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6" r:id="rId2"/>
    <p:sldId id="257" r:id="rId3"/>
    <p:sldId id="258" r:id="rId4"/>
    <p:sldId id="260" r:id="rId5"/>
    <p:sldId id="289" r:id="rId6"/>
    <p:sldId id="263" r:id="rId7"/>
    <p:sldId id="264" r:id="rId8"/>
    <p:sldId id="267" r:id="rId9"/>
    <p:sldId id="268" r:id="rId10"/>
    <p:sldId id="271" r:id="rId11"/>
    <p:sldId id="272" r:id="rId12"/>
    <p:sldId id="273" r:id="rId13"/>
    <p:sldId id="274" r:id="rId14"/>
    <p:sldId id="276" r:id="rId15"/>
    <p:sldId id="278" r:id="rId16"/>
    <p:sldId id="275" r:id="rId17"/>
    <p:sldId id="277" r:id="rId18"/>
    <p:sldId id="279" r:id="rId19"/>
    <p:sldId id="280" r:id="rId20"/>
    <p:sldId id="282" r:id="rId21"/>
    <p:sldId id="283" r:id="rId22"/>
    <p:sldId id="290" r:id="rId23"/>
    <p:sldId id="265" r:id="rId24"/>
    <p:sldId id="292" r:id="rId25"/>
    <p:sldId id="266" r:id="rId26"/>
    <p:sldId id="270" r:id="rId27"/>
    <p:sldId id="285" r:id="rId28"/>
    <p:sldId id="281" r:id="rId29"/>
    <p:sldId id="284" r:id="rId30"/>
    <p:sldId id="291" r:id="rId31"/>
    <p:sldId id="259" r:id="rId32"/>
  </p:sldIdLst>
  <p:sldSz cx="9144000" cy="5143500" type="screen16x9"/>
  <p:notesSz cx="6858000" cy="9144000"/>
  <p:defaultTex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12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3356C"/>
    <a:srgbClr val="0A4776"/>
    <a:srgbClr val="5A9FCF"/>
    <a:srgbClr val="1D72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68" autoAdjust="0"/>
    <p:restoredTop sz="93878" autoAdjust="0"/>
  </p:normalViewPr>
  <p:slideViewPr>
    <p:cSldViewPr snapToGrid="0">
      <p:cViewPr varScale="1">
        <p:scale>
          <a:sx n="92" d="100"/>
          <a:sy n="92" d="100"/>
        </p:scale>
        <p:origin x="738" y="84"/>
      </p:cViewPr>
      <p:guideLst>
        <p:guide orient="horz" pos="1620"/>
        <p:guide pos="12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01ABA7B-9EDF-46FF-8B8F-94327800FA0A}" type="datetimeFigureOut">
              <a:rPr lang="zh-CN" altLang="en-US" smtClean="0"/>
              <a:t>2018/5/23</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623A3A3-2188-464F-9072-FE8FD80D17D5}" type="slidenum">
              <a:rPr lang="zh-CN" altLang="en-US" smtClean="0"/>
              <a:t>‹#›</a:t>
            </a:fld>
            <a:endParaRPr lang="zh-CN" altLang="en-US"/>
          </a:p>
        </p:txBody>
      </p:sp>
    </p:spTree>
    <p:extLst>
      <p:ext uri="{BB962C8B-B14F-4D97-AF65-F5344CB8AC3E}">
        <p14:creationId xmlns:p14="http://schemas.microsoft.com/office/powerpoint/2010/main" val="473086092"/>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772"/>
            <a:ext cx="6858000" cy="17907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40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t>2018/5/23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051827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t>2018/5/23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1887177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273844"/>
            <a:ext cx="1971675" cy="4358879"/>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273844"/>
            <a:ext cx="5800725" cy="4358879"/>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t>2018/5/23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40255014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t>2018/5/23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5986539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304"/>
            <a:ext cx="7886700" cy="2139553"/>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40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2018/5/23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6121841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369219"/>
            <a:ext cx="3886200" cy="326350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29150" y="1369219"/>
            <a:ext cx="3886200" cy="326350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t>2018/5/23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9058257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44"/>
            <a:ext cx="7886700" cy="994172"/>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4" name="内容占位符 3"/>
          <p:cNvSpPr>
            <a:spLocks noGrp="1"/>
          </p:cNvSpPr>
          <p:nvPr>
            <p:ph sz="half" idx="2"/>
          </p:nvPr>
        </p:nvSpPr>
        <p:spPr>
          <a:xfrm>
            <a:off x="629842" y="1878806"/>
            <a:ext cx="3868340" cy="2763441"/>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1878806"/>
            <a:ext cx="3887391" cy="2763441"/>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t>2018/5/23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681170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t>2018/5/23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7644060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2018/5/23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765230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00"/>
            <a:ext cx="2949178" cy="120015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100"/>
            </a:lvl2pPr>
            <a:lvl3pPr marL="685800" indent="0">
              <a:buNone/>
              <a:defRPr sz="900"/>
            </a:lvl3pPr>
            <a:lvl4pPr marL="1028700" indent="0">
              <a:buNone/>
              <a:defRPr sz="800"/>
            </a:lvl4pPr>
            <a:lvl5pPr marL="1371600" indent="0">
              <a:buNone/>
              <a:defRPr sz="800"/>
            </a:lvl5pPr>
            <a:lvl6pPr marL="1714500" indent="0">
              <a:buNone/>
              <a:defRPr sz="800"/>
            </a:lvl6pPr>
            <a:lvl7pPr marL="2057400" indent="0">
              <a:buNone/>
              <a:defRPr sz="800"/>
            </a:lvl7pPr>
            <a:lvl8pPr marL="2400300" indent="0">
              <a:buNone/>
              <a:defRPr sz="800"/>
            </a:lvl8pPr>
            <a:lvl9pPr marL="2743200" indent="0">
              <a:buNone/>
              <a:defRPr sz="8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2018/5/23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694758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00"/>
            <a:ext cx="2949178" cy="120015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100"/>
            </a:lvl2pPr>
            <a:lvl3pPr marL="685800" indent="0">
              <a:buNone/>
              <a:defRPr sz="900"/>
            </a:lvl3pPr>
            <a:lvl4pPr marL="1028700" indent="0">
              <a:buNone/>
              <a:defRPr sz="800"/>
            </a:lvl4pPr>
            <a:lvl5pPr marL="1371600" indent="0">
              <a:buNone/>
              <a:defRPr sz="800"/>
            </a:lvl5pPr>
            <a:lvl6pPr marL="1714500" indent="0">
              <a:buNone/>
              <a:defRPr sz="800"/>
            </a:lvl6pPr>
            <a:lvl7pPr marL="2057400" indent="0">
              <a:buNone/>
              <a:defRPr sz="800"/>
            </a:lvl7pPr>
            <a:lvl8pPr marL="2400300" indent="0">
              <a:buNone/>
              <a:defRPr sz="800"/>
            </a:lvl8pPr>
            <a:lvl9pPr marL="2743200" indent="0">
              <a:buNone/>
              <a:defRPr sz="8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2018/5/23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4778056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273844"/>
            <a:ext cx="7886700" cy="994172"/>
          </a:xfrm>
          <a:prstGeom prst="rect">
            <a:avLst/>
          </a:prstGeom>
        </p:spPr>
        <p:txBody>
          <a:bodyPr vert="horz" lIns="68580" tIns="34290" rIns="68580" bIns="3429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8650" y="1369219"/>
            <a:ext cx="7886700" cy="3263504"/>
          </a:xfrm>
          <a:prstGeom prst="rect">
            <a:avLst/>
          </a:prstGeom>
        </p:spPr>
        <p:txBody>
          <a:bodyPr vert="horz" lIns="68580" tIns="34290" rIns="68580" bIns="3429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28650" y="4767263"/>
            <a:ext cx="2057400" cy="273844"/>
          </a:xfrm>
          <a:prstGeom prst="rect">
            <a:avLst/>
          </a:prstGeom>
        </p:spPr>
        <p:txBody>
          <a:bodyPr vert="horz" lIns="68580" tIns="34290" rIns="68580" bIns="34290" rtlCol="0" anchor="ctr"/>
          <a:lstStyle>
            <a:lvl1pPr algn="l">
              <a:defRPr sz="900">
                <a:solidFill>
                  <a:schemeClr val="tx1">
                    <a:tint val="75000"/>
                  </a:schemeClr>
                </a:solidFill>
              </a:defRPr>
            </a:lvl1pPr>
          </a:lstStyle>
          <a:p>
            <a:fld id="{D997B5FA-0921-464F-AAE1-844C04324D75}" type="datetimeFigureOut">
              <a:rPr lang="zh-CN" altLang="en-US" smtClean="0"/>
              <a:t>2018/5/23</a:t>
            </a:fld>
            <a:endParaRPr lang="zh-CN" altLang="en-US"/>
          </a:p>
        </p:txBody>
      </p:sp>
      <p:sp>
        <p:nvSpPr>
          <p:cNvPr id="5" name="页脚占位符 4"/>
          <p:cNvSpPr>
            <a:spLocks noGrp="1"/>
          </p:cNvSpPr>
          <p:nvPr>
            <p:ph type="ftr" sz="quarter" idx="3"/>
          </p:nvPr>
        </p:nvSpPr>
        <p:spPr>
          <a:xfrm>
            <a:off x="3028950" y="4767263"/>
            <a:ext cx="3086100" cy="273844"/>
          </a:xfrm>
          <a:prstGeom prst="rect">
            <a:avLst/>
          </a:prstGeom>
        </p:spPr>
        <p:txBody>
          <a:bodyPr vert="horz" lIns="68580" tIns="34290" rIns="68580" bIns="34290" rtlCol="0" anchor="ctr"/>
          <a:lstStyle>
            <a:lvl1pPr algn="ctr">
              <a:defRPr sz="9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4767263"/>
            <a:ext cx="2057400" cy="273844"/>
          </a:xfrm>
          <a:prstGeom prst="rect">
            <a:avLst/>
          </a:prstGeom>
        </p:spPr>
        <p:txBody>
          <a:bodyPr vert="horz" lIns="68580" tIns="34290" rIns="68580" bIns="34290" rtlCol="0" anchor="ctr"/>
          <a:lstStyle>
            <a:lvl1pPr algn="r">
              <a:defRPr sz="900">
                <a:solidFill>
                  <a:schemeClr val="tx1">
                    <a:tint val="75000"/>
                  </a:schemeClr>
                </a:solidFill>
              </a:defRPr>
            </a:lvl1p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0030940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p:bodyStyle>
    <p:other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8.jpeg"/><Relationship Id="rId4" Type="http://schemas.openxmlformats.org/officeDocument/2006/relationships/image" Target="../media/image5.png"/></Relationships>
</file>

<file path=ppt/slides/_rels/slide24.xml.rels><?xml version="1.0" encoding="UTF-8" standalone="yes"?>
<Relationships xmlns="http://schemas.openxmlformats.org/package/2006/relationships"><Relationship Id="rId8" Type="http://schemas.openxmlformats.org/officeDocument/2006/relationships/image" Target="../media/image12.jpeg"/><Relationship Id="rId3" Type="http://schemas.openxmlformats.org/officeDocument/2006/relationships/image" Target="../media/image1.png"/><Relationship Id="rId7" Type="http://schemas.openxmlformats.org/officeDocument/2006/relationships/image" Target="../media/image8.jpe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9.jpeg"/><Relationship Id="rId5" Type="http://schemas.openxmlformats.org/officeDocument/2006/relationships/image" Target="../media/image10.jpeg"/><Relationship Id="rId4" Type="http://schemas.openxmlformats.org/officeDocument/2006/relationships/image" Target="../media/image5.png"/><Relationship Id="rId9" Type="http://schemas.openxmlformats.org/officeDocument/2006/relationships/image" Target="../media/image2.png"/></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8.jpeg"/><Relationship Id="rId5" Type="http://schemas.openxmlformats.org/officeDocument/2006/relationships/image" Target="../media/image14.jpeg"/><Relationship Id="rId4" Type="http://schemas.openxmlformats.org/officeDocument/2006/relationships/image" Target="../media/image5.pn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5.png"/></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5.png"/></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5.png"/></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5.png"/></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1.png"/><Relationship Id="rId7" Type="http://schemas.openxmlformats.org/officeDocument/2006/relationships/image" Target="../media/image8.jpe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10.jpe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12.jpeg"/><Relationship Id="rId5" Type="http://schemas.openxmlformats.org/officeDocument/2006/relationships/image" Target="../media/image11.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jpeg"/><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5.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image" Target="../media/image1.png"/><Relationship Id="rId7" Type="http://schemas.openxmlformats.org/officeDocument/2006/relationships/image" Target="../media/image9.jpe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8.jpeg"/><Relationship Id="rId5" Type="http://schemas.openxmlformats.org/officeDocument/2006/relationships/image" Target="../media/image12.jpeg"/><Relationship Id="rId4" Type="http://schemas.openxmlformats.org/officeDocument/2006/relationships/image" Target="../media/image5.png"/><Relationship Id="rId9"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9144000" cy="5143500"/>
          </a:xfrm>
          <a:prstGeom prst="rect">
            <a:avLst/>
          </a:prstGeom>
          <a:gradFill flip="none" rotWithShape="1">
            <a:gsLst>
              <a:gs pos="0">
                <a:schemeClr val="bg1"/>
              </a:gs>
              <a:gs pos="50000">
                <a:schemeClr val="bg1">
                  <a:lumMod val="95000"/>
                </a:schemeClr>
              </a:gs>
              <a:gs pos="100000">
                <a:schemeClr val="bg1">
                  <a:lumMod val="8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spcCol="0" rtlCol="0" anchor="ctr"/>
          <a:lstStyle/>
          <a:p>
            <a:pPr algn="ctr"/>
            <a:endParaRPr lang="zh-CN" altLang="en-US"/>
          </a:p>
        </p:txBody>
      </p:sp>
      <p:pic>
        <p:nvPicPr>
          <p:cNvPr id="1026" name="Picture 2" descr="F:\案例二\394\1.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99" t="29347" r="41232" b="38285"/>
          <a:stretch/>
        </p:blipFill>
        <p:spPr bwMode="auto">
          <a:xfrm>
            <a:off x="2927856" y="0"/>
            <a:ext cx="9144000" cy="5143500"/>
          </a:xfrm>
          <a:prstGeom prst="rect">
            <a:avLst/>
          </a:prstGeom>
          <a:noFill/>
          <a:effectLst>
            <a:outerShdw blurRad="342900" dist="139700" dir="12060000" sx="102000" sy="102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0" name="Rectangle 46"/>
          <p:cNvSpPr/>
          <p:nvPr/>
        </p:nvSpPr>
        <p:spPr>
          <a:xfrm>
            <a:off x="224957" y="2993644"/>
            <a:ext cx="2181362" cy="213519"/>
          </a:xfrm>
          <a:prstGeom prst="rect">
            <a:avLst/>
          </a:prstGeom>
        </p:spPr>
        <p:txBody>
          <a:bodyPr wrap="none" lIns="51433" tIns="25717" rIns="51433" bIns="25717">
            <a:spAutoFit/>
          </a:bodyPr>
          <a:lstStyle/>
          <a:p>
            <a:pPr>
              <a:defRPr/>
            </a:pPr>
            <a:r>
              <a:rPr lang="zh-CN" altLang="en-US" sz="1050" dirty="0" smtClean="0">
                <a:solidFill>
                  <a:schemeClr val="tx1">
                    <a:lumMod val="75000"/>
                    <a:lumOff val="25000"/>
                  </a:schemeClr>
                </a:solidFill>
                <a:latin typeface="Microsoft YaHei" charset="-122"/>
                <a:ea typeface="Microsoft YaHei" charset="-122"/>
                <a:cs typeface="Microsoft YaHei" charset="-122"/>
              </a:rPr>
              <a:t>这里输入你的姓名</a:t>
            </a:r>
            <a:r>
              <a:rPr lang="en-US" altLang="zh-CN" sz="1050" dirty="0" smtClean="0">
                <a:solidFill>
                  <a:schemeClr val="tx1">
                    <a:lumMod val="75000"/>
                    <a:lumOff val="25000"/>
                  </a:schemeClr>
                </a:solidFill>
                <a:latin typeface="Microsoft YaHei" charset="-122"/>
                <a:ea typeface="Microsoft YaHei" charset="-122"/>
                <a:cs typeface="Microsoft YaHei" charset="-122"/>
              </a:rPr>
              <a:t>/</a:t>
            </a:r>
            <a:r>
              <a:rPr lang="zh-CN" altLang="en-US" sz="1050" dirty="0" smtClean="0">
                <a:solidFill>
                  <a:schemeClr val="tx1">
                    <a:lumMod val="75000"/>
                    <a:lumOff val="25000"/>
                  </a:schemeClr>
                </a:solidFill>
                <a:latin typeface="Microsoft YaHei" charset="-122"/>
                <a:ea typeface="Microsoft YaHei" charset="-122"/>
                <a:cs typeface="Microsoft YaHei" charset="-122"/>
              </a:rPr>
              <a:t>学院／导师姓名</a:t>
            </a:r>
            <a:endParaRPr lang="id-ID" sz="1050" dirty="0">
              <a:solidFill>
                <a:schemeClr val="tx1">
                  <a:lumMod val="75000"/>
                  <a:lumOff val="25000"/>
                </a:schemeClr>
              </a:solidFill>
              <a:latin typeface="Microsoft YaHei" charset="-122"/>
              <a:ea typeface="Microsoft YaHei" charset="-122"/>
              <a:cs typeface="Microsoft YaHei" charset="-122"/>
            </a:endParaRPr>
          </a:p>
        </p:txBody>
      </p:sp>
      <p:sp>
        <p:nvSpPr>
          <p:cNvPr id="21" name="Rectangle 48"/>
          <p:cNvSpPr/>
          <p:nvPr/>
        </p:nvSpPr>
        <p:spPr bwMode="auto">
          <a:xfrm>
            <a:off x="164027" y="2321681"/>
            <a:ext cx="4640863" cy="500137"/>
          </a:xfrm>
          <a:prstGeom prst="rect">
            <a:avLst/>
          </a:prstGeom>
        </p:spPr>
        <p:txBody>
          <a:bodyPr wrap="square" lIns="68580" tIns="34290" rIns="68580" bIns="34290">
            <a:spAutoFit/>
          </a:bodyPr>
          <a:lstStyle/>
          <a:p>
            <a:pPr>
              <a:defRPr/>
            </a:pPr>
            <a:r>
              <a:rPr lang="zh-CN" altLang="en-US" sz="2800" b="1" spc="-85" dirty="0" smtClean="0">
                <a:solidFill>
                  <a:srgbClr val="0A4776"/>
                </a:solidFill>
                <a:latin typeface="微软雅黑" pitchFamily="34" charset="-122"/>
                <a:ea typeface="微软雅黑" pitchFamily="34" charset="-122"/>
                <a:cs typeface="Open Sans Light" panose="020B0306030504020204" pitchFamily="34" charset="0"/>
              </a:rPr>
              <a:t>这里输入你的毕业设计题目</a:t>
            </a:r>
            <a:endParaRPr lang="id-ID" sz="2800" b="1" spc="-85" dirty="0">
              <a:solidFill>
                <a:srgbClr val="0A4776"/>
              </a:solidFill>
              <a:latin typeface="微软雅黑" pitchFamily="34" charset="-122"/>
              <a:ea typeface="微软雅黑" pitchFamily="34" charset="-122"/>
              <a:cs typeface="Open Sans Light" panose="020B0306030504020204" pitchFamily="34" charset="0"/>
            </a:endParaRPr>
          </a:p>
        </p:txBody>
      </p:sp>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4027" y="317816"/>
            <a:ext cx="1804473" cy="460907"/>
          </a:xfrm>
          <a:prstGeom prst="rect">
            <a:avLst/>
          </a:prstGeom>
        </p:spPr>
      </p:pic>
      <p:sp>
        <p:nvSpPr>
          <p:cNvPr id="17" name="Rectangle 46"/>
          <p:cNvSpPr/>
          <p:nvPr/>
        </p:nvSpPr>
        <p:spPr>
          <a:xfrm>
            <a:off x="221177" y="4754582"/>
            <a:ext cx="1181089" cy="213519"/>
          </a:xfrm>
          <a:prstGeom prst="rect">
            <a:avLst/>
          </a:prstGeom>
        </p:spPr>
        <p:txBody>
          <a:bodyPr wrap="none" lIns="51433" tIns="25717" rIns="51433" bIns="25717">
            <a:spAutoFit/>
          </a:bodyPr>
          <a:lstStyle/>
          <a:p>
            <a:pPr>
              <a:defRPr/>
            </a:pPr>
            <a:r>
              <a:rPr lang="zh-CN" altLang="en-US" sz="1050" dirty="0" smtClean="0">
                <a:solidFill>
                  <a:schemeClr val="tx1">
                    <a:lumMod val="75000"/>
                    <a:lumOff val="25000"/>
                  </a:schemeClr>
                </a:solidFill>
                <a:latin typeface="Microsoft YaHei" charset="-122"/>
                <a:ea typeface="Microsoft YaHei" charset="-122"/>
                <a:cs typeface="Microsoft YaHei" charset="-122"/>
              </a:rPr>
              <a:t>这里输入答辩时间</a:t>
            </a:r>
            <a:endParaRPr lang="id-ID" sz="1050" dirty="0">
              <a:solidFill>
                <a:schemeClr val="tx1">
                  <a:lumMod val="75000"/>
                  <a:lumOff val="25000"/>
                </a:schemeClr>
              </a:solidFill>
              <a:latin typeface="Microsoft YaHei" charset="-122"/>
              <a:ea typeface="Microsoft YaHei" charset="-122"/>
              <a:cs typeface="Microsoft YaHei" charset="-122"/>
            </a:endParaRPr>
          </a:p>
        </p:txBody>
      </p:sp>
    </p:spTree>
    <p:extLst>
      <p:ext uri="{BB962C8B-B14F-4D97-AF65-F5344CB8AC3E}">
        <p14:creationId xmlns:p14="http://schemas.microsoft.com/office/powerpoint/2010/main" val="21505691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9144000" cy="5143500"/>
          </a:xfrm>
          <a:prstGeom prst="rect">
            <a:avLst/>
          </a:prstGeom>
          <a:gradFill flip="none" rotWithShape="1">
            <a:gsLst>
              <a:gs pos="0">
                <a:schemeClr val="bg1"/>
              </a:gs>
              <a:gs pos="50000">
                <a:schemeClr val="bg1">
                  <a:lumMod val="95000"/>
                </a:schemeClr>
              </a:gs>
              <a:gs pos="100000">
                <a:schemeClr val="bg1">
                  <a:lumMod val="8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spcCol="0" rtlCol="0" anchor="ctr"/>
          <a:lstStyle/>
          <a:p>
            <a:pPr algn="ctr"/>
            <a:endParaRPr lang="zh-CN" altLang="en-US"/>
          </a:p>
        </p:txBody>
      </p:sp>
      <p:pic>
        <p:nvPicPr>
          <p:cNvPr id="5" name="Picture 2" descr="F:\案例二\394\1.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7726" t="53859" r="38373" b="13773"/>
          <a:stretch/>
        </p:blipFill>
        <p:spPr bwMode="auto">
          <a:xfrm>
            <a:off x="771468" y="-30"/>
            <a:ext cx="8372532" cy="5143500"/>
          </a:xfrm>
          <a:prstGeom prst="rect">
            <a:avLst/>
          </a:prstGeom>
          <a:noFill/>
          <a:effectLst>
            <a:outerShdw blurRad="342900" dist="139700" dir="12060000" sx="102000" sy="102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1" name="Picture 2" descr="F:\案例二\394\1.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7726" t="53859" r="38006" b="13773"/>
          <a:stretch/>
        </p:blipFill>
        <p:spPr bwMode="auto">
          <a:xfrm rot="10800000">
            <a:off x="-1" y="1"/>
            <a:ext cx="8429623" cy="5143500"/>
          </a:xfrm>
          <a:prstGeom prst="rect">
            <a:avLst/>
          </a:prstGeom>
          <a:noFill/>
          <a:effectLst>
            <a:outerShdw blurRad="342900" dist="139700" dir="12060000" sx="102000" sy="102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grpSp>
        <p:nvGrpSpPr>
          <p:cNvPr id="7" name="组合 6"/>
          <p:cNvGrpSpPr/>
          <p:nvPr/>
        </p:nvGrpSpPr>
        <p:grpSpPr>
          <a:xfrm>
            <a:off x="3944738" y="1103964"/>
            <a:ext cx="1254524" cy="1254524"/>
            <a:chOff x="2494238" y="1545926"/>
            <a:chExt cx="1170130" cy="1170130"/>
          </a:xfrm>
        </p:grpSpPr>
        <p:sp>
          <p:nvSpPr>
            <p:cNvPr id="8" name="椭圆 7"/>
            <p:cNvSpPr/>
            <p:nvPr/>
          </p:nvSpPr>
          <p:spPr>
            <a:xfrm>
              <a:off x="2494238" y="1545926"/>
              <a:ext cx="1170130" cy="1170130"/>
            </a:xfrm>
            <a:prstGeom prst="ellipse">
              <a:avLst/>
            </a:prstGeom>
            <a:gradFill flip="none" rotWithShape="1">
              <a:gsLst>
                <a:gs pos="100000">
                  <a:srgbClr val="FCFCFC"/>
                </a:gs>
                <a:gs pos="0">
                  <a:srgbClr val="CCCCCC"/>
                </a:gs>
              </a:gsLst>
              <a:lin ang="7200000" scaled="0"/>
              <a:tileRect/>
            </a:gra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2633023" y="1684711"/>
              <a:ext cx="892559" cy="892559"/>
            </a:xfrm>
            <a:prstGeom prst="ellipse">
              <a:avLst/>
            </a:prstGeom>
            <a:solidFill>
              <a:srgbClr val="0A4776"/>
            </a:solidFill>
            <a:ln>
              <a:noFill/>
            </a:ln>
            <a:effectLst>
              <a:innerShdw blurRad="63500" dist="50800" dir="18900000">
                <a:prstClr val="black">
                  <a:alpha val="34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矩形 9"/>
          <p:cNvSpPr/>
          <p:nvPr/>
        </p:nvSpPr>
        <p:spPr>
          <a:xfrm>
            <a:off x="2856568" y="2571720"/>
            <a:ext cx="3430860" cy="584775"/>
          </a:xfrm>
          <a:prstGeom prst="rect">
            <a:avLst/>
          </a:prstGeom>
        </p:spPr>
        <p:txBody>
          <a:bodyPr wrap="square">
            <a:spAutoFit/>
          </a:bodyPr>
          <a:lstStyle/>
          <a:p>
            <a:pPr algn="ctr"/>
            <a:r>
              <a:rPr lang="zh-CN" altLang="en-US" sz="3200" b="1" dirty="0" smtClean="0">
                <a:solidFill>
                  <a:srgbClr val="0A4776"/>
                </a:solidFill>
                <a:latin typeface="微软雅黑" pitchFamily="34" charset="-122"/>
                <a:ea typeface="微软雅黑" pitchFamily="34" charset="-122"/>
              </a:rPr>
              <a:t>理论基础</a:t>
            </a:r>
            <a:endParaRPr lang="en-US" altLang="zh-CN" sz="3200" b="1" dirty="0">
              <a:solidFill>
                <a:srgbClr val="0A4776"/>
              </a:solidFill>
              <a:latin typeface="微软雅黑" pitchFamily="34" charset="-122"/>
              <a:ea typeface="微软雅黑" pitchFamily="34" charset="-122"/>
            </a:endParaRPr>
          </a:p>
        </p:txBody>
      </p:sp>
      <p:sp>
        <p:nvSpPr>
          <p:cNvPr id="13" name="Freeform 71"/>
          <p:cNvSpPr>
            <a:spLocks noEditPoints="1"/>
          </p:cNvSpPr>
          <p:nvPr/>
        </p:nvSpPr>
        <p:spPr bwMode="auto">
          <a:xfrm>
            <a:off x="4354824" y="1527762"/>
            <a:ext cx="434347" cy="406928"/>
          </a:xfrm>
          <a:custGeom>
            <a:avLst/>
            <a:gdLst/>
            <a:ahLst/>
            <a:cxnLst>
              <a:cxn ang="0">
                <a:pos x="65" y="22"/>
              </a:cxn>
              <a:cxn ang="0">
                <a:pos x="26" y="45"/>
              </a:cxn>
              <a:cxn ang="0">
                <a:pos x="0" y="26"/>
              </a:cxn>
              <a:cxn ang="0">
                <a:pos x="39" y="0"/>
              </a:cxn>
              <a:cxn ang="0">
                <a:pos x="65" y="22"/>
              </a:cxn>
              <a:cxn ang="0">
                <a:pos x="65" y="69"/>
              </a:cxn>
              <a:cxn ang="0">
                <a:pos x="39" y="91"/>
              </a:cxn>
              <a:cxn ang="0">
                <a:pos x="0" y="67"/>
              </a:cxn>
              <a:cxn ang="0">
                <a:pos x="26" y="45"/>
              </a:cxn>
              <a:cxn ang="0">
                <a:pos x="65" y="69"/>
              </a:cxn>
              <a:cxn ang="0">
                <a:pos x="101" y="97"/>
              </a:cxn>
              <a:cxn ang="0">
                <a:pos x="65" y="119"/>
              </a:cxn>
              <a:cxn ang="0">
                <a:pos x="65" y="119"/>
              </a:cxn>
              <a:cxn ang="0">
                <a:pos x="65" y="119"/>
              </a:cxn>
              <a:cxn ang="0">
                <a:pos x="65" y="119"/>
              </a:cxn>
              <a:cxn ang="0">
                <a:pos x="65" y="119"/>
              </a:cxn>
              <a:cxn ang="0">
                <a:pos x="26" y="97"/>
              </a:cxn>
              <a:cxn ang="0">
                <a:pos x="26" y="89"/>
              </a:cxn>
              <a:cxn ang="0">
                <a:pos x="39" y="95"/>
              </a:cxn>
              <a:cxn ang="0">
                <a:pos x="65" y="74"/>
              </a:cxn>
              <a:cxn ang="0">
                <a:pos x="65" y="74"/>
              </a:cxn>
              <a:cxn ang="0">
                <a:pos x="65" y="74"/>
              </a:cxn>
              <a:cxn ang="0">
                <a:pos x="65" y="74"/>
              </a:cxn>
              <a:cxn ang="0">
                <a:pos x="65" y="74"/>
              </a:cxn>
              <a:cxn ang="0">
                <a:pos x="91" y="95"/>
              </a:cxn>
              <a:cxn ang="0">
                <a:pos x="101" y="89"/>
              </a:cxn>
              <a:cxn ang="0">
                <a:pos x="101" y="97"/>
              </a:cxn>
              <a:cxn ang="0">
                <a:pos x="127" y="26"/>
              </a:cxn>
              <a:cxn ang="0">
                <a:pos x="101" y="45"/>
              </a:cxn>
              <a:cxn ang="0">
                <a:pos x="65" y="22"/>
              </a:cxn>
              <a:cxn ang="0">
                <a:pos x="91" y="0"/>
              </a:cxn>
              <a:cxn ang="0">
                <a:pos x="127" y="26"/>
              </a:cxn>
              <a:cxn ang="0">
                <a:pos x="127" y="67"/>
              </a:cxn>
              <a:cxn ang="0">
                <a:pos x="91" y="91"/>
              </a:cxn>
              <a:cxn ang="0">
                <a:pos x="65" y="69"/>
              </a:cxn>
              <a:cxn ang="0">
                <a:pos x="101" y="45"/>
              </a:cxn>
              <a:cxn ang="0">
                <a:pos x="127" y="67"/>
              </a:cxn>
            </a:cxnLst>
            <a:rect l="0" t="0" r="r" b="b"/>
            <a:pathLst>
              <a:path w="127" h="119">
                <a:moveTo>
                  <a:pt x="65" y="22"/>
                </a:moveTo>
                <a:lnTo>
                  <a:pt x="26" y="45"/>
                </a:lnTo>
                <a:lnTo>
                  <a:pt x="0" y="26"/>
                </a:lnTo>
                <a:lnTo>
                  <a:pt x="39" y="0"/>
                </a:lnTo>
                <a:lnTo>
                  <a:pt x="65" y="22"/>
                </a:lnTo>
                <a:close/>
                <a:moveTo>
                  <a:pt x="65" y="69"/>
                </a:moveTo>
                <a:lnTo>
                  <a:pt x="39" y="91"/>
                </a:lnTo>
                <a:lnTo>
                  <a:pt x="0" y="67"/>
                </a:lnTo>
                <a:lnTo>
                  <a:pt x="26" y="45"/>
                </a:lnTo>
                <a:lnTo>
                  <a:pt x="65" y="69"/>
                </a:lnTo>
                <a:close/>
                <a:moveTo>
                  <a:pt x="101" y="97"/>
                </a:moveTo>
                <a:lnTo>
                  <a:pt x="65" y="119"/>
                </a:lnTo>
                <a:lnTo>
                  <a:pt x="65" y="119"/>
                </a:lnTo>
                <a:lnTo>
                  <a:pt x="65" y="119"/>
                </a:lnTo>
                <a:lnTo>
                  <a:pt x="65" y="119"/>
                </a:lnTo>
                <a:lnTo>
                  <a:pt x="65" y="119"/>
                </a:lnTo>
                <a:lnTo>
                  <a:pt x="26" y="97"/>
                </a:lnTo>
                <a:lnTo>
                  <a:pt x="26" y="89"/>
                </a:lnTo>
                <a:lnTo>
                  <a:pt x="39" y="95"/>
                </a:lnTo>
                <a:lnTo>
                  <a:pt x="65" y="74"/>
                </a:lnTo>
                <a:lnTo>
                  <a:pt x="65" y="74"/>
                </a:lnTo>
                <a:lnTo>
                  <a:pt x="65" y="74"/>
                </a:lnTo>
                <a:lnTo>
                  <a:pt x="65" y="74"/>
                </a:lnTo>
                <a:lnTo>
                  <a:pt x="65" y="74"/>
                </a:lnTo>
                <a:lnTo>
                  <a:pt x="91" y="95"/>
                </a:lnTo>
                <a:lnTo>
                  <a:pt x="101" y="89"/>
                </a:lnTo>
                <a:lnTo>
                  <a:pt x="101" y="97"/>
                </a:lnTo>
                <a:close/>
                <a:moveTo>
                  <a:pt x="127" y="26"/>
                </a:moveTo>
                <a:lnTo>
                  <a:pt x="101" y="45"/>
                </a:lnTo>
                <a:lnTo>
                  <a:pt x="65" y="22"/>
                </a:lnTo>
                <a:lnTo>
                  <a:pt x="91" y="0"/>
                </a:lnTo>
                <a:lnTo>
                  <a:pt x="127" y="26"/>
                </a:lnTo>
                <a:close/>
                <a:moveTo>
                  <a:pt x="127" y="67"/>
                </a:moveTo>
                <a:lnTo>
                  <a:pt x="91" y="91"/>
                </a:lnTo>
                <a:lnTo>
                  <a:pt x="65" y="69"/>
                </a:lnTo>
                <a:lnTo>
                  <a:pt x="101" y="45"/>
                </a:lnTo>
                <a:lnTo>
                  <a:pt x="127" y="67"/>
                </a:lnTo>
                <a:close/>
              </a:path>
            </a:pathLst>
          </a:custGeom>
          <a:solidFill>
            <a:schemeClr val="bg1"/>
          </a:solidFill>
          <a:ln w="9525">
            <a:noFill/>
            <a:round/>
            <a:headEnd/>
            <a:tailEnd/>
          </a:ln>
        </p:spPr>
        <p:txBody>
          <a:bodyPr vert="horz" wrap="square" lIns="124358" tIns="62179" rIns="124358" bIns="62179" numCol="1" anchor="t" anchorCtr="0" compatLnSpc="1">
            <a:prstTxWarp prst="textNoShape">
              <a:avLst/>
            </a:prstTxWarp>
          </a:bodyPr>
          <a:lstStyle/>
          <a:p>
            <a:endParaRPr lang="en-US"/>
          </a:p>
        </p:txBody>
      </p:sp>
      <p:grpSp>
        <p:nvGrpSpPr>
          <p:cNvPr id="12" name="组 11"/>
          <p:cNvGrpSpPr/>
          <p:nvPr/>
        </p:nvGrpSpPr>
        <p:grpSpPr>
          <a:xfrm>
            <a:off x="3926811" y="3299884"/>
            <a:ext cx="1290373" cy="921814"/>
            <a:chOff x="7837714" y="338406"/>
            <a:chExt cx="1290373" cy="921814"/>
          </a:xfrm>
        </p:grpSpPr>
        <p:pic>
          <p:nvPicPr>
            <p:cNvPr id="14" name="图片 13"/>
            <p:cNvPicPr>
              <a:picLocks noChangeAspect="1"/>
            </p:cNvPicPr>
            <p:nvPr/>
          </p:nvPicPr>
          <p:blipFill rotWithShape="1">
            <a:blip r:embed="rId3" cstate="print">
              <a:extLst>
                <a:ext uri="{28A0092B-C50C-407E-A947-70E740481C1C}">
                  <a14:useLocalDpi xmlns:a14="http://schemas.microsoft.com/office/drawing/2010/main" val="0"/>
                </a:ext>
              </a:extLst>
            </a:blip>
            <a:srcRect l="-2594" r="71827"/>
            <a:stretch/>
          </p:blipFill>
          <p:spPr>
            <a:xfrm>
              <a:off x="8205314" y="338406"/>
              <a:ext cx="555172" cy="460907"/>
            </a:xfrm>
            <a:prstGeom prst="rect">
              <a:avLst/>
            </a:prstGeom>
          </p:spPr>
        </p:pic>
        <p:pic>
          <p:nvPicPr>
            <p:cNvPr id="15" name="图片 14"/>
            <p:cNvPicPr>
              <a:picLocks noChangeAspect="1"/>
            </p:cNvPicPr>
            <p:nvPr/>
          </p:nvPicPr>
          <p:blipFill rotWithShape="1">
            <a:blip r:embed="rId4" cstate="print">
              <a:extLst>
                <a:ext uri="{28A0092B-C50C-407E-A947-70E740481C1C}">
                  <a14:useLocalDpi xmlns:a14="http://schemas.microsoft.com/office/drawing/2010/main" val="0"/>
                </a:ext>
              </a:extLst>
            </a:blip>
            <a:srcRect l="28491"/>
            <a:stretch/>
          </p:blipFill>
          <p:spPr>
            <a:xfrm>
              <a:off x="7837714" y="799313"/>
              <a:ext cx="1290373" cy="460907"/>
            </a:xfrm>
            <a:prstGeom prst="rect">
              <a:avLst/>
            </a:prstGeom>
          </p:spPr>
        </p:pic>
      </p:grpSp>
    </p:spTree>
    <p:extLst>
      <p:ext uri="{BB962C8B-B14F-4D97-AF65-F5344CB8AC3E}">
        <p14:creationId xmlns:p14="http://schemas.microsoft.com/office/powerpoint/2010/main" val="290695219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9144000" cy="5143500"/>
          </a:xfrm>
          <a:prstGeom prst="rect">
            <a:avLst/>
          </a:prstGeom>
          <a:gradFill flip="none" rotWithShape="1">
            <a:gsLst>
              <a:gs pos="0">
                <a:schemeClr val="bg1"/>
              </a:gs>
              <a:gs pos="50000">
                <a:schemeClr val="bg1">
                  <a:lumMod val="95000"/>
                </a:schemeClr>
              </a:gs>
              <a:gs pos="100000">
                <a:schemeClr val="bg1">
                  <a:lumMod val="8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spcCol="0" rtlCol="0" anchor="ctr"/>
          <a:lstStyle/>
          <a:p>
            <a:pPr algn="ctr"/>
            <a:endParaRPr lang="zh-CN" altLang="en-US"/>
          </a:p>
        </p:txBody>
      </p:sp>
      <p:pic>
        <p:nvPicPr>
          <p:cNvPr id="5" name="Picture 2" descr="F:\案例二\394\1.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9919" t="31282" r="51052" b="31477"/>
          <a:stretch/>
        </p:blipFill>
        <p:spPr bwMode="auto">
          <a:xfrm rot="21214532" flipH="1">
            <a:off x="-435985" y="-197304"/>
            <a:ext cx="2442770" cy="1580922"/>
          </a:xfrm>
          <a:prstGeom prst="rect">
            <a:avLst/>
          </a:prstGeom>
          <a:noFill/>
          <a:effectLst>
            <a:outerShdw blurRad="342900" dist="1397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grpSp>
        <p:nvGrpSpPr>
          <p:cNvPr id="9" name="组合 8"/>
          <p:cNvGrpSpPr/>
          <p:nvPr/>
        </p:nvGrpSpPr>
        <p:grpSpPr>
          <a:xfrm>
            <a:off x="273534" y="260272"/>
            <a:ext cx="598948" cy="598948"/>
            <a:chOff x="2494238" y="1545926"/>
            <a:chExt cx="1170130" cy="1170130"/>
          </a:xfrm>
        </p:grpSpPr>
        <p:sp>
          <p:nvSpPr>
            <p:cNvPr id="10" name="椭圆 9"/>
            <p:cNvSpPr/>
            <p:nvPr/>
          </p:nvSpPr>
          <p:spPr>
            <a:xfrm>
              <a:off x="2494238" y="1545926"/>
              <a:ext cx="1170130" cy="1170130"/>
            </a:xfrm>
            <a:prstGeom prst="ellipse">
              <a:avLst/>
            </a:prstGeom>
            <a:gradFill flip="none" rotWithShape="1">
              <a:gsLst>
                <a:gs pos="100000">
                  <a:srgbClr val="FCFCFC"/>
                </a:gs>
                <a:gs pos="0">
                  <a:srgbClr val="CCCCCC"/>
                </a:gs>
              </a:gsLst>
              <a:lin ang="7200000" scaled="0"/>
              <a:tileRect/>
            </a:gra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2633023" y="1684711"/>
              <a:ext cx="892559" cy="892559"/>
            </a:xfrm>
            <a:prstGeom prst="ellipse">
              <a:avLst/>
            </a:prstGeom>
            <a:solidFill>
              <a:srgbClr val="0A4776"/>
            </a:solidFill>
            <a:ln>
              <a:noFill/>
            </a:ln>
            <a:effectLst>
              <a:innerShdw blurRad="63500" dist="50800" dir="18900000">
                <a:prstClr val="black">
                  <a:alpha val="34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4" name="矩形 13"/>
          <p:cNvSpPr/>
          <p:nvPr/>
        </p:nvSpPr>
        <p:spPr>
          <a:xfrm>
            <a:off x="964268" y="362324"/>
            <a:ext cx="3430860" cy="461665"/>
          </a:xfrm>
          <a:prstGeom prst="rect">
            <a:avLst/>
          </a:prstGeom>
        </p:spPr>
        <p:txBody>
          <a:bodyPr wrap="square">
            <a:spAutoFit/>
          </a:bodyPr>
          <a:lstStyle/>
          <a:p>
            <a:r>
              <a:rPr lang="zh-CN" altLang="en-US" sz="2400" b="1" dirty="0" smtClean="0">
                <a:solidFill>
                  <a:srgbClr val="0A4776"/>
                </a:solidFill>
                <a:latin typeface="微软雅黑" pitchFamily="34" charset="-122"/>
                <a:ea typeface="微软雅黑" pitchFamily="34" charset="-122"/>
              </a:rPr>
              <a:t>理论基础</a:t>
            </a:r>
            <a:endParaRPr lang="en-US" altLang="zh-CN" sz="2400" b="1" dirty="0">
              <a:solidFill>
                <a:srgbClr val="0A4776"/>
              </a:solidFill>
              <a:latin typeface="微软雅黑" pitchFamily="34" charset="-122"/>
              <a:ea typeface="微软雅黑" pitchFamily="34" charset="-122"/>
            </a:endParaRPr>
          </a:p>
        </p:txBody>
      </p:sp>
      <p:pic>
        <p:nvPicPr>
          <p:cNvPr id="15" name="Picture 2" descr="F:\案例二\394\1.png"/>
          <p:cNvPicPr preferRelativeResize="0">
            <a:picLocks noChangeArrowheads="1"/>
          </p:cNvPicPr>
          <p:nvPr/>
        </p:nvPicPr>
        <p:blipFill rotWithShape="1">
          <a:blip r:embed="rId3" cstate="print">
            <a:extLst>
              <a:ext uri="{28A0092B-C50C-407E-A947-70E740481C1C}">
                <a14:useLocalDpi xmlns:a14="http://schemas.microsoft.com/office/drawing/2010/main" val="0"/>
              </a:ext>
            </a:extLst>
          </a:blip>
          <a:srcRect l="414" t="29347" r="41232" b="70030"/>
          <a:stretch/>
        </p:blipFill>
        <p:spPr bwMode="auto">
          <a:xfrm>
            <a:off x="0" y="5107500"/>
            <a:ext cx="9144000" cy="54000"/>
          </a:xfrm>
          <a:prstGeom prst="rect">
            <a:avLst/>
          </a:prstGeom>
          <a:noFill/>
          <a:effectLst>
            <a:outerShdw blurRad="342900" dist="139700" dir="12060000" sx="102000" sy="102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6" name="Picture 4" descr="G:\稻壳儿\5\miracomunicazione\shadow3.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V="1">
            <a:off x="0" y="4733924"/>
            <a:ext cx="9144000" cy="373574"/>
          </a:xfrm>
          <a:prstGeom prst="rect">
            <a:avLst/>
          </a:prstGeom>
          <a:noFill/>
          <a:extLst>
            <a:ext uri="{909E8E84-426E-40DD-AFC4-6F175D3DCCD1}">
              <a14:hiddenFill xmlns:a14="http://schemas.microsoft.com/office/drawing/2010/main">
                <a:solidFill>
                  <a:srgbClr val="FFFFFF"/>
                </a:solidFill>
              </a14:hiddenFill>
            </a:ext>
          </a:extLst>
        </p:spPr>
      </p:pic>
      <p:sp>
        <p:nvSpPr>
          <p:cNvPr id="29" name="Freeform 71"/>
          <p:cNvSpPr>
            <a:spLocks noEditPoints="1"/>
          </p:cNvSpPr>
          <p:nvPr/>
        </p:nvSpPr>
        <p:spPr bwMode="auto">
          <a:xfrm>
            <a:off x="464420" y="458013"/>
            <a:ext cx="217173" cy="203464"/>
          </a:xfrm>
          <a:custGeom>
            <a:avLst/>
            <a:gdLst/>
            <a:ahLst/>
            <a:cxnLst>
              <a:cxn ang="0">
                <a:pos x="65" y="22"/>
              </a:cxn>
              <a:cxn ang="0">
                <a:pos x="26" y="45"/>
              </a:cxn>
              <a:cxn ang="0">
                <a:pos x="0" y="26"/>
              </a:cxn>
              <a:cxn ang="0">
                <a:pos x="39" y="0"/>
              </a:cxn>
              <a:cxn ang="0">
                <a:pos x="65" y="22"/>
              </a:cxn>
              <a:cxn ang="0">
                <a:pos x="65" y="69"/>
              </a:cxn>
              <a:cxn ang="0">
                <a:pos x="39" y="91"/>
              </a:cxn>
              <a:cxn ang="0">
                <a:pos x="0" y="67"/>
              </a:cxn>
              <a:cxn ang="0">
                <a:pos x="26" y="45"/>
              </a:cxn>
              <a:cxn ang="0">
                <a:pos x="65" y="69"/>
              </a:cxn>
              <a:cxn ang="0">
                <a:pos x="101" y="97"/>
              </a:cxn>
              <a:cxn ang="0">
                <a:pos x="65" y="119"/>
              </a:cxn>
              <a:cxn ang="0">
                <a:pos x="65" y="119"/>
              </a:cxn>
              <a:cxn ang="0">
                <a:pos x="65" y="119"/>
              </a:cxn>
              <a:cxn ang="0">
                <a:pos x="65" y="119"/>
              </a:cxn>
              <a:cxn ang="0">
                <a:pos x="65" y="119"/>
              </a:cxn>
              <a:cxn ang="0">
                <a:pos x="26" y="97"/>
              </a:cxn>
              <a:cxn ang="0">
                <a:pos x="26" y="89"/>
              </a:cxn>
              <a:cxn ang="0">
                <a:pos x="39" y="95"/>
              </a:cxn>
              <a:cxn ang="0">
                <a:pos x="65" y="74"/>
              </a:cxn>
              <a:cxn ang="0">
                <a:pos x="65" y="74"/>
              </a:cxn>
              <a:cxn ang="0">
                <a:pos x="65" y="74"/>
              </a:cxn>
              <a:cxn ang="0">
                <a:pos x="65" y="74"/>
              </a:cxn>
              <a:cxn ang="0">
                <a:pos x="65" y="74"/>
              </a:cxn>
              <a:cxn ang="0">
                <a:pos x="91" y="95"/>
              </a:cxn>
              <a:cxn ang="0">
                <a:pos x="101" y="89"/>
              </a:cxn>
              <a:cxn ang="0">
                <a:pos x="101" y="97"/>
              </a:cxn>
              <a:cxn ang="0">
                <a:pos x="127" y="26"/>
              </a:cxn>
              <a:cxn ang="0">
                <a:pos x="101" y="45"/>
              </a:cxn>
              <a:cxn ang="0">
                <a:pos x="65" y="22"/>
              </a:cxn>
              <a:cxn ang="0">
                <a:pos x="91" y="0"/>
              </a:cxn>
              <a:cxn ang="0">
                <a:pos x="127" y="26"/>
              </a:cxn>
              <a:cxn ang="0">
                <a:pos x="127" y="67"/>
              </a:cxn>
              <a:cxn ang="0">
                <a:pos x="91" y="91"/>
              </a:cxn>
              <a:cxn ang="0">
                <a:pos x="65" y="69"/>
              </a:cxn>
              <a:cxn ang="0">
                <a:pos x="101" y="45"/>
              </a:cxn>
              <a:cxn ang="0">
                <a:pos x="127" y="67"/>
              </a:cxn>
            </a:cxnLst>
            <a:rect l="0" t="0" r="r" b="b"/>
            <a:pathLst>
              <a:path w="127" h="119">
                <a:moveTo>
                  <a:pt x="65" y="22"/>
                </a:moveTo>
                <a:lnTo>
                  <a:pt x="26" y="45"/>
                </a:lnTo>
                <a:lnTo>
                  <a:pt x="0" y="26"/>
                </a:lnTo>
                <a:lnTo>
                  <a:pt x="39" y="0"/>
                </a:lnTo>
                <a:lnTo>
                  <a:pt x="65" y="22"/>
                </a:lnTo>
                <a:close/>
                <a:moveTo>
                  <a:pt x="65" y="69"/>
                </a:moveTo>
                <a:lnTo>
                  <a:pt x="39" y="91"/>
                </a:lnTo>
                <a:lnTo>
                  <a:pt x="0" y="67"/>
                </a:lnTo>
                <a:lnTo>
                  <a:pt x="26" y="45"/>
                </a:lnTo>
                <a:lnTo>
                  <a:pt x="65" y="69"/>
                </a:lnTo>
                <a:close/>
                <a:moveTo>
                  <a:pt x="101" y="97"/>
                </a:moveTo>
                <a:lnTo>
                  <a:pt x="65" y="119"/>
                </a:lnTo>
                <a:lnTo>
                  <a:pt x="65" y="119"/>
                </a:lnTo>
                <a:lnTo>
                  <a:pt x="65" y="119"/>
                </a:lnTo>
                <a:lnTo>
                  <a:pt x="65" y="119"/>
                </a:lnTo>
                <a:lnTo>
                  <a:pt x="65" y="119"/>
                </a:lnTo>
                <a:lnTo>
                  <a:pt x="26" y="97"/>
                </a:lnTo>
                <a:lnTo>
                  <a:pt x="26" y="89"/>
                </a:lnTo>
                <a:lnTo>
                  <a:pt x="39" y="95"/>
                </a:lnTo>
                <a:lnTo>
                  <a:pt x="65" y="74"/>
                </a:lnTo>
                <a:lnTo>
                  <a:pt x="65" y="74"/>
                </a:lnTo>
                <a:lnTo>
                  <a:pt x="65" y="74"/>
                </a:lnTo>
                <a:lnTo>
                  <a:pt x="65" y="74"/>
                </a:lnTo>
                <a:lnTo>
                  <a:pt x="65" y="74"/>
                </a:lnTo>
                <a:lnTo>
                  <a:pt x="91" y="95"/>
                </a:lnTo>
                <a:lnTo>
                  <a:pt x="101" y="89"/>
                </a:lnTo>
                <a:lnTo>
                  <a:pt x="101" y="97"/>
                </a:lnTo>
                <a:close/>
                <a:moveTo>
                  <a:pt x="127" y="26"/>
                </a:moveTo>
                <a:lnTo>
                  <a:pt x="101" y="45"/>
                </a:lnTo>
                <a:lnTo>
                  <a:pt x="65" y="22"/>
                </a:lnTo>
                <a:lnTo>
                  <a:pt x="91" y="0"/>
                </a:lnTo>
                <a:lnTo>
                  <a:pt x="127" y="26"/>
                </a:lnTo>
                <a:close/>
                <a:moveTo>
                  <a:pt x="127" y="67"/>
                </a:moveTo>
                <a:lnTo>
                  <a:pt x="91" y="91"/>
                </a:lnTo>
                <a:lnTo>
                  <a:pt x="65" y="69"/>
                </a:lnTo>
                <a:lnTo>
                  <a:pt x="101" y="45"/>
                </a:lnTo>
                <a:lnTo>
                  <a:pt x="127" y="67"/>
                </a:lnTo>
                <a:close/>
              </a:path>
            </a:pathLst>
          </a:custGeom>
          <a:solidFill>
            <a:schemeClr val="bg1"/>
          </a:solidFill>
          <a:ln w="9525">
            <a:noFill/>
            <a:round/>
            <a:headEnd/>
            <a:tailEnd/>
          </a:ln>
        </p:spPr>
        <p:txBody>
          <a:bodyPr vert="horz" wrap="square" lIns="124358" tIns="62179" rIns="124358" bIns="62179" numCol="1" anchor="t" anchorCtr="0" compatLnSpc="1">
            <a:prstTxWarp prst="textNoShape">
              <a:avLst/>
            </a:prstTxWarp>
          </a:bodyPr>
          <a:lstStyle/>
          <a:p>
            <a:endParaRPr lang="en-US"/>
          </a:p>
        </p:txBody>
      </p:sp>
      <p:grpSp>
        <p:nvGrpSpPr>
          <p:cNvPr id="30" name="组合 29"/>
          <p:cNvGrpSpPr/>
          <p:nvPr/>
        </p:nvGrpSpPr>
        <p:grpSpPr>
          <a:xfrm>
            <a:off x="4227471" y="1552057"/>
            <a:ext cx="673487" cy="673487"/>
            <a:chOff x="4107785" y="1092789"/>
            <a:chExt cx="912019" cy="912019"/>
          </a:xfrm>
        </p:grpSpPr>
        <p:sp>
          <p:nvSpPr>
            <p:cNvPr id="31" name="椭圆 30"/>
            <p:cNvSpPr/>
            <p:nvPr/>
          </p:nvSpPr>
          <p:spPr>
            <a:xfrm>
              <a:off x="4107785" y="1092789"/>
              <a:ext cx="912019" cy="912019"/>
            </a:xfrm>
            <a:prstGeom prst="ellipse">
              <a:avLst/>
            </a:prstGeom>
            <a:gradFill flip="none" rotWithShape="1">
              <a:gsLst>
                <a:gs pos="100000">
                  <a:srgbClr val="FCFCFC"/>
                </a:gs>
                <a:gs pos="0">
                  <a:srgbClr val="CCCCCC"/>
                </a:gs>
              </a:gsLst>
              <a:lin ang="7200000" scaled="0"/>
              <a:tileRect/>
            </a:gra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b="1">
                <a:solidFill>
                  <a:schemeClr val="bg1"/>
                </a:solidFill>
                <a:effectLst>
                  <a:outerShdw blurRad="38100" dist="38100" dir="2700000" algn="tl">
                    <a:srgbClr val="000000">
                      <a:alpha val="43137"/>
                    </a:srgbClr>
                  </a:outerShdw>
                </a:effectLst>
              </a:endParaRPr>
            </a:p>
          </p:txBody>
        </p:sp>
        <p:sp>
          <p:nvSpPr>
            <p:cNvPr id="38" name="椭圆 37"/>
            <p:cNvSpPr/>
            <p:nvPr/>
          </p:nvSpPr>
          <p:spPr>
            <a:xfrm>
              <a:off x="4215043" y="1200047"/>
              <a:ext cx="697503" cy="697503"/>
            </a:xfrm>
            <a:prstGeom prst="ellipse">
              <a:avLst/>
            </a:prstGeom>
            <a:solidFill>
              <a:srgbClr val="0A4776"/>
            </a:solidFill>
            <a:ln>
              <a:noFill/>
            </a:ln>
            <a:effectLst>
              <a:innerShdw blurRad="381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9" name="Group 22"/>
          <p:cNvGrpSpPr/>
          <p:nvPr/>
        </p:nvGrpSpPr>
        <p:grpSpPr>
          <a:xfrm>
            <a:off x="4302007" y="3838138"/>
            <a:ext cx="540000" cy="67229"/>
            <a:chOff x="5342615" y="6257925"/>
            <a:chExt cx="1468948" cy="182880"/>
          </a:xfrm>
          <a:solidFill>
            <a:srgbClr val="0A4776"/>
          </a:solidFill>
        </p:grpSpPr>
        <p:sp>
          <p:nvSpPr>
            <p:cNvPr id="40" name="Oval 23"/>
            <p:cNvSpPr>
              <a:spLocks noChangeAspect="1"/>
            </p:cNvSpPr>
            <p:nvPr/>
          </p:nvSpPr>
          <p:spPr>
            <a:xfrm>
              <a:off x="5342615" y="6257925"/>
              <a:ext cx="182880" cy="18288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38"/>
              <a:endParaRPr lang="en-US" sz="1400">
                <a:solidFill>
                  <a:srgbClr val="FFFFFF"/>
                </a:solidFill>
              </a:endParaRPr>
            </a:p>
          </p:txBody>
        </p:sp>
        <p:sp>
          <p:nvSpPr>
            <p:cNvPr id="41" name="Oval 24"/>
            <p:cNvSpPr>
              <a:spLocks noChangeAspect="1"/>
            </p:cNvSpPr>
            <p:nvPr/>
          </p:nvSpPr>
          <p:spPr>
            <a:xfrm>
              <a:off x="5664132" y="6257925"/>
              <a:ext cx="182880" cy="18288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38"/>
              <a:endParaRPr lang="en-US" sz="1400">
                <a:solidFill>
                  <a:srgbClr val="FFFFFF"/>
                </a:solidFill>
              </a:endParaRPr>
            </a:p>
          </p:txBody>
        </p:sp>
        <p:sp>
          <p:nvSpPr>
            <p:cNvPr id="42" name="Oval 25"/>
            <p:cNvSpPr>
              <a:spLocks noChangeAspect="1"/>
            </p:cNvSpPr>
            <p:nvPr/>
          </p:nvSpPr>
          <p:spPr>
            <a:xfrm>
              <a:off x="5985649" y="6257925"/>
              <a:ext cx="182880" cy="18288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38"/>
              <a:endParaRPr lang="en-US" sz="1400">
                <a:solidFill>
                  <a:srgbClr val="FFFFFF"/>
                </a:solidFill>
              </a:endParaRPr>
            </a:p>
          </p:txBody>
        </p:sp>
        <p:sp>
          <p:nvSpPr>
            <p:cNvPr id="47" name="Oval 26"/>
            <p:cNvSpPr>
              <a:spLocks noChangeAspect="1"/>
            </p:cNvSpPr>
            <p:nvPr/>
          </p:nvSpPr>
          <p:spPr>
            <a:xfrm>
              <a:off x="6307166" y="6257925"/>
              <a:ext cx="182880" cy="18288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38"/>
              <a:endParaRPr lang="en-US" sz="1400">
                <a:solidFill>
                  <a:srgbClr val="FFFFFF"/>
                </a:solidFill>
              </a:endParaRPr>
            </a:p>
          </p:txBody>
        </p:sp>
        <p:sp>
          <p:nvSpPr>
            <p:cNvPr id="48" name="Oval 27"/>
            <p:cNvSpPr>
              <a:spLocks noChangeAspect="1"/>
            </p:cNvSpPr>
            <p:nvPr/>
          </p:nvSpPr>
          <p:spPr>
            <a:xfrm>
              <a:off x="6628683" y="6257925"/>
              <a:ext cx="182880" cy="18288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38"/>
              <a:endParaRPr lang="en-US" sz="1400">
                <a:solidFill>
                  <a:srgbClr val="FFFFFF"/>
                </a:solidFill>
              </a:endParaRPr>
            </a:p>
          </p:txBody>
        </p:sp>
      </p:grpSp>
      <p:sp>
        <p:nvSpPr>
          <p:cNvPr id="49" name="Text Placeholder 32"/>
          <p:cNvSpPr txBox="1">
            <a:spLocks/>
          </p:cNvSpPr>
          <p:nvPr/>
        </p:nvSpPr>
        <p:spPr>
          <a:xfrm>
            <a:off x="1850073" y="2877402"/>
            <a:ext cx="5443869" cy="909314"/>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lnSpc>
                <a:spcPct val="100000"/>
              </a:lnSpc>
              <a:buNone/>
            </a:pPr>
            <a:r>
              <a:rPr lang="en-US" sz="1000" dirty="0">
                <a:solidFill>
                  <a:srgbClr val="262626"/>
                </a:solidFill>
                <a:latin typeface="+mn-lt"/>
              </a:rPr>
              <a:t>Liquorice chupa chups applicake apple pie cupcake brownie bear claw  cake gingerbread cotton candy. Bear claw croissant apple pie. Croissant cake sweet puff oreo . Liquorice chupa chups applicake apple pie cupcake brownie bear claw  cake gingerbread cotton candy. Bear claw croissant apple pie. Croissant cake sweet puff oreo.</a:t>
            </a:r>
          </a:p>
          <a:p>
            <a:pPr marL="0" indent="0" algn="ctr">
              <a:lnSpc>
                <a:spcPct val="100000"/>
              </a:lnSpc>
              <a:buNone/>
            </a:pPr>
            <a:endParaRPr lang="en-US" sz="1000" dirty="0">
              <a:solidFill>
                <a:srgbClr val="262626"/>
              </a:solidFill>
              <a:latin typeface="+mn-lt"/>
            </a:endParaRPr>
          </a:p>
        </p:txBody>
      </p:sp>
      <p:sp>
        <p:nvSpPr>
          <p:cNvPr id="50" name="Text Placeholder 33"/>
          <p:cNvSpPr txBox="1">
            <a:spLocks/>
          </p:cNvSpPr>
          <p:nvPr/>
        </p:nvSpPr>
        <p:spPr>
          <a:xfrm>
            <a:off x="3224541" y="2506573"/>
            <a:ext cx="2694932" cy="312029"/>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None/>
            </a:pPr>
            <a:r>
              <a:rPr lang="zh-CN" altLang="en-US" sz="1800" b="1" dirty="0" smtClean="0">
                <a:solidFill>
                  <a:srgbClr val="0A4776"/>
                </a:solidFill>
                <a:latin typeface="微软雅黑" pitchFamily="34" charset="-122"/>
                <a:ea typeface="微软雅黑" pitchFamily="34" charset="-122"/>
              </a:rPr>
              <a:t>摘要</a:t>
            </a:r>
            <a:endParaRPr lang="en-AU" sz="1800" b="1" dirty="0">
              <a:solidFill>
                <a:srgbClr val="0A4776"/>
              </a:solidFill>
              <a:latin typeface="微软雅黑" pitchFamily="34" charset="-122"/>
              <a:ea typeface="微软雅黑" pitchFamily="34" charset="-122"/>
            </a:endParaRPr>
          </a:p>
        </p:txBody>
      </p:sp>
      <p:sp>
        <p:nvSpPr>
          <p:cNvPr id="52" name="Freeform 14"/>
          <p:cNvSpPr>
            <a:spLocks noEditPoints="1"/>
          </p:cNvSpPr>
          <p:nvPr/>
        </p:nvSpPr>
        <p:spPr bwMode="auto">
          <a:xfrm>
            <a:off x="4437161" y="1737804"/>
            <a:ext cx="269692" cy="301994"/>
          </a:xfrm>
          <a:custGeom>
            <a:avLst/>
            <a:gdLst>
              <a:gd name="T0" fmla="*/ 324 w 885"/>
              <a:gd name="T1" fmla="*/ 398 h 991"/>
              <a:gd name="T2" fmla="*/ 367 w 885"/>
              <a:gd name="T3" fmla="*/ 480 h 991"/>
              <a:gd name="T4" fmla="*/ 413 w 885"/>
              <a:gd name="T5" fmla="*/ 511 h 991"/>
              <a:gd name="T6" fmla="*/ 443 w 885"/>
              <a:gd name="T7" fmla="*/ 517 h 991"/>
              <a:gd name="T8" fmla="*/ 457 w 885"/>
              <a:gd name="T9" fmla="*/ 517 h 991"/>
              <a:gd name="T10" fmla="*/ 511 w 885"/>
              <a:gd name="T11" fmla="*/ 496 h 991"/>
              <a:gd name="T12" fmla="*/ 547 w 885"/>
              <a:gd name="T13" fmla="*/ 453 h 991"/>
              <a:gd name="T14" fmla="*/ 584 w 885"/>
              <a:gd name="T15" fmla="*/ 327 h 991"/>
              <a:gd name="T16" fmla="*/ 582 w 885"/>
              <a:gd name="T17" fmla="*/ 273 h 991"/>
              <a:gd name="T18" fmla="*/ 543 w 885"/>
              <a:gd name="T19" fmla="*/ 229 h 991"/>
              <a:gd name="T20" fmla="*/ 432 w 885"/>
              <a:gd name="T21" fmla="*/ 244 h 991"/>
              <a:gd name="T22" fmla="*/ 344 w 885"/>
              <a:gd name="T23" fmla="*/ 227 h 991"/>
              <a:gd name="T24" fmla="*/ 307 w 885"/>
              <a:gd name="T25" fmla="*/ 263 h 991"/>
              <a:gd name="T26" fmla="*/ 309 w 885"/>
              <a:gd name="T27" fmla="*/ 332 h 991"/>
              <a:gd name="T28" fmla="*/ 430 w 885"/>
              <a:gd name="T29" fmla="*/ 669 h 991"/>
              <a:gd name="T30" fmla="*/ 361 w 885"/>
              <a:gd name="T31" fmla="*/ 784 h 991"/>
              <a:gd name="T32" fmla="*/ 303 w 885"/>
              <a:gd name="T33" fmla="*/ 649 h 991"/>
              <a:gd name="T34" fmla="*/ 226 w 885"/>
              <a:gd name="T35" fmla="*/ 601 h 991"/>
              <a:gd name="T36" fmla="*/ 46 w 885"/>
              <a:gd name="T37" fmla="*/ 688 h 991"/>
              <a:gd name="T38" fmla="*/ 11 w 885"/>
              <a:gd name="T39" fmla="*/ 813 h 991"/>
              <a:gd name="T40" fmla="*/ 0 w 885"/>
              <a:gd name="T41" fmla="*/ 932 h 991"/>
              <a:gd name="T42" fmla="*/ 228 w 885"/>
              <a:gd name="T43" fmla="*/ 976 h 991"/>
              <a:gd name="T44" fmla="*/ 451 w 885"/>
              <a:gd name="T45" fmla="*/ 991 h 991"/>
              <a:gd name="T46" fmla="*/ 670 w 885"/>
              <a:gd name="T47" fmla="*/ 976 h 991"/>
              <a:gd name="T48" fmla="*/ 885 w 885"/>
              <a:gd name="T49" fmla="*/ 932 h 991"/>
              <a:gd name="T50" fmla="*/ 874 w 885"/>
              <a:gd name="T51" fmla="*/ 813 h 991"/>
              <a:gd name="T52" fmla="*/ 837 w 885"/>
              <a:gd name="T53" fmla="*/ 688 h 991"/>
              <a:gd name="T54" fmla="*/ 755 w 885"/>
              <a:gd name="T55" fmla="*/ 640 h 991"/>
              <a:gd name="T56" fmla="*/ 593 w 885"/>
              <a:gd name="T57" fmla="*/ 580 h 991"/>
              <a:gd name="T58" fmla="*/ 576 w 885"/>
              <a:gd name="T59" fmla="*/ 678 h 991"/>
              <a:gd name="T60" fmla="*/ 522 w 885"/>
              <a:gd name="T61" fmla="*/ 801 h 991"/>
              <a:gd name="T62" fmla="*/ 476 w 885"/>
              <a:gd name="T63" fmla="*/ 632 h 991"/>
              <a:gd name="T64" fmla="*/ 655 w 885"/>
              <a:gd name="T65" fmla="*/ 213 h 991"/>
              <a:gd name="T66" fmla="*/ 653 w 885"/>
              <a:gd name="T67" fmla="*/ 244 h 991"/>
              <a:gd name="T68" fmla="*/ 664 w 885"/>
              <a:gd name="T69" fmla="*/ 259 h 991"/>
              <a:gd name="T70" fmla="*/ 672 w 885"/>
              <a:gd name="T71" fmla="*/ 265 h 991"/>
              <a:gd name="T72" fmla="*/ 678 w 885"/>
              <a:gd name="T73" fmla="*/ 307 h 991"/>
              <a:gd name="T74" fmla="*/ 668 w 885"/>
              <a:gd name="T75" fmla="*/ 373 h 991"/>
              <a:gd name="T76" fmla="*/ 628 w 885"/>
              <a:gd name="T77" fmla="*/ 407 h 991"/>
              <a:gd name="T78" fmla="*/ 593 w 885"/>
              <a:gd name="T79" fmla="*/ 494 h 991"/>
              <a:gd name="T80" fmla="*/ 543 w 885"/>
              <a:gd name="T81" fmla="*/ 546 h 991"/>
              <a:gd name="T82" fmla="*/ 482 w 885"/>
              <a:gd name="T83" fmla="*/ 571 h 991"/>
              <a:gd name="T84" fmla="*/ 451 w 885"/>
              <a:gd name="T85" fmla="*/ 576 h 991"/>
              <a:gd name="T86" fmla="*/ 420 w 885"/>
              <a:gd name="T87" fmla="*/ 574 h 991"/>
              <a:gd name="T88" fmla="*/ 359 w 885"/>
              <a:gd name="T89" fmla="*/ 551 h 991"/>
              <a:gd name="T90" fmla="*/ 307 w 885"/>
              <a:gd name="T91" fmla="*/ 498 h 991"/>
              <a:gd name="T92" fmla="*/ 267 w 885"/>
              <a:gd name="T93" fmla="*/ 413 h 991"/>
              <a:gd name="T94" fmla="*/ 224 w 885"/>
              <a:gd name="T95" fmla="*/ 377 h 991"/>
              <a:gd name="T96" fmla="*/ 213 w 885"/>
              <a:gd name="T97" fmla="*/ 311 h 991"/>
              <a:gd name="T98" fmla="*/ 219 w 885"/>
              <a:gd name="T99" fmla="*/ 269 h 991"/>
              <a:gd name="T100" fmla="*/ 232 w 885"/>
              <a:gd name="T101" fmla="*/ 259 h 991"/>
              <a:gd name="T102" fmla="*/ 234 w 885"/>
              <a:gd name="T103" fmla="*/ 213 h 991"/>
              <a:gd name="T104" fmla="*/ 236 w 885"/>
              <a:gd name="T105" fmla="*/ 171 h 991"/>
              <a:gd name="T106" fmla="*/ 251 w 885"/>
              <a:gd name="T107" fmla="*/ 102 h 991"/>
              <a:gd name="T108" fmla="*/ 276 w 885"/>
              <a:gd name="T109" fmla="*/ 65 h 991"/>
              <a:gd name="T110" fmla="*/ 355 w 885"/>
              <a:gd name="T111" fmla="*/ 13 h 991"/>
              <a:gd name="T112" fmla="*/ 470 w 885"/>
              <a:gd name="T113" fmla="*/ 2 h 991"/>
              <a:gd name="T114" fmla="*/ 576 w 885"/>
              <a:gd name="T115" fmla="*/ 29 h 991"/>
              <a:gd name="T116" fmla="*/ 641 w 885"/>
              <a:gd name="T117" fmla="*/ 86 h 991"/>
              <a:gd name="T118" fmla="*/ 655 w 885"/>
              <a:gd name="T119" fmla="*/ 144 h 9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85" h="991">
                <a:moveTo>
                  <a:pt x="309" y="332"/>
                </a:moveTo>
                <a:lnTo>
                  <a:pt x="309" y="332"/>
                </a:lnTo>
                <a:lnTo>
                  <a:pt x="315" y="365"/>
                </a:lnTo>
                <a:lnTo>
                  <a:pt x="324" y="398"/>
                </a:lnTo>
                <a:lnTo>
                  <a:pt x="336" y="428"/>
                </a:lnTo>
                <a:lnTo>
                  <a:pt x="351" y="455"/>
                </a:lnTo>
                <a:lnTo>
                  <a:pt x="359" y="467"/>
                </a:lnTo>
                <a:lnTo>
                  <a:pt x="367" y="480"/>
                </a:lnTo>
                <a:lnTo>
                  <a:pt x="378" y="488"/>
                </a:lnTo>
                <a:lnTo>
                  <a:pt x="388" y="496"/>
                </a:lnTo>
                <a:lnTo>
                  <a:pt x="401" y="505"/>
                </a:lnTo>
                <a:lnTo>
                  <a:pt x="413" y="511"/>
                </a:lnTo>
                <a:lnTo>
                  <a:pt x="428" y="515"/>
                </a:lnTo>
                <a:lnTo>
                  <a:pt x="443" y="517"/>
                </a:lnTo>
                <a:lnTo>
                  <a:pt x="443" y="517"/>
                </a:lnTo>
                <a:lnTo>
                  <a:pt x="443" y="517"/>
                </a:lnTo>
                <a:lnTo>
                  <a:pt x="451" y="517"/>
                </a:lnTo>
                <a:lnTo>
                  <a:pt x="451" y="517"/>
                </a:lnTo>
                <a:lnTo>
                  <a:pt x="457" y="517"/>
                </a:lnTo>
                <a:lnTo>
                  <a:pt x="457" y="517"/>
                </a:lnTo>
                <a:lnTo>
                  <a:pt x="474" y="513"/>
                </a:lnTo>
                <a:lnTo>
                  <a:pt x="486" y="509"/>
                </a:lnTo>
                <a:lnTo>
                  <a:pt x="499" y="503"/>
                </a:lnTo>
                <a:lnTo>
                  <a:pt x="511" y="496"/>
                </a:lnTo>
                <a:lnTo>
                  <a:pt x="522" y="486"/>
                </a:lnTo>
                <a:lnTo>
                  <a:pt x="530" y="475"/>
                </a:lnTo>
                <a:lnTo>
                  <a:pt x="541" y="465"/>
                </a:lnTo>
                <a:lnTo>
                  <a:pt x="547" y="453"/>
                </a:lnTo>
                <a:lnTo>
                  <a:pt x="559" y="425"/>
                </a:lnTo>
                <a:lnTo>
                  <a:pt x="570" y="394"/>
                </a:lnTo>
                <a:lnTo>
                  <a:pt x="578" y="361"/>
                </a:lnTo>
                <a:lnTo>
                  <a:pt x="584" y="327"/>
                </a:lnTo>
                <a:lnTo>
                  <a:pt x="578" y="327"/>
                </a:lnTo>
                <a:lnTo>
                  <a:pt x="578" y="327"/>
                </a:lnTo>
                <a:lnTo>
                  <a:pt x="582" y="300"/>
                </a:lnTo>
                <a:lnTo>
                  <a:pt x="582" y="273"/>
                </a:lnTo>
                <a:lnTo>
                  <a:pt x="580" y="246"/>
                </a:lnTo>
                <a:lnTo>
                  <a:pt x="574" y="219"/>
                </a:lnTo>
                <a:lnTo>
                  <a:pt x="574" y="219"/>
                </a:lnTo>
                <a:lnTo>
                  <a:pt x="543" y="229"/>
                </a:lnTo>
                <a:lnTo>
                  <a:pt x="518" y="236"/>
                </a:lnTo>
                <a:lnTo>
                  <a:pt x="486" y="242"/>
                </a:lnTo>
                <a:lnTo>
                  <a:pt x="451" y="244"/>
                </a:lnTo>
                <a:lnTo>
                  <a:pt x="432" y="244"/>
                </a:lnTo>
                <a:lnTo>
                  <a:pt x="411" y="242"/>
                </a:lnTo>
                <a:lnTo>
                  <a:pt x="390" y="238"/>
                </a:lnTo>
                <a:lnTo>
                  <a:pt x="367" y="234"/>
                </a:lnTo>
                <a:lnTo>
                  <a:pt x="344" y="227"/>
                </a:lnTo>
                <a:lnTo>
                  <a:pt x="322" y="219"/>
                </a:lnTo>
                <a:lnTo>
                  <a:pt x="322" y="219"/>
                </a:lnTo>
                <a:lnTo>
                  <a:pt x="311" y="248"/>
                </a:lnTo>
                <a:lnTo>
                  <a:pt x="307" y="263"/>
                </a:lnTo>
                <a:lnTo>
                  <a:pt x="307" y="275"/>
                </a:lnTo>
                <a:lnTo>
                  <a:pt x="307" y="302"/>
                </a:lnTo>
                <a:lnTo>
                  <a:pt x="311" y="332"/>
                </a:lnTo>
                <a:lnTo>
                  <a:pt x="309" y="332"/>
                </a:lnTo>
                <a:lnTo>
                  <a:pt x="309" y="332"/>
                </a:lnTo>
                <a:close/>
                <a:moveTo>
                  <a:pt x="428" y="632"/>
                </a:moveTo>
                <a:lnTo>
                  <a:pt x="413" y="657"/>
                </a:lnTo>
                <a:lnTo>
                  <a:pt x="430" y="669"/>
                </a:lnTo>
                <a:lnTo>
                  <a:pt x="397" y="838"/>
                </a:lnTo>
                <a:lnTo>
                  <a:pt x="397" y="838"/>
                </a:lnTo>
                <a:lnTo>
                  <a:pt x="378" y="813"/>
                </a:lnTo>
                <a:lnTo>
                  <a:pt x="361" y="784"/>
                </a:lnTo>
                <a:lnTo>
                  <a:pt x="344" y="753"/>
                </a:lnTo>
                <a:lnTo>
                  <a:pt x="328" y="719"/>
                </a:lnTo>
                <a:lnTo>
                  <a:pt x="315" y="684"/>
                </a:lnTo>
                <a:lnTo>
                  <a:pt x="303" y="649"/>
                </a:lnTo>
                <a:lnTo>
                  <a:pt x="294" y="613"/>
                </a:lnTo>
                <a:lnTo>
                  <a:pt x="290" y="580"/>
                </a:lnTo>
                <a:lnTo>
                  <a:pt x="290" y="580"/>
                </a:lnTo>
                <a:lnTo>
                  <a:pt x="226" y="601"/>
                </a:lnTo>
                <a:lnTo>
                  <a:pt x="163" y="628"/>
                </a:lnTo>
                <a:lnTo>
                  <a:pt x="105" y="657"/>
                </a:lnTo>
                <a:lnTo>
                  <a:pt x="46" y="688"/>
                </a:lnTo>
                <a:lnTo>
                  <a:pt x="46" y="688"/>
                </a:lnTo>
                <a:lnTo>
                  <a:pt x="34" y="719"/>
                </a:lnTo>
                <a:lnTo>
                  <a:pt x="23" y="751"/>
                </a:lnTo>
                <a:lnTo>
                  <a:pt x="15" y="782"/>
                </a:lnTo>
                <a:lnTo>
                  <a:pt x="11" y="813"/>
                </a:lnTo>
                <a:lnTo>
                  <a:pt x="7" y="845"/>
                </a:lnTo>
                <a:lnTo>
                  <a:pt x="5" y="876"/>
                </a:lnTo>
                <a:lnTo>
                  <a:pt x="0" y="932"/>
                </a:lnTo>
                <a:lnTo>
                  <a:pt x="0" y="932"/>
                </a:lnTo>
                <a:lnTo>
                  <a:pt x="57" y="947"/>
                </a:lnTo>
                <a:lnTo>
                  <a:pt x="115" y="959"/>
                </a:lnTo>
                <a:lnTo>
                  <a:pt x="171" y="968"/>
                </a:lnTo>
                <a:lnTo>
                  <a:pt x="228" y="976"/>
                </a:lnTo>
                <a:lnTo>
                  <a:pt x="284" y="982"/>
                </a:lnTo>
                <a:lnTo>
                  <a:pt x="340" y="986"/>
                </a:lnTo>
                <a:lnTo>
                  <a:pt x="397" y="991"/>
                </a:lnTo>
                <a:lnTo>
                  <a:pt x="451" y="991"/>
                </a:lnTo>
                <a:lnTo>
                  <a:pt x="507" y="991"/>
                </a:lnTo>
                <a:lnTo>
                  <a:pt x="561" y="989"/>
                </a:lnTo>
                <a:lnTo>
                  <a:pt x="616" y="982"/>
                </a:lnTo>
                <a:lnTo>
                  <a:pt x="670" y="976"/>
                </a:lnTo>
                <a:lnTo>
                  <a:pt x="724" y="968"/>
                </a:lnTo>
                <a:lnTo>
                  <a:pt x="776" y="959"/>
                </a:lnTo>
                <a:lnTo>
                  <a:pt x="830" y="947"/>
                </a:lnTo>
                <a:lnTo>
                  <a:pt x="885" y="932"/>
                </a:lnTo>
                <a:lnTo>
                  <a:pt x="885" y="932"/>
                </a:lnTo>
                <a:lnTo>
                  <a:pt x="880" y="876"/>
                </a:lnTo>
                <a:lnTo>
                  <a:pt x="878" y="845"/>
                </a:lnTo>
                <a:lnTo>
                  <a:pt x="874" y="813"/>
                </a:lnTo>
                <a:lnTo>
                  <a:pt x="868" y="782"/>
                </a:lnTo>
                <a:lnTo>
                  <a:pt x="862" y="751"/>
                </a:lnTo>
                <a:lnTo>
                  <a:pt x="851" y="719"/>
                </a:lnTo>
                <a:lnTo>
                  <a:pt x="837" y="688"/>
                </a:lnTo>
                <a:lnTo>
                  <a:pt x="837" y="688"/>
                </a:lnTo>
                <a:lnTo>
                  <a:pt x="812" y="672"/>
                </a:lnTo>
                <a:lnTo>
                  <a:pt x="785" y="657"/>
                </a:lnTo>
                <a:lnTo>
                  <a:pt x="755" y="640"/>
                </a:lnTo>
                <a:lnTo>
                  <a:pt x="726" y="628"/>
                </a:lnTo>
                <a:lnTo>
                  <a:pt x="695" y="613"/>
                </a:lnTo>
                <a:lnTo>
                  <a:pt x="661" y="601"/>
                </a:lnTo>
                <a:lnTo>
                  <a:pt x="593" y="580"/>
                </a:lnTo>
                <a:lnTo>
                  <a:pt x="593" y="580"/>
                </a:lnTo>
                <a:lnTo>
                  <a:pt x="588" y="611"/>
                </a:lnTo>
                <a:lnTo>
                  <a:pt x="584" y="644"/>
                </a:lnTo>
                <a:lnTo>
                  <a:pt x="576" y="678"/>
                </a:lnTo>
                <a:lnTo>
                  <a:pt x="566" y="709"/>
                </a:lnTo>
                <a:lnTo>
                  <a:pt x="553" y="740"/>
                </a:lnTo>
                <a:lnTo>
                  <a:pt x="538" y="772"/>
                </a:lnTo>
                <a:lnTo>
                  <a:pt x="522" y="801"/>
                </a:lnTo>
                <a:lnTo>
                  <a:pt x="505" y="828"/>
                </a:lnTo>
                <a:lnTo>
                  <a:pt x="474" y="669"/>
                </a:lnTo>
                <a:lnTo>
                  <a:pt x="490" y="657"/>
                </a:lnTo>
                <a:lnTo>
                  <a:pt x="476" y="632"/>
                </a:lnTo>
                <a:lnTo>
                  <a:pt x="428" y="632"/>
                </a:lnTo>
                <a:lnTo>
                  <a:pt x="428" y="632"/>
                </a:lnTo>
                <a:close/>
                <a:moveTo>
                  <a:pt x="655" y="213"/>
                </a:moveTo>
                <a:lnTo>
                  <a:pt x="655" y="213"/>
                </a:lnTo>
                <a:lnTo>
                  <a:pt x="655" y="227"/>
                </a:lnTo>
                <a:lnTo>
                  <a:pt x="655" y="227"/>
                </a:lnTo>
                <a:lnTo>
                  <a:pt x="655" y="227"/>
                </a:lnTo>
                <a:lnTo>
                  <a:pt x="653" y="244"/>
                </a:lnTo>
                <a:lnTo>
                  <a:pt x="651" y="254"/>
                </a:lnTo>
                <a:lnTo>
                  <a:pt x="651" y="254"/>
                </a:lnTo>
                <a:lnTo>
                  <a:pt x="657" y="257"/>
                </a:lnTo>
                <a:lnTo>
                  <a:pt x="664" y="259"/>
                </a:lnTo>
                <a:lnTo>
                  <a:pt x="664" y="259"/>
                </a:lnTo>
                <a:lnTo>
                  <a:pt x="664" y="259"/>
                </a:lnTo>
                <a:lnTo>
                  <a:pt x="668" y="261"/>
                </a:lnTo>
                <a:lnTo>
                  <a:pt x="672" y="265"/>
                </a:lnTo>
                <a:lnTo>
                  <a:pt x="676" y="277"/>
                </a:lnTo>
                <a:lnTo>
                  <a:pt x="678" y="292"/>
                </a:lnTo>
                <a:lnTo>
                  <a:pt x="678" y="307"/>
                </a:lnTo>
                <a:lnTo>
                  <a:pt x="678" y="307"/>
                </a:lnTo>
                <a:lnTo>
                  <a:pt x="676" y="327"/>
                </a:lnTo>
                <a:lnTo>
                  <a:pt x="672" y="348"/>
                </a:lnTo>
                <a:lnTo>
                  <a:pt x="668" y="373"/>
                </a:lnTo>
                <a:lnTo>
                  <a:pt x="668" y="373"/>
                </a:lnTo>
                <a:lnTo>
                  <a:pt x="659" y="384"/>
                </a:lnTo>
                <a:lnTo>
                  <a:pt x="649" y="394"/>
                </a:lnTo>
                <a:lnTo>
                  <a:pt x="639" y="400"/>
                </a:lnTo>
                <a:lnTo>
                  <a:pt x="628" y="407"/>
                </a:lnTo>
                <a:lnTo>
                  <a:pt x="628" y="407"/>
                </a:lnTo>
                <a:lnTo>
                  <a:pt x="620" y="438"/>
                </a:lnTo>
                <a:lnTo>
                  <a:pt x="607" y="467"/>
                </a:lnTo>
                <a:lnTo>
                  <a:pt x="593" y="494"/>
                </a:lnTo>
                <a:lnTo>
                  <a:pt x="574" y="517"/>
                </a:lnTo>
                <a:lnTo>
                  <a:pt x="566" y="528"/>
                </a:lnTo>
                <a:lnTo>
                  <a:pt x="553" y="538"/>
                </a:lnTo>
                <a:lnTo>
                  <a:pt x="543" y="546"/>
                </a:lnTo>
                <a:lnTo>
                  <a:pt x="528" y="555"/>
                </a:lnTo>
                <a:lnTo>
                  <a:pt x="516" y="561"/>
                </a:lnTo>
                <a:lnTo>
                  <a:pt x="499" y="567"/>
                </a:lnTo>
                <a:lnTo>
                  <a:pt x="482" y="571"/>
                </a:lnTo>
                <a:lnTo>
                  <a:pt x="465" y="576"/>
                </a:lnTo>
                <a:lnTo>
                  <a:pt x="465" y="576"/>
                </a:lnTo>
                <a:lnTo>
                  <a:pt x="451" y="576"/>
                </a:lnTo>
                <a:lnTo>
                  <a:pt x="451" y="576"/>
                </a:lnTo>
                <a:lnTo>
                  <a:pt x="436" y="576"/>
                </a:lnTo>
                <a:lnTo>
                  <a:pt x="436" y="576"/>
                </a:lnTo>
                <a:lnTo>
                  <a:pt x="436" y="576"/>
                </a:lnTo>
                <a:lnTo>
                  <a:pt x="420" y="574"/>
                </a:lnTo>
                <a:lnTo>
                  <a:pt x="403" y="569"/>
                </a:lnTo>
                <a:lnTo>
                  <a:pt x="388" y="563"/>
                </a:lnTo>
                <a:lnTo>
                  <a:pt x="374" y="557"/>
                </a:lnTo>
                <a:lnTo>
                  <a:pt x="359" y="551"/>
                </a:lnTo>
                <a:lnTo>
                  <a:pt x="347" y="542"/>
                </a:lnTo>
                <a:lnTo>
                  <a:pt x="336" y="532"/>
                </a:lnTo>
                <a:lnTo>
                  <a:pt x="326" y="521"/>
                </a:lnTo>
                <a:lnTo>
                  <a:pt x="307" y="498"/>
                </a:lnTo>
                <a:lnTo>
                  <a:pt x="290" y="471"/>
                </a:lnTo>
                <a:lnTo>
                  <a:pt x="278" y="444"/>
                </a:lnTo>
                <a:lnTo>
                  <a:pt x="267" y="413"/>
                </a:lnTo>
                <a:lnTo>
                  <a:pt x="267" y="413"/>
                </a:lnTo>
                <a:lnTo>
                  <a:pt x="257" y="407"/>
                </a:lnTo>
                <a:lnTo>
                  <a:pt x="244" y="398"/>
                </a:lnTo>
                <a:lnTo>
                  <a:pt x="232" y="390"/>
                </a:lnTo>
                <a:lnTo>
                  <a:pt x="224" y="377"/>
                </a:lnTo>
                <a:lnTo>
                  <a:pt x="224" y="377"/>
                </a:lnTo>
                <a:lnTo>
                  <a:pt x="217" y="350"/>
                </a:lnTo>
                <a:lnTo>
                  <a:pt x="215" y="332"/>
                </a:lnTo>
                <a:lnTo>
                  <a:pt x="213" y="311"/>
                </a:lnTo>
                <a:lnTo>
                  <a:pt x="213" y="311"/>
                </a:lnTo>
                <a:lnTo>
                  <a:pt x="213" y="294"/>
                </a:lnTo>
                <a:lnTo>
                  <a:pt x="215" y="279"/>
                </a:lnTo>
                <a:lnTo>
                  <a:pt x="219" y="269"/>
                </a:lnTo>
                <a:lnTo>
                  <a:pt x="224" y="265"/>
                </a:lnTo>
                <a:lnTo>
                  <a:pt x="228" y="261"/>
                </a:lnTo>
                <a:lnTo>
                  <a:pt x="228" y="261"/>
                </a:lnTo>
                <a:lnTo>
                  <a:pt x="232" y="259"/>
                </a:lnTo>
                <a:lnTo>
                  <a:pt x="238" y="259"/>
                </a:lnTo>
                <a:lnTo>
                  <a:pt x="238" y="259"/>
                </a:lnTo>
                <a:lnTo>
                  <a:pt x="234" y="219"/>
                </a:lnTo>
                <a:lnTo>
                  <a:pt x="234" y="213"/>
                </a:lnTo>
                <a:lnTo>
                  <a:pt x="236" y="213"/>
                </a:lnTo>
                <a:lnTo>
                  <a:pt x="236" y="213"/>
                </a:lnTo>
                <a:lnTo>
                  <a:pt x="234" y="192"/>
                </a:lnTo>
                <a:lnTo>
                  <a:pt x="236" y="171"/>
                </a:lnTo>
                <a:lnTo>
                  <a:pt x="238" y="152"/>
                </a:lnTo>
                <a:lnTo>
                  <a:pt x="240" y="133"/>
                </a:lnTo>
                <a:lnTo>
                  <a:pt x="244" y="117"/>
                </a:lnTo>
                <a:lnTo>
                  <a:pt x="251" y="102"/>
                </a:lnTo>
                <a:lnTo>
                  <a:pt x="257" y="88"/>
                </a:lnTo>
                <a:lnTo>
                  <a:pt x="265" y="75"/>
                </a:lnTo>
                <a:lnTo>
                  <a:pt x="265" y="75"/>
                </a:lnTo>
                <a:lnTo>
                  <a:pt x="276" y="65"/>
                </a:lnTo>
                <a:lnTo>
                  <a:pt x="284" y="54"/>
                </a:lnTo>
                <a:lnTo>
                  <a:pt x="305" y="38"/>
                </a:lnTo>
                <a:lnTo>
                  <a:pt x="330" y="23"/>
                </a:lnTo>
                <a:lnTo>
                  <a:pt x="355" y="13"/>
                </a:lnTo>
                <a:lnTo>
                  <a:pt x="382" y="6"/>
                </a:lnTo>
                <a:lnTo>
                  <a:pt x="411" y="2"/>
                </a:lnTo>
                <a:lnTo>
                  <a:pt x="440" y="0"/>
                </a:lnTo>
                <a:lnTo>
                  <a:pt x="470" y="2"/>
                </a:lnTo>
                <a:lnTo>
                  <a:pt x="499" y="4"/>
                </a:lnTo>
                <a:lnTo>
                  <a:pt x="526" y="10"/>
                </a:lnTo>
                <a:lnTo>
                  <a:pt x="553" y="19"/>
                </a:lnTo>
                <a:lnTo>
                  <a:pt x="576" y="29"/>
                </a:lnTo>
                <a:lnTo>
                  <a:pt x="597" y="42"/>
                </a:lnTo>
                <a:lnTo>
                  <a:pt x="616" y="54"/>
                </a:lnTo>
                <a:lnTo>
                  <a:pt x="630" y="69"/>
                </a:lnTo>
                <a:lnTo>
                  <a:pt x="641" y="86"/>
                </a:lnTo>
                <a:lnTo>
                  <a:pt x="641" y="86"/>
                </a:lnTo>
                <a:lnTo>
                  <a:pt x="647" y="98"/>
                </a:lnTo>
                <a:lnTo>
                  <a:pt x="651" y="113"/>
                </a:lnTo>
                <a:lnTo>
                  <a:pt x="655" y="144"/>
                </a:lnTo>
                <a:lnTo>
                  <a:pt x="657" y="177"/>
                </a:lnTo>
                <a:lnTo>
                  <a:pt x="655" y="213"/>
                </a:lnTo>
                <a:lnTo>
                  <a:pt x="655" y="213"/>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zh-CN" altLang="en-US"/>
          </a:p>
        </p:txBody>
      </p:sp>
      <p:pic>
        <p:nvPicPr>
          <p:cNvPr id="23" name="图片 2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78200" y="151827"/>
            <a:ext cx="1804473" cy="460907"/>
          </a:xfrm>
          <a:prstGeom prst="rect">
            <a:avLst/>
          </a:prstGeom>
        </p:spPr>
      </p:pic>
    </p:spTree>
    <p:extLst>
      <p:ext uri="{BB962C8B-B14F-4D97-AF65-F5344CB8AC3E}">
        <p14:creationId xmlns:p14="http://schemas.microsoft.com/office/powerpoint/2010/main" val="267688654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9144000" cy="5143500"/>
          </a:xfrm>
          <a:prstGeom prst="rect">
            <a:avLst/>
          </a:prstGeom>
          <a:gradFill flip="none" rotWithShape="1">
            <a:gsLst>
              <a:gs pos="0">
                <a:schemeClr val="bg1"/>
              </a:gs>
              <a:gs pos="50000">
                <a:schemeClr val="bg1">
                  <a:lumMod val="95000"/>
                </a:schemeClr>
              </a:gs>
              <a:gs pos="100000">
                <a:schemeClr val="bg1">
                  <a:lumMod val="8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spcCol="0" rtlCol="0" anchor="ctr"/>
          <a:lstStyle/>
          <a:p>
            <a:pPr algn="ctr"/>
            <a:endParaRPr lang="zh-CN" altLang="en-US"/>
          </a:p>
        </p:txBody>
      </p:sp>
      <p:pic>
        <p:nvPicPr>
          <p:cNvPr id="5" name="Picture 2" descr="F:\案例二\394\1.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9919" t="31282" r="51052" b="31477"/>
          <a:stretch/>
        </p:blipFill>
        <p:spPr bwMode="auto">
          <a:xfrm rot="21214532" flipH="1">
            <a:off x="-435985" y="-197304"/>
            <a:ext cx="2442770" cy="1580922"/>
          </a:xfrm>
          <a:prstGeom prst="rect">
            <a:avLst/>
          </a:prstGeom>
          <a:noFill/>
          <a:effectLst>
            <a:outerShdw blurRad="342900" dist="1397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grpSp>
        <p:nvGrpSpPr>
          <p:cNvPr id="9" name="组合 8"/>
          <p:cNvGrpSpPr/>
          <p:nvPr/>
        </p:nvGrpSpPr>
        <p:grpSpPr>
          <a:xfrm>
            <a:off x="273534" y="260272"/>
            <a:ext cx="598948" cy="598948"/>
            <a:chOff x="2494238" y="1545926"/>
            <a:chExt cx="1170130" cy="1170130"/>
          </a:xfrm>
        </p:grpSpPr>
        <p:sp>
          <p:nvSpPr>
            <p:cNvPr id="10" name="椭圆 9"/>
            <p:cNvSpPr/>
            <p:nvPr/>
          </p:nvSpPr>
          <p:spPr>
            <a:xfrm>
              <a:off x="2494238" y="1545926"/>
              <a:ext cx="1170130" cy="1170130"/>
            </a:xfrm>
            <a:prstGeom prst="ellipse">
              <a:avLst/>
            </a:prstGeom>
            <a:gradFill flip="none" rotWithShape="1">
              <a:gsLst>
                <a:gs pos="100000">
                  <a:srgbClr val="FCFCFC"/>
                </a:gs>
                <a:gs pos="0">
                  <a:srgbClr val="CCCCCC"/>
                </a:gs>
              </a:gsLst>
              <a:lin ang="7200000" scaled="0"/>
              <a:tileRect/>
            </a:gra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2633023" y="1684711"/>
              <a:ext cx="892559" cy="892559"/>
            </a:xfrm>
            <a:prstGeom prst="ellipse">
              <a:avLst/>
            </a:prstGeom>
            <a:solidFill>
              <a:srgbClr val="0A4776"/>
            </a:solidFill>
            <a:ln>
              <a:noFill/>
            </a:ln>
            <a:effectLst>
              <a:innerShdw blurRad="63500" dist="50800" dir="18900000">
                <a:prstClr val="black">
                  <a:alpha val="34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4" name="矩形 13"/>
          <p:cNvSpPr/>
          <p:nvPr/>
        </p:nvSpPr>
        <p:spPr>
          <a:xfrm>
            <a:off x="964268" y="362324"/>
            <a:ext cx="3430860" cy="461665"/>
          </a:xfrm>
          <a:prstGeom prst="rect">
            <a:avLst/>
          </a:prstGeom>
        </p:spPr>
        <p:txBody>
          <a:bodyPr wrap="square">
            <a:spAutoFit/>
          </a:bodyPr>
          <a:lstStyle/>
          <a:p>
            <a:r>
              <a:rPr lang="zh-CN" altLang="en-US" sz="2400" b="1" dirty="0" smtClean="0">
                <a:solidFill>
                  <a:srgbClr val="0A4776"/>
                </a:solidFill>
                <a:latin typeface="微软雅黑" pitchFamily="34" charset="-122"/>
                <a:ea typeface="微软雅黑" pitchFamily="34" charset="-122"/>
              </a:rPr>
              <a:t>理论基础</a:t>
            </a:r>
            <a:endParaRPr lang="en-US" altLang="zh-CN" sz="2400" b="1" dirty="0">
              <a:solidFill>
                <a:srgbClr val="0A4776"/>
              </a:solidFill>
              <a:latin typeface="微软雅黑" pitchFamily="34" charset="-122"/>
              <a:ea typeface="微软雅黑" pitchFamily="34" charset="-122"/>
            </a:endParaRPr>
          </a:p>
        </p:txBody>
      </p:sp>
      <p:pic>
        <p:nvPicPr>
          <p:cNvPr id="15" name="Picture 2" descr="F:\案例二\394\1.png"/>
          <p:cNvPicPr preferRelativeResize="0">
            <a:picLocks noChangeArrowheads="1"/>
          </p:cNvPicPr>
          <p:nvPr/>
        </p:nvPicPr>
        <p:blipFill rotWithShape="1">
          <a:blip r:embed="rId3" cstate="print">
            <a:extLst>
              <a:ext uri="{28A0092B-C50C-407E-A947-70E740481C1C}">
                <a14:useLocalDpi xmlns:a14="http://schemas.microsoft.com/office/drawing/2010/main" val="0"/>
              </a:ext>
            </a:extLst>
          </a:blip>
          <a:srcRect l="414" t="29347" r="41232" b="70030"/>
          <a:stretch/>
        </p:blipFill>
        <p:spPr bwMode="auto">
          <a:xfrm>
            <a:off x="0" y="5107500"/>
            <a:ext cx="9144000" cy="54000"/>
          </a:xfrm>
          <a:prstGeom prst="rect">
            <a:avLst/>
          </a:prstGeom>
          <a:noFill/>
          <a:effectLst>
            <a:outerShdw blurRad="342900" dist="139700" dir="12060000" sx="102000" sy="102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6" name="Picture 4" descr="G:\稻壳儿\5\miracomunicazione\shadow3.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V="1">
            <a:off x="0" y="4733924"/>
            <a:ext cx="9144000" cy="373574"/>
          </a:xfrm>
          <a:prstGeom prst="rect">
            <a:avLst/>
          </a:prstGeom>
          <a:noFill/>
          <a:extLst>
            <a:ext uri="{909E8E84-426E-40DD-AFC4-6F175D3DCCD1}">
              <a14:hiddenFill xmlns:a14="http://schemas.microsoft.com/office/drawing/2010/main">
                <a:solidFill>
                  <a:srgbClr val="FFFFFF"/>
                </a:solidFill>
              </a14:hiddenFill>
            </a:ext>
          </a:extLst>
        </p:spPr>
      </p:pic>
      <p:sp>
        <p:nvSpPr>
          <p:cNvPr id="29" name="Freeform 71"/>
          <p:cNvSpPr>
            <a:spLocks noEditPoints="1"/>
          </p:cNvSpPr>
          <p:nvPr/>
        </p:nvSpPr>
        <p:spPr bwMode="auto">
          <a:xfrm>
            <a:off x="464420" y="458013"/>
            <a:ext cx="217173" cy="203464"/>
          </a:xfrm>
          <a:custGeom>
            <a:avLst/>
            <a:gdLst/>
            <a:ahLst/>
            <a:cxnLst>
              <a:cxn ang="0">
                <a:pos x="65" y="22"/>
              </a:cxn>
              <a:cxn ang="0">
                <a:pos x="26" y="45"/>
              </a:cxn>
              <a:cxn ang="0">
                <a:pos x="0" y="26"/>
              </a:cxn>
              <a:cxn ang="0">
                <a:pos x="39" y="0"/>
              </a:cxn>
              <a:cxn ang="0">
                <a:pos x="65" y="22"/>
              </a:cxn>
              <a:cxn ang="0">
                <a:pos x="65" y="69"/>
              </a:cxn>
              <a:cxn ang="0">
                <a:pos x="39" y="91"/>
              </a:cxn>
              <a:cxn ang="0">
                <a:pos x="0" y="67"/>
              </a:cxn>
              <a:cxn ang="0">
                <a:pos x="26" y="45"/>
              </a:cxn>
              <a:cxn ang="0">
                <a:pos x="65" y="69"/>
              </a:cxn>
              <a:cxn ang="0">
                <a:pos x="101" y="97"/>
              </a:cxn>
              <a:cxn ang="0">
                <a:pos x="65" y="119"/>
              </a:cxn>
              <a:cxn ang="0">
                <a:pos x="65" y="119"/>
              </a:cxn>
              <a:cxn ang="0">
                <a:pos x="65" y="119"/>
              </a:cxn>
              <a:cxn ang="0">
                <a:pos x="65" y="119"/>
              </a:cxn>
              <a:cxn ang="0">
                <a:pos x="65" y="119"/>
              </a:cxn>
              <a:cxn ang="0">
                <a:pos x="26" y="97"/>
              </a:cxn>
              <a:cxn ang="0">
                <a:pos x="26" y="89"/>
              </a:cxn>
              <a:cxn ang="0">
                <a:pos x="39" y="95"/>
              </a:cxn>
              <a:cxn ang="0">
                <a:pos x="65" y="74"/>
              </a:cxn>
              <a:cxn ang="0">
                <a:pos x="65" y="74"/>
              </a:cxn>
              <a:cxn ang="0">
                <a:pos x="65" y="74"/>
              </a:cxn>
              <a:cxn ang="0">
                <a:pos x="65" y="74"/>
              </a:cxn>
              <a:cxn ang="0">
                <a:pos x="65" y="74"/>
              </a:cxn>
              <a:cxn ang="0">
                <a:pos x="91" y="95"/>
              </a:cxn>
              <a:cxn ang="0">
                <a:pos x="101" y="89"/>
              </a:cxn>
              <a:cxn ang="0">
                <a:pos x="101" y="97"/>
              </a:cxn>
              <a:cxn ang="0">
                <a:pos x="127" y="26"/>
              </a:cxn>
              <a:cxn ang="0">
                <a:pos x="101" y="45"/>
              </a:cxn>
              <a:cxn ang="0">
                <a:pos x="65" y="22"/>
              </a:cxn>
              <a:cxn ang="0">
                <a:pos x="91" y="0"/>
              </a:cxn>
              <a:cxn ang="0">
                <a:pos x="127" y="26"/>
              </a:cxn>
              <a:cxn ang="0">
                <a:pos x="127" y="67"/>
              </a:cxn>
              <a:cxn ang="0">
                <a:pos x="91" y="91"/>
              </a:cxn>
              <a:cxn ang="0">
                <a:pos x="65" y="69"/>
              </a:cxn>
              <a:cxn ang="0">
                <a:pos x="101" y="45"/>
              </a:cxn>
              <a:cxn ang="0">
                <a:pos x="127" y="67"/>
              </a:cxn>
            </a:cxnLst>
            <a:rect l="0" t="0" r="r" b="b"/>
            <a:pathLst>
              <a:path w="127" h="119">
                <a:moveTo>
                  <a:pt x="65" y="22"/>
                </a:moveTo>
                <a:lnTo>
                  <a:pt x="26" y="45"/>
                </a:lnTo>
                <a:lnTo>
                  <a:pt x="0" y="26"/>
                </a:lnTo>
                <a:lnTo>
                  <a:pt x="39" y="0"/>
                </a:lnTo>
                <a:lnTo>
                  <a:pt x="65" y="22"/>
                </a:lnTo>
                <a:close/>
                <a:moveTo>
                  <a:pt x="65" y="69"/>
                </a:moveTo>
                <a:lnTo>
                  <a:pt x="39" y="91"/>
                </a:lnTo>
                <a:lnTo>
                  <a:pt x="0" y="67"/>
                </a:lnTo>
                <a:lnTo>
                  <a:pt x="26" y="45"/>
                </a:lnTo>
                <a:lnTo>
                  <a:pt x="65" y="69"/>
                </a:lnTo>
                <a:close/>
                <a:moveTo>
                  <a:pt x="101" y="97"/>
                </a:moveTo>
                <a:lnTo>
                  <a:pt x="65" y="119"/>
                </a:lnTo>
                <a:lnTo>
                  <a:pt x="65" y="119"/>
                </a:lnTo>
                <a:lnTo>
                  <a:pt x="65" y="119"/>
                </a:lnTo>
                <a:lnTo>
                  <a:pt x="65" y="119"/>
                </a:lnTo>
                <a:lnTo>
                  <a:pt x="65" y="119"/>
                </a:lnTo>
                <a:lnTo>
                  <a:pt x="26" y="97"/>
                </a:lnTo>
                <a:lnTo>
                  <a:pt x="26" y="89"/>
                </a:lnTo>
                <a:lnTo>
                  <a:pt x="39" y="95"/>
                </a:lnTo>
                <a:lnTo>
                  <a:pt x="65" y="74"/>
                </a:lnTo>
                <a:lnTo>
                  <a:pt x="65" y="74"/>
                </a:lnTo>
                <a:lnTo>
                  <a:pt x="65" y="74"/>
                </a:lnTo>
                <a:lnTo>
                  <a:pt x="65" y="74"/>
                </a:lnTo>
                <a:lnTo>
                  <a:pt x="65" y="74"/>
                </a:lnTo>
                <a:lnTo>
                  <a:pt x="91" y="95"/>
                </a:lnTo>
                <a:lnTo>
                  <a:pt x="101" y="89"/>
                </a:lnTo>
                <a:lnTo>
                  <a:pt x="101" y="97"/>
                </a:lnTo>
                <a:close/>
                <a:moveTo>
                  <a:pt x="127" y="26"/>
                </a:moveTo>
                <a:lnTo>
                  <a:pt x="101" y="45"/>
                </a:lnTo>
                <a:lnTo>
                  <a:pt x="65" y="22"/>
                </a:lnTo>
                <a:lnTo>
                  <a:pt x="91" y="0"/>
                </a:lnTo>
                <a:lnTo>
                  <a:pt x="127" y="26"/>
                </a:lnTo>
                <a:close/>
                <a:moveTo>
                  <a:pt x="127" y="67"/>
                </a:moveTo>
                <a:lnTo>
                  <a:pt x="91" y="91"/>
                </a:lnTo>
                <a:lnTo>
                  <a:pt x="65" y="69"/>
                </a:lnTo>
                <a:lnTo>
                  <a:pt x="101" y="45"/>
                </a:lnTo>
                <a:lnTo>
                  <a:pt x="127" y="67"/>
                </a:lnTo>
                <a:close/>
              </a:path>
            </a:pathLst>
          </a:custGeom>
          <a:solidFill>
            <a:schemeClr val="bg1"/>
          </a:solidFill>
          <a:ln w="9525">
            <a:noFill/>
            <a:round/>
            <a:headEnd/>
            <a:tailEnd/>
          </a:ln>
        </p:spPr>
        <p:txBody>
          <a:bodyPr vert="horz" wrap="square" lIns="124358" tIns="62179" rIns="124358" bIns="62179" numCol="1" anchor="t" anchorCtr="0" compatLnSpc="1">
            <a:prstTxWarp prst="textNoShape">
              <a:avLst/>
            </a:prstTxWarp>
          </a:bodyPr>
          <a:lstStyle/>
          <a:p>
            <a:endParaRPr lang="en-US"/>
          </a:p>
        </p:txBody>
      </p:sp>
      <p:sp>
        <p:nvSpPr>
          <p:cNvPr id="23" name="椭圆 22"/>
          <p:cNvSpPr/>
          <p:nvPr/>
        </p:nvSpPr>
        <p:spPr>
          <a:xfrm>
            <a:off x="1051006" y="1507813"/>
            <a:ext cx="468000" cy="468000"/>
          </a:xfrm>
          <a:prstGeom prst="ellipse">
            <a:avLst/>
          </a:prstGeom>
          <a:gradFill flip="none" rotWithShape="1">
            <a:gsLst>
              <a:gs pos="100000">
                <a:srgbClr val="FCFCFC"/>
              </a:gs>
              <a:gs pos="0">
                <a:srgbClr val="CCCCCC"/>
              </a:gs>
            </a:gsLst>
            <a:lin ang="7200000" scaled="0"/>
            <a:tileRect/>
          </a:gra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b="1">
              <a:solidFill>
                <a:schemeClr val="bg1"/>
              </a:solidFill>
              <a:effectLst>
                <a:outerShdw blurRad="38100" dist="38100" dir="2700000" algn="tl">
                  <a:srgbClr val="000000">
                    <a:alpha val="43137"/>
                  </a:srgbClr>
                </a:outerShdw>
              </a:effectLst>
            </a:endParaRPr>
          </a:p>
        </p:txBody>
      </p:sp>
      <p:sp>
        <p:nvSpPr>
          <p:cNvPr id="24" name="椭圆 23"/>
          <p:cNvSpPr/>
          <p:nvPr/>
        </p:nvSpPr>
        <p:spPr>
          <a:xfrm>
            <a:off x="3588155" y="1507813"/>
            <a:ext cx="468000" cy="468000"/>
          </a:xfrm>
          <a:prstGeom prst="ellipse">
            <a:avLst/>
          </a:prstGeom>
          <a:gradFill flip="none" rotWithShape="1">
            <a:gsLst>
              <a:gs pos="100000">
                <a:srgbClr val="FCFCFC"/>
              </a:gs>
              <a:gs pos="0">
                <a:srgbClr val="CCCCCC"/>
              </a:gs>
            </a:gsLst>
            <a:lin ang="7200000" scaled="0"/>
            <a:tileRect/>
          </a:gra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b="1">
              <a:solidFill>
                <a:schemeClr val="bg1"/>
              </a:solidFill>
              <a:effectLst>
                <a:outerShdw blurRad="38100" dist="38100" dir="2700000" algn="tl">
                  <a:srgbClr val="000000">
                    <a:alpha val="43137"/>
                  </a:srgbClr>
                </a:outerShdw>
              </a:effectLst>
            </a:endParaRPr>
          </a:p>
        </p:txBody>
      </p:sp>
      <p:sp>
        <p:nvSpPr>
          <p:cNvPr id="25" name="椭圆 24"/>
          <p:cNvSpPr/>
          <p:nvPr/>
        </p:nvSpPr>
        <p:spPr>
          <a:xfrm>
            <a:off x="6064211" y="1507813"/>
            <a:ext cx="468000" cy="468000"/>
          </a:xfrm>
          <a:prstGeom prst="ellipse">
            <a:avLst/>
          </a:prstGeom>
          <a:gradFill flip="none" rotWithShape="1">
            <a:gsLst>
              <a:gs pos="100000">
                <a:srgbClr val="FCFCFC"/>
              </a:gs>
              <a:gs pos="0">
                <a:srgbClr val="CCCCCC"/>
              </a:gs>
            </a:gsLst>
            <a:lin ang="7200000" scaled="0"/>
            <a:tileRect/>
          </a:gra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b="1">
              <a:solidFill>
                <a:schemeClr val="bg1"/>
              </a:solidFill>
              <a:effectLst>
                <a:outerShdw blurRad="38100" dist="38100" dir="2700000" algn="tl">
                  <a:srgbClr val="000000">
                    <a:alpha val="43137"/>
                  </a:srgbClr>
                </a:outerShdw>
              </a:effectLst>
            </a:endParaRPr>
          </a:p>
        </p:txBody>
      </p:sp>
      <p:sp>
        <p:nvSpPr>
          <p:cNvPr id="26" name="椭圆 25"/>
          <p:cNvSpPr/>
          <p:nvPr/>
        </p:nvSpPr>
        <p:spPr>
          <a:xfrm>
            <a:off x="1051006" y="3103530"/>
            <a:ext cx="468000" cy="468000"/>
          </a:xfrm>
          <a:prstGeom prst="ellipse">
            <a:avLst/>
          </a:prstGeom>
          <a:gradFill flip="none" rotWithShape="1">
            <a:gsLst>
              <a:gs pos="100000">
                <a:srgbClr val="FCFCFC"/>
              </a:gs>
              <a:gs pos="0">
                <a:srgbClr val="CCCCCC"/>
              </a:gs>
            </a:gsLst>
            <a:lin ang="7200000" scaled="0"/>
            <a:tileRect/>
          </a:gra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b="1">
              <a:solidFill>
                <a:schemeClr val="bg1"/>
              </a:solidFill>
              <a:effectLst>
                <a:outerShdw blurRad="38100" dist="38100" dir="2700000" algn="tl">
                  <a:srgbClr val="000000">
                    <a:alpha val="43137"/>
                  </a:srgbClr>
                </a:outerShdw>
              </a:effectLst>
            </a:endParaRPr>
          </a:p>
        </p:txBody>
      </p:sp>
      <p:sp>
        <p:nvSpPr>
          <p:cNvPr id="27" name="椭圆 26"/>
          <p:cNvSpPr/>
          <p:nvPr/>
        </p:nvSpPr>
        <p:spPr>
          <a:xfrm>
            <a:off x="3588155" y="3103530"/>
            <a:ext cx="468000" cy="468000"/>
          </a:xfrm>
          <a:prstGeom prst="ellipse">
            <a:avLst/>
          </a:prstGeom>
          <a:gradFill flip="none" rotWithShape="1">
            <a:gsLst>
              <a:gs pos="100000">
                <a:srgbClr val="FCFCFC"/>
              </a:gs>
              <a:gs pos="0">
                <a:srgbClr val="CCCCCC"/>
              </a:gs>
            </a:gsLst>
            <a:lin ang="7200000" scaled="0"/>
            <a:tileRect/>
          </a:gra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b="1">
              <a:solidFill>
                <a:schemeClr val="bg1"/>
              </a:solidFill>
              <a:effectLst>
                <a:outerShdw blurRad="38100" dist="38100" dir="2700000" algn="tl">
                  <a:srgbClr val="000000">
                    <a:alpha val="43137"/>
                  </a:srgbClr>
                </a:outerShdw>
              </a:effectLst>
            </a:endParaRPr>
          </a:p>
        </p:txBody>
      </p:sp>
      <p:sp>
        <p:nvSpPr>
          <p:cNvPr id="28" name="椭圆 27"/>
          <p:cNvSpPr/>
          <p:nvPr/>
        </p:nvSpPr>
        <p:spPr>
          <a:xfrm>
            <a:off x="6064211" y="3103530"/>
            <a:ext cx="468000" cy="468000"/>
          </a:xfrm>
          <a:prstGeom prst="ellipse">
            <a:avLst/>
          </a:prstGeom>
          <a:gradFill flip="none" rotWithShape="1">
            <a:gsLst>
              <a:gs pos="100000">
                <a:srgbClr val="FCFCFC"/>
              </a:gs>
              <a:gs pos="0">
                <a:srgbClr val="CCCCCC"/>
              </a:gs>
            </a:gsLst>
            <a:lin ang="7200000" scaled="0"/>
            <a:tileRect/>
          </a:gra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b="1">
              <a:solidFill>
                <a:schemeClr val="bg1"/>
              </a:solidFill>
              <a:effectLst>
                <a:outerShdw blurRad="38100" dist="38100" dir="2700000" algn="tl">
                  <a:srgbClr val="000000">
                    <a:alpha val="43137"/>
                  </a:srgbClr>
                </a:outerShdw>
              </a:effectLst>
            </a:endParaRPr>
          </a:p>
        </p:txBody>
      </p:sp>
      <p:sp>
        <p:nvSpPr>
          <p:cNvPr id="32" name="TextBox 31"/>
          <p:cNvSpPr txBox="1"/>
          <p:nvPr/>
        </p:nvSpPr>
        <p:spPr>
          <a:xfrm>
            <a:off x="1620851" y="1667451"/>
            <a:ext cx="1326465" cy="184666"/>
          </a:xfrm>
          <a:prstGeom prst="rect">
            <a:avLst/>
          </a:prstGeom>
          <a:noFill/>
        </p:spPr>
        <p:txBody>
          <a:bodyPr wrap="square" lIns="0" tIns="0" rIns="0" bIns="0" rtlCol="0" anchor="ctr">
            <a:spAutoFit/>
          </a:bodyPr>
          <a:lstStyle/>
          <a:p>
            <a:pPr defTabSz="685738"/>
            <a:r>
              <a:rPr lang="zh-CN" altLang="en-US" sz="1200" b="1" dirty="0" smtClean="0">
                <a:solidFill>
                  <a:srgbClr val="0A4776"/>
                </a:solidFill>
                <a:latin typeface="微软雅黑" pitchFamily="34" charset="-122"/>
                <a:ea typeface="微软雅黑" pitchFamily="34" charset="-122"/>
              </a:rPr>
              <a:t>理论基础部分</a:t>
            </a:r>
            <a:endParaRPr lang="en-AU" sz="1200" b="1" dirty="0">
              <a:solidFill>
                <a:srgbClr val="0A4776"/>
              </a:solidFill>
              <a:latin typeface="微软雅黑" pitchFamily="34" charset="-122"/>
              <a:ea typeface="微软雅黑" pitchFamily="34" charset="-122"/>
            </a:endParaRPr>
          </a:p>
        </p:txBody>
      </p:sp>
      <p:sp>
        <p:nvSpPr>
          <p:cNvPr id="33" name="Text Placeholder 32"/>
          <p:cNvSpPr txBox="1">
            <a:spLocks/>
          </p:cNvSpPr>
          <p:nvPr/>
        </p:nvSpPr>
        <p:spPr>
          <a:xfrm>
            <a:off x="1122176" y="2044376"/>
            <a:ext cx="1888939" cy="593989"/>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00000"/>
              </a:lnSpc>
              <a:spcBef>
                <a:spcPts val="0"/>
              </a:spcBef>
              <a:buNone/>
            </a:pPr>
            <a:r>
              <a:rPr lang="en-US" sz="1000" dirty="0">
                <a:solidFill>
                  <a:srgbClr val="262626"/>
                </a:solidFill>
                <a:latin typeface="+mn-lt"/>
                <a:ea typeface="Roboto Light" panose="02000000000000000000" pitchFamily="2" charset="0"/>
              </a:rPr>
              <a:t>Liquorice chupa chups applicake apple pie cake cupcake brownie bear claw  cake gingerbread cotton candy. </a:t>
            </a:r>
          </a:p>
        </p:txBody>
      </p:sp>
      <p:sp>
        <p:nvSpPr>
          <p:cNvPr id="34" name="TextBox 33"/>
          <p:cNvSpPr txBox="1"/>
          <p:nvPr/>
        </p:nvSpPr>
        <p:spPr>
          <a:xfrm>
            <a:off x="4157867" y="1667451"/>
            <a:ext cx="1326465" cy="184666"/>
          </a:xfrm>
          <a:prstGeom prst="rect">
            <a:avLst/>
          </a:prstGeom>
          <a:noFill/>
        </p:spPr>
        <p:txBody>
          <a:bodyPr wrap="square" lIns="0" tIns="0" rIns="0" bIns="0" rtlCol="0" anchor="ctr">
            <a:spAutoFit/>
          </a:bodyPr>
          <a:lstStyle/>
          <a:p>
            <a:pPr defTabSz="685738"/>
            <a:r>
              <a:rPr lang="zh-CN" altLang="en-US" sz="1200" b="1" dirty="0">
                <a:solidFill>
                  <a:srgbClr val="0A4776"/>
                </a:solidFill>
                <a:latin typeface="微软雅黑" pitchFamily="34" charset="-122"/>
                <a:ea typeface="微软雅黑" pitchFamily="34" charset="-122"/>
              </a:rPr>
              <a:t>理论基础部分</a:t>
            </a:r>
            <a:endParaRPr lang="en-AU" altLang="zh-CN" sz="1200" b="1" dirty="0">
              <a:solidFill>
                <a:srgbClr val="0A4776"/>
              </a:solidFill>
              <a:latin typeface="微软雅黑" pitchFamily="34" charset="-122"/>
              <a:ea typeface="微软雅黑" pitchFamily="34" charset="-122"/>
            </a:endParaRPr>
          </a:p>
        </p:txBody>
      </p:sp>
      <p:sp>
        <p:nvSpPr>
          <p:cNvPr id="35" name="Text Placeholder 32"/>
          <p:cNvSpPr txBox="1">
            <a:spLocks/>
          </p:cNvSpPr>
          <p:nvPr/>
        </p:nvSpPr>
        <p:spPr>
          <a:xfrm>
            <a:off x="3659194" y="2044376"/>
            <a:ext cx="1888939" cy="593989"/>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00000"/>
              </a:lnSpc>
              <a:spcBef>
                <a:spcPts val="0"/>
              </a:spcBef>
              <a:buNone/>
            </a:pPr>
            <a:r>
              <a:rPr lang="en-US" sz="1000" dirty="0" err="1">
                <a:solidFill>
                  <a:srgbClr val="262626"/>
                </a:solidFill>
                <a:latin typeface="+mn-lt"/>
                <a:ea typeface="Roboto Light" panose="02000000000000000000" pitchFamily="2" charset="0"/>
              </a:rPr>
              <a:t>Liquorice</a:t>
            </a:r>
            <a:r>
              <a:rPr lang="en-US" sz="1000" dirty="0">
                <a:solidFill>
                  <a:srgbClr val="262626"/>
                </a:solidFill>
                <a:latin typeface="+mn-lt"/>
                <a:ea typeface="Roboto Light" panose="02000000000000000000" pitchFamily="2" charset="0"/>
              </a:rPr>
              <a:t> </a:t>
            </a:r>
            <a:r>
              <a:rPr lang="en-US" sz="1000" dirty="0" err="1">
                <a:solidFill>
                  <a:srgbClr val="262626"/>
                </a:solidFill>
                <a:latin typeface="+mn-lt"/>
                <a:ea typeface="Roboto Light" panose="02000000000000000000" pitchFamily="2" charset="0"/>
              </a:rPr>
              <a:t>chupa</a:t>
            </a:r>
            <a:r>
              <a:rPr lang="en-US" sz="1000" dirty="0">
                <a:solidFill>
                  <a:srgbClr val="262626"/>
                </a:solidFill>
                <a:latin typeface="+mn-lt"/>
                <a:ea typeface="Roboto Light" panose="02000000000000000000" pitchFamily="2" charset="0"/>
              </a:rPr>
              <a:t> </a:t>
            </a:r>
            <a:r>
              <a:rPr lang="en-US" sz="1000" dirty="0" err="1">
                <a:solidFill>
                  <a:srgbClr val="262626"/>
                </a:solidFill>
                <a:latin typeface="+mn-lt"/>
                <a:ea typeface="Roboto Light" panose="02000000000000000000" pitchFamily="2" charset="0"/>
              </a:rPr>
              <a:t>chups</a:t>
            </a:r>
            <a:r>
              <a:rPr lang="en-US" sz="1000" dirty="0">
                <a:solidFill>
                  <a:srgbClr val="262626"/>
                </a:solidFill>
                <a:latin typeface="+mn-lt"/>
                <a:ea typeface="Roboto Light" panose="02000000000000000000" pitchFamily="2" charset="0"/>
              </a:rPr>
              <a:t> </a:t>
            </a:r>
            <a:r>
              <a:rPr lang="en-US" sz="1000" dirty="0" err="1">
                <a:solidFill>
                  <a:srgbClr val="262626"/>
                </a:solidFill>
                <a:latin typeface="+mn-lt"/>
                <a:ea typeface="Roboto Light" panose="02000000000000000000" pitchFamily="2" charset="0"/>
              </a:rPr>
              <a:t>applicake</a:t>
            </a:r>
            <a:r>
              <a:rPr lang="en-US" sz="1000" dirty="0">
                <a:solidFill>
                  <a:srgbClr val="262626"/>
                </a:solidFill>
                <a:latin typeface="+mn-lt"/>
                <a:ea typeface="Roboto Light" panose="02000000000000000000" pitchFamily="2" charset="0"/>
              </a:rPr>
              <a:t> apple pie cupcake brownie bear claw  cake gingerbread cotton candy. </a:t>
            </a:r>
          </a:p>
        </p:txBody>
      </p:sp>
      <p:sp>
        <p:nvSpPr>
          <p:cNvPr id="36" name="TextBox 35"/>
          <p:cNvSpPr txBox="1"/>
          <p:nvPr/>
        </p:nvSpPr>
        <p:spPr>
          <a:xfrm>
            <a:off x="6630611" y="1667450"/>
            <a:ext cx="1326465" cy="184666"/>
          </a:xfrm>
          <a:prstGeom prst="rect">
            <a:avLst/>
          </a:prstGeom>
          <a:noFill/>
        </p:spPr>
        <p:txBody>
          <a:bodyPr wrap="square" lIns="0" tIns="0" rIns="0" bIns="0" rtlCol="0" anchor="ctr">
            <a:spAutoFit/>
          </a:bodyPr>
          <a:lstStyle/>
          <a:p>
            <a:pPr defTabSz="685738"/>
            <a:r>
              <a:rPr lang="zh-CN" altLang="en-US" sz="1200" b="1" dirty="0">
                <a:solidFill>
                  <a:srgbClr val="0A4776"/>
                </a:solidFill>
                <a:latin typeface="微软雅黑" pitchFamily="34" charset="-122"/>
                <a:ea typeface="微软雅黑" pitchFamily="34" charset="-122"/>
              </a:rPr>
              <a:t>理论基础部分</a:t>
            </a:r>
            <a:endParaRPr lang="en-AU" altLang="zh-CN" sz="1200" b="1" dirty="0">
              <a:solidFill>
                <a:srgbClr val="0A4776"/>
              </a:solidFill>
              <a:latin typeface="微软雅黑" pitchFamily="34" charset="-122"/>
              <a:ea typeface="微软雅黑" pitchFamily="34" charset="-122"/>
            </a:endParaRPr>
          </a:p>
        </p:txBody>
      </p:sp>
      <p:sp>
        <p:nvSpPr>
          <p:cNvPr id="37" name="Text Placeholder 32"/>
          <p:cNvSpPr txBox="1">
            <a:spLocks/>
          </p:cNvSpPr>
          <p:nvPr/>
        </p:nvSpPr>
        <p:spPr>
          <a:xfrm>
            <a:off x="6131937" y="2044376"/>
            <a:ext cx="1888939" cy="593989"/>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00000"/>
              </a:lnSpc>
              <a:spcBef>
                <a:spcPts val="0"/>
              </a:spcBef>
              <a:buNone/>
            </a:pPr>
            <a:r>
              <a:rPr lang="en-US" sz="1000" dirty="0" err="1">
                <a:solidFill>
                  <a:srgbClr val="262626"/>
                </a:solidFill>
                <a:latin typeface="+mn-lt"/>
                <a:ea typeface="Roboto Light" panose="02000000000000000000" pitchFamily="2" charset="0"/>
              </a:rPr>
              <a:t>Liquorice</a:t>
            </a:r>
            <a:r>
              <a:rPr lang="en-US" sz="1000" dirty="0">
                <a:solidFill>
                  <a:srgbClr val="262626"/>
                </a:solidFill>
                <a:latin typeface="+mn-lt"/>
                <a:ea typeface="Roboto Light" panose="02000000000000000000" pitchFamily="2" charset="0"/>
              </a:rPr>
              <a:t> </a:t>
            </a:r>
            <a:r>
              <a:rPr lang="en-US" sz="1000" dirty="0" err="1">
                <a:solidFill>
                  <a:srgbClr val="262626"/>
                </a:solidFill>
                <a:latin typeface="+mn-lt"/>
                <a:ea typeface="Roboto Light" panose="02000000000000000000" pitchFamily="2" charset="0"/>
              </a:rPr>
              <a:t>chupa</a:t>
            </a:r>
            <a:r>
              <a:rPr lang="en-US" sz="1000" dirty="0">
                <a:solidFill>
                  <a:srgbClr val="262626"/>
                </a:solidFill>
                <a:latin typeface="+mn-lt"/>
                <a:ea typeface="Roboto Light" panose="02000000000000000000" pitchFamily="2" charset="0"/>
              </a:rPr>
              <a:t> </a:t>
            </a:r>
            <a:r>
              <a:rPr lang="en-US" sz="1000" dirty="0" err="1">
                <a:solidFill>
                  <a:srgbClr val="262626"/>
                </a:solidFill>
                <a:latin typeface="+mn-lt"/>
                <a:ea typeface="Roboto Light" panose="02000000000000000000" pitchFamily="2" charset="0"/>
              </a:rPr>
              <a:t>chups</a:t>
            </a:r>
            <a:r>
              <a:rPr lang="en-US" sz="1000" dirty="0">
                <a:solidFill>
                  <a:srgbClr val="262626"/>
                </a:solidFill>
                <a:latin typeface="+mn-lt"/>
                <a:ea typeface="Roboto Light" panose="02000000000000000000" pitchFamily="2" charset="0"/>
              </a:rPr>
              <a:t> </a:t>
            </a:r>
            <a:r>
              <a:rPr lang="en-US" sz="1000" dirty="0" err="1">
                <a:solidFill>
                  <a:srgbClr val="262626"/>
                </a:solidFill>
                <a:latin typeface="+mn-lt"/>
                <a:ea typeface="Roboto Light" panose="02000000000000000000" pitchFamily="2" charset="0"/>
              </a:rPr>
              <a:t>applicake</a:t>
            </a:r>
            <a:r>
              <a:rPr lang="en-US" sz="1000" dirty="0">
                <a:solidFill>
                  <a:srgbClr val="262626"/>
                </a:solidFill>
                <a:latin typeface="+mn-lt"/>
                <a:ea typeface="Roboto Light" panose="02000000000000000000" pitchFamily="2" charset="0"/>
              </a:rPr>
              <a:t> apple pie cupcake brownie bear claw  cake gingerbread cotton candy. </a:t>
            </a:r>
          </a:p>
        </p:txBody>
      </p:sp>
      <p:sp>
        <p:nvSpPr>
          <p:cNvPr id="43" name="TextBox 42"/>
          <p:cNvSpPr txBox="1"/>
          <p:nvPr/>
        </p:nvSpPr>
        <p:spPr>
          <a:xfrm>
            <a:off x="1620851" y="3259721"/>
            <a:ext cx="1326465" cy="184666"/>
          </a:xfrm>
          <a:prstGeom prst="rect">
            <a:avLst/>
          </a:prstGeom>
          <a:noFill/>
        </p:spPr>
        <p:txBody>
          <a:bodyPr wrap="square" lIns="0" tIns="0" rIns="0" bIns="0" rtlCol="0" anchor="ctr">
            <a:spAutoFit/>
          </a:bodyPr>
          <a:lstStyle/>
          <a:p>
            <a:pPr defTabSz="685738"/>
            <a:r>
              <a:rPr lang="zh-CN" altLang="en-US" sz="1200" b="1" dirty="0">
                <a:solidFill>
                  <a:srgbClr val="0A4776"/>
                </a:solidFill>
                <a:latin typeface="微软雅黑" pitchFamily="34" charset="-122"/>
                <a:ea typeface="微软雅黑" pitchFamily="34" charset="-122"/>
              </a:rPr>
              <a:t>理论基础部分</a:t>
            </a:r>
            <a:endParaRPr lang="en-AU" altLang="zh-CN" sz="1200" b="1" dirty="0">
              <a:solidFill>
                <a:srgbClr val="0A4776"/>
              </a:solidFill>
              <a:latin typeface="微软雅黑" pitchFamily="34" charset="-122"/>
              <a:ea typeface="微软雅黑" pitchFamily="34" charset="-122"/>
            </a:endParaRPr>
          </a:p>
        </p:txBody>
      </p:sp>
      <p:sp>
        <p:nvSpPr>
          <p:cNvPr id="44" name="Text Placeholder 32"/>
          <p:cNvSpPr txBox="1">
            <a:spLocks/>
          </p:cNvSpPr>
          <p:nvPr/>
        </p:nvSpPr>
        <p:spPr>
          <a:xfrm>
            <a:off x="1122176" y="3636647"/>
            <a:ext cx="1888939" cy="593989"/>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00000"/>
              </a:lnSpc>
              <a:spcBef>
                <a:spcPts val="0"/>
              </a:spcBef>
              <a:buNone/>
            </a:pPr>
            <a:r>
              <a:rPr lang="en-US" sz="1000" dirty="0">
                <a:solidFill>
                  <a:srgbClr val="262626"/>
                </a:solidFill>
                <a:latin typeface="+mn-lt"/>
                <a:ea typeface="Roboto Light" panose="02000000000000000000" pitchFamily="2" charset="0"/>
              </a:rPr>
              <a:t>Liquorice chupa chups applicake apple pie cake cupcake brownie bear claw  cake gingerbread cotton candy. </a:t>
            </a:r>
          </a:p>
        </p:txBody>
      </p:sp>
      <p:sp>
        <p:nvSpPr>
          <p:cNvPr id="45" name="TextBox 44"/>
          <p:cNvSpPr txBox="1"/>
          <p:nvPr/>
        </p:nvSpPr>
        <p:spPr>
          <a:xfrm>
            <a:off x="4157867" y="3259721"/>
            <a:ext cx="1326465" cy="184666"/>
          </a:xfrm>
          <a:prstGeom prst="rect">
            <a:avLst/>
          </a:prstGeom>
          <a:noFill/>
        </p:spPr>
        <p:txBody>
          <a:bodyPr wrap="square" lIns="0" tIns="0" rIns="0" bIns="0" rtlCol="0" anchor="ctr">
            <a:spAutoFit/>
          </a:bodyPr>
          <a:lstStyle/>
          <a:p>
            <a:pPr defTabSz="685738"/>
            <a:r>
              <a:rPr lang="zh-CN" altLang="en-US" sz="1200" b="1" dirty="0">
                <a:solidFill>
                  <a:srgbClr val="0A4776"/>
                </a:solidFill>
                <a:latin typeface="微软雅黑" pitchFamily="34" charset="-122"/>
                <a:ea typeface="微软雅黑" pitchFamily="34" charset="-122"/>
              </a:rPr>
              <a:t>理论基础部分</a:t>
            </a:r>
            <a:endParaRPr lang="en-AU" altLang="zh-CN" sz="1200" b="1" dirty="0">
              <a:solidFill>
                <a:srgbClr val="0A4776"/>
              </a:solidFill>
              <a:latin typeface="微软雅黑" pitchFamily="34" charset="-122"/>
              <a:ea typeface="微软雅黑" pitchFamily="34" charset="-122"/>
            </a:endParaRPr>
          </a:p>
        </p:txBody>
      </p:sp>
      <p:sp>
        <p:nvSpPr>
          <p:cNvPr id="46" name="Text Placeholder 32"/>
          <p:cNvSpPr txBox="1">
            <a:spLocks/>
          </p:cNvSpPr>
          <p:nvPr/>
        </p:nvSpPr>
        <p:spPr>
          <a:xfrm>
            <a:off x="3659194" y="3636647"/>
            <a:ext cx="1888939" cy="593989"/>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00000"/>
              </a:lnSpc>
              <a:spcBef>
                <a:spcPts val="0"/>
              </a:spcBef>
              <a:buNone/>
            </a:pPr>
            <a:r>
              <a:rPr lang="en-US" sz="1000" dirty="0" err="1">
                <a:solidFill>
                  <a:srgbClr val="262626"/>
                </a:solidFill>
                <a:latin typeface="+mn-lt"/>
                <a:ea typeface="Roboto Light" panose="02000000000000000000" pitchFamily="2" charset="0"/>
              </a:rPr>
              <a:t>Liquorice</a:t>
            </a:r>
            <a:r>
              <a:rPr lang="en-US" sz="1000" dirty="0">
                <a:solidFill>
                  <a:srgbClr val="262626"/>
                </a:solidFill>
                <a:latin typeface="+mn-lt"/>
                <a:ea typeface="Roboto Light" panose="02000000000000000000" pitchFamily="2" charset="0"/>
              </a:rPr>
              <a:t> </a:t>
            </a:r>
            <a:r>
              <a:rPr lang="en-US" sz="1000" dirty="0" err="1">
                <a:solidFill>
                  <a:srgbClr val="262626"/>
                </a:solidFill>
                <a:latin typeface="+mn-lt"/>
                <a:ea typeface="Roboto Light" panose="02000000000000000000" pitchFamily="2" charset="0"/>
              </a:rPr>
              <a:t>chupa</a:t>
            </a:r>
            <a:r>
              <a:rPr lang="en-US" sz="1000" dirty="0">
                <a:solidFill>
                  <a:srgbClr val="262626"/>
                </a:solidFill>
                <a:latin typeface="+mn-lt"/>
                <a:ea typeface="Roboto Light" panose="02000000000000000000" pitchFamily="2" charset="0"/>
              </a:rPr>
              <a:t> </a:t>
            </a:r>
            <a:r>
              <a:rPr lang="en-US" sz="1000" dirty="0" err="1">
                <a:solidFill>
                  <a:srgbClr val="262626"/>
                </a:solidFill>
                <a:latin typeface="+mn-lt"/>
                <a:ea typeface="Roboto Light" panose="02000000000000000000" pitchFamily="2" charset="0"/>
              </a:rPr>
              <a:t>chups</a:t>
            </a:r>
            <a:r>
              <a:rPr lang="en-US" sz="1000" dirty="0">
                <a:solidFill>
                  <a:srgbClr val="262626"/>
                </a:solidFill>
                <a:latin typeface="+mn-lt"/>
                <a:ea typeface="Roboto Light" panose="02000000000000000000" pitchFamily="2" charset="0"/>
              </a:rPr>
              <a:t> </a:t>
            </a:r>
            <a:r>
              <a:rPr lang="en-US" sz="1000" dirty="0" err="1">
                <a:solidFill>
                  <a:srgbClr val="262626"/>
                </a:solidFill>
                <a:latin typeface="+mn-lt"/>
                <a:ea typeface="Roboto Light" panose="02000000000000000000" pitchFamily="2" charset="0"/>
              </a:rPr>
              <a:t>applicake</a:t>
            </a:r>
            <a:r>
              <a:rPr lang="en-US" sz="1000" dirty="0">
                <a:solidFill>
                  <a:srgbClr val="262626"/>
                </a:solidFill>
                <a:latin typeface="+mn-lt"/>
                <a:ea typeface="Roboto Light" panose="02000000000000000000" pitchFamily="2" charset="0"/>
              </a:rPr>
              <a:t> apple pie cupcake brownie bear claw  cake gingerbread cotton candy. </a:t>
            </a:r>
          </a:p>
        </p:txBody>
      </p:sp>
      <p:sp>
        <p:nvSpPr>
          <p:cNvPr id="51" name="TextBox 50"/>
          <p:cNvSpPr txBox="1"/>
          <p:nvPr/>
        </p:nvSpPr>
        <p:spPr>
          <a:xfrm>
            <a:off x="6630611" y="3259721"/>
            <a:ext cx="1326465" cy="184666"/>
          </a:xfrm>
          <a:prstGeom prst="rect">
            <a:avLst/>
          </a:prstGeom>
          <a:noFill/>
        </p:spPr>
        <p:txBody>
          <a:bodyPr wrap="square" lIns="0" tIns="0" rIns="0" bIns="0" rtlCol="0" anchor="ctr">
            <a:spAutoFit/>
          </a:bodyPr>
          <a:lstStyle/>
          <a:p>
            <a:pPr defTabSz="685738"/>
            <a:r>
              <a:rPr lang="zh-CN" altLang="en-US" sz="1200" b="1" dirty="0">
                <a:solidFill>
                  <a:srgbClr val="0A4776"/>
                </a:solidFill>
                <a:latin typeface="微软雅黑" pitchFamily="34" charset="-122"/>
                <a:ea typeface="微软雅黑" pitchFamily="34" charset="-122"/>
              </a:rPr>
              <a:t>理论基础部分</a:t>
            </a:r>
            <a:endParaRPr lang="en-AU" altLang="zh-CN" sz="1200" b="1" dirty="0">
              <a:solidFill>
                <a:srgbClr val="0A4776"/>
              </a:solidFill>
              <a:latin typeface="微软雅黑" pitchFamily="34" charset="-122"/>
              <a:ea typeface="微软雅黑" pitchFamily="34" charset="-122"/>
            </a:endParaRPr>
          </a:p>
        </p:txBody>
      </p:sp>
      <p:sp>
        <p:nvSpPr>
          <p:cNvPr id="53" name="Text Placeholder 32"/>
          <p:cNvSpPr txBox="1">
            <a:spLocks/>
          </p:cNvSpPr>
          <p:nvPr/>
        </p:nvSpPr>
        <p:spPr>
          <a:xfrm>
            <a:off x="6131937" y="3636647"/>
            <a:ext cx="1888939" cy="593989"/>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00000"/>
              </a:lnSpc>
              <a:spcBef>
                <a:spcPts val="0"/>
              </a:spcBef>
              <a:buNone/>
            </a:pPr>
            <a:r>
              <a:rPr lang="en-US" sz="1000" dirty="0" err="1">
                <a:solidFill>
                  <a:srgbClr val="262626"/>
                </a:solidFill>
                <a:latin typeface="+mn-lt"/>
                <a:ea typeface="Roboto Light" panose="02000000000000000000" pitchFamily="2" charset="0"/>
              </a:rPr>
              <a:t>Liquorice</a:t>
            </a:r>
            <a:r>
              <a:rPr lang="en-US" sz="1000" dirty="0">
                <a:solidFill>
                  <a:srgbClr val="262626"/>
                </a:solidFill>
                <a:latin typeface="+mn-lt"/>
                <a:ea typeface="Roboto Light" panose="02000000000000000000" pitchFamily="2" charset="0"/>
              </a:rPr>
              <a:t> </a:t>
            </a:r>
            <a:r>
              <a:rPr lang="en-US" sz="1000" dirty="0" err="1">
                <a:solidFill>
                  <a:srgbClr val="262626"/>
                </a:solidFill>
                <a:latin typeface="+mn-lt"/>
                <a:ea typeface="Roboto Light" panose="02000000000000000000" pitchFamily="2" charset="0"/>
              </a:rPr>
              <a:t>chupa</a:t>
            </a:r>
            <a:r>
              <a:rPr lang="en-US" sz="1000" dirty="0">
                <a:solidFill>
                  <a:srgbClr val="262626"/>
                </a:solidFill>
                <a:latin typeface="+mn-lt"/>
                <a:ea typeface="Roboto Light" panose="02000000000000000000" pitchFamily="2" charset="0"/>
              </a:rPr>
              <a:t> </a:t>
            </a:r>
            <a:r>
              <a:rPr lang="en-US" sz="1000" dirty="0" err="1">
                <a:solidFill>
                  <a:srgbClr val="262626"/>
                </a:solidFill>
                <a:latin typeface="+mn-lt"/>
                <a:ea typeface="Roboto Light" panose="02000000000000000000" pitchFamily="2" charset="0"/>
              </a:rPr>
              <a:t>chups</a:t>
            </a:r>
            <a:r>
              <a:rPr lang="en-US" sz="1000" dirty="0">
                <a:solidFill>
                  <a:srgbClr val="262626"/>
                </a:solidFill>
                <a:latin typeface="+mn-lt"/>
                <a:ea typeface="Roboto Light" panose="02000000000000000000" pitchFamily="2" charset="0"/>
              </a:rPr>
              <a:t> </a:t>
            </a:r>
            <a:r>
              <a:rPr lang="en-US" sz="1000" dirty="0" err="1">
                <a:solidFill>
                  <a:srgbClr val="262626"/>
                </a:solidFill>
                <a:latin typeface="+mn-lt"/>
                <a:ea typeface="Roboto Light" panose="02000000000000000000" pitchFamily="2" charset="0"/>
              </a:rPr>
              <a:t>applicake</a:t>
            </a:r>
            <a:r>
              <a:rPr lang="en-US" sz="1000" dirty="0">
                <a:solidFill>
                  <a:srgbClr val="262626"/>
                </a:solidFill>
                <a:latin typeface="+mn-lt"/>
                <a:ea typeface="Roboto Light" panose="02000000000000000000" pitchFamily="2" charset="0"/>
              </a:rPr>
              <a:t> apple pie cupcake brownie bear claw  cake gingerbread cotton candy. </a:t>
            </a:r>
          </a:p>
        </p:txBody>
      </p:sp>
      <p:sp>
        <p:nvSpPr>
          <p:cNvPr id="54" name="Freeform 5"/>
          <p:cNvSpPr>
            <a:spLocks noEditPoints="1"/>
          </p:cNvSpPr>
          <p:nvPr/>
        </p:nvSpPr>
        <p:spPr bwMode="auto">
          <a:xfrm>
            <a:off x="1169216" y="1629096"/>
            <a:ext cx="231580" cy="225434"/>
          </a:xfrm>
          <a:custGeom>
            <a:avLst/>
            <a:gdLst>
              <a:gd name="T0" fmla="*/ 807 w 942"/>
              <a:gd name="T1" fmla="*/ 361 h 917"/>
              <a:gd name="T2" fmla="*/ 422 w 942"/>
              <a:gd name="T3" fmla="*/ 504 h 917"/>
              <a:gd name="T4" fmla="*/ 432 w 942"/>
              <a:gd name="T5" fmla="*/ 696 h 917"/>
              <a:gd name="T6" fmla="*/ 796 w 942"/>
              <a:gd name="T7" fmla="*/ 885 h 917"/>
              <a:gd name="T8" fmla="*/ 43 w 942"/>
              <a:gd name="T9" fmla="*/ 909 h 917"/>
              <a:gd name="T10" fmla="*/ 10 w 942"/>
              <a:gd name="T11" fmla="*/ 230 h 917"/>
              <a:gd name="T12" fmla="*/ 309 w 942"/>
              <a:gd name="T13" fmla="*/ 160 h 917"/>
              <a:gd name="T14" fmla="*/ 88 w 942"/>
              <a:gd name="T15" fmla="*/ 295 h 917"/>
              <a:gd name="T16" fmla="*/ 86 w 942"/>
              <a:gd name="T17" fmla="*/ 858 h 917"/>
              <a:gd name="T18" fmla="*/ 168 w 942"/>
              <a:gd name="T19" fmla="*/ 862 h 917"/>
              <a:gd name="T20" fmla="*/ 547 w 942"/>
              <a:gd name="T21" fmla="*/ 539 h 917"/>
              <a:gd name="T22" fmla="*/ 491 w 942"/>
              <a:gd name="T23" fmla="*/ 594 h 917"/>
              <a:gd name="T24" fmla="*/ 559 w 942"/>
              <a:gd name="T25" fmla="*/ 649 h 917"/>
              <a:gd name="T26" fmla="*/ 598 w 942"/>
              <a:gd name="T27" fmla="*/ 573 h 917"/>
              <a:gd name="T28" fmla="*/ 92 w 942"/>
              <a:gd name="T29" fmla="*/ 369 h 917"/>
              <a:gd name="T30" fmla="*/ 160 w 942"/>
              <a:gd name="T31" fmla="*/ 389 h 917"/>
              <a:gd name="T32" fmla="*/ 164 w 942"/>
              <a:gd name="T33" fmla="*/ 369 h 917"/>
              <a:gd name="T34" fmla="*/ 663 w 942"/>
              <a:gd name="T35" fmla="*/ 379 h 917"/>
              <a:gd name="T36" fmla="*/ 747 w 942"/>
              <a:gd name="T37" fmla="*/ 383 h 917"/>
              <a:gd name="T38" fmla="*/ 559 w 942"/>
              <a:gd name="T39" fmla="*/ 367 h 917"/>
              <a:gd name="T40" fmla="*/ 555 w 942"/>
              <a:gd name="T41" fmla="*/ 387 h 917"/>
              <a:gd name="T42" fmla="*/ 633 w 942"/>
              <a:gd name="T43" fmla="*/ 373 h 917"/>
              <a:gd name="T44" fmla="*/ 438 w 942"/>
              <a:gd name="T45" fmla="*/ 373 h 917"/>
              <a:gd name="T46" fmla="*/ 516 w 942"/>
              <a:gd name="T47" fmla="*/ 387 h 917"/>
              <a:gd name="T48" fmla="*/ 448 w 942"/>
              <a:gd name="T49" fmla="*/ 367 h 917"/>
              <a:gd name="T50" fmla="*/ 323 w 942"/>
              <a:gd name="T51" fmla="*/ 383 h 917"/>
              <a:gd name="T52" fmla="*/ 407 w 942"/>
              <a:gd name="T53" fmla="*/ 379 h 917"/>
              <a:gd name="T54" fmla="*/ 207 w 942"/>
              <a:gd name="T55" fmla="*/ 369 h 917"/>
              <a:gd name="T56" fmla="*/ 274 w 942"/>
              <a:gd name="T57" fmla="*/ 389 h 917"/>
              <a:gd name="T58" fmla="*/ 278 w 942"/>
              <a:gd name="T59" fmla="*/ 369 h 917"/>
              <a:gd name="T60" fmla="*/ 67 w 942"/>
              <a:gd name="T61" fmla="*/ 408 h 917"/>
              <a:gd name="T62" fmla="*/ 63 w 942"/>
              <a:gd name="T63" fmla="*/ 492 h 917"/>
              <a:gd name="T64" fmla="*/ 67 w 942"/>
              <a:gd name="T65" fmla="*/ 870 h 917"/>
              <a:gd name="T66" fmla="*/ 67 w 942"/>
              <a:gd name="T67" fmla="*/ 760 h 917"/>
              <a:gd name="T68" fmla="*/ 59 w 942"/>
              <a:gd name="T69" fmla="*/ 842 h 917"/>
              <a:gd name="T70" fmla="*/ 78 w 942"/>
              <a:gd name="T71" fmla="*/ 770 h 917"/>
              <a:gd name="T72" fmla="*/ 59 w 942"/>
              <a:gd name="T73" fmla="*/ 649 h 917"/>
              <a:gd name="T74" fmla="*/ 67 w 942"/>
              <a:gd name="T75" fmla="*/ 729 h 917"/>
              <a:gd name="T76" fmla="*/ 74 w 942"/>
              <a:gd name="T77" fmla="*/ 526 h 917"/>
              <a:gd name="T78" fmla="*/ 55 w 942"/>
              <a:gd name="T79" fmla="*/ 596 h 917"/>
              <a:gd name="T80" fmla="*/ 78 w 942"/>
              <a:gd name="T81" fmla="*/ 596 h 917"/>
              <a:gd name="T82" fmla="*/ 663 w 942"/>
              <a:gd name="T83" fmla="*/ 858 h 917"/>
              <a:gd name="T84" fmla="*/ 747 w 942"/>
              <a:gd name="T85" fmla="*/ 858 h 917"/>
              <a:gd name="T86" fmla="*/ 559 w 942"/>
              <a:gd name="T87" fmla="*/ 848 h 917"/>
              <a:gd name="T88" fmla="*/ 559 w 942"/>
              <a:gd name="T89" fmla="*/ 868 h 917"/>
              <a:gd name="T90" fmla="*/ 630 w 942"/>
              <a:gd name="T91" fmla="*/ 850 h 917"/>
              <a:gd name="T92" fmla="*/ 438 w 942"/>
              <a:gd name="T93" fmla="*/ 858 h 917"/>
              <a:gd name="T94" fmla="*/ 518 w 942"/>
              <a:gd name="T95" fmla="*/ 866 h 917"/>
              <a:gd name="T96" fmla="*/ 448 w 942"/>
              <a:gd name="T97" fmla="*/ 848 h 917"/>
              <a:gd name="T98" fmla="*/ 325 w 942"/>
              <a:gd name="T99" fmla="*/ 866 h 917"/>
              <a:gd name="T100" fmla="*/ 407 w 942"/>
              <a:gd name="T101" fmla="*/ 858 h 917"/>
              <a:gd name="T102" fmla="*/ 203 w 942"/>
              <a:gd name="T103" fmla="*/ 850 h 917"/>
              <a:gd name="T104" fmla="*/ 274 w 942"/>
              <a:gd name="T105" fmla="*/ 868 h 917"/>
              <a:gd name="T106" fmla="*/ 274 w 942"/>
              <a:gd name="T107" fmla="*/ 848 h 917"/>
              <a:gd name="T108" fmla="*/ 766 w 942"/>
              <a:gd name="T109" fmla="*/ 25 h 917"/>
              <a:gd name="T110" fmla="*/ 473 w 942"/>
              <a:gd name="T111" fmla="*/ 508 h 917"/>
              <a:gd name="T112" fmla="*/ 446 w 942"/>
              <a:gd name="T113" fmla="*/ 649 h 917"/>
              <a:gd name="T114" fmla="*/ 833 w 942"/>
              <a:gd name="T115" fmla="*/ 686 h 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942" h="917">
                <a:moveTo>
                  <a:pt x="96" y="299"/>
                </a:moveTo>
                <a:lnTo>
                  <a:pt x="731" y="299"/>
                </a:lnTo>
                <a:lnTo>
                  <a:pt x="731" y="299"/>
                </a:lnTo>
                <a:lnTo>
                  <a:pt x="747" y="301"/>
                </a:lnTo>
                <a:lnTo>
                  <a:pt x="762" y="305"/>
                </a:lnTo>
                <a:lnTo>
                  <a:pt x="774" y="311"/>
                </a:lnTo>
                <a:lnTo>
                  <a:pt x="786" y="322"/>
                </a:lnTo>
                <a:lnTo>
                  <a:pt x="796" y="334"/>
                </a:lnTo>
                <a:lnTo>
                  <a:pt x="802" y="346"/>
                </a:lnTo>
                <a:lnTo>
                  <a:pt x="807" y="361"/>
                </a:lnTo>
                <a:lnTo>
                  <a:pt x="809" y="377"/>
                </a:lnTo>
                <a:lnTo>
                  <a:pt x="809" y="469"/>
                </a:lnTo>
                <a:lnTo>
                  <a:pt x="491" y="469"/>
                </a:lnTo>
                <a:lnTo>
                  <a:pt x="491" y="469"/>
                </a:lnTo>
                <a:lnTo>
                  <a:pt x="475" y="469"/>
                </a:lnTo>
                <a:lnTo>
                  <a:pt x="458" y="475"/>
                </a:lnTo>
                <a:lnTo>
                  <a:pt x="444" y="481"/>
                </a:lnTo>
                <a:lnTo>
                  <a:pt x="432" y="492"/>
                </a:lnTo>
                <a:lnTo>
                  <a:pt x="432" y="492"/>
                </a:lnTo>
                <a:lnTo>
                  <a:pt x="422" y="504"/>
                </a:lnTo>
                <a:lnTo>
                  <a:pt x="415" y="518"/>
                </a:lnTo>
                <a:lnTo>
                  <a:pt x="409" y="535"/>
                </a:lnTo>
                <a:lnTo>
                  <a:pt x="409" y="551"/>
                </a:lnTo>
                <a:lnTo>
                  <a:pt x="409" y="639"/>
                </a:lnTo>
                <a:lnTo>
                  <a:pt x="409" y="639"/>
                </a:lnTo>
                <a:lnTo>
                  <a:pt x="409" y="655"/>
                </a:lnTo>
                <a:lnTo>
                  <a:pt x="415" y="672"/>
                </a:lnTo>
                <a:lnTo>
                  <a:pt x="422" y="684"/>
                </a:lnTo>
                <a:lnTo>
                  <a:pt x="432" y="696"/>
                </a:lnTo>
                <a:lnTo>
                  <a:pt x="432" y="696"/>
                </a:lnTo>
                <a:lnTo>
                  <a:pt x="444" y="707"/>
                </a:lnTo>
                <a:lnTo>
                  <a:pt x="458" y="715"/>
                </a:lnTo>
                <a:lnTo>
                  <a:pt x="475" y="719"/>
                </a:lnTo>
                <a:lnTo>
                  <a:pt x="491" y="721"/>
                </a:lnTo>
                <a:lnTo>
                  <a:pt x="809" y="721"/>
                </a:lnTo>
                <a:lnTo>
                  <a:pt x="809" y="842"/>
                </a:lnTo>
                <a:lnTo>
                  <a:pt x="809" y="842"/>
                </a:lnTo>
                <a:lnTo>
                  <a:pt x="807" y="856"/>
                </a:lnTo>
                <a:lnTo>
                  <a:pt x="802" y="870"/>
                </a:lnTo>
                <a:lnTo>
                  <a:pt x="796" y="885"/>
                </a:lnTo>
                <a:lnTo>
                  <a:pt x="786" y="895"/>
                </a:lnTo>
                <a:lnTo>
                  <a:pt x="774" y="905"/>
                </a:lnTo>
                <a:lnTo>
                  <a:pt x="762" y="911"/>
                </a:lnTo>
                <a:lnTo>
                  <a:pt x="747" y="915"/>
                </a:lnTo>
                <a:lnTo>
                  <a:pt x="731" y="917"/>
                </a:lnTo>
                <a:lnTo>
                  <a:pt x="96" y="917"/>
                </a:lnTo>
                <a:lnTo>
                  <a:pt x="96" y="917"/>
                </a:lnTo>
                <a:lnTo>
                  <a:pt x="78" y="917"/>
                </a:lnTo>
                <a:lnTo>
                  <a:pt x="59" y="915"/>
                </a:lnTo>
                <a:lnTo>
                  <a:pt x="43" y="909"/>
                </a:lnTo>
                <a:lnTo>
                  <a:pt x="28" y="903"/>
                </a:lnTo>
                <a:lnTo>
                  <a:pt x="18" y="893"/>
                </a:lnTo>
                <a:lnTo>
                  <a:pt x="8" y="881"/>
                </a:lnTo>
                <a:lnTo>
                  <a:pt x="2" y="864"/>
                </a:lnTo>
                <a:lnTo>
                  <a:pt x="0" y="844"/>
                </a:lnTo>
                <a:lnTo>
                  <a:pt x="0" y="303"/>
                </a:lnTo>
                <a:lnTo>
                  <a:pt x="0" y="303"/>
                </a:lnTo>
                <a:lnTo>
                  <a:pt x="0" y="277"/>
                </a:lnTo>
                <a:lnTo>
                  <a:pt x="4" y="252"/>
                </a:lnTo>
                <a:lnTo>
                  <a:pt x="10" y="230"/>
                </a:lnTo>
                <a:lnTo>
                  <a:pt x="18" y="209"/>
                </a:lnTo>
                <a:lnTo>
                  <a:pt x="31" y="191"/>
                </a:lnTo>
                <a:lnTo>
                  <a:pt x="43" y="176"/>
                </a:lnTo>
                <a:lnTo>
                  <a:pt x="51" y="170"/>
                </a:lnTo>
                <a:lnTo>
                  <a:pt x="59" y="166"/>
                </a:lnTo>
                <a:lnTo>
                  <a:pt x="69" y="162"/>
                </a:lnTo>
                <a:lnTo>
                  <a:pt x="80" y="160"/>
                </a:lnTo>
                <a:lnTo>
                  <a:pt x="84" y="160"/>
                </a:lnTo>
                <a:lnTo>
                  <a:pt x="86" y="160"/>
                </a:lnTo>
                <a:lnTo>
                  <a:pt x="309" y="160"/>
                </a:lnTo>
                <a:lnTo>
                  <a:pt x="149" y="232"/>
                </a:lnTo>
                <a:lnTo>
                  <a:pt x="90" y="232"/>
                </a:lnTo>
                <a:lnTo>
                  <a:pt x="90" y="232"/>
                </a:lnTo>
                <a:lnTo>
                  <a:pt x="86" y="236"/>
                </a:lnTo>
                <a:lnTo>
                  <a:pt x="82" y="246"/>
                </a:lnTo>
                <a:lnTo>
                  <a:pt x="78" y="256"/>
                </a:lnTo>
                <a:lnTo>
                  <a:pt x="78" y="268"/>
                </a:lnTo>
                <a:lnTo>
                  <a:pt x="78" y="279"/>
                </a:lnTo>
                <a:lnTo>
                  <a:pt x="82" y="289"/>
                </a:lnTo>
                <a:lnTo>
                  <a:pt x="88" y="295"/>
                </a:lnTo>
                <a:lnTo>
                  <a:pt x="92" y="297"/>
                </a:lnTo>
                <a:lnTo>
                  <a:pt x="96" y="299"/>
                </a:lnTo>
                <a:lnTo>
                  <a:pt x="96" y="299"/>
                </a:lnTo>
                <a:close/>
                <a:moveTo>
                  <a:pt x="96" y="848"/>
                </a:moveTo>
                <a:lnTo>
                  <a:pt x="96" y="848"/>
                </a:lnTo>
                <a:lnTo>
                  <a:pt x="92" y="848"/>
                </a:lnTo>
                <a:lnTo>
                  <a:pt x="88" y="850"/>
                </a:lnTo>
                <a:lnTo>
                  <a:pt x="86" y="854"/>
                </a:lnTo>
                <a:lnTo>
                  <a:pt x="86" y="858"/>
                </a:lnTo>
                <a:lnTo>
                  <a:pt x="86" y="858"/>
                </a:lnTo>
                <a:lnTo>
                  <a:pt x="86" y="858"/>
                </a:lnTo>
                <a:lnTo>
                  <a:pt x="86" y="862"/>
                </a:lnTo>
                <a:lnTo>
                  <a:pt x="88" y="866"/>
                </a:lnTo>
                <a:lnTo>
                  <a:pt x="92" y="868"/>
                </a:lnTo>
                <a:lnTo>
                  <a:pt x="96" y="868"/>
                </a:lnTo>
                <a:lnTo>
                  <a:pt x="160" y="868"/>
                </a:lnTo>
                <a:lnTo>
                  <a:pt x="160" y="868"/>
                </a:lnTo>
                <a:lnTo>
                  <a:pt x="164" y="868"/>
                </a:lnTo>
                <a:lnTo>
                  <a:pt x="166" y="866"/>
                </a:lnTo>
                <a:lnTo>
                  <a:pt x="168" y="862"/>
                </a:lnTo>
                <a:lnTo>
                  <a:pt x="170" y="858"/>
                </a:lnTo>
                <a:lnTo>
                  <a:pt x="170" y="858"/>
                </a:lnTo>
                <a:lnTo>
                  <a:pt x="170" y="858"/>
                </a:lnTo>
                <a:lnTo>
                  <a:pt x="168" y="854"/>
                </a:lnTo>
                <a:lnTo>
                  <a:pt x="166" y="850"/>
                </a:lnTo>
                <a:lnTo>
                  <a:pt x="164" y="848"/>
                </a:lnTo>
                <a:lnTo>
                  <a:pt x="160" y="848"/>
                </a:lnTo>
                <a:lnTo>
                  <a:pt x="96" y="848"/>
                </a:lnTo>
                <a:lnTo>
                  <a:pt x="96" y="848"/>
                </a:lnTo>
                <a:close/>
                <a:moveTo>
                  <a:pt x="547" y="539"/>
                </a:moveTo>
                <a:lnTo>
                  <a:pt x="547" y="539"/>
                </a:lnTo>
                <a:lnTo>
                  <a:pt x="534" y="539"/>
                </a:lnTo>
                <a:lnTo>
                  <a:pt x="524" y="543"/>
                </a:lnTo>
                <a:lnTo>
                  <a:pt x="516" y="549"/>
                </a:lnTo>
                <a:lnTo>
                  <a:pt x="508" y="555"/>
                </a:lnTo>
                <a:lnTo>
                  <a:pt x="499" y="563"/>
                </a:lnTo>
                <a:lnTo>
                  <a:pt x="495" y="573"/>
                </a:lnTo>
                <a:lnTo>
                  <a:pt x="491" y="584"/>
                </a:lnTo>
                <a:lnTo>
                  <a:pt x="491" y="594"/>
                </a:lnTo>
                <a:lnTo>
                  <a:pt x="491" y="594"/>
                </a:lnTo>
                <a:lnTo>
                  <a:pt x="491" y="606"/>
                </a:lnTo>
                <a:lnTo>
                  <a:pt x="495" y="616"/>
                </a:lnTo>
                <a:lnTo>
                  <a:pt x="499" y="627"/>
                </a:lnTo>
                <a:lnTo>
                  <a:pt x="508" y="635"/>
                </a:lnTo>
                <a:lnTo>
                  <a:pt x="516" y="641"/>
                </a:lnTo>
                <a:lnTo>
                  <a:pt x="524" y="647"/>
                </a:lnTo>
                <a:lnTo>
                  <a:pt x="534" y="649"/>
                </a:lnTo>
                <a:lnTo>
                  <a:pt x="547" y="651"/>
                </a:lnTo>
                <a:lnTo>
                  <a:pt x="547" y="651"/>
                </a:lnTo>
                <a:lnTo>
                  <a:pt x="559" y="649"/>
                </a:lnTo>
                <a:lnTo>
                  <a:pt x="569" y="647"/>
                </a:lnTo>
                <a:lnTo>
                  <a:pt x="577" y="641"/>
                </a:lnTo>
                <a:lnTo>
                  <a:pt x="585" y="635"/>
                </a:lnTo>
                <a:lnTo>
                  <a:pt x="594" y="627"/>
                </a:lnTo>
                <a:lnTo>
                  <a:pt x="598" y="616"/>
                </a:lnTo>
                <a:lnTo>
                  <a:pt x="602" y="606"/>
                </a:lnTo>
                <a:lnTo>
                  <a:pt x="604" y="594"/>
                </a:lnTo>
                <a:lnTo>
                  <a:pt x="604" y="594"/>
                </a:lnTo>
                <a:lnTo>
                  <a:pt x="602" y="584"/>
                </a:lnTo>
                <a:lnTo>
                  <a:pt x="598" y="573"/>
                </a:lnTo>
                <a:lnTo>
                  <a:pt x="594" y="563"/>
                </a:lnTo>
                <a:lnTo>
                  <a:pt x="585" y="555"/>
                </a:lnTo>
                <a:lnTo>
                  <a:pt x="577" y="549"/>
                </a:lnTo>
                <a:lnTo>
                  <a:pt x="569" y="543"/>
                </a:lnTo>
                <a:lnTo>
                  <a:pt x="559" y="539"/>
                </a:lnTo>
                <a:lnTo>
                  <a:pt x="547" y="539"/>
                </a:lnTo>
                <a:lnTo>
                  <a:pt x="547" y="539"/>
                </a:lnTo>
                <a:close/>
                <a:moveTo>
                  <a:pt x="96" y="367"/>
                </a:moveTo>
                <a:lnTo>
                  <a:pt x="96" y="367"/>
                </a:lnTo>
                <a:lnTo>
                  <a:pt x="92" y="369"/>
                </a:lnTo>
                <a:lnTo>
                  <a:pt x="88" y="371"/>
                </a:lnTo>
                <a:lnTo>
                  <a:pt x="86" y="373"/>
                </a:lnTo>
                <a:lnTo>
                  <a:pt x="86" y="379"/>
                </a:lnTo>
                <a:lnTo>
                  <a:pt x="86" y="379"/>
                </a:lnTo>
                <a:lnTo>
                  <a:pt x="86" y="379"/>
                </a:lnTo>
                <a:lnTo>
                  <a:pt x="86" y="383"/>
                </a:lnTo>
                <a:lnTo>
                  <a:pt x="88" y="385"/>
                </a:lnTo>
                <a:lnTo>
                  <a:pt x="92" y="387"/>
                </a:lnTo>
                <a:lnTo>
                  <a:pt x="96" y="389"/>
                </a:lnTo>
                <a:lnTo>
                  <a:pt x="160" y="389"/>
                </a:lnTo>
                <a:lnTo>
                  <a:pt x="160" y="389"/>
                </a:lnTo>
                <a:lnTo>
                  <a:pt x="164" y="387"/>
                </a:lnTo>
                <a:lnTo>
                  <a:pt x="166" y="385"/>
                </a:lnTo>
                <a:lnTo>
                  <a:pt x="168" y="383"/>
                </a:lnTo>
                <a:lnTo>
                  <a:pt x="170" y="379"/>
                </a:lnTo>
                <a:lnTo>
                  <a:pt x="170" y="379"/>
                </a:lnTo>
                <a:lnTo>
                  <a:pt x="170" y="379"/>
                </a:lnTo>
                <a:lnTo>
                  <a:pt x="168" y="373"/>
                </a:lnTo>
                <a:lnTo>
                  <a:pt x="166" y="371"/>
                </a:lnTo>
                <a:lnTo>
                  <a:pt x="164" y="369"/>
                </a:lnTo>
                <a:lnTo>
                  <a:pt x="160" y="367"/>
                </a:lnTo>
                <a:lnTo>
                  <a:pt x="96" y="367"/>
                </a:lnTo>
                <a:lnTo>
                  <a:pt x="96" y="367"/>
                </a:lnTo>
                <a:close/>
                <a:moveTo>
                  <a:pt x="673" y="367"/>
                </a:moveTo>
                <a:lnTo>
                  <a:pt x="673" y="367"/>
                </a:lnTo>
                <a:lnTo>
                  <a:pt x="669" y="369"/>
                </a:lnTo>
                <a:lnTo>
                  <a:pt x="667" y="371"/>
                </a:lnTo>
                <a:lnTo>
                  <a:pt x="665" y="373"/>
                </a:lnTo>
                <a:lnTo>
                  <a:pt x="663" y="379"/>
                </a:lnTo>
                <a:lnTo>
                  <a:pt x="663" y="379"/>
                </a:lnTo>
                <a:lnTo>
                  <a:pt x="663" y="379"/>
                </a:lnTo>
                <a:lnTo>
                  <a:pt x="665" y="383"/>
                </a:lnTo>
                <a:lnTo>
                  <a:pt x="667" y="385"/>
                </a:lnTo>
                <a:lnTo>
                  <a:pt x="669" y="387"/>
                </a:lnTo>
                <a:lnTo>
                  <a:pt x="673" y="389"/>
                </a:lnTo>
                <a:lnTo>
                  <a:pt x="737" y="389"/>
                </a:lnTo>
                <a:lnTo>
                  <a:pt x="737" y="389"/>
                </a:lnTo>
                <a:lnTo>
                  <a:pt x="741" y="387"/>
                </a:lnTo>
                <a:lnTo>
                  <a:pt x="745" y="385"/>
                </a:lnTo>
                <a:lnTo>
                  <a:pt x="747" y="383"/>
                </a:lnTo>
                <a:lnTo>
                  <a:pt x="747" y="379"/>
                </a:lnTo>
                <a:lnTo>
                  <a:pt x="747" y="379"/>
                </a:lnTo>
                <a:lnTo>
                  <a:pt x="747" y="379"/>
                </a:lnTo>
                <a:lnTo>
                  <a:pt x="747" y="373"/>
                </a:lnTo>
                <a:lnTo>
                  <a:pt x="745" y="371"/>
                </a:lnTo>
                <a:lnTo>
                  <a:pt x="741" y="369"/>
                </a:lnTo>
                <a:lnTo>
                  <a:pt x="737" y="367"/>
                </a:lnTo>
                <a:lnTo>
                  <a:pt x="673" y="367"/>
                </a:lnTo>
                <a:lnTo>
                  <a:pt x="673" y="367"/>
                </a:lnTo>
                <a:close/>
                <a:moveTo>
                  <a:pt x="559" y="367"/>
                </a:moveTo>
                <a:lnTo>
                  <a:pt x="559" y="367"/>
                </a:lnTo>
                <a:lnTo>
                  <a:pt x="555" y="369"/>
                </a:lnTo>
                <a:lnTo>
                  <a:pt x="553" y="371"/>
                </a:lnTo>
                <a:lnTo>
                  <a:pt x="549" y="373"/>
                </a:lnTo>
                <a:lnTo>
                  <a:pt x="549" y="379"/>
                </a:lnTo>
                <a:lnTo>
                  <a:pt x="549" y="379"/>
                </a:lnTo>
                <a:lnTo>
                  <a:pt x="549" y="379"/>
                </a:lnTo>
                <a:lnTo>
                  <a:pt x="549" y="383"/>
                </a:lnTo>
                <a:lnTo>
                  <a:pt x="553" y="385"/>
                </a:lnTo>
                <a:lnTo>
                  <a:pt x="555" y="387"/>
                </a:lnTo>
                <a:lnTo>
                  <a:pt x="559" y="389"/>
                </a:lnTo>
                <a:lnTo>
                  <a:pt x="622" y="389"/>
                </a:lnTo>
                <a:lnTo>
                  <a:pt x="622" y="389"/>
                </a:lnTo>
                <a:lnTo>
                  <a:pt x="626" y="387"/>
                </a:lnTo>
                <a:lnTo>
                  <a:pt x="630" y="385"/>
                </a:lnTo>
                <a:lnTo>
                  <a:pt x="633" y="383"/>
                </a:lnTo>
                <a:lnTo>
                  <a:pt x="633" y="379"/>
                </a:lnTo>
                <a:lnTo>
                  <a:pt x="633" y="379"/>
                </a:lnTo>
                <a:lnTo>
                  <a:pt x="633" y="379"/>
                </a:lnTo>
                <a:lnTo>
                  <a:pt x="633" y="373"/>
                </a:lnTo>
                <a:lnTo>
                  <a:pt x="630" y="371"/>
                </a:lnTo>
                <a:lnTo>
                  <a:pt x="626" y="369"/>
                </a:lnTo>
                <a:lnTo>
                  <a:pt x="622" y="367"/>
                </a:lnTo>
                <a:lnTo>
                  <a:pt x="559" y="367"/>
                </a:lnTo>
                <a:lnTo>
                  <a:pt x="559" y="367"/>
                </a:lnTo>
                <a:close/>
                <a:moveTo>
                  <a:pt x="448" y="367"/>
                </a:moveTo>
                <a:lnTo>
                  <a:pt x="448" y="367"/>
                </a:lnTo>
                <a:lnTo>
                  <a:pt x="444" y="369"/>
                </a:lnTo>
                <a:lnTo>
                  <a:pt x="440" y="371"/>
                </a:lnTo>
                <a:lnTo>
                  <a:pt x="438" y="373"/>
                </a:lnTo>
                <a:lnTo>
                  <a:pt x="438" y="379"/>
                </a:lnTo>
                <a:lnTo>
                  <a:pt x="438" y="379"/>
                </a:lnTo>
                <a:lnTo>
                  <a:pt x="438" y="379"/>
                </a:lnTo>
                <a:lnTo>
                  <a:pt x="438" y="383"/>
                </a:lnTo>
                <a:lnTo>
                  <a:pt x="440" y="385"/>
                </a:lnTo>
                <a:lnTo>
                  <a:pt x="444" y="387"/>
                </a:lnTo>
                <a:lnTo>
                  <a:pt x="448" y="389"/>
                </a:lnTo>
                <a:lnTo>
                  <a:pt x="512" y="389"/>
                </a:lnTo>
                <a:lnTo>
                  <a:pt x="512" y="389"/>
                </a:lnTo>
                <a:lnTo>
                  <a:pt x="516" y="387"/>
                </a:lnTo>
                <a:lnTo>
                  <a:pt x="518" y="385"/>
                </a:lnTo>
                <a:lnTo>
                  <a:pt x="522" y="383"/>
                </a:lnTo>
                <a:lnTo>
                  <a:pt x="522" y="379"/>
                </a:lnTo>
                <a:lnTo>
                  <a:pt x="522" y="379"/>
                </a:lnTo>
                <a:lnTo>
                  <a:pt x="522" y="379"/>
                </a:lnTo>
                <a:lnTo>
                  <a:pt x="522" y="373"/>
                </a:lnTo>
                <a:lnTo>
                  <a:pt x="518" y="371"/>
                </a:lnTo>
                <a:lnTo>
                  <a:pt x="516" y="369"/>
                </a:lnTo>
                <a:lnTo>
                  <a:pt x="512" y="367"/>
                </a:lnTo>
                <a:lnTo>
                  <a:pt x="448" y="367"/>
                </a:lnTo>
                <a:lnTo>
                  <a:pt x="448" y="367"/>
                </a:lnTo>
                <a:close/>
                <a:moveTo>
                  <a:pt x="334" y="367"/>
                </a:moveTo>
                <a:lnTo>
                  <a:pt x="334" y="367"/>
                </a:lnTo>
                <a:lnTo>
                  <a:pt x="329" y="369"/>
                </a:lnTo>
                <a:lnTo>
                  <a:pt x="325" y="371"/>
                </a:lnTo>
                <a:lnTo>
                  <a:pt x="323" y="373"/>
                </a:lnTo>
                <a:lnTo>
                  <a:pt x="323" y="379"/>
                </a:lnTo>
                <a:lnTo>
                  <a:pt x="323" y="379"/>
                </a:lnTo>
                <a:lnTo>
                  <a:pt x="323" y="379"/>
                </a:lnTo>
                <a:lnTo>
                  <a:pt x="323" y="383"/>
                </a:lnTo>
                <a:lnTo>
                  <a:pt x="325" y="385"/>
                </a:lnTo>
                <a:lnTo>
                  <a:pt x="329" y="387"/>
                </a:lnTo>
                <a:lnTo>
                  <a:pt x="334" y="389"/>
                </a:lnTo>
                <a:lnTo>
                  <a:pt x="397" y="389"/>
                </a:lnTo>
                <a:lnTo>
                  <a:pt x="397" y="389"/>
                </a:lnTo>
                <a:lnTo>
                  <a:pt x="401" y="387"/>
                </a:lnTo>
                <a:lnTo>
                  <a:pt x="403" y="385"/>
                </a:lnTo>
                <a:lnTo>
                  <a:pt x="405" y="383"/>
                </a:lnTo>
                <a:lnTo>
                  <a:pt x="407" y="379"/>
                </a:lnTo>
                <a:lnTo>
                  <a:pt x="407" y="379"/>
                </a:lnTo>
                <a:lnTo>
                  <a:pt x="407" y="379"/>
                </a:lnTo>
                <a:lnTo>
                  <a:pt x="405" y="373"/>
                </a:lnTo>
                <a:lnTo>
                  <a:pt x="403" y="371"/>
                </a:lnTo>
                <a:lnTo>
                  <a:pt x="401" y="369"/>
                </a:lnTo>
                <a:lnTo>
                  <a:pt x="397" y="367"/>
                </a:lnTo>
                <a:lnTo>
                  <a:pt x="334" y="367"/>
                </a:lnTo>
                <a:lnTo>
                  <a:pt x="334" y="367"/>
                </a:lnTo>
                <a:close/>
                <a:moveTo>
                  <a:pt x="211" y="367"/>
                </a:moveTo>
                <a:lnTo>
                  <a:pt x="211" y="367"/>
                </a:lnTo>
                <a:lnTo>
                  <a:pt x="207" y="369"/>
                </a:lnTo>
                <a:lnTo>
                  <a:pt x="203" y="371"/>
                </a:lnTo>
                <a:lnTo>
                  <a:pt x="200" y="373"/>
                </a:lnTo>
                <a:lnTo>
                  <a:pt x="200" y="379"/>
                </a:lnTo>
                <a:lnTo>
                  <a:pt x="200" y="379"/>
                </a:lnTo>
                <a:lnTo>
                  <a:pt x="200" y="379"/>
                </a:lnTo>
                <a:lnTo>
                  <a:pt x="200" y="383"/>
                </a:lnTo>
                <a:lnTo>
                  <a:pt x="203" y="385"/>
                </a:lnTo>
                <a:lnTo>
                  <a:pt x="207" y="387"/>
                </a:lnTo>
                <a:lnTo>
                  <a:pt x="211" y="389"/>
                </a:lnTo>
                <a:lnTo>
                  <a:pt x="274" y="389"/>
                </a:lnTo>
                <a:lnTo>
                  <a:pt x="274" y="389"/>
                </a:lnTo>
                <a:lnTo>
                  <a:pt x="278" y="387"/>
                </a:lnTo>
                <a:lnTo>
                  <a:pt x="280" y="385"/>
                </a:lnTo>
                <a:lnTo>
                  <a:pt x="284" y="383"/>
                </a:lnTo>
                <a:lnTo>
                  <a:pt x="284" y="379"/>
                </a:lnTo>
                <a:lnTo>
                  <a:pt x="284" y="379"/>
                </a:lnTo>
                <a:lnTo>
                  <a:pt x="284" y="379"/>
                </a:lnTo>
                <a:lnTo>
                  <a:pt x="284" y="373"/>
                </a:lnTo>
                <a:lnTo>
                  <a:pt x="280" y="371"/>
                </a:lnTo>
                <a:lnTo>
                  <a:pt x="278" y="369"/>
                </a:lnTo>
                <a:lnTo>
                  <a:pt x="274" y="367"/>
                </a:lnTo>
                <a:lnTo>
                  <a:pt x="211" y="367"/>
                </a:lnTo>
                <a:lnTo>
                  <a:pt x="211" y="367"/>
                </a:lnTo>
                <a:close/>
                <a:moveTo>
                  <a:pt x="78" y="418"/>
                </a:moveTo>
                <a:lnTo>
                  <a:pt x="78" y="418"/>
                </a:lnTo>
                <a:lnTo>
                  <a:pt x="78" y="414"/>
                </a:lnTo>
                <a:lnTo>
                  <a:pt x="74" y="412"/>
                </a:lnTo>
                <a:lnTo>
                  <a:pt x="71" y="408"/>
                </a:lnTo>
                <a:lnTo>
                  <a:pt x="67" y="408"/>
                </a:lnTo>
                <a:lnTo>
                  <a:pt x="67" y="408"/>
                </a:lnTo>
                <a:lnTo>
                  <a:pt x="67" y="408"/>
                </a:lnTo>
                <a:lnTo>
                  <a:pt x="63" y="408"/>
                </a:lnTo>
                <a:lnTo>
                  <a:pt x="59" y="412"/>
                </a:lnTo>
                <a:lnTo>
                  <a:pt x="57" y="414"/>
                </a:lnTo>
                <a:lnTo>
                  <a:pt x="55" y="418"/>
                </a:lnTo>
                <a:lnTo>
                  <a:pt x="55" y="481"/>
                </a:lnTo>
                <a:lnTo>
                  <a:pt x="55" y="481"/>
                </a:lnTo>
                <a:lnTo>
                  <a:pt x="57" y="485"/>
                </a:lnTo>
                <a:lnTo>
                  <a:pt x="59" y="490"/>
                </a:lnTo>
                <a:lnTo>
                  <a:pt x="63" y="492"/>
                </a:lnTo>
                <a:lnTo>
                  <a:pt x="67" y="492"/>
                </a:lnTo>
                <a:lnTo>
                  <a:pt x="67" y="492"/>
                </a:lnTo>
                <a:lnTo>
                  <a:pt x="67" y="492"/>
                </a:lnTo>
                <a:lnTo>
                  <a:pt x="71" y="492"/>
                </a:lnTo>
                <a:lnTo>
                  <a:pt x="74" y="490"/>
                </a:lnTo>
                <a:lnTo>
                  <a:pt x="78" y="485"/>
                </a:lnTo>
                <a:lnTo>
                  <a:pt x="78" y="481"/>
                </a:lnTo>
                <a:lnTo>
                  <a:pt x="78" y="418"/>
                </a:lnTo>
                <a:lnTo>
                  <a:pt x="78" y="418"/>
                </a:lnTo>
                <a:close/>
                <a:moveTo>
                  <a:pt x="67" y="870"/>
                </a:moveTo>
                <a:lnTo>
                  <a:pt x="67" y="870"/>
                </a:lnTo>
                <a:lnTo>
                  <a:pt x="67" y="870"/>
                </a:lnTo>
                <a:lnTo>
                  <a:pt x="67" y="870"/>
                </a:lnTo>
                <a:lnTo>
                  <a:pt x="67" y="870"/>
                </a:lnTo>
                <a:close/>
                <a:moveTo>
                  <a:pt x="78" y="770"/>
                </a:moveTo>
                <a:lnTo>
                  <a:pt x="78" y="770"/>
                </a:lnTo>
                <a:lnTo>
                  <a:pt x="78" y="766"/>
                </a:lnTo>
                <a:lnTo>
                  <a:pt x="74" y="764"/>
                </a:lnTo>
                <a:lnTo>
                  <a:pt x="71" y="762"/>
                </a:lnTo>
                <a:lnTo>
                  <a:pt x="67" y="760"/>
                </a:lnTo>
                <a:lnTo>
                  <a:pt x="67" y="760"/>
                </a:lnTo>
                <a:lnTo>
                  <a:pt x="67" y="760"/>
                </a:lnTo>
                <a:lnTo>
                  <a:pt x="63" y="762"/>
                </a:lnTo>
                <a:lnTo>
                  <a:pt x="59" y="764"/>
                </a:lnTo>
                <a:lnTo>
                  <a:pt x="57" y="766"/>
                </a:lnTo>
                <a:lnTo>
                  <a:pt x="55" y="770"/>
                </a:lnTo>
                <a:lnTo>
                  <a:pt x="55" y="833"/>
                </a:lnTo>
                <a:lnTo>
                  <a:pt x="55" y="833"/>
                </a:lnTo>
                <a:lnTo>
                  <a:pt x="57" y="838"/>
                </a:lnTo>
                <a:lnTo>
                  <a:pt x="59" y="842"/>
                </a:lnTo>
                <a:lnTo>
                  <a:pt x="63" y="844"/>
                </a:lnTo>
                <a:lnTo>
                  <a:pt x="67" y="844"/>
                </a:lnTo>
                <a:lnTo>
                  <a:pt x="67" y="844"/>
                </a:lnTo>
                <a:lnTo>
                  <a:pt x="67" y="844"/>
                </a:lnTo>
                <a:lnTo>
                  <a:pt x="71" y="844"/>
                </a:lnTo>
                <a:lnTo>
                  <a:pt x="74" y="842"/>
                </a:lnTo>
                <a:lnTo>
                  <a:pt x="78" y="838"/>
                </a:lnTo>
                <a:lnTo>
                  <a:pt x="78" y="833"/>
                </a:lnTo>
                <a:lnTo>
                  <a:pt x="78" y="770"/>
                </a:lnTo>
                <a:lnTo>
                  <a:pt x="78" y="770"/>
                </a:lnTo>
                <a:close/>
                <a:moveTo>
                  <a:pt x="78" y="655"/>
                </a:moveTo>
                <a:lnTo>
                  <a:pt x="78" y="655"/>
                </a:lnTo>
                <a:lnTo>
                  <a:pt x="78" y="651"/>
                </a:lnTo>
                <a:lnTo>
                  <a:pt x="74" y="649"/>
                </a:lnTo>
                <a:lnTo>
                  <a:pt x="71" y="645"/>
                </a:lnTo>
                <a:lnTo>
                  <a:pt x="67" y="645"/>
                </a:lnTo>
                <a:lnTo>
                  <a:pt x="67" y="645"/>
                </a:lnTo>
                <a:lnTo>
                  <a:pt x="67" y="645"/>
                </a:lnTo>
                <a:lnTo>
                  <a:pt x="63" y="645"/>
                </a:lnTo>
                <a:lnTo>
                  <a:pt x="59" y="649"/>
                </a:lnTo>
                <a:lnTo>
                  <a:pt x="57" y="651"/>
                </a:lnTo>
                <a:lnTo>
                  <a:pt x="55" y="655"/>
                </a:lnTo>
                <a:lnTo>
                  <a:pt x="55" y="719"/>
                </a:lnTo>
                <a:lnTo>
                  <a:pt x="55" y="719"/>
                </a:lnTo>
                <a:lnTo>
                  <a:pt x="57" y="723"/>
                </a:lnTo>
                <a:lnTo>
                  <a:pt x="59" y="727"/>
                </a:lnTo>
                <a:lnTo>
                  <a:pt x="63" y="729"/>
                </a:lnTo>
                <a:lnTo>
                  <a:pt x="67" y="729"/>
                </a:lnTo>
                <a:lnTo>
                  <a:pt x="67" y="729"/>
                </a:lnTo>
                <a:lnTo>
                  <a:pt x="67" y="729"/>
                </a:lnTo>
                <a:lnTo>
                  <a:pt x="71" y="729"/>
                </a:lnTo>
                <a:lnTo>
                  <a:pt x="74" y="727"/>
                </a:lnTo>
                <a:lnTo>
                  <a:pt x="78" y="723"/>
                </a:lnTo>
                <a:lnTo>
                  <a:pt x="78" y="719"/>
                </a:lnTo>
                <a:lnTo>
                  <a:pt x="78" y="655"/>
                </a:lnTo>
                <a:lnTo>
                  <a:pt x="78" y="655"/>
                </a:lnTo>
                <a:close/>
                <a:moveTo>
                  <a:pt x="78" y="533"/>
                </a:moveTo>
                <a:lnTo>
                  <a:pt x="78" y="533"/>
                </a:lnTo>
                <a:lnTo>
                  <a:pt x="78" y="528"/>
                </a:lnTo>
                <a:lnTo>
                  <a:pt x="74" y="526"/>
                </a:lnTo>
                <a:lnTo>
                  <a:pt x="71" y="524"/>
                </a:lnTo>
                <a:lnTo>
                  <a:pt x="67" y="522"/>
                </a:lnTo>
                <a:lnTo>
                  <a:pt x="67" y="522"/>
                </a:lnTo>
                <a:lnTo>
                  <a:pt x="67" y="522"/>
                </a:lnTo>
                <a:lnTo>
                  <a:pt x="63" y="524"/>
                </a:lnTo>
                <a:lnTo>
                  <a:pt x="59" y="526"/>
                </a:lnTo>
                <a:lnTo>
                  <a:pt x="57" y="528"/>
                </a:lnTo>
                <a:lnTo>
                  <a:pt x="55" y="533"/>
                </a:lnTo>
                <a:lnTo>
                  <a:pt x="55" y="596"/>
                </a:lnTo>
                <a:lnTo>
                  <a:pt x="55" y="596"/>
                </a:lnTo>
                <a:lnTo>
                  <a:pt x="57" y="600"/>
                </a:lnTo>
                <a:lnTo>
                  <a:pt x="59" y="604"/>
                </a:lnTo>
                <a:lnTo>
                  <a:pt x="63" y="606"/>
                </a:lnTo>
                <a:lnTo>
                  <a:pt x="67" y="606"/>
                </a:lnTo>
                <a:lnTo>
                  <a:pt x="67" y="606"/>
                </a:lnTo>
                <a:lnTo>
                  <a:pt x="67" y="606"/>
                </a:lnTo>
                <a:lnTo>
                  <a:pt x="71" y="606"/>
                </a:lnTo>
                <a:lnTo>
                  <a:pt x="74" y="604"/>
                </a:lnTo>
                <a:lnTo>
                  <a:pt x="78" y="600"/>
                </a:lnTo>
                <a:lnTo>
                  <a:pt x="78" y="596"/>
                </a:lnTo>
                <a:lnTo>
                  <a:pt x="78" y="533"/>
                </a:lnTo>
                <a:lnTo>
                  <a:pt x="78" y="533"/>
                </a:lnTo>
                <a:close/>
                <a:moveTo>
                  <a:pt x="673" y="848"/>
                </a:moveTo>
                <a:lnTo>
                  <a:pt x="673" y="848"/>
                </a:lnTo>
                <a:lnTo>
                  <a:pt x="669" y="848"/>
                </a:lnTo>
                <a:lnTo>
                  <a:pt x="667" y="850"/>
                </a:lnTo>
                <a:lnTo>
                  <a:pt x="665" y="854"/>
                </a:lnTo>
                <a:lnTo>
                  <a:pt x="663" y="858"/>
                </a:lnTo>
                <a:lnTo>
                  <a:pt x="663" y="858"/>
                </a:lnTo>
                <a:lnTo>
                  <a:pt x="663" y="858"/>
                </a:lnTo>
                <a:lnTo>
                  <a:pt x="665" y="862"/>
                </a:lnTo>
                <a:lnTo>
                  <a:pt x="667" y="866"/>
                </a:lnTo>
                <a:lnTo>
                  <a:pt x="669" y="868"/>
                </a:lnTo>
                <a:lnTo>
                  <a:pt x="673" y="868"/>
                </a:lnTo>
                <a:lnTo>
                  <a:pt x="737" y="868"/>
                </a:lnTo>
                <a:lnTo>
                  <a:pt x="737" y="868"/>
                </a:lnTo>
                <a:lnTo>
                  <a:pt x="741" y="868"/>
                </a:lnTo>
                <a:lnTo>
                  <a:pt x="745" y="866"/>
                </a:lnTo>
                <a:lnTo>
                  <a:pt x="747" y="862"/>
                </a:lnTo>
                <a:lnTo>
                  <a:pt x="747" y="858"/>
                </a:lnTo>
                <a:lnTo>
                  <a:pt x="747" y="858"/>
                </a:lnTo>
                <a:lnTo>
                  <a:pt x="747" y="858"/>
                </a:lnTo>
                <a:lnTo>
                  <a:pt x="747" y="854"/>
                </a:lnTo>
                <a:lnTo>
                  <a:pt x="745" y="850"/>
                </a:lnTo>
                <a:lnTo>
                  <a:pt x="741" y="848"/>
                </a:lnTo>
                <a:lnTo>
                  <a:pt x="737" y="848"/>
                </a:lnTo>
                <a:lnTo>
                  <a:pt x="673" y="848"/>
                </a:lnTo>
                <a:lnTo>
                  <a:pt x="673" y="848"/>
                </a:lnTo>
                <a:close/>
                <a:moveTo>
                  <a:pt x="559" y="848"/>
                </a:moveTo>
                <a:lnTo>
                  <a:pt x="559" y="848"/>
                </a:lnTo>
                <a:lnTo>
                  <a:pt x="555" y="848"/>
                </a:lnTo>
                <a:lnTo>
                  <a:pt x="553" y="850"/>
                </a:lnTo>
                <a:lnTo>
                  <a:pt x="549" y="854"/>
                </a:lnTo>
                <a:lnTo>
                  <a:pt x="549" y="858"/>
                </a:lnTo>
                <a:lnTo>
                  <a:pt x="549" y="858"/>
                </a:lnTo>
                <a:lnTo>
                  <a:pt x="549" y="858"/>
                </a:lnTo>
                <a:lnTo>
                  <a:pt x="549" y="862"/>
                </a:lnTo>
                <a:lnTo>
                  <a:pt x="553" y="866"/>
                </a:lnTo>
                <a:lnTo>
                  <a:pt x="555" y="868"/>
                </a:lnTo>
                <a:lnTo>
                  <a:pt x="559" y="868"/>
                </a:lnTo>
                <a:lnTo>
                  <a:pt x="622" y="868"/>
                </a:lnTo>
                <a:lnTo>
                  <a:pt x="622" y="868"/>
                </a:lnTo>
                <a:lnTo>
                  <a:pt x="626" y="868"/>
                </a:lnTo>
                <a:lnTo>
                  <a:pt x="630" y="866"/>
                </a:lnTo>
                <a:lnTo>
                  <a:pt x="633" y="862"/>
                </a:lnTo>
                <a:lnTo>
                  <a:pt x="633" y="858"/>
                </a:lnTo>
                <a:lnTo>
                  <a:pt x="633" y="858"/>
                </a:lnTo>
                <a:lnTo>
                  <a:pt x="633" y="858"/>
                </a:lnTo>
                <a:lnTo>
                  <a:pt x="633" y="854"/>
                </a:lnTo>
                <a:lnTo>
                  <a:pt x="630" y="850"/>
                </a:lnTo>
                <a:lnTo>
                  <a:pt x="626" y="848"/>
                </a:lnTo>
                <a:lnTo>
                  <a:pt x="622" y="848"/>
                </a:lnTo>
                <a:lnTo>
                  <a:pt x="559" y="848"/>
                </a:lnTo>
                <a:lnTo>
                  <a:pt x="559" y="848"/>
                </a:lnTo>
                <a:close/>
                <a:moveTo>
                  <a:pt x="448" y="848"/>
                </a:moveTo>
                <a:lnTo>
                  <a:pt x="448" y="848"/>
                </a:lnTo>
                <a:lnTo>
                  <a:pt x="444" y="848"/>
                </a:lnTo>
                <a:lnTo>
                  <a:pt x="440" y="850"/>
                </a:lnTo>
                <a:lnTo>
                  <a:pt x="438" y="854"/>
                </a:lnTo>
                <a:lnTo>
                  <a:pt x="438" y="858"/>
                </a:lnTo>
                <a:lnTo>
                  <a:pt x="438" y="858"/>
                </a:lnTo>
                <a:lnTo>
                  <a:pt x="438" y="858"/>
                </a:lnTo>
                <a:lnTo>
                  <a:pt x="438" y="862"/>
                </a:lnTo>
                <a:lnTo>
                  <a:pt x="440" y="866"/>
                </a:lnTo>
                <a:lnTo>
                  <a:pt x="444" y="868"/>
                </a:lnTo>
                <a:lnTo>
                  <a:pt x="448" y="868"/>
                </a:lnTo>
                <a:lnTo>
                  <a:pt x="512" y="868"/>
                </a:lnTo>
                <a:lnTo>
                  <a:pt x="512" y="868"/>
                </a:lnTo>
                <a:lnTo>
                  <a:pt x="516" y="868"/>
                </a:lnTo>
                <a:lnTo>
                  <a:pt x="518" y="866"/>
                </a:lnTo>
                <a:lnTo>
                  <a:pt x="522" y="862"/>
                </a:lnTo>
                <a:lnTo>
                  <a:pt x="522" y="858"/>
                </a:lnTo>
                <a:lnTo>
                  <a:pt x="522" y="858"/>
                </a:lnTo>
                <a:lnTo>
                  <a:pt x="522" y="858"/>
                </a:lnTo>
                <a:lnTo>
                  <a:pt x="522" y="854"/>
                </a:lnTo>
                <a:lnTo>
                  <a:pt x="518" y="850"/>
                </a:lnTo>
                <a:lnTo>
                  <a:pt x="516" y="848"/>
                </a:lnTo>
                <a:lnTo>
                  <a:pt x="512" y="848"/>
                </a:lnTo>
                <a:lnTo>
                  <a:pt x="448" y="848"/>
                </a:lnTo>
                <a:lnTo>
                  <a:pt x="448" y="848"/>
                </a:lnTo>
                <a:close/>
                <a:moveTo>
                  <a:pt x="334" y="848"/>
                </a:moveTo>
                <a:lnTo>
                  <a:pt x="334" y="848"/>
                </a:lnTo>
                <a:lnTo>
                  <a:pt x="329" y="848"/>
                </a:lnTo>
                <a:lnTo>
                  <a:pt x="325" y="850"/>
                </a:lnTo>
                <a:lnTo>
                  <a:pt x="323" y="854"/>
                </a:lnTo>
                <a:lnTo>
                  <a:pt x="323" y="858"/>
                </a:lnTo>
                <a:lnTo>
                  <a:pt x="323" y="858"/>
                </a:lnTo>
                <a:lnTo>
                  <a:pt x="323" y="858"/>
                </a:lnTo>
                <a:lnTo>
                  <a:pt x="323" y="862"/>
                </a:lnTo>
                <a:lnTo>
                  <a:pt x="325" y="866"/>
                </a:lnTo>
                <a:lnTo>
                  <a:pt x="329" y="868"/>
                </a:lnTo>
                <a:lnTo>
                  <a:pt x="334" y="868"/>
                </a:lnTo>
                <a:lnTo>
                  <a:pt x="397" y="868"/>
                </a:lnTo>
                <a:lnTo>
                  <a:pt x="397" y="868"/>
                </a:lnTo>
                <a:lnTo>
                  <a:pt x="401" y="868"/>
                </a:lnTo>
                <a:lnTo>
                  <a:pt x="403" y="866"/>
                </a:lnTo>
                <a:lnTo>
                  <a:pt x="405" y="862"/>
                </a:lnTo>
                <a:lnTo>
                  <a:pt x="407" y="858"/>
                </a:lnTo>
                <a:lnTo>
                  <a:pt x="407" y="858"/>
                </a:lnTo>
                <a:lnTo>
                  <a:pt x="407" y="858"/>
                </a:lnTo>
                <a:lnTo>
                  <a:pt x="405" y="854"/>
                </a:lnTo>
                <a:lnTo>
                  <a:pt x="403" y="850"/>
                </a:lnTo>
                <a:lnTo>
                  <a:pt x="401" y="848"/>
                </a:lnTo>
                <a:lnTo>
                  <a:pt x="397" y="848"/>
                </a:lnTo>
                <a:lnTo>
                  <a:pt x="334" y="848"/>
                </a:lnTo>
                <a:lnTo>
                  <a:pt x="334" y="848"/>
                </a:lnTo>
                <a:close/>
                <a:moveTo>
                  <a:pt x="211" y="848"/>
                </a:moveTo>
                <a:lnTo>
                  <a:pt x="211" y="848"/>
                </a:lnTo>
                <a:lnTo>
                  <a:pt x="207" y="848"/>
                </a:lnTo>
                <a:lnTo>
                  <a:pt x="203" y="850"/>
                </a:lnTo>
                <a:lnTo>
                  <a:pt x="200" y="854"/>
                </a:lnTo>
                <a:lnTo>
                  <a:pt x="200" y="858"/>
                </a:lnTo>
                <a:lnTo>
                  <a:pt x="200" y="858"/>
                </a:lnTo>
                <a:lnTo>
                  <a:pt x="200" y="858"/>
                </a:lnTo>
                <a:lnTo>
                  <a:pt x="200" y="862"/>
                </a:lnTo>
                <a:lnTo>
                  <a:pt x="203" y="866"/>
                </a:lnTo>
                <a:lnTo>
                  <a:pt x="207" y="868"/>
                </a:lnTo>
                <a:lnTo>
                  <a:pt x="211" y="868"/>
                </a:lnTo>
                <a:lnTo>
                  <a:pt x="274" y="868"/>
                </a:lnTo>
                <a:lnTo>
                  <a:pt x="274" y="868"/>
                </a:lnTo>
                <a:lnTo>
                  <a:pt x="278" y="868"/>
                </a:lnTo>
                <a:lnTo>
                  <a:pt x="280" y="866"/>
                </a:lnTo>
                <a:lnTo>
                  <a:pt x="284" y="862"/>
                </a:lnTo>
                <a:lnTo>
                  <a:pt x="284" y="858"/>
                </a:lnTo>
                <a:lnTo>
                  <a:pt x="284" y="858"/>
                </a:lnTo>
                <a:lnTo>
                  <a:pt x="284" y="858"/>
                </a:lnTo>
                <a:lnTo>
                  <a:pt x="284" y="854"/>
                </a:lnTo>
                <a:lnTo>
                  <a:pt x="280" y="850"/>
                </a:lnTo>
                <a:lnTo>
                  <a:pt x="278" y="848"/>
                </a:lnTo>
                <a:lnTo>
                  <a:pt x="274" y="848"/>
                </a:lnTo>
                <a:lnTo>
                  <a:pt x="211" y="848"/>
                </a:lnTo>
                <a:lnTo>
                  <a:pt x="211" y="848"/>
                </a:lnTo>
                <a:close/>
                <a:moveTo>
                  <a:pt x="98" y="275"/>
                </a:moveTo>
                <a:lnTo>
                  <a:pt x="221" y="277"/>
                </a:lnTo>
                <a:lnTo>
                  <a:pt x="727" y="70"/>
                </a:lnTo>
                <a:lnTo>
                  <a:pt x="872" y="397"/>
                </a:lnTo>
                <a:lnTo>
                  <a:pt x="833" y="418"/>
                </a:lnTo>
                <a:lnTo>
                  <a:pt x="835" y="479"/>
                </a:lnTo>
                <a:lnTo>
                  <a:pt x="942" y="420"/>
                </a:lnTo>
                <a:lnTo>
                  <a:pt x="766" y="25"/>
                </a:lnTo>
                <a:lnTo>
                  <a:pt x="755" y="0"/>
                </a:lnTo>
                <a:lnTo>
                  <a:pt x="731" y="11"/>
                </a:lnTo>
                <a:lnTo>
                  <a:pt x="98" y="275"/>
                </a:lnTo>
                <a:lnTo>
                  <a:pt x="98" y="275"/>
                </a:lnTo>
                <a:close/>
                <a:moveTo>
                  <a:pt x="833" y="504"/>
                </a:moveTo>
                <a:lnTo>
                  <a:pt x="809" y="504"/>
                </a:lnTo>
                <a:lnTo>
                  <a:pt x="491" y="504"/>
                </a:lnTo>
                <a:lnTo>
                  <a:pt x="491" y="504"/>
                </a:lnTo>
                <a:lnTo>
                  <a:pt x="481" y="506"/>
                </a:lnTo>
                <a:lnTo>
                  <a:pt x="473" y="508"/>
                </a:lnTo>
                <a:lnTo>
                  <a:pt x="465" y="512"/>
                </a:lnTo>
                <a:lnTo>
                  <a:pt x="458" y="518"/>
                </a:lnTo>
                <a:lnTo>
                  <a:pt x="458" y="518"/>
                </a:lnTo>
                <a:lnTo>
                  <a:pt x="452" y="524"/>
                </a:lnTo>
                <a:lnTo>
                  <a:pt x="448" y="533"/>
                </a:lnTo>
                <a:lnTo>
                  <a:pt x="446" y="541"/>
                </a:lnTo>
                <a:lnTo>
                  <a:pt x="444" y="551"/>
                </a:lnTo>
                <a:lnTo>
                  <a:pt x="444" y="639"/>
                </a:lnTo>
                <a:lnTo>
                  <a:pt x="444" y="639"/>
                </a:lnTo>
                <a:lnTo>
                  <a:pt x="446" y="649"/>
                </a:lnTo>
                <a:lnTo>
                  <a:pt x="448" y="657"/>
                </a:lnTo>
                <a:lnTo>
                  <a:pt x="452" y="666"/>
                </a:lnTo>
                <a:lnTo>
                  <a:pt x="458" y="672"/>
                </a:lnTo>
                <a:lnTo>
                  <a:pt x="458" y="672"/>
                </a:lnTo>
                <a:lnTo>
                  <a:pt x="465" y="678"/>
                </a:lnTo>
                <a:lnTo>
                  <a:pt x="473" y="682"/>
                </a:lnTo>
                <a:lnTo>
                  <a:pt x="481" y="684"/>
                </a:lnTo>
                <a:lnTo>
                  <a:pt x="491" y="686"/>
                </a:lnTo>
                <a:lnTo>
                  <a:pt x="809" y="686"/>
                </a:lnTo>
                <a:lnTo>
                  <a:pt x="833" y="686"/>
                </a:lnTo>
                <a:lnTo>
                  <a:pt x="833" y="504"/>
                </a:lnTo>
                <a:close/>
              </a:path>
            </a:pathLst>
          </a:custGeom>
          <a:solidFill>
            <a:srgbClr val="0A4776"/>
          </a:solidFill>
          <a:ln>
            <a:noFill/>
          </a:ln>
          <a:extLst/>
        </p:spPr>
        <p:txBody>
          <a:bodyPr vert="horz" wrap="square" lIns="91440" tIns="45720" rIns="91440" bIns="45720" numCol="1" anchor="t" anchorCtr="0" compatLnSpc="1">
            <a:prstTxWarp prst="textNoShape">
              <a:avLst/>
            </a:prstTxWarp>
          </a:bodyPr>
          <a:lstStyle/>
          <a:p>
            <a:endParaRPr lang="zh-CN" altLang="en-US"/>
          </a:p>
        </p:txBody>
      </p:sp>
      <p:grpSp>
        <p:nvGrpSpPr>
          <p:cNvPr id="55" name="组合 54"/>
          <p:cNvGrpSpPr/>
          <p:nvPr/>
        </p:nvGrpSpPr>
        <p:grpSpPr>
          <a:xfrm>
            <a:off x="3692599" y="3249643"/>
            <a:ext cx="259113" cy="175774"/>
            <a:chOff x="5195888" y="3033713"/>
            <a:chExt cx="1673225" cy="1135063"/>
          </a:xfrm>
          <a:solidFill>
            <a:srgbClr val="0A4776"/>
          </a:solidFill>
        </p:grpSpPr>
        <p:sp>
          <p:nvSpPr>
            <p:cNvPr id="56" name="Freeform 11"/>
            <p:cNvSpPr>
              <a:spLocks noEditPoints="1"/>
            </p:cNvSpPr>
            <p:nvPr/>
          </p:nvSpPr>
          <p:spPr bwMode="auto">
            <a:xfrm>
              <a:off x="5195888" y="3033713"/>
              <a:ext cx="965200" cy="1135063"/>
            </a:xfrm>
            <a:custGeom>
              <a:avLst/>
              <a:gdLst>
                <a:gd name="T0" fmla="*/ 254 w 608"/>
                <a:gd name="T1" fmla="*/ 72 h 715"/>
                <a:gd name="T2" fmla="*/ 278 w 608"/>
                <a:gd name="T3" fmla="*/ 39 h 715"/>
                <a:gd name="T4" fmla="*/ 331 w 608"/>
                <a:gd name="T5" fmla="*/ 7 h 715"/>
                <a:gd name="T6" fmla="*/ 370 w 608"/>
                <a:gd name="T7" fmla="*/ 0 h 715"/>
                <a:gd name="T8" fmla="*/ 422 w 608"/>
                <a:gd name="T9" fmla="*/ 11 h 715"/>
                <a:gd name="T10" fmla="*/ 465 w 608"/>
                <a:gd name="T11" fmla="*/ 39 h 715"/>
                <a:gd name="T12" fmla="*/ 493 w 608"/>
                <a:gd name="T13" fmla="*/ 82 h 715"/>
                <a:gd name="T14" fmla="*/ 503 w 608"/>
                <a:gd name="T15" fmla="*/ 134 h 715"/>
                <a:gd name="T16" fmla="*/ 489 w 608"/>
                <a:gd name="T17" fmla="*/ 191 h 715"/>
                <a:gd name="T18" fmla="*/ 608 w 608"/>
                <a:gd name="T19" fmla="*/ 348 h 715"/>
                <a:gd name="T20" fmla="*/ 487 w 608"/>
                <a:gd name="T21" fmla="*/ 394 h 715"/>
                <a:gd name="T22" fmla="*/ 497 w 608"/>
                <a:gd name="T23" fmla="*/ 467 h 715"/>
                <a:gd name="T24" fmla="*/ 479 w 608"/>
                <a:gd name="T25" fmla="*/ 563 h 715"/>
                <a:gd name="T26" fmla="*/ 426 w 608"/>
                <a:gd name="T27" fmla="*/ 643 h 715"/>
                <a:gd name="T28" fmla="*/ 368 w 608"/>
                <a:gd name="T29" fmla="*/ 686 h 715"/>
                <a:gd name="T30" fmla="*/ 274 w 608"/>
                <a:gd name="T31" fmla="*/ 715 h 715"/>
                <a:gd name="T32" fmla="*/ 198 w 608"/>
                <a:gd name="T33" fmla="*/ 711 h 715"/>
                <a:gd name="T34" fmla="*/ 110 w 608"/>
                <a:gd name="T35" fmla="*/ 674 h 715"/>
                <a:gd name="T36" fmla="*/ 57 w 608"/>
                <a:gd name="T37" fmla="*/ 625 h 715"/>
                <a:gd name="T38" fmla="*/ 12 w 608"/>
                <a:gd name="T39" fmla="*/ 541 h 715"/>
                <a:gd name="T40" fmla="*/ 0 w 608"/>
                <a:gd name="T41" fmla="*/ 467 h 715"/>
                <a:gd name="T42" fmla="*/ 20 w 608"/>
                <a:gd name="T43" fmla="*/ 371 h 715"/>
                <a:gd name="T44" fmla="*/ 73 w 608"/>
                <a:gd name="T45" fmla="*/ 291 h 715"/>
                <a:gd name="T46" fmla="*/ 241 w 608"/>
                <a:gd name="T47" fmla="*/ 111 h 715"/>
                <a:gd name="T48" fmla="*/ 141 w 608"/>
                <a:gd name="T49" fmla="*/ 443 h 715"/>
                <a:gd name="T50" fmla="*/ 225 w 608"/>
                <a:gd name="T51" fmla="*/ 383 h 715"/>
                <a:gd name="T52" fmla="*/ 309 w 608"/>
                <a:gd name="T53" fmla="*/ 348 h 715"/>
                <a:gd name="T54" fmla="*/ 202 w 608"/>
                <a:gd name="T55" fmla="*/ 357 h 715"/>
                <a:gd name="T56" fmla="*/ 153 w 608"/>
                <a:gd name="T57" fmla="*/ 385 h 715"/>
                <a:gd name="T58" fmla="*/ 127 w 608"/>
                <a:gd name="T59" fmla="*/ 441 h 715"/>
                <a:gd name="T60" fmla="*/ 362 w 608"/>
                <a:gd name="T61" fmla="*/ 353 h 715"/>
                <a:gd name="T62" fmla="*/ 311 w 608"/>
                <a:gd name="T63" fmla="*/ 320 h 715"/>
                <a:gd name="T64" fmla="*/ 250 w 608"/>
                <a:gd name="T65" fmla="*/ 305 h 715"/>
                <a:gd name="T66" fmla="*/ 200 w 608"/>
                <a:gd name="T67" fmla="*/ 314 h 715"/>
                <a:gd name="T68" fmla="*/ 147 w 608"/>
                <a:gd name="T69" fmla="*/ 342 h 715"/>
                <a:gd name="T70" fmla="*/ 116 w 608"/>
                <a:gd name="T71" fmla="*/ 377 h 715"/>
                <a:gd name="T72" fmla="*/ 92 w 608"/>
                <a:gd name="T73" fmla="*/ 434 h 715"/>
                <a:gd name="T74" fmla="*/ 90 w 608"/>
                <a:gd name="T75" fmla="*/ 484 h 715"/>
                <a:gd name="T76" fmla="*/ 108 w 608"/>
                <a:gd name="T77" fmla="*/ 543 h 715"/>
                <a:gd name="T78" fmla="*/ 135 w 608"/>
                <a:gd name="T79" fmla="*/ 582 h 715"/>
                <a:gd name="T80" fmla="*/ 186 w 608"/>
                <a:gd name="T81" fmla="*/ 615 h 715"/>
                <a:gd name="T82" fmla="*/ 250 w 608"/>
                <a:gd name="T83" fmla="*/ 629 h 715"/>
                <a:gd name="T84" fmla="*/ 297 w 608"/>
                <a:gd name="T85" fmla="*/ 621 h 715"/>
                <a:gd name="T86" fmla="*/ 352 w 608"/>
                <a:gd name="T87" fmla="*/ 592 h 715"/>
                <a:gd name="T88" fmla="*/ 383 w 608"/>
                <a:gd name="T89" fmla="*/ 557 h 715"/>
                <a:gd name="T90" fmla="*/ 407 w 608"/>
                <a:gd name="T91" fmla="*/ 500 h 715"/>
                <a:gd name="T92" fmla="*/ 409 w 608"/>
                <a:gd name="T93" fmla="*/ 451 h 715"/>
                <a:gd name="T94" fmla="*/ 391 w 608"/>
                <a:gd name="T95" fmla="*/ 391 h 715"/>
                <a:gd name="T96" fmla="*/ 362 w 608"/>
                <a:gd name="T97" fmla="*/ 353 h 7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08" h="715">
                  <a:moveTo>
                    <a:pt x="241" y="111"/>
                  </a:moveTo>
                  <a:lnTo>
                    <a:pt x="241" y="111"/>
                  </a:lnTo>
                  <a:lnTo>
                    <a:pt x="245" y="91"/>
                  </a:lnTo>
                  <a:lnTo>
                    <a:pt x="254" y="72"/>
                  </a:lnTo>
                  <a:lnTo>
                    <a:pt x="264" y="56"/>
                  </a:lnTo>
                  <a:lnTo>
                    <a:pt x="278" y="39"/>
                  </a:lnTo>
                  <a:lnTo>
                    <a:pt x="278" y="39"/>
                  </a:lnTo>
                  <a:lnTo>
                    <a:pt x="278" y="39"/>
                  </a:lnTo>
                  <a:lnTo>
                    <a:pt x="297" y="23"/>
                  </a:lnTo>
                  <a:lnTo>
                    <a:pt x="309" y="17"/>
                  </a:lnTo>
                  <a:lnTo>
                    <a:pt x="319" y="11"/>
                  </a:lnTo>
                  <a:lnTo>
                    <a:pt x="331" y="7"/>
                  </a:lnTo>
                  <a:lnTo>
                    <a:pt x="344" y="5"/>
                  </a:lnTo>
                  <a:lnTo>
                    <a:pt x="358" y="3"/>
                  </a:lnTo>
                  <a:lnTo>
                    <a:pt x="370" y="0"/>
                  </a:lnTo>
                  <a:lnTo>
                    <a:pt x="370" y="0"/>
                  </a:lnTo>
                  <a:lnTo>
                    <a:pt x="385" y="3"/>
                  </a:lnTo>
                  <a:lnTo>
                    <a:pt x="397" y="5"/>
                  </a:lnTo>
                  <a:lnTo>
                    <a:pt x="411" y="7"/>
                  </a:lnTo>
                  <a:lnTo>
                    <a:pt x="422" y="11"/>
                  </a:lnTo>
                  <a:lnTo>
                    <a:pt x="434" y="17"/>
                  </a:lnTo>
                  <a:lnTo>
                    <a:pt x="444" y="23"/>
                  </a:lnTo>
                  <a:lnTo>
                    <a:pt x="465" y="39"/>
                  </a:lnTo>
                  <a:lnTo>
                    <a:pt x="465" y="39"/>
                  </a:lnTo>
                  <a:lnTo>
                    <a:pt x="465" y="39"/>
                  </a:lnTo>
                  <a:lnTo>
                    <a:pt x="481" y="60"/>
                  </a:lnTo>
                  <a:lnTo>
                    <a:pt x="487" y="70"/>
                  </a:lnTo>
                  <a:lnTo>
                    <a:pt x="493" y="82"/>
                  </a:lnTo>
                  <a:lnTo>
                    <a:pt x="497" y="95"/>
                  </a:lnTo>
                  <a:lnTo>
                    <a:pt x="501" y="107"/>
                  </a:lnTo>
                  <a:lnTo>
                    <a:pt x="503" y="119"/>
                  </a:lnTo>
                  <a:lnTo>
                    <a:pt x="503" y="134"/>
                  </a:lnTo>
                  <a:lnTo>
                    <a:pt x="503" y="134"/>
                  </a:lnTo>
                  <a:lnTo>
                    <a:pt x="501" y="154"/>
                  </a:lnTo>
                  <a:lnTo>
                    <a:pt x="497" y="172"/>
                  </a:lnTo>
                  <a:lnTo>
                    <a:pt x="489" y="191"/>
                  </a:lnTo>
                  <a:lnTo>
                    <a:pt x="481" y="207"/>
                  </a:lnTo>
                  <a:lnTo>
                    <a:pt x="479" y="228"/>
                  </a:lnTo>
                  <a:lnTo>
                    <a:pt x="608" y="228"/>
                  </a:lnTo>
                  <a:lnTo>
                    <a:pt x="608" y="348"/>
                  </a:lnTo>
                  <a:lnTo>
                    <a:pt x="479" y="348"/>
                  </a:lnTo>
                  <a:lnTo>
                    <a:pt x="479" y="371"/>
                  </a:lnTo>
                  <a:lnTo>
                    <a:pt x="479" y="371"/>
                  </a:lnTo>
                  <a:lnTo>
                    <a:pt x="487" y="394"/>
                  </a:lnTo>
                  <a:lnTo>
                    <a:pt x="493" y="418"/>
                  </a:lnTo>
                  <a:lnTo>
                    <a:pt x="495" y="443"/>
                  </a:lnTo>
                  <a:lnTo>
                    <a:pt x="497" y="467"/>
                  </a:lnTo>
                  <a:lnTo>
                    <a:pt x="497" y="467"/>
                  </a:lnTo>
                  <a:lnTo>
                    <a:pt x="495" y="492"/>
                  </a:lnTo>
                  <a:lnTo>
                    <a:pt x="493" y="516"/>
                  </a:lnTo>
                  <a:lnTo>
                    <a:pt x="487" y="541"/>
                  </a:lnTo>
                  <a:lnTo>
                    <a:pt x="479" y="563"/>
                  </a:lnTo>
                  <a:lnTo>
                    <a:pt x="467" y="586"/>
                  </a:lnTo>
                  <a:lnTo>
                    <a:pt x="454" y="606"/>
                  </a:lnTo>
                  <a:lnTo>
                    <a:pt x="440" y="625"/>
                  </a:lnTo>
                  <a:lnTo>
                    <a:pt x="426" y="643"/>
                  </a:lnTo>
                  <a:lnTo>
                    <a:pt x="426" y="643"/>
                  </a:lnTo>
                  <a:lnTo>
                    <a:pt x="407" y="660"/>
                  </a:lnTo>
                  <a:lnTo>
                    <a:pt x="389" y="674"/>
                  </a:lnTo>
                  <a:lnTo>
                    <a:pt x="368" y="686"/>
                  </a:lnTo>
                  <a:lnTo>
                    <a:pt x="346" y="697"/>
                  </a:lnTo>
                  <a:lnTo>
                    <a:pt x="323" y="705"/>
                  </a:lnTo>
                  <a:lnTo>
                    <a:pt x="299" y="711"/>
                  </a:lnTo>
                  <a:lnTo>
                    <a:pt x="274" y="715"/>
                  </a:lnTo>
                  <a:lnTo>
                    <a:pt x="250" y="715"/>
                  </a:lnTo>
                  <a:lnTo>
                    <a:pt x="250" y="715"/>
                  </a:lnTo>
                  <a:lnTo>
                    <a:pt x="223" y="715"/>
                  </a:lnTo>
                  <a:lnTo>
                    <a:pt x="198" y="711"/>
                  </a:lnTo>
                  <a:lnTo>
                    <a:pt x="176" y="705"/>
                  </a:lnTo>
                  <a:lnTo>
                    <a:pt x="151" y="697"/>
                  </a:lnTo>
                  <a:lnTo>
                    <a:pt x="131" y="686"/>
                  </a:lnTo>
                  <a:lnTo>
                    <a:pt x="110" y="674"/>
                  </a:lnTo>
                  <a:lnTo>
                    <a:pt x="92" y="660"/>
                  </a:lnTo>
                  <a:lnTo>
                    <a:pt x="73" y="643"/>
                  </a:lnTo>
                  <a:lnTo>
                    <a:pt x="73" y="643"/>
                  </a:lnTo>
                  <a:lnTo>
                    <a:pt x="57" y="625"/>
                  </a:lnTo>
                  <a:lnTo>
                    <a:pt x="43" y="606"/>
                  </a:lnTo>
                  <a:lnTo>
                    <a:pt x="30" y="586"/>
                  </a:lnTo>
                  <a:lnTo>
                    <a:pt x="20" y="563"/>
                  </a:lnTo>
                  <a:lnTo>
                    <a:pt x="12" y="541"/>
                  </a:lnTo>
                  <a:lnTo>
                    <a:pt x="6" y="516"/>
                  </a:lnTo>
                  <a:lnTo>
                    <a:pt x="2" y="492"/>
                  </a:lnTo>
                  <a:lnTo>
                    <a:pt x="0" y="467"/>
                  </a:lnTo>
                  <a:lnTo>
                    <a:pt x="0" y="467"/>
                  </a:lnTo>
                  <a:lnTo>
                    <a:pt x="2" y="443"/>
                  </a:lnTo>
                  <a:lnTo>
                    <a:pt x="6" y="418"/>
                  </a:lnTo>
                  <a:lnTo>
                    <a:pt x="12" y="394"/>
                  </a:lnTo>
                  <a:lnTo>
                    <a:pt x="20" y="371"/>
                  </a:lnTo>
                  <a:lnTo>
                    <a:pt x="30" y="348"/>
                  </a:lnTo>
                  <a:lnTo>
                    <a:pt x="43" y="328"/>
                  </a:lnTo>
                  <a:lnTo>
                    <a:pt x="57" y="310"/>
                  </a:lnTo>
                  <a:lnTo>
                    <a:pt x="73" y="291"/>
                  </a:lnTo>
                  <a:lnTo>
                    <a:pt x="73" y="291"/>
                  </a:lnTo>
                  <a:lnTo>
                    <a:pt x="96" y="271"/>
                  </a:lnTo>
                  <a:lnTo>
                    <a:pt x="123" y="252"/>
                  </a:lnTo>
                  <a:lnTo>
                    <a:pt x="241" y="111"/>
                  </a:lnTo>
                  <a:lnTo>
                    <a:pt x="241" y="111"/>
                  </a:lnTo>
                  <a:close/>
                  <a:moveTo>
                    <a:pt x="125" y="459"/>
                  </a:moveTo>
                  <a:lnTo>
                    <a:pt x="125" y="459"/>
                  </a:lnTo>
                  <a:lnTo>
                    <a:pt x="141" y="443"/>
                  </a:lnTo>
                  <a:lnTo>
                    <a:pt x="159" y="426"/>
                  </a:lnTo>
                  <a:lnTo>
                    <a:pt x="180" y="412"/>
                  </a:lnTo>
                  <a:lnTo>
                    <a:pt x="202" y="398"/>
                  </a:lnTo>
                  <a:lnTo>
                    <a:pt x="225" y="383"/>
                  </a:lnTo>
                  <a:lnTo>
                    <a:pt x="252" y="371"/>
                  </a:lnTo>
                  <a:lnTo>
                    <a:pt x="278" y="359"/>
                  </a:lnTo>
                  <a:lnTo>
                    <a:pt x="309" y="348"/>
                  </a:lnTo>
                  <a:lnTo>
                    <a:pt x="309" y="348"/>
                  </a:lnTo>
                  <a:lnTo>
                    <a:pt x="278" y="346"/>
                  </a:lnTo>
                  <a:lnTo>
                    <a:pt x="247" y="346"/>
                  </a:lnTo>
                  <a:lnTo>
                    <a:pt x="217" y="353"/>
                  </a:lnTo>
                  <a:lnTo>
                    <a:pt x="202" y="357"/>
                  </a:lnTo>
                  <a:lnTo>
                    <a:pt x="190" y="361"/>
                  </a:lnTo>
                  <a:lnTo>
                    <a:pt x="176" y="369"/>
                  </a:lnTo>
                  <a:lnTo>
                    <a:pt x="166" y="377"/>
                  </a:lnTo>
                  <a:lnTo>
                    <a:pt x="153" y="385"/>
                  </a:lnTo>
                  <a:lnTo>
                    <a:pt x="145" y="398"/>
                  </a:lnTo>
                  <a:lnTo>
                    <a:pt x="137" y="410"/>
                  </a:lnTo>
                  <a:lnTo>
                    <a:pt x="131" y="424"/>
                  </a:lnTo>
                  <a:lnTo>
                    <a:pt x="127" y="441"/>
                  </a:lnTo>
                  <a:lnTo>
                    <a:pt x="125" y="459"/>
                  </a:lnTo>
                  <a:lnTo>
                    <a:pt x="125" y="459"/>
                  </a:lnTo>
                  <a:close/>
                  <a:moveTo>
                    <a:pt x="362" y="353"/>
                  </a:moveTo>
                  <a:lnTo>
                    <a:pt x="362" y="353"/>
                  </a:lnTo>
                  <a:lnTo>
                    <a:pt x="352" y="342"/>
                  </a:lnTo>
                  <a:lnTo>
                    <a:pt x="340" y="334"/>
                  </a:lnTo>
                  <a:lnTo>
                    <a:pt x="325" y="326"/>
                  </a:lnTo>
                  <a:lnTo>
                    <a:pt x="311" y="320"/>
                  </a:lnTo>
                  <a:lnTo>
                    <a:pt x="297" y="314"/>
                  </a:lnTo>
                  <a:lnTo>
                    <a:pt x="282" y="310"/>
                  </a:lnTo>
                  <a:lnTo>
                    <a:pt x="266" y="308"/>
                  </a:lnTo>
                  <a:lnTo>
                    <a:pt x="250" y="305"/>
                  </a:lnTo>
                  <a:lnTo>
                    <a:pt x="250" y="305"/>
                  </a:lnTo>
                  <a:lnTo>
                    <a:pt x="233" y="308"/>
                  </a:lnTo>
                  <a:lnTo>
                    <a:pt x="217" y="310"/>
                  </a:lnTo>
                  <a:lnTo>
                    <a:pt x="200" y="314"/>
                  </a:lnTo>
                  <a:lnTo>
                    <a:pt x="186" y="320"/>
                  </a:lnTo>
                  <a:lnTo>
                    <a:pt x="172" y="326"/>
                  </a:lnTo>
                  <a:lnTo>
                    <a:pt x="159" y="334"/>
                  </a:lnTo>
                  <a:lnTo>
                    <a:pt x="147" y="342"/>
                  </a:lnTo>
                  <a:lnTo>
                    <a:pt x="135" y="353"/>
                  </a:lnTo>
                  <a:lnTo>
                    <a:pt x="135" y="353"/>
                  </a:lnTo>
                  <a:lnTo>
                    <a:pt x="125" y="365"/>
                  </a:lnTo>
                  <a:lnTo>
                    <a:pt x="116" y="377"/>
                  </a:lnTo>
                  <a:lnTo>
                    <a:pt x="108" y="391"/>
                  </a:lnTo>
                  <a:lnTo>
                    <a:pt x="100" y="404"/>
                  </a:lnTo>
                  <a:lnTo>
                    <a:pt x="96" y="420"/>
                  </a:lnTo>
                  <a:lnTo>
                    <a:pt x="92" y="434"/>
                  </a:lnTo>
                  <a:lnTo>
                    <a:pt x="90" y="451"/>
                  </a:lnTo>
                  <a:lnTo>
                    <a:pt x="88" y="467"/>
                  </a:lnTo>
                  <a:lnTo>
                    <a:pt x="88" y="467"/>
                  </a:lnTo>
                  <a:lnTo>
                    <a:pt x="90" y="484"/>
                  </a:lnTo>
                  <a:lnTo>
                    <a:pt x="92" y="500"/>
                  </a:lnTo>
                  <a:lnTo>
                    <a:pt x="96" y="514"/>
                  </a:lnTo>
                  <a:lnTo>
                    <a:pt x="100" y="531"/>
                  </a:lnTo>
                  <a:lnTo>
                    <a:pt x="108" y="543"/>
                  </a:lnTo>
                  <a:lnTo>
                    <a:pt x="116" y="557"/>
                  </a:lnTo>
                  <a:lnTo>
                    <a:pt x="125" y="570"/>
                  </a:lnTo>
                  <a:lnTo>
                    <a:pt x="135" y="582"/>
                  </a:lnTo>
                  <a:lnTo>
                    <a:pt x="135" y="582"/>
                  </a:lnTo>
                  <a:lnTo>
                    <a:pt x="147" y="592"/>
                  </a:lnTo>
                  <a:lnTo>
                    <a:pt x="159" y="600"/>
                  </a:lnTo>
                  <a:lnTo>
                    <a:pt x="172" y="608"/>
                  </a:lnTo>
                  <a:lnTo>
                    <a:pt x="186" y="615"/>
                  </a:lnTo>
                  <a:lnTo>
                    <a:pt x="200" y="621"/>
                  </a:lnTo>
                  <a:lnTo>
                    <a:pt x="217" y="625"/>
                  </a:lnTo>
                  <a:lnTo>
                    <a:pt x="233" y="627"/>
                  </a:lnTo>
                  <a:lnTo>
                    <a:pt x="250" y="629"/>
                  </a:lnTo>
                  <a:lnTo>
                    <a:pt x="250" y="629"/>
                  </a:lnTo>
                  <a:lnTo>
                    <a:pt x="266" y="627"/>
                  </a:lnTo>
                  <a:lnTo>
                    <a:pt x="282" y="625"/>
                  </a:lnTo>
                  <a:lnTo>
                    <a:pt x="297" y="621"/>
                  </a:lnTo>
                  <a:lnTo>
                    <a:pt x="311" y="615"/>
                  </a:lnTo>
                  <a:lnTo>
                    <a:pt x="325" y="608"/>
                  </a:lnTo>
                  <a:lnTo>
                    <a:pt x="340" y="600"/>
                  </a:lnTo>
                  <a:lnTo>
                    <a:pt x="352" y="592"/>
                  </a:lnTo>
                  <a:lnTo>
                    <a:pt x="362" y="582"/>
                  </a:lnTo>
                  <a:lnTo>
                    <a:pt x="362" y="582"/>
                  </a:lnTo>
                  <a:lnTo>
                    <a:pt x="372" y="570"/>
                  </a:lnTo>
                  <a:lnTo>
                    <a:pt x="383" y="557"/>
                  </a:lnTo>
                  <a:lnTo>
                    <a:pt x="391" y="543"/>
                  </a:lnTo>
                  <a:lnTo>
                    <a:pt x="397" y="531"/>
                  </a:lnTo>
                  <a:lnTo>
                    <a:pt x="403" y="514"/>
                  </a:lnTo>
                  <a:lnTo>
                    <a:pt x="407" y="500"/>
                  </a:lnTo>
                  <a:lnTo>
                    <a:pt x="409" y="484"/>
                  </a:lnTo>
                  <a:lnTo>
                    <a:pt x="409" y="467"/>
                  </a:lnTo>
                  <a:lnTo>
                    <a:pt x="409" y="467"/>
                  </a:lnTo>
                  <a:lnTo>
                    <a:pt x="409" y="451"/>
                  </a:lnTo>
                  <a:lnTo>
                    <a:pt x="407" y="434"/>
                  </a:lnTo>
                  <a:lnTo>
                    <a:pt x="403" y="420"/>
                  </a:lnTo>
                  <a:lnTo>
                    <a:pt x="397" y="404"/>
                  </a:lnTo>
                  <a:lnTo>
                    <a:pt x="391" y="391"/>
                  </a:lnTo>
                  <a:lnTo>
                    <a:pt x="383" y="377"/>
                  </a:lnTo>
                  <a:lnTo>
                    <a:pt x="372" y="365"/>
                  </a:lnTo>
                  <a:lnTo>
                    <a:pt x="362" y="353"/>
                  </a:lnTo>
                  <a:lnTo>
                    <a:pt x="362" y="35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Freeform 12"/>
            <p:cNvSpPr>
              <a:spLocks noEditPoints="1"/>
            </p:cNvSpPr>
            <p:nvPr/>
          </p:nvSpPr>
          <p:spPr bwMode="auto">
            <a:xfrm>
              <a:off x="6059488" y="3033713"/>
              <a:ext cx="809625" cy="1135063"/>
            </a:xfrm>
            <a:custGeom>
              <a:avLst/>
              <a:gdLst>
                <a:gd name="T0" fmla="*/ 256 w 510"/>
                <a:gd name="T1" fmla="*/ 72 h 715"/>
                <a:gd name="T2" fmla="*/ 234 w 510"/>
                <a:gd name="T3" fmla="*/ 39 h 715"/>
                <a:gd name="T4" fmla="*/ 179 w 510"/>
                <a:gd name="T5" fmla="*/ 7 h 715"/>
                <a:gd name="T6" fmla="*/ 140 w 510"/>
                <a:gd name="T7" fmla="*/ 0 h 715"/>
                <a:gd name="T8" fmla="*/ 88 w 510"/>
                <a:gd name="T9" fmla="*/ 11 h 715"/>
                <a:gd name="T10" fmla="*/ 45 w 510"/>
                <a:gd name="T11" fmla="*/ 39 h 715"/>
                <a:gd name="T12" fmla="*/ 19 w 510"/>
                <a:gd name="T13" fmla="*/ 82 h 715"/>
                <a:gd name="T14" fmla="*/ 7 w 510"/>
                <a:gd name="T15" fmla="*/ 134 h 715"/>
                <a:gd name="T16" fmla="*/ 21 w 510"/>
                <a:gd name="T17" fmla="*/ 191 h 715"/>
                <a:gd name="T18" fmla="*/ 0 w 510"/>
                <a:gd name="T19" fmla="*/ 340 h 715"/>
                <a:gd name="T20" fmla="*/ 25 w 510"/>
                <a:gd name="T21" fmla="*/ 394 h 715"/>
                <a:gd name="T22" fmla="*/ 13 w 510"/>
                <a:gd name="T23" fmla="*/ 467 h 715"/>
                <a:gd name="T24" fmla="*/ 33 w 510"/>
                <a:gd name="T25" fmla="*/ 563 h 715"/>
                <a:gd name="T26" fmla="*/ 86 w 510"/>
                <a:gd name="T27" fmla="*/ 643 h 715"/>
                <a:gd name="T28" fmla="*/ 144 w 510"/>
                <a:gd name="T29" fmla="*/ 686 h 715"/>
                <a:gd name="T30" fmla="*/ 236 w 510"/>
                <a:gd name="T31" fmla="*/ 715 h 715"/>
                <a:gd name="T32" fmla="*/ 312 w 510"/>
                <a:gd name="T33" fmla="*/ 711 h 715"/>
                <a:gd name="T34" fmla="*/ 402 w 510"/>
                <a:gd name="T35" fmla="*/ 674 h 715"/>
                <a:gd name="T36" fmla="*/ 453 w 510"/>
                <a:gd name="T37" fmla="*/ 625 h 715"/>
                <a:gd name="T38" fmla="*/ 500 w 510"/>
                <a:gd name="T39" fmla="*/ 541 h 715"/>
                <a:gd name="T40" fmla="*/ 510 w 510"/>
                <a:gd name="T41" fmla="*/ 467 h 715"/>
                <a:gd name="T42" fmla="*/ 492 w 510"/>
                <a:gd name="T43" fmla="*/ 371 h 715"/>
                <a:gd name="T44" fmla="*/ 439 w 510"/>
                <a:gd name="T45" fmla="*/ 291 h 715"/>
                <a:gd name="T46" fmla="*/ 271 w 510"/>
                <a:gd name="T47" fmla="*/ 111 h 715"/>
                <a:gd name="T48" fmla="*/ 138 w 510"/>
                <a:gd name="T49" fmla="*/ 441 h 715"/>
                <a:gd name="T50" fmla="*/ 166 w 510"/>
                <a:gd name="T51" fmla="*/ 385 h 715"/>
                <a:gd name="T52" fmla="*/ 215 w 510"/>
                <a:gd name="T53" fmla="*/ 357 h 715"/>
                <a:gd name="T54" fmla="*/ 322 w 510"/>
                <a:gd name="T55" fmla="*/ 348 h 715"/>
                <a:gd name="T56" fmla="*/ 238 w 510"/>
                <a:gd name="T57" fmla="*/ 383 h 715"/>
                <a:gd name="T58" fmla="*/ 154 w 510"/>
                <a:gd name="T59" fmla="*/ 443 h 715"/>
                <a:gd name="T60" fmla="*/ 148 w 510"/>
                <a:gd name="T61" fmla="*/ 353 h 715"/>
                <a:gd name="T62" fmla="*/ 199 w 510"/>
                <a:gd name="T63" fmla="*/ 320 h 715"/>
                <a:gd name="T64" fmla="*/ 263 w 510"/>
                <a:gd name="T65" fmla="*/ 305 h 715"/>
                <a:gd name="T66" fmla="*/ 310 w 510"/>
                <a:gd name="T67" fmla="*/ 314 h 715"/>
                <a:gd name="T68" fmla="*/ 365 w 510"/>
                <a:gd name="T69" fmla="*/ 342 h 715"/>
                <a:gd name="T70" fmla="*/ 396 w 510"/>
                <a:gd name="T71" fmla="*/ 377 h 715"/>
                <a:gd name="T72" fmla="*/ 420 w 510"/>
                <a:gd name="T73" fmla="*/ 434 h 715"/>
                <a:gd name="T74" fmla="*/ 422 w 510"/>
                <a:gd name="T75" fmla="*/ 484 h 715"/>
                <a:gd name="T76" fmla="*/ 404 w 510"/>
                <a:gd name="T77" fmla="*/ 543 h 715"/>
                <a:gd name="T78" fmla="*/ 375 w 510"/>
                <a:gd name="T79" fmla="*/ 582 h 715"/>
                <a:gd name="T80" fmla="*/ 324 w 510"/>
                <a:gd name="T81" fmla="*/ 615 h 715"/>
                <a:gd name="T82" fmla="*/ 263 w 510"/>
                <a:gd name="T83" fmla="*/ 629 h 715"/>
                <a:gd name="T84" fmla="*/ 213 w 510"/>
                <a:gd name="T85" fmla="*/ 621 h 715"/>
                <a:gd name="T86" fmla="*/ 160 w 510"/>
                <a:gd name="T87" fmla="*/ 592 h 715"/>
                <a:gd name="T88" fmla="*/ 129 w 510"/>
                <a:gd name="T89" fmla="*/ 557 h 715"/>
                <a:gd name="T90" fmla="*/ 105 w 510"/>
                <a:gd name="T91" fmla="*/ 500 h 715"/>
                <a:gd name="T92" fmla="*/ 103 w 510"/>
                <a:gd name="T93" fmla="*/ 451 h 715"/>
                <a:gd name="T94" fmla="*/ 121 w 510"/>
                <a:gd name="T95" fmla="*/ 391 h 715"/>
                <a:gd name="T96" fmla="*/ 148 w 510"/>
                <a:gd name="T97" fmla="*/ 353 h 7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10" h="715">
                  <a:moveTo>
                    <a:pt x="271" y="111"/>
                  </a:moveTo>
                  <a:lnTo>
                    <a:pt x="271" y="111"/>
                  </a:lnTo>
                  <a:lnTo>
                    <a:pt x="265" y="91"/>
                  </a:lnTo>
                  <a:lnTo>
                    <a:pt x="256" y="72"/>
                  </a:lnTo>
                  <a:lnTo>
                    <a:pt x="246" y="56"/>
                  </a:lnTo>
                  <a:lnTo>
                    <a:pt x="234" y="39"/>
                  </a:lnTo>
                  <a:lnTo>
                    <a:pt x="234" y="39"/>
                  </a:lnTo>
                  <a:lnTo>
                    <a:pt x="234" y="39"/>
                  </a:lnTo>
                  <a:lnTo>
                    <a:pt x="213" y="23"/>
                  </a:lnTo>
                  <a:lnTo>
                    <a:pt x="203" y="17"/>
                  </a:lnTo>
                  <a:lnTo>
                    <a:pt x="191" y="11"/>
                  </a:lnTo>
                  <a:lnTo>
                    <a:pt x="179" y="7"/>
                  </a:lnTo>
                  <a:lnTo>
                    <a:pt x="166" y="5"/>
                  </a:lnTo>
                  <a:lnTo>
                    <a:pt x="154" y="3"/>
                  </a:lnTo>
                  <a:lnTo>
                    <a:pt x="140" y="0"/>
                  </a:lnTo>
                  <a:lnTo>
                    <a:pt x="140" y="0"/>
                  </a:lnTo>
                  <a:lnTo>
                    <a:pt x="125" y="3"/>
                  </a:lnTo>
                  <a:lnTo>
                    <a:pt x="113" y="5"/>
                  </a:lnTo>
                  <a:lnTo>
                    <a:pt x="101" y="7"/>
                  </a:lnTo>
                  <a:lnTo>
                    <a:pt x="88" y="11"/>
                  </a:lnTo>
                  <a:lnTo>
                    <a:pt x="76" y="17"/>
                  </a:lnTo>
                  <a:lnTo>
                    <a:pt x="66" y="23"/>
                  </a:lnTo>
                  <a:lnTo>
                    <a:pt x="45" y="39"/>
                  </a:lnTo>
                  <a:lnTo>
                    <a:pt x="45" y="39"/>
                  </a:lnTo>
                  <a:lnTo>
                    <a:pt x="45" y="39"/>
                  </a:lnTo>
                  <a:lnTo>
                    <a:pt x="31" y="60"/>
                  </a:lnTo>
                  <a:lnTo>
                    <a:pt x="23" y="70"/>
                  </a:lnTo>
                  <a:lnTo>
                    <a:pt x="19" y="82"/>
                  </a:lnTo>
                  <a:lnTo>
                    <a:pt x="13" y="95"/>
                  </a:lnTo>
                  <a:lnTo>
                    <a:pt x="11" y="107"/>
                  </a:lnTo>
                  <a:lnTo>
                    <a:pt x="9" y="119"/>
                  </a:lnTo>
                  <a:lnTo>
                    <a:pt x="7" y="134"/>
                  </a:lnTo>
                  <a:lnTo>
                    <a:pt x="7" y="134"/>
                  </a:lnTo>
                  <a:lnTo>
                    <a:pt x="9" y="154"/>
                  </a:lnTo>
                  <a:lnTo>
                    <a:pt x="15" y="172"/>
                  </a:lnTo>
                  <a:lnTo>
                    <a:pt x="21" y="191"/>
                  </a:lnTo>
                  <a:lnTo>
                    <a:pt x="31" y="207"/>
                  </a:lnTo>
                  <a:lnTo>
                    <a:pt x="31" y="228"/>
                  </a:lnTo>
                  <a:lnTo>
                    <a:pt x="0" y="228"/>
                  </a:lnTo>
                  <a:lnTo>
                    <a:pt x="0" y="340"/>
                  </a:lnTo>
                  <a:lnTo>
                    <a:pt x="33" y="340"/>
                  </a:lnTo>
                  <a:lnTo>
                    <a:pt x="33" y="371"/>
                  </a:lnTo>
                  <a:lnTo>
                    <a:pt x="33" y="371"/>
                  </a:lnTo>
                  <a:lnTo>
                    <a:pt x="25" y="394"/>
                  </a:lnTo>
                  <a:lnTo>
                    <a:pt x="19" y="418"/>
                  </a:lnTo>
                  <a:lnTo>
                    <a:pt x="15" y="443"/>
                  </a:lnTo>
                  <a:lnTo>
                    <a:pt x="13" y="467"/>
                  </a:lnTo>
                  <a:lnTo>
                    <a:pt x="13" y="467"/>
                  </a:lnTo>
                  <a:lnTo>
                    <a:pt x="15" y="492"/>
                  </a:lnTo>
                  <a:lnTo>
                    <a:pt x="19" y="516"/>
                  </a:lnTo>
                  <a:lnTo>
                    <a:pt x="25" y="541"/>
                  </a:lnTo>
                  <a:lnTo>
                    <a:pt x="33" y="563"/>
                  </a:lnTo>
                  <a:lnTo>
                    <a:pt x="43" y="586"/>
                  </a:lnTo>
                  <a:lnTo>
                    <a:pt x="56" y="606"/>
                  </a:lnTo>
                  <a:lnTo>
                    <a:pt x="70" y="625"/>
                  </a:lnTo>
                  <a:lnTo>
                    <a:pt x="86" y="643"/>
                  </a:lnTo>
                  <a:lnTo>
                    <a:pt x="86" y="643"/>
                  </a:lnTo>
                  <a:lnTo>
                    <a:pt x="105" y="660"/>
                  </a:lnTo>
                  <a:lnTo>
                    <a:pt x="123" y="674"/>
                  </a:lnTo>
                  <a:lnTo>
                    <a:pt x="144" y="686"/>
                  </a:lnTo>
                  <a:lnTo>
                    <a:pt x="164" y="697"/>
                  </a:lnTo>
                  <a:lnTo>
                    <a:pt x="189" y="705"/>
                  </a:lnTo>
                  <a:lnTo>
                    <a:pt x="211" y="711"/>
                  </a:lnTo>
                  <a:lnTo>
                    <a:pt x="236" y="715"/>
                  </a:lnTo>
                  <a:lnTo>
                    <a:pt x="263" y="715"/>
                  </a:lnTo>
                  <a:lnTo>
                    <a:pt x="263" y="715"/>
                  </a:lnTo>
                  <a:lnTo>
                    <a:pt x="287" y="715"/>
                  </a:lnTo>
                  <a:lnTo>
                    <a:pt x="312" y="711"/>
                  </a:lnTo>
                  <a:lnTo>
                    <a:pt x="336" y="705"/>
                  </a:lnTo>
                  <a:lnTo>
                    <a:pt x="359" y="697"/>
                  </a:lnTo>
                  <a:lnTo>
                    <a:pt x="381" y="686"/>
                  </a:lnTo>
                  <a:lnTo>
                    <a:pt x="402" y="674"/>
                  </a:lnTo>
                  <a:lnTo>
                    <a:pt x="420" y="660"/>
                  </a:lnTo>
                  <a:lnTo>
                    <a:pt x="439" y="643"/>
                  </a:lnTo>
                  <a:lnTo>
                    <a:pt x="439" y="643"/>
                  </a:lnTo>
                  <a:lnTo>
                    <a:pt x="453" y="625"/>
                  </a:lnTo>
                  <a:lnTo>
                    <a:pt x="467" y="606"/>
                  </a:lnTo>
                  <a:lnTo>
                    <a:pt x="480" y="586"/>
                  </a:lnTo>
                  <a:lnTo>
                    <a:pt x="492" y="563"/>
                  </a:lnTo>
                  <a:lnTo>
                    <a:pt x="500" y="541"/>
                  </a:lnTo>
                  <a:lnTo>
                    <a:pt x="506" y="516"/>
                  </a:lnTo>
                  <a:lnTo>
                    <a:pt x="508" y="492"/>
                  </a:lnTo>
                  <a:lnTo>
                    <a:pt x="510" y="467"/>
                  </a:lnTo>
                  <a:lnTo>
                    <a:pt x="510" y="467"/>
                  </a:lnTo>
                  <a:lnTo>
                    <a:pt x="508" y="443"/>
                  </a:lnTo>
                  <a:lnTo>
                    <a:pt x="506" y="418"/>
                  </a:lnTo>
                  <a:lnTo>
                    <a:pt x="500" y="394"/>
                  </a:lnTo>
                  <a:lnTo>
                    <a:pt x="492" y="371"/>
                  </a:lnTo>
                  <a:lnTo>
                    <a:pt x="480" y="348"/>
                  </a:lnTo>
                  <a:lnTo>
                    <a:pt x="467" y="328"/>
                  </a:lnTo>
                  <a:lnTo>
                    <a:pt x="453" y="310"/>
                  </a:lnTo>
                  <a:lnTo>
                    <a:pt x="439" y="291"/>
                  </a:lnTo>
                  <a:lnTo>
                    <a:pt x="439" y="291"/>
                  </a:lnTo>
                  <a:lnTo>
                    <a:pt x="414" y="271"/>
                  </a:lnTo>
                  <a:lnTo>
                    <a:pt x="387" y="252"/>
                  </a:lnTo>
                  <a:lnTo>
                    <a:pt x="271" y="111"/>
                  </a:lnTo>
                  <a:lnTo>
                    <a:pt x="271" y="111"/>
                  </a:lnTo>
                  <a:close/>
                  <a:moveTo>
                    <a:pt x="136" y="459"/>
                  </a:moveTo>
                  <a:lnTo>
                    <a:pt x="136" y="459"/>
                  </a:lnTo>
                  <a:lnTo>
                    <a:pt x="138" y="441"/>
                  </a:lnTo>
                  <a:lnTo>
                    <a:pt x="144" y="424"/>
                  </a:lnTo>
                  <a:lnTo>
                    <a:pt x="150" y="410"/>
                  </a:lnTo>
                  <a:lnTo>
                    <a:pt x="156" y="398"/>
                  </a:lnTo>
                  <a:lnTo>
                    <a:pt x="166" y="385"/>
                  </a:lnTo>
                  <a:lnTo>
                    <a:pt x="177" y="377"/>
                  </a:lnTo>
                  <a:lnTo>
                    <a:pt x="189" y="369"/>
                  </a:lnTo>
                  <a:lnTo>
                    <a:pt x="201" y="361"/>
                  </a:lnTo>
                  <a:lnTo>
                    <a:pt x="215" y="357"/>
                  </a:lnTo>
                  <a:lnTo>
                    <a:pt x="230" y="353"/>
                  </a:lnTo>
                  <a:lnTo>
                    <a:pt x="258" y="346"/>
                  </a:lnTo>
                  <a:lnTo>
                    <a:pt x="291" y="346"/>
                  </a:lnTo>
                  <a:lnTo>
                    <a:pt x="322" y="348"/>
                  </a:lnTo>
                  <a:lnTo>
                    <a:pt x="322" y="348"/>
                  </a:lnTo>
                  <a:lnTo>
                    <a:pt x="291" y="359"/>
                  </a:lnTo>
                  <a:lnTo>
                    <a:pt x="263" y="371"/>
                  </a:lnTo>
                  <a:lnTo>
                    <a:pt x="238" y="383"/>
                  </a:lnTo>
                  <a:lnTo>
                    <a:pt x="213" y="398"/>
                  </a:lnTo>
                  <a:lnTo>
                    <a:pt x="193" y="412"/>
                  </a:lnTo>
                  <a:lnTo>
                    <a:pt x="172" y="426"/>
                  </a:lnTo>
                  <a:lnTo>
                    <a:pt x="154" y="443"/>
                  </a:lnTo>
                  <a:lnTo>
                    <a:pt x="136" y="459"/>
                  </a:lnTo>
                  <a:lnTo>
                    <a:pt x="136" y="459"/>
                  </a:lnTo>
                  <a:close/>
                  <a:moveTo>
                    <a:pt x="148" y="353"/>
                  </a:moveTo>
                  <a:lnTo>
                    <a:pt x="148" y="353"/>
                  </a:lnTo>
                  <a:lnTo>
                    <a:pt x="160" y="342"/>
                  </a:lnTo>
                  <a:lnTo>
                    <a:pt x="172" y="334"/>
                  </a:lnTo>
                  <a:lnTo>
                    <a:pt x="185" y="326"/>
                  </a:lnTo>
                  <a:lnTo>
                    <a:pt x="199" y="320"/>
                  </a:lnTo>
                  <a:lnTo>
                    <a:pt x="213" y="314"/>
                  </a:lnTo>
                  <a:lnTo>
                    <a:pt x="230" y="310"/>
                  </a:lnTo>
                  <a:lnTo>
                    <a:pt x="246" y="308"/>
                  </a:lnTo>
                  <a:lnTo>
                    <a:pt x="263" y="305"/>
                  </a:lnTo>
                  <a:lnTo>
                    <a:pt x="263" y="305"/>
                  </a:lnTo>
                  <a:lnTo>
                    <a:pt x="279" y="308"/>
                  </a:lnTo>
                  <a:lnTo>
                    <a:pt x="295" y="310"/>
                  </a:lnTo>
                  <a:lnTo>
                    <a:pt x="310" y="314"/>
                  </a:lnTo>
                  <a:lnTo>
                    <a:pt x="324" y="320"/>
                  </a:lnTo>
                  <a:lnTo>
                    <a:pt x="338" y="326"/>
                  </a:lnTo>
                  <a:lnTo>
                    <a:pt x="353" y="334"/>
                  </a:lnTo>
                  <a:lnTo>
                    <a:pt x="365" y="342"/>
                  </a:lnTo>
                  <a:lnTo>
                    <a:pt x="375" y="353"/>
                  </a:lnTo>
                  <a:lnTo>
                    <a:pt x="375" y="353"/>
                  </a:lnTo>
                  <a:lnTo>
                    <a:pt x="385" y="365"/>
                  </a:lnTo>
                  <a:lnTo>
                    <a:pt x="396" y="377"/>
                  </a:lnTo>
                  <a:lnTo>
                    <a:pt x="404" y="391"/>
                  </a:lnTo>
                  <a:lnTo>
                    <a:pt x="410" y="404"/>
                  </a:lnTo>
                  <a:lnTo>
                    <a:pt x="416" y="420"/>
                  </a:lnTo>
                  <a:lnTo>
                    <a:pt x="420" y="434"/>
                  </a:lnTo>
                  <a:lnTo>
                    <a:pt x="422" y="451"/>
                  </a:lnTo>
                  <a:lnTo>
                    <a:pt x="422" y="467"/>
                  </a:lnTo>
                  <a:lnTo>
                    <a:pt x="422" y="467"/>
                  </a:lnTo>
                  <a:lnTo>
                    <a:pt x="422" y="484"/>
                  </a:lnTo>
                  <a:lnTo>
                    <a:pt x="420" y="500"/>
                  </a:lnTo>
                  <a:lnTo>
                    <a:pt x="416" y="514"/>
                  </a:lnTo>
                  <a:lnTo>
                    <a:pt x="410" y="531"/>
                  </a:lnTo>
                  <a:lnTo>
                    <a:pt x="404" y="543"/>
                  </a:lnTo>
                  <a:lnTo>
                    <a:pt x="396" y="557"/>
                  </a:lnTo>
                  <a:lnTo>
                    <a:pt x="385" y="570"/>
                  </a:lnTo>
                  <a:lnTo>
                    <a:pt x="375" y="582"/>
                  </a:lnTo>
                  <a:lnTo>
                    <a:pt x="375" y="582"/>
                  </a:lnTo>
                  <a:lnTo>
                    <a:pt x="365" y="592"/>
                  </a:lnTo>
                  <a:lnTo>
                    <a:pt x="353" y="600"/>
                  </a:lnTo>
                  <a:lnTo>
                    <a:pt x="338" y="608"/>
                  </a:lnTo>
                  <a:lnTo>
                    <a:pt x="324" y="615"/>
                  </a:lnTo>
                  <a:lnTo>
                    <a:pt x="310" y="621"/>
                  </a:lnTo>
                  <a:lnTo>
                    <a:pt x="295" y="625"/>
                  </a:lnTo>
                  <a:lnTo>
                    <a:pt x="279" y="627"/>
                  </a:lnTo>
                  <a:lnTo>
                    <a:pt x="263" y="629"/>
                  </a:lnTo>
                  <a:lnTo>
                    <a:pt x="263" y="629"/>
                  </a:lnTo>
                  <a:lnTo>
                    <a:pt x="246" y="627"/>
                  </a:lnTo>
                  <a:lnTo>
                    <a:pt x="230" y="625"/>
                  </a:lnTo>
                  <a:lnTo>
                    <a:pt x="213" y="621"/>
                  </a:lnTo>
                  <a:lnTo>
                    <a:pt x="199" y="615"/>
                  </a:lnTo>
                  <a:lnTo>
                    <a:pt x="185" y="608"/>
                  </a:lnTo>
                  <a:lnTo>
                    <a:pt x="172" y="600"/>
                  </a:lnTo>
                  <a:lnTo>
                    <a:pt x="160" y="592"/>
                  </a:lnTo>
                  <a:lnTo>
                    <a:pt x="148" y="582"/>
                  </a:lnTo>
                  <a:lnTo>
                    <a:pt x="148" y="582"/>
                  </a:lnTo>
                  <a:lnTo>
                    <a:pt x="138" y="570"/>
                  </a:lnTo>
                  <a:lnTo>
                    <a:pt x="129" y="557"/>
                  </a:lnTo>
                  <a:lnTo>
                    <a:pt x="121" y="543"/>
                  </a:lnTo>
                  <a:lnTo>
                    <a:pt x="113" y="531"/>
                  </a:lnTo>
                  <a:lnTo>
                    <a:pt x="109" y="514"/>
                  </a:lnTo>
                  <a:lnTo>
                    <a:pt x="105" y="500"/>
                  </a:lnTo>
                  <a:lnTo>
                    <a:pt x="103" y="484"/>
                  </a:lnTo>
                  <a:lnTo>
                    <a:pt x="101" y="467"/>
                  </a:lnTo>
                  <a:lnTo>
                    <a:pt x="101" y="467"/>
                  </a:lnTo>
                  <a:lnTo>
                    <a:pt x="103" y="451"/>
                  </a:lnTo>
                  <a:lnTo>
                    <a:pt x="105" y="434"/>
                  </a:lnTo>
                  <a:lnTo>
                    <a:pt x="109" y="420"/>
                  </a:lnTo>
                  <a:lnTo>
                    <a:pt x="113" y="404"/>
                  </a:lnTo>
                  <a:lnTo>
                    <a:pt x="121" y="391"/>
                  </a:lnTo>
                  <a:lnTo>
                    <a:pt x="129" y="377"/>
                  </a:lnTo>
                  <a:lnTo>
                    <a:pt x="138" y="365"/>
                  </a:lnTo>
                  <a:lnTo>
                    <a:pt x="148" y="353"/>
                  </a:lnTo>
                  <a:lnTo>
                    <a:pt x="148" y="35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58" name="Freeform 14"/>
          <p:cNvSpPr>
            <a:spLocks noEditPoints="1"/>
          </p:cNvSpPr>
          <p:nvPr/>
        </p:nvSpPr>
        <p:spPr bwMode="auto">
          <a:xfrm>
            <a:off x="6228762" y="1617788"/>
            <a:ext cx="138898" cy="248050"/>
          </a:xfrm>
          <a:custGeom>
            <a:avLst/>
            <a:gdLst>
              <a:gd name="T0" fmla="*/ 565 w 565"/>
              <a:gd name="T1" fmla="*/ 373 h 1009"/>
              <a:gd name="T2" fmla="*/ 520 w 565"/>
              <a:gd name="T3" fmla="*/ 373 h 1009"/>
              <a:gd name="T4" fmla="*/ 555 w 565"/>
              <a:gd name="T5" fmla="*/ 215 h 1009"/>
              <a:gd name="T6" fmla="*/ 563 w 565"/>
              <a:gd name="T7" fmla="*/ 184 h 1009"/>
              <a:gd name="T8" fmla="*/ 532 w 565"/>
              <a:gd name="T9" fmla="*/ 176 h 1009"/>
              <a:gd name="T10" fmla="*/ 522 w 565"/>
              <a:gd name="T11" fmla="*/ 174 h 1009"/>
              <a:gd name="T12" fmla="*/ 532 w 565"/>
              <a:gd name="T13" fmla="*/ 125 h 1009"/>
              <a:gd name="T14" fmla="*/ 499 w 565"/>
              <a:gd name="T15" fmla="*/ 119 h 1009"/>
              <a:gd name="T16" fmla="*/ 516 w 565"/>
              <a:gd name="T17" fmla="*/ 43 h 1009"/>
              <a:gd name="T18" fmla="*/ 403 w 565"/>
              <a:gd name="T19" fmla="*/ 57 h 1009"/>
              <a:gd name="T20" fmla="*/ 395 w 565"/>
              <a:gd name="T21" fmla="*/ 96 h 1009"/>
              <a:gd name="T22" fmla="*/ 362 w 565"/>
              <a:gd name="T23" fmla="*/ 88 h 1009"/>
              <a:gd name="T24" fmla="*/ 352 w 565"/>
              <a:gd name="T25" fmla="*/ 137 h 1009"/>
              <a:gd name="T26" fmla="*/ 340 w 565"/>
              <a:gd name="T27" fmla="*/ 135 h 1009"/>
              <a:gd name="T28" fmla="*/ 309 w 565"/>
              <a:gd name="T29" fmla="*/ 127 h 1009"/>
              <a:gd name="T30" fmla="*/ 301 w 565"/>
              <a:gd name="T31" fmla="*/ 160 h 1009"/>
              <a:gd name="T32" fmla="*/ 274 w 565"/>
              <a:gd name="T33" fmla="*/ 278 h 1009"/>
              <a:gd name="T34" fmla="*/ 223 w 565"/>
              <a:gd name="T35" fmla="*/ 127 h 1009"/>
              <a:gd name="T36" fmla="*/ 219 w 565"/>
              <a:gd name="T37" fmla="*/ 119 h 1009"/>
              <a:gd name="T38" fmla="*/ 211 w 565"/>
              <a:gd name="T39" fmla="*/ 113 h 1009"/>
              <a:gd name="T40" fmla="*/ 92 w 565"/>
              <a:gd name="T41" fmla="*/ 27 h 1009"/>
              <a:gd name="T42" fmla="*/ 55 w 565"/>
              <a:gd name="T43" fmla="*/ 0 h 1009"/>
              <a:gd name="T44" fmla="*/ 43 w 565"/>
              <a:gd name="T45" fmla="*/ 43 h 1009"/>
              <a:gd name="T46" fmla="*/ 2 w 565"/>
              <a:gd name="T47" fmla="*/ 184 h 1009"/>
              <a:gd name="T48" fmla="*/ 0 w 565"/>
              <a:gd name="T49" fmla="*/ 192 h 1009"/>
              <a:gd name="T50" fmla="*/ 2 w 565"/>
              <a:gd name="T51" fmla="*/ 203 h 1009"/>
              <a:gd name="T52" fmla="*/ 61 w 565"/>
              <a:gd name="T53" fmla="*/ 373 h 1009"/>
              <a:gd name="T54" fmla="*/ 4 w 565"/>
              <a:gd name="T55" fmla="*/ 373 h 1009"/>
              <a:gd name="T56" fmla="*/ 92 w 565"/>
              <a:gd name="T57" fmla="*/ 1009 h 1009"/>
              <a:gd name="T58" fmla="*/ 456 w 565"/>
              <a:gd name="T59" fmla="*/ 1009 h 1009"/>
              <a:gd name="T60" fmla="*/ 565 w 565"/>
              <a:gd name="T61" fmla="*/ 373 h 1009"/>
              <a:gd name="T62" fmla="*/ 565 w 565"/>
              <a:gd name="T63" fmla="*/ 373 h 1009"/>
              <a:gd name="T64" fmla="*/ 454 w 565"/>
              <a:gd name="T65" fmla="*/ 373 h 1009"/>
              <a:gd name="T66" fmla="*/ 319 w 565"/>
              <a:gd name="T67" fmla="*/ 373 h 1009"/>
              <a:gd name="T68" fmla="*/ 358 w 565"/>
              <a:gd name="T69" fmla="*/ 205 h 1009"/>
              <a:gd name="T70" fmla="*/ 487 w 565"/>
              <a:gd name="T71" fmla="*/ 231 h 1009"/>
              <a:gd name="T72" fmla="*/ 454 w 565"/>
              <a:gd name="T73" fmla="*/ 373 h 1009"/>
              <a:gd name="T74" fmla="*/ 454 w 565"/>
              <a:gd name="T75" fmla="*/ 373 h 1009"/>
              <a:gd name="T76" fmla="*/ 239 w 565"/>
              <a:gd name="T77" fmla="*/ 373 h 1009"/>
              <a:gd name="T78" fmla="*/ 129 w 565"/>
              <a:gd name="T79" fmla="*/ 373 h 1009"/>
              <a:gd name="T80" fmla="*/ 65 w 565"/>
              <a:gd name="T81" fmla="*/ 190 h 1009"/>
              <a:gd name="T82" fmla="*/ 166 w 565"/>
              <a:gd name="T83" fmla="*/ 158 h 1009"/>
              <a:gd name="T84" fmla="*/ 239 w 565"/>
              <a:gd name="T85" fmla="*/ 373 h 1009"/>
              <a:gd name="T86" fmla="*/ 239 w 565"/>
              <a:gd name="T87" fmla="*/ 373 h 1009"/>
              <a:gd name="T88" fmla="*/ 458 w 565"/>
              <a:gd name="T89" fmla="*/ 444 h 1009"/>
              <a:gd name="T90" fmla="*/ 391 w 565"/>
              <a:gd name="T91" fmla="*/ 917 h 1009"/>
              <a:gd name="T92" fmla="*/ 274 w 565"/>
              <a:gd name="T93" fmla="*/ 917 h 1009"/>
              <a:gd name="T94" fmla="*/ 342 w 565"/>
              <a:gd name="T95" fmla="*/ 444 h 1009"/>
              <a:gd name="T96" fmla="*/ 458 w 565"/>
              <a:gd name="T97" fmla="*/ 444 h 10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65" h="1009">
                <a:moveTo>
                  <a:pt x="565" y="373"/>
                </a:moveTo>
                <a:lnTo>
                  <a:pt x="520" y="373"/>
                </a:lnTo>
                <a:lnTo>
                  <a:pt x="555" y="215"/>
                </a:lnTo>
                <a:lnTo>
                  <a:pt x="563" y="184"/>
                </a:lnTo>
                <a:lnTo>
                  <a:pt x="532" y="176"/>
                </a:lnTo>
                <a:lnTo>
                  <a:pt x="522" y="174"/>
                </a:lnTo>
                <a:lnTo>
                  <a:pt x="532" y="125"/>
                </a:lnTo>
                <a:lnTo>
                  <a:pt x="499" y="119"/>
                </a:lnTo>
                <a:lnTo>
                  <a:pt x="516" y="43"/>
                </a:lnTo>
                <a:lnTo>
                  <a:pt x="403" y="57"/>
                </a:lnTo>
                <a:lnTo>
                  <a:pt x="395" y="96"/>
                </a:lnTo>
                <a:lnTo>
                  <a:pt x="362" y="88"/>
                </a:lnTo>
                <a:lnTo>
                  <a:pt x="352" y="137"/>
                </a:lnTo>
                <a:lnTo>
                  <a:pt x="340" y="135"/>
                </a:lnTo>
                <a:lnTo>
                  <a:pt x="309" y="127"/>
                </a:lnTo>
                <a:lnTo>
                  <a:pt x="301" y="160"/>
                </a:lnTo>
                <a:lnTo>
                  <a:pt x="274" y="278"/>
                </a:lnTo>
                <a:lnTo>
                  <a:pt x="223" y="127"/>
                </a:lnTo>
                <a:lnTo>
                  <a:pt x="219" y="119"/>
                </a:lnTo>
                <a:lnTo>
                  <a:pt x="211" y="113"/>
                </a:lnTo>
                <a:lnTo>
                  <a:pt x="92" y="27"/>
                </a:lnTo>
                <a:lnTo>
                  <a:pt x="55" y="0"/>
                </a:lnTo>
                <a:lnTo>
                  <a:pt x="43" y="43"/>
                </a:lnTo>
                <a:lnTo>
                  <a:pt x="2" y="184"/>
                </a:lnTo>
                <a:lnTo>
                  <a:pt x="0" y="192"/>
                </a:lnTo>
                <a:lnTo>
                  <a:pt x="2" y="203"/>
                </a:lnTo>
                <a:lnTo>
                  <a:pt x="61" y="373"/>
                </a:lnTo>
                <a:lnTo>
                  <a:pt x="4" y="373"/>
                </a:lnTo>
                <a:lnTo>
                  <a:pt x="92" y="1009"/>
                </a:lnTo>
                <a:lnTo>
                  <a:pt x="456" y="1009"/>
                </a:lnTo>
                <a:lnTo>
                  <a:pt x="565" y="373"/>
                </a:lnTo>
                <a:lnTo>
                  <a:pt x="565" y="373"/>
                </a:lnTo>
                <a:close/>
                <a:moveTo>
                  <a:pt x="454" y="373"/>
                </a:moveTo>
                <a:lnTo>
                  <a:pt x="319" y="373"/>
                </a:lnTo>
                <a:lnTo>
                  <a:pt x="358" y="205"/>
                </a:lnTo>
                <a:lnTo>
                  <a:pt x="487" y="231"/>
                </a:lnTo>
                <a:lnTo>
                  <a:pt x="454" y="373"/>
                </a:lnTo>
                <a:lnTo>
                  <a:pt x="454" y="373"/>
                </a:lnTo>
                <a:close/>
                <a:moveTo>
                  <a:pt x="239" y="373"/>
                </a:moveTo>
                <a:lnTo>
                  <a:pt x="129" y="373"/>
                </a:lnTo>
                <a:lnTo>
                  <a:pt x="65" y="190"/>
                </a:lnTo>
                <a:lnTo>
                  <a:pt x="166" y="158"/>
                </a:lnTo>
                <a:lnTo>
                  <a:pt x="239" y="373"/>
                </a:lnTo>
                <a:lnTo>
                  <a:pt x="239" y="373"/>
                </a:lnTo>
                <a:close/>
                <a:moveTo>
                  <a:pt x="458" y="444"/>
                </a:moveTo>
                <a:lnTo>
                  <a:pt x="391" y="917"/>
                </a:lnTo>
                <a:lnTo>
                  <a:pt x="274" y="917"/>
                </a:lnTo>
                <a:lnTo>
                  <a:pt x="342" y="444"/>
                </a:lnTo>
                <a:lnTo>
                  <a:pt x="458" y="444"/>
                </a:lnTo>
                <a:close/>
              </a:path>
            </a:pathLst>
          </a:custGeom>
          <a:solidFill>
            <a:srgbClr val="0A4776"/>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59" name="Freeform 15"/>
          <p:cNvSpPr>
            <a:spLocks noEditPoints="1"/>
          </p:cNvSpPr>
          <p:nvPr/>
        </p:nvSpPr>
        <p:spPr bwMode="auto">
          <a:xfrm>
            <a:off x="3724803" y="1624549"/>
            <a:ext cx="194704" cy="234529"/>
          </a:xfrm>
          <a:custGeom>
            <a:avLst/>
            <a:gdLst>
              <a:gd name="T0" fmla="*/ 641 w 792"/>
              <a:gd name="T1" fmla="*/ 278 h 954"/>
              <a:gd name="T2" fmla="*/ 639 w 792"/>
              <a:gd name="T3" fmla="*/ 331 h 954"/>
              <a:gd name="T4" fmla="*/ 623 w 792"/>
              <a:gd name="T5" fmla="*/ 376 h 954"/>
              <a:gd name="T6" fmla="*/ 598 w 792"/>
              <a:gd name="T7" fmla="*/ 403 h 954"/>
              <a:gd name="T8" fmla="*/ 559 w 792"/>
              <a:gd name="T9" fmla="*/ 497 h 954"/>
              <a:gd name="T10" fmla="*/ 516 w 792"/>
              <a:gd name="T11" fmla="*/ 546 h 954"/>
              <a:gd name="T12" fmla="*/ 481 w 792"/>
              <a:gd name="T13" fmla="*/ 567 h 954"/>
              <a:gd name="T14" fmla="*/ 387 w 792"/>
              <a:gd name="T15" fmla="*/ 573 h 954"/>
              <a:gd name="T16" fmla="*/ 313 w 792"/>
              <a:gd name="T17" fmla="*/ 567 h 954"/>
              <a:gd name="T18" fmla="*/ 258 w 792"/>
              <a:gd name="T19" fmla="*/ 534 h 954"/>
              <a:gd name="T20" fmla="*/ 217 w 792"/>
              <a:gd name="T21" fmla="*/ 473 h 954"/>
              <a:gd name="T22" fmla="*/ 182 w 792"/>
              <a:gd name="T23" fmla="*/ 397 h 954"/>
              <a:gd name="T24" fmla="*/ 160 w 792"/>
              <a:gd name="T25" fmla="*/ 364 h 954"/>
              <a:gd name="T26" fmla="*/ 150 w 792"/>
              <a:gd name="T27" fmla="*/ 288 h 954"/>
              <a:gd name="T28" fmla="*/ 164 w 792"/>
              <a:gd name="T29" fmla="*/ 268 h 954"/>
              <a:gd name="T30" fmla="*/ 160 w 792"/>
              <a:gd name="T31" fmla="*/ 161 h 954"/>
              <a:gd name="T32" fmla="*/ 188 w 792"/>
              <a:gd name="T33" fmla="*/ 71 h 954"/>
              <a:gd name="T34" fmla="*/ 240 w 792"/>
              <a:gd name="T35" fmla="*/ 30 h 954"/>
              <a:gd name="T36" fmla="*/ 336 w 792"/>
              <a:gd name="T37" fmla="*/ 4 h 954"/>
              <a:gd name="T38" fmla="*/ 442 w 792"/>
              <a:gd name="T39" fmla="*/ 4 h 954"/>
              <a:gd name="T40" fmla="*/ 539 w 792"/>
              <a:gd name="T41" fmla="*/ 28 h 954"/>
              <a:gd name="T42" fmla="*/ 598 w 792"/>
              <a:gd name="T43" fmla="*/ 71 h 954"/>
              <a:gd name="T44" fmla="*/ 633 w 792"/>
              <a:gd name="T45" fmla="*/ 170 h 954"/>
              <a:gd name="T46" fmla="*/ 623 w 792"/>
              <a:gd name="T47" fmla="*/ 268 h 954"/>
              <a:gd name="T48" fmla="*/ 448 w 792"/>
              <a:gd name="T49" fmla="*/ 819 h 954"/>
              <a:gd name="T50" fmla="*/ 696 w 792"/>
              <a:gd name="T51" fmla="*/ 628 h 954"/>
              <a:gd name="T52" fmla="*/ 743 w 792"/>
              <a:gd name="T53" fmla="*/ 702 h 954"/>
              <a:gd name="T54" fmla="*/ 790 w 792"/>
              <a:gd name="T55" fmla="*/ 864 h 954"/>
              <a:gd name="T56" fmla="*/ 792 w 792"/>
              <a:gd name="T57" fmla="*/ 954 h 954"/>
              <a:gd name="T58" fmla="*/ 6 w 792"/>
              <a:gd name="T59" fmla="*/ 872 h 954"/>
              <a:gd name="T60" fmla="*/ 37 w 792"/>
              <a:gd name="T61" fmla="*/ 735 h 954"/>
              <a:gd name="T62" fmla="*/ 82 w 792"/>
              <a:gd name="T63" fmla="*/ 653 h 954"/>
              <a:gd name="T64" fmla="*/ 362 w 792"/>
              <a:gd name="T65" fmla="*/ 817 h 954"/>
              <a:gd name="T66" fmla="*/ 369 w 792"/>
              <a:gd name="T67" fmla="*/ 616 h 954"/>
              <a:gd name="T68" fmla="*/ 547 w 792"/>
              <a:gd name="T69" fmla="*/ 225 h 954"/>
              <a:gd name="T70" fmla="*/ 446 w 792"/>
              <a:gd name="T71" fmla="*/ 235 h 954"/>
              <a:gd name="T72" fmla="*/ 340 w 792"/>
              <a:gd name="T73" fmla="*/ 209 h 954"/>
              <a:gd name="T74" fmla="*/ 307 w 792"/>
              <a:gd name="T75" fmla="*/ 206 h 954"/>
              <a:gd name="T76" fmla="*/ 246 w 792"/>
              <a:gd name="T77" fmla="*/ 221 h 954"/>
              <a:gd name="T78" fmla="*/ 223 w 792"/>
              <a:gd name="T79" fmla="*/ 299 h 954"/>
              <a:gd name="T80" fmla="*/ 193 w 792"/>
              <a:gd name="T81" fmla="*/ 299 h 954"/>
              <a:gd name="T82" fmla="*/ 195 w 792"/>
              <a:gd name="T83" fmla="*/ 340 h 954"/>
              <a:gd name="T84" fmla="*/ 205 w 792"/>
              <a:gd name="T85" fmla="*/ 364 h 954"/>
              <a:gd name="T86" fmla="*/ 229 w 792"/>
              <a:gd name="T87" fmla="*/ 385 h 954"/>
              <a:gd name="T88" fmla="*/ 262 w 792"/>
              <a:gd name="T89" fmla="*/ 473 h 954"/>
              <a:gd name="T90" fmla="*/ 299 w 792"/>
              <a:gd name="T91" fmla="*/ 518 h 954"/>
              <a:gd name="T92" fmla="*/ 344 w 792"/>
              <a:gd name="T93" fmla="*/ 532 h 954"/>
              <a:gd name="T94" fmla="*/ 455 w 792"/>
              <a:gd name="T95" fmla="*/ 530 h 954"/>
              <a:gd name="T96" fmla="*/ 500 w 792"/>
              <a:gd name="T97" fmla="*/ 507 h 954"/>
              <a:gd name="T98" fmla="*/ 537 w 792"/>
              <a:gd name="T99" fmla="*/ 456 h 954"/>
              <a:gd name="T100" fmla="*/ 563 w 792"/>
              <a:gd name="T101" fmla="*/ 374 h 954"/>
              <a:gd name="T102" fmla="*/ 584 w 792"/>
              <a:gd name="T103" fmla="*/ 362 h 954"/>
              <a:gd name="T104" fmla="*/ 598 w 792"/>
              <a:gd name="T105" fmla="*/ 327 h 954"/>
              <a:gd name="T106" fmla="*/ 596 w 792"/>
              <a:gd name="T107" fmla="*/ 299 h 954"/>
              <a:gd name="T108" fmla="*/ 565 w 792"/>
              <a:gd name="T109" fmla="*/ 280 h 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92" h="954">
                <a:moveTo>
                  <a:pt x="623" y="268"/>
                </a:moveTo>
                <a:lnTo>
                  <a:pt x="623" y="268"/>
                </a:lnTo>
                <a:lnTo>
                  <a:pt x="631" y="272"/>
                </a:lnTo>
                <a:lnTo>
                  <a:pt x="641" y="278"/>
                </a:lnTo>
                <a:lnTo>
                  <a:pt x="641" y="288"/>
                </a:lnTo>
                <a:lnTo>
                  <a:pt x="641" y="288"/>
                </a:lnTo>
                <a:lnTo>
                  <a:pt x="641" y="311"/>
                </a:lnTo>
                <a:lnTo>
                  <a:pt x="639" y="331"/>
                </a:lnTo>
                <a:lnTo>
                  <a:pt x="635" y="348"/>
                </a:lnTo>
                <a:lnTo>
                  <a:pt x="629" y="364"/>
                </a:lnTo>
                <a:lnTo>
                  <a:pt x="629" y="364"/>
                </a:lnTo>
                <a:lnTo>
                  <a:pt x="623" y="376"/>
                </a:lnTo>
                <a:lnTo>
                  <a:pt x="616" y="387"/>
                </a:lnTo>
                <a:lnTo>
                  <a:pt x="608" y="397"/>
                </a:lnTo>
                <a:lnTo>
                  <a:pt x="598" y="403"/>
                </a:lnTo>
                <a:lnTo>
                  <a:pt x="598" y="403"/>
                </a:lnTo>
                <a:lnTo>
                  <a:pt x="590" y="430"/>
                </a:lnTo>
                <a:lnTo>
                  <a:pt x="582" y="454"/>
                </a:lnTo>
                <a:lnTo>
                  <a:pt x="571" y="477"/>
                </a:lnTo>
                <a:lnTo>
                  <a:pt x="559" y="497"/>
                </a:lnTo>
                <a:lnTo>
                  <a:pt x="559" y="497"/>
                </a:lnTo>
                <a:lnTo>
                  <a:pt x="545" y="520"/>
                </a:lnTo>
                <a:lnTo>
                  <a:pt x="526" y="538"/>
                </a:lnTo>
                <a:lnTo>
                  <a:pt x="516" y="546"/>
                </a:lnTo>
                <a:lnTo>
                  <a:pt x="506" y="554"/>
                </a:lnTo>
                <a:lnTo>
                  <a:pt x="494" y="561"/>
                </a:lnTo>
                <a:lnTo>
                  <a:pt x="481" y="567"/>
                </a:lnTo>
                <a:lnTo>
                  <a:pt x="481" y="567"/>
                </a:lnTo>
                <a:lnTo>
                  <a:pt x="465" y="569"/>
                </a:lnTo>
                <a:lnTo>
                  <a:pt x="442" y="573"/>
                </a:lnTo>
                <a:lnTo>
                  <a:pt x="416" y="573"/>
                </a:lnTo>
                <a:lnTo>
                  <a:pt x="387" y="573"/>
                </a:lnTo>
                <a:lnTo>
                  <a:pt x="387" y="573"/>
                </a:lnTo>
                <a:lnTo>
                  <a:pt x="360" y="573"/>
                </a:lnTo>
                <a:lnTo>
                  <a:pt x="334" y="571"/>
                </a:lnTo>
                <a:lnTo>
                  <a:pt x="313" y="567"/>
                </a:lnTo>
                <a:lnTo>
                  <a:pt x="299" y="563"/>
                </a:lnTo>
                <a:lnTo>
                  <a:pt x="299" y="563"/>
                </a:lnTo>
                <a:lnTo>
                  <a:pt x="276" y="550"/>
                </a:lnTo>
                <a:lnTo>
                  <a:pt x="258" y="534"/>
                </a:lnTo>
                <a:lnTo>
                  <a:pt x="242" y="516"/>
                </a:lnTo>
                <a:lnTo>
                  <a:pt x="227" y="493"/>
                </a:lnTo>
                <a:lnTo>
                  <a:pt x="227" y="493"/>
                </a:lnTo>
                <a:lnTo>
                  <a:pt x="217" y="473"/>
                </a:lnTo>
                <a:lnTo>
                  <a:pt x="209" y="450"/>
                </a:lnTo>
                <a:lnTo>
                  <a:pt x="195" y="405"/>
                </a:lnTo>
                <a:lnTo>
                  <a:pt x="195" y="405"/>
                </a:lnTo>
                <a:lnTo>
                  <a:pt x="182" y="397"/>
                </a:lnTo>
                <a:lnTo>
                  <a:pt x="174" y="389"/>
                </a:lnTo>
                <a:lnTo>
                  <a:pt x="166" y="378"/>
                </a:lnTo>
                <a:lnTo>
                  <a:pt x="160" y="364"/>
                </a:lnTo>
                <a:lnTo>
                  <a:pt x="160" y="364"/>
                </a:lnTo>
                <a:lnTo>
                  <a:pt x="156" y="350"/>
                </a:lnTo>
                <a:lnTo>
                  <a:pt x="152" y="331"/>
                </a:lnTo>
                <a:lnTo>
                  <a:pt x="150" y="311"/>
                </a:lnTo>
                <a:lnTo>
                  <a:pt x="150" y="288"/>
                </a:lnTo>
                <a:lnTo>
                  <a:pt x="150" y="278"/>
                </a:lnTo>
                <a:lnTo>
                  <a:pt x="158" y="272"/>
                </a:lnTo>
                <a:lnTo>
                  <a:pt x="158" y="272"/>
                </a:lnTo>
                <a:lnTo>
                  <a:pt x="164" y="268"/>
                </a:lnTo>
                <a:lnTo>
                  <a:pt x="164" y="268"/>
                </a:lnTo>
                <a:lnTo>
                  <a:pt x="162" y="227"/>
                </a:lnTo>
                <a:lnTo>
                  <a:pt x="160" y="192"/>
                </a:lnTo>
                <a:lnTo>
                  <a:pt x="160" y="161"/>
                </a:lnTo>
                <a:lnTo>
                  <a:pt x="164" y="135"/>
                </a:lnTo>
                <a:lnTo>
                  <a:pt x="168" y="112"/>
                </a:lnTo>
                <a:lnTo>
                  <a:pt x="176" y="92"/>
                </a:lnTo>
                <a:lnTo>
                  <a:pt x="188" y="71"/>
                </a:lnTo>
                <a:lnTo>
                  <a:pt x="203" y="53"/>
                </a:lnTo>
                <a:lnTo>
                  <a:pt x="203" y="53"/>
                </a:lnTo>
                <a:lnTo>
                  <a:pt x="219" y="41"/>
                </a:lnTo>
                <a:lnTo>
                  <a:pt x="240" y="30"/>
                </a:lnTo>
                <a:lnTo>
                  <a:pt x="262" y="20"/>
                </a:lnTo>
                <a:lnTo>
                  <a:pt x="285" y="14"/>
                </a:lnTo>
                <a:lnTo>
                  <a:pt x="311" y="8"/>
                </a:lnTo>
                <a:lnTo>
                  <a:pt x="336" y="4"/>
                </a:lnTo>
                <a:lnTo>
                  <a:pt x="362" y="2"/>
                </a:lnTo>
                <a:lnTo>
                  <a:pt x="389" y="0"/>
                </a:lnTo>
                <a:lnTo>
                  <a:pt x="416" y="2"/>
                </a:lnTo>
                <a:lnTo>
                  <a:pt x="442" y="4"/>
                </a:lnTo>
                <a:lnTo>
                  <a:pt x="469" y="8"/>
                </a:lnTo>
                <a:lnTo>
                  <a:pt x="494" y="12"/>
                </a:lnTo>
                <a:lnTo>
                  <a:pt x="518" y="20"/>
                </a:lnTo>
                <a:lnTo>
                  <a:pt x="539" y="28"/>
                </a:lnTo>
                <a:lnTo>
                  <a:pt x="559" y="39"/>
                </a:lnTo>
                <a:lnTo>
                  <a:pt x="577" y="49"/>
                </a:lnTo>
                <a:lnTo>
                  <a:pt x="577" y="49"/>
                </a:lnTo>
                <a:lnTo>
                  <a:pt x="598" y="71"/>
                </a:lnTo>
                <a:lnTo>
                  <a:pt x="612" y="94"/>
                </a:lnTo>
                <a:lnTo>
                  <a:pt x="623" y="116"/>
                </a:lnTo>
                <a:lnTo>
                  <a:pt x="629" y="143"/>
                </a:lnTo>
                <a:lnTo>
                  <a:pt x="633" y="170"/>
                </a:lnTo>
                <a:lnTo>
                  <a:pt x="633" y="200"/>
                </a:lnTo>
                <a:lnTo>
                  <a:pt x="629" y="233"/>
                </a:lnTo>
                <a:lnTo>
                  <a:pt x="623" y="268"/>
                </a:lnTo>
                <a:lnTo>
                  <a:pt x="623" y="268"/>
                </a:lnTo>
                <a:close/>
                <a:moveTo>
                  <a:pt x="440" y="616"/>
                </a:moveTo>
                <a:lnTo>
                  <a:pt x="442" y="643"/>
                </a:lnTo>
                <a:lnTo>
                  <a:pt x="426" y="669"/>
                </a:lnTo>
                <a:lnTo>
                  <a:pt x="448" y="819"/>
                </a:lnTo>
                <a:lnTo>
                  <a:pt x="541" y="618"/>
                </a:lnTo>
                <a:lnTo>
                  <a:pt x="684" y="614"/>
                </a:lnTo>
                <a:lnTo>
                  <a:pt x="684" y="614"/>
                </a:lnTo>
                <a:lnTo>
                  <a:pt x="696" y="628"/>
                </a:lnTo>
                <a:lnTo>
                  <a:pt x="709" y="645"/>
                </a:lnTo>
                <a:lnTo>
                  <a:pt x="721" y="661"/>
                </a:lnTo>
                <a:lnTo>
                  <a:pt x="733" y="681"/>
                </a:lnTo>
                <a:lnTo>
                  <a:pt x="743" y="702"/>
                </a:lnTo>
                <a:lnTo>
                  <a:pt x="754" y="722"/>
                </a:lnTo>
                <a:lnTo>
                  <a:pt x="770" y="769"/>
                </a:lnTo>
                <a:lnTo>
                  <a:pt x="782" y="817"/>
                </a:lnTo>
                <a:lnTo>
                  <a:pt x="790" y="864"/>
                </a:lnTo>
                <a:lnTo>
                  <a:pt x="792" y="911"/>
                </a:lnTo>
                <a:lnTo>
                  <a:pt x="792" y="931"/>
                </a:lnTo>
                <a:lnTo>
                  <a:pt x="792" y="954"/>
                </a:lnTo>
                <a:lnTo>
                  <a:pt x="792" y="954"/>
                </a:lnTo>
                <a:lnTo>
                  <a:pt x="0" y="954"/>
                </a:lnTo>
                <a:lnTo>
                  <a:pt x="0" y="954"/>
                </a:lnTo>
                <a:lnTo>
                  <a:pt x="2" y="915"/>
                </a:lnTo>
                <a:lnTo>
                  <a:pt x="6" y="872"/>
                </a:lnTo>
                <a:lnTo>
                  <a:pt x="12" y="827"/>
                </a:lnTo>
                <a:lnTo>
                  <a:pt x="23" y="782"/>
                </a:lnTo>
                <a:lnTo>
                  <a:pt x="29" y="757"/>
                </a:lnTo>
                <a:lnTo>
                  <a:pt x="37" y="735"/>
                </a:lnTo>
                <a:lnTo>
                  <a:pt x="47" y="712"/>
                </a:lnTo>
                <a:lnTo>
                  <a:pt x="57" y="692"/>
                </a:lnTo>
                <a:lnTo>
                  <a:pt x="68" y="671"/>
                </a:lnTo>
                <a:lnTo>
                  <a:pt x="82" y="653"/>
                </a:lnTo>
                <a:lnTo>
                  <a:pt x="96" y="634"/>
                </a:lnTo>
                <a:lnTo>
                  <a:pt x="113" y="618"/>
                </a:lnTo>
                <a:lnTo>
                  <a:pt x="242" y="620"/>
                </a:lnTo>
                <a:lnTo>
                  <a:pt x="362" y="817"/>
                </a:lnTo>
                <a:lnTo>
                  <a:pt x="385" y="669"/>
                </a:lnTo>
                <a:lnTo>
                  <a:pt x="369" y="643"/>
                </a:lnTo>
                <a:lnTo>
                  <a:pt x="369" y="616"/>
                </a:lnTo>
                <a:lnTo>
                  <a:pt x="369" y="616"/>
                </a:lnTo>
                <a:lnTo>
                  <a:pt x="405" y="614"/>
                </a:lnTo>
                <a:lnTo>
                  <a:pt x="440" y="616"/>
                </a:lnTo>
                <a:lnTo>
                  <a:pt x="440" y="616"/>
                </a:lnTo>
                <a:close/>
                <a:moveTo>
                  <a:pt x="547" y="225"/>
                </a:moveTo>
                <a:lnTo>
                  <a:pt x="547" y="225"/>
                </a:lnTo>
                <a:lnTo>
                  <a:pt x="500" y="231"/>
                </a:lnTo>
                <a:lnTo>
                  <a:pt x="473" y="235"/>
                </a:lnTo>
                <a:lnTo>
                  <a:pt x="446" y="235"/>
                </a:lnTo>
                <a:lnTo>
                  <a:pt x="420" y="233"/>
                </a:lnTo>
                <a:lnTo>
                  <a:pt x="391" y="229"/>
                </a:lnTo>
                <a:lnTo>
                  <a:pt x="365" y="221"/>
                </a:lnTo>
                <a:lnTo>
                  <a:pt x="340" y="209"/>
                </a:lnTo>
                <a:lnTo>
                  <a:pt x="340" y="209"/>
                </a:lnTo>
                <a:lnTo>
                  <a:pt x="330" y="204"/>
                </a:lnTo>
                <a:lnTo>
                  <a:pt x="319" y="204"/>
                </a:lnTo>
                <a:lnTo>
                  <a:pt x="307" y="206"/>
                </a:lnTo>
                <a:lnTo>
                  <a:pt x="295" y="211"/>
                </a:lnTo>
                <a:lnTo>
                  <a:pt x="270" y="217"/>
                </a:lnTo>
                <a:lnTo>
                  <a:pt x="258" y="221"/>
                </a:lnTo>
                <a:lnTo>
                  <a:pt x="246" y="221"/>
                </a:lnTo>
                <a:lnTo>
                  <a:pt x="246" y="221"/>
                </a:lnTo>
                <a:lnTo>
                  <a:pt x="233" y="249"/>
                </a:lnTo>
                <a:lnTo>
                  <a:pt x="225" y="282"/>
                </a:lnTo>
                <a:lnTo>
                  <a:pt x="223" y="299"/>
                </a:lnTo>
                <a:lnTo>
                  <a:pt x="205" y="297"/>
                </a:lnTo>
                <a:lnTo>
                  <a:pt x="205" y="297"/>
                </a:lnTo>
                <a:lnTo>
                  <a:pt x="193" y="299"/>
                </a:lnTo>
                <a:lnTo>
                  <a:pt x="193" y="299"/>
                </a:lnTo>
                <a:lnTo>
                  <a:pt x="188" y="301"/>
                </a:lnTo>
                <a:lnTo>
                  <a:pt x="188" y="301"/>
                </a:lnTo>
                <a:lnTo>
                  <a:pt x="190" y="327"/>
                </a:lnTo>
                <a:lnTo>
                  <a:pt x="195" y="340"/>
                </a:lnTo>
                <a:lnTo>
                  <a:pt x="197" y="350"/>
                </a:lnTo>
                <a:lnTo>
                  <a:pt x="197" y="350"/>
                </a:lnTo>
                <a:lnTo>
                  <a:pt x="201" y="358"/>
                </a:lnTo>
                <a:lnTo>
                  <a:pt x="205" y="364"/>
                </a:lnTo>
                <a:lnTo>
                  <a:pt x="211" y="368"/>
                </a:lnTo>
                <a:lnTo>
                  <a:pt x="217" y="370"/>
                </a:lnTo>
                <a:lnTo>
                  <a:pt x="227" y="374"/>
                </a:lnTo>
                <a:lnTo>
                  <a:pt x="229" y="385"/>
                </a:lnTo>
                <a:lnTo>
                  <a:pt x="229" y="385"/>
                </a:lnTo>
                <a:lnTo>
                  <a:pt x="244" y="432"/>
                </a:lnTo>
                <a:lnTo>
                  <a:pt x="252" y="454"/>
                </a:lnTo>
                <a:lnTo>
                  <a:pt x="262" y="473"/>
                </a:lnTo>
                <a:lnTo>
                  <a:pt x="262" y="473"/>
                </a:lnTo>
                <a:lnTo>
                  <a:pt x="272" y="491"/>
                </a:lnTo>
                <a:lnTo>
                  <a:pt x="285" y="505"/>
                </a:lnTo>
                <a:lnTo>
                  <a:pt x="299" y="518"/>
                </a:lnTo>
                <a:lnTo>
                  <a:pt x="315" y="526"/>
                </a:lnTo>
                <a:lnTo>
                  <a:pt x="315" y="526"/>
                </a:lnTo>
                <a:lnTo>
                  <a:pt x="326" y="530"/>
                </a:lnTo>
                <a:lnTo>
                  <a:pt x="344" y="532"/>
                </a:lnTo>
                <a:lnTo>
                  <a:pt x="387" y="534"/>
                </a:lnTo>
                <a:lnTo>
                  <a:pt x="387" y="534"/>
                </a:lnTo>
                <a:lnTo>
                  <a:pt x="436" y="532"/>
                </a:lnTo>
                <a:lnTo>
                  <a:pt x="455" y="530"/>
                </a:lnTo>
                <a:lnTo>
                  <a:pt x="467" y="528"/>
                </a:lnTo>
                <a:lnTo>
                  <a:pt x="467" y="528"/>
                </a:lnTo>
                <a:lnTo>
                  <a:pt x="485" y="520"/>
                </a:lnTo>
                <a:lnTo>
                  <a:pt x="500" y="507"/>
                </a:lnTo>
                <a:lnTo>
                  <a:pt x="514" y="493"/>
                </a:lnTo>
                <a:lnTo>
                  <a:pt x="526" y="477"/>
                </a:lnTo>
                <a:lnTo>
                  <a:pt x="526" y="477"/>
                </a:lnTo>
                <a:lnTo>
                  <a:pt x="537" y="456"/>
                </a:lnTo>
                <a:lnTo>
                  <a:pt x="545" y="434"/>
                </a:lnTo>
                <a:lnTo>
                  <a:pt x="553" y="409"/>
                </a:lnTo>
                <a:lnTo>
                  <a:pt x="561" y="385"/>
                </a:lnTo>
                <a:lnTo>
                  <a:pt x="563" y="374"/>
                </a:lnTo>
                <a:lnTo>
                  <a:pt x="573" y="370"/>
                </a:lnTo>
                <a:lnTo>
                  <a:pt x="573" y="370"/>
                </a:lnTo>
                <a:lnTo>
                  <a:pt x="580" y="366"/>
                </a:lnTo>
                <a:lnTo>
                  <a:pt x="584" y="362"/>
                </a:lnTo>
                <a:lnTo>
                  <a:pt x="588" y="356"/>
                </a:lnTo>
                <a:lnTo>
                  <a:pt x="592" y="350"/>
                </a:lnTo>
                <a:lnTo>
                  <a:pt x="592" y="350"/>
                </a:lnTo>
                <a:lnTo>
                  <a:pt x="598" y="327"/>
                </a:lnTo>
                <a:lnTo>
                  <a:pt x="600" y="301"/>
                </a:lnTo>
                <a:lnTo>
                  <a:pt x="600" y="301"/>
                </a:lnTo>
                <a:lnTo>
                  <a:pt x="596" y="299"/>
                </a:lnTo>
                <a:lnTo>
                  <a:pt x="596" y="299"/>
                </a:lnTo>
                <a:lnTo>
                  <a:pt x="586" y="297"/>
                </a:lnTo>
                <a:lnTo>
                  <a:pt x="567" y="299"/>
                </a:lnTo>
                <a:lnTo>
                  <a:pt x="565" y="280"/>
                </a:lnTo>
                <a:lnTo>
                  <a:pt x="565" y="280"/>
                </a:lnTo>
                <a:lnTo>
                  <a:pt x="557" y="252"/>
                </a:lnTo>
                <a:lnTo>
                  <a:pt x="547" y="225"/>
                </a:lnTo>
                <a:lnTo>
                  <a:pt x="547" y="225"/>
                </a:lnTo>
                <a:close/>
              </a:path>
            </a:pathLst>
          </a:custGeom>
          <a:solidFill>
            <a:srgbClr val="0A4776"/>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60" name="Freeform 18"/>
          <p:cNvSpPr>
            <a:spLocks noEditPoints="1"/>
          </p:cNvSpPr>
          <p:nvPr/>
        </p:nvSpPr>
        <p:spPr bwMode="auto">
          <a:xfrm>
            <a:off x="6206882" y="3226780"/>
            <a:ext cx="182658" cy="221501"/>
          </a:xfrm>
          <a:custGeom>
            <a:avLst/>
            <a:gdLst>
              <a:gd name="T0" fmla="*/ 743 w 743"/>
              <a:gd name="T1" fmla="*/ 841 h 901"/>
              <a:gd name="T2" fmla="*/ 211 w 743"/>
              <a:gd name="T3" fmla="*/ 901 h 901"/>
              <a:gd name="T4" fmla="*/ 340 w 743"/>
              <a:gd name="T5" fmla="*/ 841 h 901"/>
              <a:gd name="T6" fmla="*/ 586 w 743"/>
              <a:gd name="T7" fmla="*/ 260 h 901"/>
              <a:gd name="T8" fmla="*/ 586 w 743"/>
              <a:gd name="T9" fmla="*/ 260 h 901"/>
              <a:gd name="T10" fmla="*/ 592 w 743"/>
              <a:gd name="T11" fmla="*/ 238 h 901"/>
              <a:gd name="T12" fmla="*/ 592 w 743"/>
              <a:gd name="T13" fmla="*/ 213 h 901"/>
              <a:gd name="T14" fmla="*/ 588 w 743"/>
              <a:gd name="T15" fmla="*/ 201 h 901"/>
              <a:gd name="T16" fmla="*/ 571 w 743"/>
              <a:gd name="T17" fmla="*/ 182 h 901"/>
              <a:gd name="T18" fmla="*/ 379 w 743"/>
              <a:gd name="T19" fmla="*/ 70 h 901"/>
              <a:gd name="T20" fmla="*/ 369 w 743"/>
              <a:gd name="T21" fmla="*/ 64 h 901"/>
              <a:gd name="T22" fmla="*/ 344 w 743"/>
              <a:gd name="T23" fmla="*/ 61 h 901"/>
              <a:gd name="T24" fmla="*/ 332 w 743"/>
              <a:gd name="T25" fmla="*/ 64 h 901"/>
              <a:gd name="T26" fmla="*/ 319 w 743"/>
              <a:gd name="T27" fmla="*/ 68 h 901"/>
              <a:gd name="T28" fmla="*/ 301 w 743"/>
              <a:gd name="T29" fmla="*/ 82 h 901"/>
              <a:gd name="T30" fmla="*/ 293 w 743"/>
              <a:gd name="T31" fmla="*/ 92 h 901"/>
              <a:gd name="T32" fmla="*/ 281 w 743"/>
              <a:gd name="T33" fmla="*/ 131 h 901"/>
              <a:gd name="T34" fmla="*/ 485 w 743"/>
              <a:gd name="T35" fmla="*/ 250 h 901"/>
              <a:gd name="T36" fmla="*/ 565 w 743"/>
              <a:gd name="T37" fmla="*/ 295 h 901"/>
              <a:gd name="T38" fmla="*/ 643 w 743"/>
              <a:gd name="T39" fmla="*/ 278 h 901"/>
              <a:gd name="T40" fmla="*/ 612 w 743"/>
              <a:gd name="T41" fmla="*/ 332 h 901"/>
              <a:gd name="T42" fmla="*/ 594 w 743"/>
              <a:gd name="T43" fmla="*/ 362 h 901"/>
              <a:gd name="T44" fmla="*/ 592 w 743"/>
              <a:gd name="T45" fmla="*/ 367 h 901"/>
              <a:gd name="T46" fmla="*/ 395 w 743"/>
              <a:gd name="T47" fmla="*/ 710 h 901"/>
              <a:gd name="T48" fmla="*/ 383 w 743"/>
              <a:gd name="T49" fmla="*/ 715 h 901"/>
              <a:gd name="T50" fmla="*/ 352 w 743"/>
              <a:gd name="T51" fmla="*/ 727 h 901"/>
              <a:gd name="T52" fmla="*/ 328 w 743"/>
              <a:gd name="T53" fmla="*/ 731 h 901"/>
              <a:gd name="T54" fmla="*/ 303 w 743"/>
              <a:gd name="T55" fmla="*/ 727 h 901"/>
              <a:gd name="T56" fmla="*/ 285 w 743"/>
              <a:gd name="T57" fmla="*/ 719 h 901"/>
              <a:gd name="T58" fmla="*/ 274 w 743"/>
              <a:gd name="T59" fmla="*/ 710 h 901"/>
              <a:gd name="T60" fmla="*/ 258 w 743"/>
              <a:gd name="T61" fmla="*/ 686 h 901"/>
              <a:gd name="T62" fmla="*/ 252 w 743"/>
              <a:gd name="T63" fmla="*/ 672 h 901"/>
              <a:gd name="T64" fmla="*/ 209 w 743"/>
              <a:gd name="T65" fmla="*/ 667 h 901"/>
              <a:gd name="T66" fmla="*/ 170 w 743"/>
              <a:gd name="T67" fmla="*/ 653 h 901"/>
              <a:gd name="T68" fmla="*/ 152 w 743"/>
              <a:gd name="T69" fmla="*/ 641 h 901"/>
              <a:gd name="T70" fmla="*/ 119 w 743"/>
              <a:gd name="T71" fmla="*/ 606 h 901"/>
              <a:gd name="T72" fmla="*/ 107 w 743"/>
              <a:gd name="T73" fmla="*/ 586 h 901"/>
              <a:gd name="T74" fmla="*/ 76 w 743"/>
              <a:gd name="T75" fmla="*/ 588 h 901"/>
              <a:gd name="T76" fmla="*/ 49 w 743"/>
              <a:gd name="T77" fmla="*/ 581 h 901"/>
              <a:gd name="T78" fmla="*/ 39 w 743"/>
              <a:gd name="T79" fmla="*/ 577 h 901"/>
              <a:gd name="T80" fmla="*/ 23 w 743"/>
              <a:gd name="T81" fmla="*/ 561 h 901"/>
              <a:gd name="T82" fmla="*/ 10 w 743"/>
              <a:gd name="T83" fmla="*/ 538 h 901"/>
              <a:gd name="T84" fmla="*/ 2 w 743"/>
              <a:gd name="T85" fmla="*/ 510 h 901"/>
              <a:gd name="T86" fmla="*/ 0 w 743"/>
              <a:gd name="T87" fmla="*/ 481 h 901"/>
              <a:gd name="T88" fmla="*/ 199 w 743"/>
              <a:gd name="T89" fmla="*/ 139 h 901"/>
              <a:gd name="T90" fmla="*/ 205 w 743"/>
              <a:gd name="T91" fmla="*/ 127 h 901"/>
              <a:gd name="T92" fmla="*/ 219 w 743"/>
              <a:gd name="T93" fmla="*/ 104 h 901"/>
              <a:gd name="T94" fmla="*/ 250 w 743"/>
              <a:gd name="T95" fmla="*/ 51 h 901"/>
              <a:gd name="T96" fmla="*/ 262 w 743"/>
              <a:gd name="T97" fmla="*/ 33 h 901"/>
              <a:gd name="T98" fmla="*/ 293 w 743"/>
              <a:gd name="T99" fmla="*/ 10 h 901"/>
              <a:gd name="T100" fmla="*/ 311 w 743"/>
              <a:gd name="T101" fmla="*/ 2 h 901"/>
              <a:gd name="T102" fmla="*/ 332 w 743"/>
              <a:gd name="T103" fmla="*/ 0 h 901"/>
              <a:gd name="T104" fmla="*/ 371 w 743"/>
              <a:gd name="T105" fmla="*/ 4 h 901"/>
              <a:gd name="T106" fmla="*/ 606 w 743"/>
              <a:gd name="T107" fmla="*/ 137 h 901"/>
              <a:gd name="T108" fmla="*/ 623 w 743"/>
              <a:gd name="T109" fmla="*/ 150 h 901"/>
              <a:gd name="T110" fmla="*/ 647 w 743"/>
              <a:gd name="T111" fmla="*/ 182 h 901"/>
              <a:gd name="T112" fmla="*/ 653 w 743"/>
              <a:gd name="T113" fmla="*/ 201 h 901"/>
              <a:gd name="T114" fmla="*/ 657 w 743"/>
              <a:gd name="T115" fmla="*/ 240 h 901"/>
              <a:gd name="T116" fmla="*/ 643 w 743"/>
              <a:gd name="T117" fmla="*/ 278 h 901"/>
              <a:gd name="T118" fmla="*/ 10 w 743"/>
              <a:gd name="T119" fmla="*/ 653 h 901"/>
              <a:gd name="T120" fmla="*/ 98 w 743"/>
              <a:gd name="T121" fmla="*/ 884 h 901"/>
              <a:gd name="T122" fmla="*/ 10 w 743"/>
              <a:gd name="T123" fmla="*/ 653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43" h="901">
                <a:moveTo>
                  <a:pt x="340" y="841"/>
                </a:moveTo>
                <a:lnTo>
                  <a:pt x="743" y="841"/>
                </a:lnTo>
                <a:lnTo>
                  <a:pt x="743" y="901"/>
                </a:lnTo>
                <a:lnTo>
                  <a:pt x="211" y="901"/>
                </a:lnTo>
                <a:lnTo>
                  <a:pt x="340" y="841"/>
                </a:lnTo>
                <a:lnTo>
                  <a:pt x="340" y="841"/>
                </a:lnTo>
                <a:close/>
                <a:moveTo>
                  <a:pt x="565" y="295"/>
                </a:moveTo>
                <a:lnTo>
                  <a:pt x="586" y="260"/>
                </a:lnTo>
                <a:lnTo>
                  <a:pt x="586" y="260"/>
                </a:lnTo>
                <a:lnTo>
                  <a:pt x="586" y="260"/>
                </a:lnTo>
                <a:lnTo>
                  <a:pt x="590" y="250"/>
                </a:lnTo>
                <a:lnTo>
                  <a:pt x="592" y="238"/>
                </a:lnTo>
                <a:lnTo>
                  <a:pt x="594" y="225"/>
                </a:lnTo>
                <a:lnTo>
                  <a:pt x="592" y="213"/>
                </a:lnTo>
                <a:lnTo>
                  <a:pt x="592" y="213"/>
                </a:lnTo>
                <a:lnTo>
                  <a:pt x="588" y="201"/>
                </a:lnTo>
                <a:lnTo>
                  <a:pt x="580" y="190"/>
                </a:lnTo>
                <a:lnTo>
                  <a:pt x="571" y="182"/>
                </a:lnTo>
                <a:lnTo>
                  <a:pt x="561" y="174"/>
                </a:lnTo>
                <a:lnTo>
                  <a:pt x="379" y="70"/>
                </a:lnTo>
                <a:lnTo>
                  <a:pt x="379" y="70"/>
                </a:lnTo>
                <a:lnTo>
                  <a:pt x="369" y="64"/>
                </a:lnTo>
                <a:lnTo>
                  <a:pt x="356" y="61"/>
                </a:lnTo>
                <a:lnTo>
                  <a:pt x="344" y="61"/>
                </a:lnTo>
                <a:lnTo>
                  <a:pt x="332" y="64"/>
                </a:lnTo>
                <a:lnTo>
                  <a:pt x="332" y="64"/>
                </a:lnTo>
                <a:lnTo>
                  <a:pt x="332" y="64"/>
                </a:lnTo>
                <a:lnTo>
                  <a:pt x="319" y="68"/>
                </a:lnTo>
                <a:lnTo>
                  <a:pt x="309" y="74"/>
                </a:lnTo>
                <a:lnTo>
                  <a:pt x="301" y="82"/>
                </a:lnTo>
                <a:lnTo>
                  <a:pt x="293" y="92"/>
                </a:lnTo>
                <a:lnTo>
                  <a:pt x="293" y="92"/>
                </a:lnTo>
                <a:lnTo>
                  <a:pt x="272" y="127"/>
                </a:lnTo>
                <a:lnTo>
                  <a:pt x="281" y="131"/>
                </a:lnTo>
                <a:lnTo>
                  <a:pt x="352" y="172"/>
                </a:lnTo>
                <a:lnTo>
                  <a:pt x="485" y="250"/>
                </a:lnTo>
                <a:lnTo>
                  <a:pt x="559" y="291"/>
                </a:lnTo>
                <a:lnTo>
                  <a:pt x="565" y="295"/>
                </a:lnTo>
                <a:lnTo>
                  <a:pt x="565" y="295"/>
                </a:lnTo>
                <a:close/>
                <a:moveTo>
                  <a:pt x="643" y="278"/>
                </a:moveTo>
                <a:lnTo>
                  <a:pt x="645" y="278"/>
                </a:lnTo>
                <a:lnTo>
                  <a:pt x="612" y="332"/>
                </a:lnTo>
                <a:lnTo>
                  <a:pt x="600" y="354"/>
                </a:lnTo>
                <a:lnTo>
                  <a:pt x="594" y="362"/>
                </a:lnTo>
                <a:lnTo>
                  <a:pt x="592" y="367"/>
                </a:lnTo>
                <a:lnTo>
                  <a:pt x="592" y="367"/>
                </a:lnTo>
                <a:lnTo>
                  <a:pt x="399" y="700"/>
                </a:lnTo>
                <a:lnTo>
                  <a:pt x="395" y="710"/>
                </a:lnTo>
                <a:lnTo>
                  <a:pt x="383" y="715"/>
                </a:lnTo>
                <a:lnTo>
                  <a:pt x="383" y="715"/>
                </a:lnTo>
                <a:lnTo>
                  <a:pt x="369" y="721"/>
                </a:lnTo>
                <a:lnTo>
                  <a:pt x="352" y="727"/>
                </a:lnTo>
                <a:lnTo>
                  <a:pt x="340" y="729"/>
                </a:lnTo>
                <a:lnTo>
                  <a:pt x="328" y="731"/>
                </a:lnTo>
                <a:lnTo>
                  <a:pt x="315" y="731"/>
                </a:lnTo>
                <a:lnTo>
                  <a:pt x="303" y="727"/>
                </a:lnTo>
                <a:lnTo>
                  <a:pt x="293" y="725"/>
                </a:lnTo>
                <a:lnTo>
                  <a:pt x="285" y="719"/>
                </a:lnTo>
                <a:lnTo>
                  <a:pt x="285" y="719"/>
                </a:lnTo>
                <a:lnTo>
                  <a:pt x="274" y="710"/>
                </a:lnTo>
                <a:lnTo>
                  <a:pt x="264" y="698"/>
                </a:lnTo>
                <a:lnTo>
                  <a:pt x="258" y="686"/>
                </a:lnTo>
                <a:lnTo>
                  <a:pt x="252" y="672"/>
                </a:lnTo>
                <a:lnTo>
                  <a:pt x="252" y="672"/>
                </a:lnTo>
                <a:lnTo>
                  <a:pt x="229" y="672"/>
                </a:lnTo>
                <a:lnTo>
                  <a:pt x="209" y="667"/>
                </a:lnTo>
                <a:lnTo>
                  <a:pt x="188" y="661"/>
                </a:lnTo>
                <a:lnTo>
                  <a:pt x="170" y="653"/>
                </a:lnTo>
                <a:lnTo>
                  <a:pt x="170" y="653"/>
                </a:lnTo>
                <a:lnTo>
                  <a:pt x="152" y="641"/>
                </a:lnTo>
                <a:lnTo>
                  <a:pt x="135" y="624"/>
                </a:lnTo>
                <a:lnTo>
                  <a:pt x="119" y="606"/>
                </a:lnTo>
                <a:lnTo>
                  <a:pt x="107" y="586"/>
                </a:lnTo>
                <a:lnTo>
                  <a:pt x="107" y="586"/>
                </a:lnTo>
                <a:lnTo>
                  <a:pt x="90" y="588"/>
                </a:lnTo>
                <a:lnTo>
                  <a:pt x="76" y="588"/>
                </a:lnTo>
                <a:lnTo>
                  <a:pt x="61" y="586"/>
                </a:lnTo>
                <a:lnTo>
                  <a:pt x="49" y="581"/>
                </a:lnTo>
                <a:lnTo>
                  <a:pt x="49" y="581"/>
                </a:lnTo>
                <a:lnTo>
                  <a:pt x="39" y="577"/>
                </a:lnTo>
                <a:lnTo>
                  <a:pt x="29" y="569"/>
                </a:lnTo>
                <a:lnTo>
                  <a:pt x="23" y="561"/>
                </a:lnTo>
                <a:lnTo>
                  <a:pt x="14" y="551"/>
                </a:lnTo>
                <a:lnTo>
                  <a:pt x="10" y="538"/>
                </a:lnTo>
                <a:lnTo>
                  <a:pt x="6" y="526"/>
                </a:lnTo>
                <a:lnTo>
                  <a:pt x="2" y="510"/>
                </a:lnTo>
                <a:lnTo>
                  <a:pt x="2" y="491"/>
                </a:lnTo>
                <a:lnTo>
                  <a:pt x="0" y="481"/>
                </a:lnTo>
                <a:lnTo>
                  <a:pt x="6" y="473"/>
                </a:lnTo>
                <a:lnTo>
                  <a:pt x="199" y="139"/>
                </a:lnTo>
                <a:lnTo>
                  <a:pt x="199" y="139"/>
                </a:lnTo>
                <a:lnTo>
                  <a:pt x="205" y="127"/>
                </a:lnTo>
                <a:lnTo>
                  <a:pt x="219" y="104"/>
                </a:lnTo>
                <a:lnTo>
                  <a:pt x="219" y="104"/>
                </a:lnTo>
                <a:lnTo>
                  <a:pt x="250" y="51"/>
                </a:lnTo>
                <a:lnTo>
                  <a:pt x="250" y="51"/>
                </a:lnTo>
                <a:lnTo>
                  <a:pt x="250" y="51"/>
                </a:lnTo>
                <a:lnTo>
                  <a:pt x="262" y="33"/>
                </a:lnTo>
                <a:lnTo>
                  <a:pt x="276" y="21"/>
                </a:lnTo>
                <a:lnTo>
                  <a:pt x="293" y="10"/>
                </a:lnTo>
                <a:lnTo>
                  <a:pt x="311" y="2"/>
                </a:lnTo>
                <a:lnTo>
                  <a:pt x="311" y="2"/>
                </a:lnTo>
                <a:lnTo>
                  <a:pt x="311" y="2"/>
                </a:lnTo>
                <a:lnTo>
                  <a:pt x="332" y="0"/>
                </a:lnTo>
                <a:lnTo>
                  <a:pt x="352" y="0"/>
                </a:lnTo>
                <a:lnTo>
                  <a:pt x="371" y="4"/>
                </a:lnTo>
                <a:lnTo>
                  <a:pt x="389" y="12"/>
                </a:lnTo>
                <a:lnTo>
                  <a:pt x="606" y="137"/>
                </a:lnTo>
                <a:lnTo>
                  <a:pt x="606" y="137"/>
                </a:lnTo>
                <a:lnTo>
                  <a:pt x="623" y="150"/>
                </a:lnTo>
                <a:lnTo>
                  <a:pt x="637" y="164"/>
                </a:lnTo>
                <a:lnTo>
                  <a:pt x="647" y="182"/>
                </a:lnTo>
                <a:lnTo>
                  <a:pt x="653" y="201"/>
                </a:lnTo>
                <a:lnTo>
                  <a:pt x="653" y="201"/>
                </a:lnTo>
                <a:lnTo>
                  <a:pt x="657" y="219"/>
                </a:lnTo>
                <a:lnTo>
                  <a:pt x="657" y="240"/>
                </a:lnTo>
                <a:lnTo>
                  <a:pt x="653" y="258"/>
                </a:lnTo>
                <a:lnTo>
                  <a:pt x="643" y="278"/>
                </a:lnTo>
                <a:lnTo>
                  <a:pt x="643" y="278"/>
                </a:lnTo>
                <a:close/>
                <a:moveTo>
                  <a:pt x="10" y="653"/>
                </a:moveTo>
                <a:lnTo>
                  <a:pt x="16" y="837"/>
                </a:lnTo>
                <a:lnTo>
                  <a:pt x="98" y="884"/>
                </a:lnTo>
                <a:lnTo>
                  <a:pt x="262" y="798"/>
                </a:lnTo>
                <a:lnTo>
                  <a:pt x="10" y="653"/>
                </a:lnTo>
                <a:close/>
              </a:path>
            </a:pathLst>
          </a:custGeom>
          <a:solidFill>
            <a:srgbClr val="0A4776"/>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61" name="Freeform 19"/>
          <p:cNvSpPr>
            <a:spLocks noEditPoints="1"/>
          </p:cNvSpPr>
          <p:nvPr/>
        </p:nvSpPr>
        <p:spPr bwMode="auto">
          <a:xfrm>
            <a:off x="1190343" y="3250729"/>
            <a:ext cx="189327" cy="173602"/>
          </a:xfrm>
          <a:custGeom>
            <a:avLst/>
            <a:gdLst>
              <a:gd name="T0" fmla="*/ 848 w 915"/>
              <a:gd name="T1" fmla="*/ 780 h 839"/>
              <a:gd name="T2" fmla="*/ 846 w 915"/>
              <a:gd name="T3" fmla="*/ 792 h 839"/>
              <a:gd name="T4" fmla="*/ 838 w 915"/>
              <a:gd name="T5" fmla="*/ 812 h 839"/>
              <a:gd name="T6" fmla="*/ 821 w 915"/>
              <a:gd name="T7" fmla="*/ 829 h 839"/>
              <a:gd name="T8" fmla="*/ 801 w 915"/>
              <a:gd name="T9" fmla="*/ 839 h 839"/>
              <a:gd name="T10" fmla="*/ 137 w 915"/>
              <a:gd name="T11" fmla="*/ 839 h 839"/>
              <a:gd name="T12" fmla="*/ 125 w 915"/>
              <a:gd name="T13" fmla="*/ 839 h 839"/>
              <a:gd name="T14" fmla="*/ 105 w 915"/>
              <a:gd name="T15" fmla="*/ 829 h 839"/>
              <a:gd name="T16" fmla="*/ 88 w 915"/>
              <a:gd name="T17" fmla="*/ 812 h 839"/>
              <a:gd name="T18" fmla="*/ 80 w 915"/>
              <a:gd name="T19" fmla="*/ 792 h 839"/>
              <a:gd name="T20" fmla="*/ 78 w 915"/>
              <a:gd name="T21" fmla="*/ 505 h 839"/>
              <a:gd name="T22" fmla="*/ 371 w 915"/>
              <a:gd name="T23" fmla="*/ 546 h 839"/>
              <a:gd name="T24" fmla="*/ 426 w 915"/>
              <a:gd name="T25" fmla="*/ 620 h 839"/>
              <a:gd name="T26" fmla="*/ 504 w 915"/>
              <a:gd name="T27" fmla="*/ 546 h 839"/>
              <a:gd name="T28" fmla="*/ 563 w 915"/>
              <a:gd name="T29" fmla="*/ 505 h 839"/>
              <a:gd name="T30" fmla="*/ 848 w 915"/>
              <a:gd name="T31" fmla="*/ 505 h 839"/>
              <a:gd name="T32" fmla="*/ 250 w 915"/>
              <a:gd name="T33" fmla="*/ 94 h 839"/>
              <a:gd name="T34" fmla="*/ 262 w 915"/>
              <a:gd name="T35" fmla="*/ 80 h 839"/>
              <a:gd name="T36" fmla="*/ 275 w 915"/>
              <a:gd name="T37" fmla="*/ 65 h 839"/>
              <a:gd name="T38" fmla="*/ 311 w 915"/>
              <a:gd name="T39" fmla="*/ 39 h 839"/>
              <a:gd name="T40" fmla="*/ 352 w 915"/>
              <a:gd name="T41" fmla="*/ 20 h 839"/>
              <a:gd name="T42" fmla="*/ 397 w 915"/>
              <a:gd name="T43" fmla="*/ 6 h 839"/>
              <a:gd name="T44" fmla="*/ 447 w 915"/>
              <a:gd name="T45" fmla="*/ 0 h 839"/>
              <a:gd name="T46" fmla="*/ 471 w 915"/>
              <a:gd name="T47" fmla="*/ 0 h 839"/>
              <a:gd name="T48" fmla="*/ 520 w 915"/>
              <a:gd name="T49" fmla="*/ 4 h 839"/>
              <a:gd name="T50" fmla="*/ 569 w 915"/>
              <a:gd name="T51" fmla="*/ 18 h 839"/>
              <a:gd name="T52" fmla="*/ 614 w 915"/>
              <a:gd name="T53" fmla="*/ 43 h 839"/>
              <a:gd name="T54" fmla="*/ 637 w 915"/>
              <a:gd name="T55" fmla="*/ 57 h 839"/>
              <a:gd name="T56" fmla="*/ 674 w 915"/>
              <a:gd name="T57" fmla="*/ 92 h 839"/>
              <a:gd name="T58" fmla="*/ 588 w 915"/>
              <a:gd name="T59" fmla="*/ 118 h 839"/>
              <a:gd name="T60" fmla="*/ 574 w 915"/>
              <a:gd name="T61" fmla="*/ 108 h 839"/>
              <a:gd name="T62" fmla="*/ 539 w 915"/>
              <a:gd name="T63" fmla="*/ 92 h 839"/>
              <a:gd name="T64" fmla="*/ 504 w 915"/>
              <a:gd name="T65" fmla="*/ 82 h 839"/>
              <a:gd name="T66" fmla="*/ 467 w 915"/>
              <a:gd name="T67" fmla="*/ 77 h 839"/>
              <a:gd name="T68" fmla="*/ 451 w 915"/>
              <a:gd name="T69" fmla="*/ 77 h 839"/>
              <a:gd name="T70" fmla="*/ 387 w 915"/>
              <a:gd name="T71" fmla="*/ 90 h 839"/>
              <a:gd name="T72" fmla="*/ 346 w 915"/>
              <a:gd name="T73" fmla="*/ 110 h 839"/>
              <a:gd name="T74" fmla="*/ 281 w 915"/>
              <a:gd name="T75" fmla="*/ 118 h 839"/>
              <a:gd name="T76" fmla="*/ 250 w 915"/>
              <a:gd name="T77" fmla="*/ 94 h 839"/>
              <a:gd name="T78" fmla="*/ 846 w 915"/>
              <a:gd name="T79" fmla="*/ 143 h 839"/>
              <a:gd name="T80" fmla="*/ 860 w 915"/>
              <a:gd name="T81" fmla="*/ 145 h 839"/>
              <a:gd name="T82" fmla="*/ 885 w 915"/>
              <a:gd name="T83" fmla="*/ 155 h 839"/>
              <a:gd name="T84" fmla="*/ 903 w 915"/>
              <a:gd name="T85" fmla="*/ 174 h 839"/>
              <a:gd name="T86" fmla="*/ 915 w 915"/>
              <a:gd name="T87" fmla="*/ 200 h 839"/>
              <a:gd name="T88" fmla="*/ 915 w 915"/>
              <a:gd name="T89" fmla="*/ 374 h 839"/>
              <a:gd name="T90" fmla="*/ 915 w 915"/>
              <a:gd name="T91" fmla="*/ 389 h 839"/>
              <a:gd name="T92" fmla="*/ 903 w 915"/>
              <a:gd name="T93" fmla="*/ 415 h 839"/>
              <a:gd name="T94" fmla="*/ 885 w 915"/>
              <a:gd name="T95" fmla="*/ 434 h 839"/>
              <a:gd name="T96" fmla="*/ 860 w 915"/>
              <a:gd name="T97" fmla="*/ 444 h 839"/>
              <a:gd name="T98" fmla="*/ 70 w 915"/>
              <a:gd name="T99" fmla="*/ 446 h 839"/>
              <a:gd name="T100" fmla="*/ 55 w 915"/>
              <a:gd name="T101" fmla="*/ 444 h 839"/>
              <a:gd name="T102" fmla="*/ 31 w 915"/>
              <a:gd name="T103" fmla="*/ 434 h 839"/>
              <a:gd name="T104" fmla="*/ 12 w 915"/>
              <a:gd name="T105" fmla="*/ 415 h 839"/>
              <a:gd name="T106" fmla="*/ 2 w 915"/>
              <a:gd name="T107" fmla="*/ 389 h 839"/>
              <a:gd name="T108" fmla="*/ 0 w 915"/>
              <a:gd name="T109" fmla="*/ 215 h 839"/>
              <a:gd name="T110" fmla="*/ 2 w 915"/>
              <a:gd name="T111" fmla="*/ 200 h 839"/>
              <a:gd name="T112" fmla="*/ 12 w 915"/>
              <a:gd name="T113" fmla="*/ 174 h 839"/>
              <a:gd name="T114" fmla="*/ 31 w 915"/>
              <a:gd name="T115" fmla="*/ 155 h 839"/>
              <a:gd name="T116" fmla="*/ 55 w 915"/>
              <a:gd name="T117" fmla="*/ 145 h 839"/>
              <a:gd name="T118" fmla="*/ 70 w 915"/>
              <a:gd name="T119" fmla="*/ 143 h 8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915" h="839">
                <a:moveTo>
                  <a:pt x="848" y="505"/>
                </a:moveTo>
                <a:lnTo>
                  <a:pt x="848" y="780"/>
                </a:lnTo>
                <a:lnTo>
                  <a:pt x="848" y="780"/>
                </a:lnTo>
                <a:lnTo>
                  <a:pt x="846" y="792"/>
                </a:lnTo>
                <a:lnTo>
                  <a:pt x="844" y="804"/>
                </a:lnTo>
                <a:lnTo>
                  <a:pt x="838" y="812"/>
                </a:lnTo>
                <a:lnTo>
                  <a:pt x="829" y="823"/>
                </a:lnTo>
                <a:lnTo>
                  <a:pt x="821" y="829"/>
                </a:lnTo>
                <a:lnTo>
                  <a:pt x="811" y="835"/>
                </a:lnTo>
                <a:lnTo>
                  <a:pt x="801" y="839"/>
                </a:lnTo>
                <a:lnTo>
                  <a:pt x="789" y="839"/>
                </a:lnTo>
                <a:lnTo>
                  <a:pt x="137" y="839"/>
                </a:lnTo>
                <a:lnTo>
                  <a:pt x="137" y="839"/>
                </a:lnTo>
                <a:lnTo>
                  <a:pt x="125" y="839"/>
                </a:lnTo>
                <a:lnTo>
                  <a:pt x="115" y="835"/>
                </a:lnTo>
                <a:lnTo>
                  <a:pt x="105" y="829"/>
                </a:lnTo>
                <a:lnTo>
                  <a:pt x="96" y="823"/>
                </a:lnTo>
                <a:lnTo>
                  <a:pt x="88" y="812"/>
                </a:lnTo>
                <a:lnTo>
                  <a:pt x="82" y="804"/>
                </a:lnTo>
                <a:lnTo>
                  <a:pt x="80" y="792"/>
                </a:lnTo>
                <a:lnTo>
                  <a:pt x="78" y="780"/>
                </a:lnTo>
                <a:lnTo>
                  <a:pt x="78" y="505"/>
                </a:lnTo>
                <a:lnTo>
                  <a:pt x="371" y="505"/>
                </a:lnTo>
                <a:lnTo>
                  <a:pt x="371" y="546"/>
                </a:lnTo>
                <a:lnTo>
                  <a:pt x="426" y="546"/>
                </a:lnTo>
                <a:lnTo>
                  <a:pt x="426" y="620"/>
                </a:lnTo>
                <a:lnTo>
                  <a:pt x="504" y="620"/>
                </a:lnTo>
                <a:lnTo>
                  <a:pt x="504" y="546"/>
                </a:lnTo>
                <a:lnTo>
                  <a:pt x="563" y="546"/>
                </a:lnTo>
                <a:lnTo>
                  <a:pt x="563" y="505"/>
                </a:lnTo>
                <a:lnTo>
                  <a:pt x="846" y="505"/>
                </a:lnTo>
                <a:lnTo>
                  <a:pt x="848" y="505"/>
                </a:lnTo>
                <a:lnTo>
                  <a:pt x="848" y="505"/>
                </a:lnTo>
                <a:close/>
                <a:moveTo>
                  <a:pt x="250" y="94"/>
                </a:moveTo>
                <a:lnTo>
                  <a:pt x="250" y="94"/>
                </a:lnTo>
                <a:lnTo>
                  <a:pt x="262" y="80"/>
                </a:lnTo>
                <a:lnTo>
                  <a:pt x="275" y="65"/>
                </a:lnTo>
                <a:lnTo>
                  <a:pt x="275" y="65"/>
                </a:lnTo>
                <a:lnTo>
                  <a:pt x="291" y="53"/>
                </a:lnTo>
                <a:lnTo>
                  <a:pt x="311" y="39"/>
                </a:lnTo>
                <a:lnTo>
                  <a:pt x="330" y="28"/>
                </a:lnTo>
                <a:lnTo>
                  <a:pt x="352" y="20"/>
                </a:lnTo>
                <a:lnTo>
                  <a:pt x="375" y="12"/>
                </a:lnTo>
                <a:lnTo>
                  <a:pt x="397" y="6"/>
                </a:lnTo>
                <a:lnTo>
                  <a:pt x="422" y="2"/>
                </a:lnTo>
                <a:lnTo>
                  <a:pt x="447" y="0"/>
                </a:lnTo>
                <a:lnTo>
                  <a:pt x="447" y="0"/>
                </a:lnTo>
                <a:lnTo>
                  <a:pt x="471" y="0"/>
                </a:lnTo>
                <a:lnTo>
                  <a:pt x="496" y="2"/>
                </a:lnTo>
                <a:lnTo>
                  <a:pt x="520" y="4"/>
                </a:lnTo>
                <a:lnTo>
                  <a:pt x="545" y="10"/>
                </a:lnTo>
                <a:lnTo>
                  <a:pt x="569" y="18"/>
                </a:lnTo>
                <a:lnTo>
                  <a:pt x="592" y="28"/>
                </a:lnTo>
                <a:lnTo>
                  <a:pt x="614" y="43"/>
                </a:lnTo>
                <a:lnTo>
                  <a:pt x="637" y="57"/>
                </a:lnTo>
                <a:lnTo>
                  <a:pt x="637" y="57"/>
                </a:lnTo>
                <a:lnTo>
                  <a:pt x="655" y="73"/>
                </a:lnTo>
                <a:lnTo>
                  <a:pt x="674" y="92"/>
                </a:lnTo>
                <a:lnTo>
                  <a:pt x="643" y="118"/>
                </a:lnTo>
                <a:lnTo>
                  <a:pt x="588" y="118"/>
                </a:lnTo>
                <a:lnTo>
                  <a:pt x="588" y="118"/>
                </a:lnTo>
                <a:lnTo>
                  <a:pt x="574" y="108"/>
                </a:lnTo>
                <a:lnTo>
                  <a:pt x="557" y="98"/>
                </a:lnTo>
                <a:lnTo>
                  <a:pt x="539" y="92"/>
                </a:lnTo>
                <a:lnTo>
                  <a:pt x="522" y="86"/>
                </a:lnTo>
                <a:lnTo>
                  <a:pt x="504" y="82"/>
                </a:lnTo>
                <a:lnTo>
                  <a:pt x="485" y="77"/>
                </a:lnTo>
                <a:lnTo>
                  <a:pt x="467" y="77"/>
                </a:lnTo>
                <a:lnTo>
                  <a:pt x="451" y="77"/>
                </a:lnTo>
                <a:lnTo>
                  <a:pt x="451" y="77"/>
                </a:lnTo>
                <a:lnTo>
                  <a:pt x="418" y="82"/>
                </a:lnTo>
                <a:lnTo>
                  <a:pt x="387" y="90"/>
                </a:lnTo>
                <a:lnTo>
                  <a:pt x="359" y="102"/>
                </a:lnTo>
                <a:lnTo>
                  <a:pt x="346" y="110"/>
                </a:lnTo>
                <a:lnTo>
                  <a:pt x="334" y="118"/>
                </a:lnTo>
                <a:lnTo>
                  <a:pt x="281" y="118"/>
                </a:lnTo>
                <a:lnTo>
                  <a:pt x="250" y="94"/>
                </a:lnTo>
                <a:lnTo>
                  <a:pt x="250" y="94"/>
                </a:lnTo>
                <a:close/>
                <a:moveTo>
                  <a:pt x="70" y="143"/>
                </a:moveTo>
                <a:lnTo>
                  <a:pt x="846" y="143"/>
                </a:lnTo>
                <a:lnTo>
                  <a:pt x="846" y="143"/>
                </a:lnTo>
                <a:lnTo>
                  <a:pt x="860" y="145"/>
                </a:lnTo>
                <a:lnTo>
                  <a:pt x="872" y="149"/>
                </a:lnTo>
                <a:lnTo>
                  <a:pt x="885" y="155"/>
                </a:lnTo>
                <a:lnTo>
                  <a:pt x="895" y="163"/>
                </a:lnTo>
                <a:lnTo>
                  <a:pt x="903" y="174"/>
                </a:lnTo>
                <a:lnTo>
                  <a:pt x="911" y="186"/>
                </a:lnTo>
                <a:lnTo>
                  <a:pt x="915" y="200"/>
                </a:lnTo>
                <a:lnTo>
                  <a:pt x="915" y="215"/>
                </a:lnTo>
                <a:lnTo>
                  <a:pt x="915" y="374"/>
                </a:lnTo>
                <a:lnTo>
                  <a:pt x="915" y="374"/>
                </a:lnTo>
                <a:lnTo>
                  <a:pt x="915" y="389"/>
                </a:lnTo>
                <a:lnTo>
                  <a:pt x="911" y="403"/>
                </a:lnTo>
                <a:lnTo>
                  <a:pt x="903" y="415"/>
                </a:lnTo>
                <a:lnTo>
                  <a:pt x="895" y="425"/>
                </a:lnTo>
                <a:lnTo>
                  <a:pt x="885" y="434"/>
                </a:lnTo>
                <a:lnTo>
                  <a:pt x="872" y="440"/>
                </a:lnTo>
                <a:lnTo>
                  <a:pt x="860" y="444"/>
                </a:lnTo>
                <a:lnTo>
                  <a:pt x="846" y="446"/>
                </a:lnTo>
                <a:lnTo>
                  <a:pt x="70" y="446"/>
                </a:lnTo>
                <a:lnTo>
                  <a:pt x="70" y="446"/>
                </a:lnTo>
                <a:lnTo>
                  <a:pt x="55" y="444"/>
                </a:lnTo>
                <a:lnTo>
                  <a:pt x="43" y="440"/>
                </a:lnTo>
                <a:lnTo>
                  <a:pt x="31" y="434"/>
                </a:lnTo>
                <a:lnTo>
                  <a:pt x="21" y="425"/>
                </a:lnTo>
                <a:lnTo>
                  <a:pt x="12" y="415"/>
                </a:lnTo>
                <a:lnTo>
                  <a:pt x="6" y="403"/>
                </a:lnTo>
                <a:lnTo>
                  <a:pt x="2" y="389"/>
                </a:lnTo>
                <a:lnTo>
                  <a:pt x="0" y="374"/>
                </a:lnTo>
                <a:lnTo>
                  <a:pt x="0" y="215"/>
                </a:lnTo>
                <a:lnTo>
                  <a:pt x="0" y="215"/>
                </a:lnTo>
                <a:lnTo>
                  <a:pt x="2" y="200"/>
                </a:lnTo>
                <a:lnTo>
                  <a:pt x="6" y="186"/>
                </a:lnTo>
                <a:lnTo>
                  <a:pt x="12" y="174"/>
                </a:lnTo>
                <a:lnTo>
                  <a:pt x="21" y="163"/>
                </a:lnTo>
                <a:lnTo>
                  <a:pt x="31" y="155"/>
                </a:lnTo>
                <a:lnTo>
                  <a:pt x="43" y="149"/>
                </a:lnTo>
                <a:lnTo>
                  <a:pt x="55" y="145"/>
                </a:lnTo>
                <a:lnTo>
                  <a:pt x="70" y="143"/>
                </a:lnTo>
                <a:lnTo>
                  <a:pt x="70" y="143"/>
                </a:lnTo>
                <a:close/>
              </a:path>
            </a:pathLst>
          </a:custGeom>
          <a:solidFill>
            <a:srgbClr val="0A4776"/>
          </a:solidFill>
          <a:ln>
            <a:noFill/>
          </a:ln>
          <a:extLst/>
        </p:spPr>
        <p:txBody>
          <a:bodyPr vert="horz" wrap="square" lIns="91440" tIns="45720" rIns="91440" bIns="45720" numCol="1" anchor="t" anchorCtr="0" compatLnSpc="1">
            <a:prstTxWarp prst="textNoShape">
              <a:avLst/>
            </a:prstTxWarp>
          </a:bodyPr>
          <a:lstStyle/>
          <a:p>
            <a:endParaRPr lang="zh-CN" altLang="en-US"/>
          </a:p>
        </p:txBody>
      </p:sp>
      <p:pic>
        <p:nvPicPr>
          <p:cNvPr id="38" name="图片 3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78200" y="151827"/>
            <a:ext cx="1804473" cy="460907"/>
          </a:xfrm>
          <a:prstGeom prst="rect">
            <a:avLst/>
          </a:prstGeom>
        </p:spPr>
      </p:pic>
    </p:spTree>
    <p:extLst>
      <p:ext uri="{BB962C8B-B14F-4D97-AF65-F5344CB8AC3E}">
        <p14:creationId xmlns:p14="http://schemas.microsoft.com/office/powerpoint/2010/main" val="371685136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9144000" cy="5143500"/>
          </a:xfrm>
          <a:prstGeom prst="rect">
            <a:avLst/>
          </a:prstGeom>
          <a:gradFill flip="none" rotWithShape="1">
            <a:gsLst>
              <a:gs pos="0">
                <a:schemeClr val="bg1"/>
              </a:gs>
              <a:gs pos="50000">
                <a:schemeClr val="bg1">
                  <a:lumMod val="95000"/>
                </a:schemeClr>
              </a:gs>
              <a:gs pos="100000">
                <a:schemeClr val="bg1">
                  <a:lumMod val="8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spcCol="0" rtlCol="0" anchor="ctr"/>
          <a:lstStyle/>
          <a:p>
            <a:pPr algn="ctr"/>
            <a:endParaRPr lang="zh-CN" altLang="en-US"/>
          </a:p>
        </p:txBody>
      </p:sp>
      <p:pic>
        <p:nvPicPr>
          <p:cNvPr id="5" name="Picture 2" descr="F:\案例二\394\1.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9919" t="31282" r="51052" b="31477"/>
          <a:stretch/>
        </p:blipFill>
        <p:spPr bwMode="auto">
          <a:xfrm rot="21214532" flipH="1">
            <a:off x="-435985" y="-197304"/>
            <a:ext cx="2442770" cy="1580922"/>
          </a:xfrm>
          <a:prstGeom prst="rect">
            <a:avLst/>
          </a:prstGeom>
          <a:noFill/>
          <a:effectLst>
            <a:outerShdw blurRad="342900" dist="1397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grpSp>
        <p:nvGrpSpPr>
          <p:cNvPr id="9" name="组合 8"/>
          <p:cNvGrpSpPr/>
          <p:nvPr/>
        </p:nvGrpSpPr>
        <p:grpSpPr>
          <a:xfrm>
            <a:off x="273534" y="260272"/>
            <a:ext cx="598948" cy="598948"/>
            <a:chOff x="2494238" y="1545926"/>
            <a:chExt cx="1170130" cy="1170130"/>
          </a:xfrm>
        </p:grpSpPr>
        <p:sp>
          <p:nvSpPr>
            <p:cNvPr id="10" name="椭圆 9"/>
            <p:cNvSpPr/>
            <p:nvPr/>
          </p:nvSpPr>
          <p:spPr>
            <a:xfrm>
              <a:off x="2494238" y="1545926"/>
              <a:ext cx="1170130" cy="1170130"/>
            </a:xfrm>
            <a:prstGeom prst="ellipse">
              <a:avLst/>
            </a:prstGeom>
            <a:gradFill flip="none" rotWithShape="1">
              <a:gsLst>
                <a:gs pos="100000">
                  <a:srgbClr val="FCFCFC"/>
                </a:gs>
                <a:gs pos="0">
                  <a:srgbClr val="CCCCCC"/>
                </a:gs>
              </a:gsLst>
              <a:lin ang="7200000" scaled="0"/>
              <a:tileRect/>
            </a:gra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2633023" y="1684711"/>
              <a:ext cx="892559" cy="892559"/>
            </a:xfrm>
            <a:prstGeom prst="ellipse">
              <a:avLst/>
            </a:prstGeom>
            <a:solidFill>
              <a:srgbClr val="0A4776"/>
            </a:solidFill>
            <a:ln>
              <a:noFill/>
            </a:ln>
            <a:effectLst>
              <a:innerShdw blurRad="63500" dist="50800" dir="18900000">
                <a:prstClr val="black">
                  <a:alpha val="34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4" name="矩形 13"/>
          <p:cNvSpPr/>
          <p:nvPr/>
        </p:nvSpPr>
        <p:spPr>
          <a:xfrm>
            <a:off x="964268" y="362324"/>
            <a:ext cx="3430860" cy="461665"/>
          </a:xfrm>
          <a:prstGeom prst="rect">
            <a:avLst/>
          </a:prstGeom>
        </p:spPr>
        <p:txBody>
          <a:bodyPr wrap="square">
            <a:spAutoFit/>
          </a:bodyPr>
          <a:lstStyle/>
          <a:p>
            <a:r>
              <a:rPr lang="zh-CN" altLang="en-US" sz="2400" b="1" dirty="0" smtClean="0">
                <a:solidFill>
                  <a:srgbClr val="0A4776"/>
                </a:solidFill>
                <a:latin typeface="微软雅黑" pitchFamily="34" charset="-122"/>
                <a:ea typeface="微软雅黑" pitchFamily="34" charset="-122"/>
              </a:rPr>
              <a:t>理论基础</a:t>
            </a:r>
            <a:endParaRPr lang="en-US" altLang="zh-CN" sz="2400" b="1" dirty="0">
              <a:solidFill>
                <a:srgbClr val="0A4776"/>
              </a:solidFill>
              <a:latin typeface="微软雅黑" pitchFamily="34" charset="-122"/>
              <a:ea typeface="微软雅黑" pitchFamily="34" charset="-122"/>
            </a:endParaRPr>
          </a:p>
        </p:txBody>
      </p:sp>
      <p:pic>
        <p:nvPicPr>
          <p:cNvPr id="15" name="Picture 2" descr="F:\案例二\394\1.png"/>
          <p:cNvPicPr preferRelativeResize="0">
            <a:picLocks noChangeArrowheads="1"/>
          </p:cNvPicPr>
          <p:nvPr/>
        </p:nvPicPr>
        <p:blipFill rotWithShape="1">
          <a:blip r:embed="rId3" cstate="print">
            <a:extLst>
              <a:ext uri="{28A0092B-C50C-407E-A947-70E740481C1C}">
                <a14:useLocalDpi xmlns:a14="http://schemas.microsoft.com/office/drawing/2010/main" val="0"/>
              </a:ext>
            </a:extLst>
          </a:blip>
          <a:srcRect l="414" t="29347" r="41232" b="70030"/>
          <a:stretch/>
        </p:blipFill>
        <p:spPr bwMode="auto">
          <a:xfrm>
            <a:off x="0" y="5107500"/>
            <a:ext cx="9144000" cy="54000"/>
          </a:xfrm>
          <a:prstGeom prst="rect">
            <a:avLst/>
          </a:prstGeom>
          <a:noFill/>
          <a:effectLst>
            <a:outerShdw blurRad="342900" dist="139700" dir="12060000" sx="102000" sy="102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6" name="Picture 4" descr="G:\稻壳儿\5\miracomunicazione\shadow3.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V="1">
            <a:off x="0" y="4733924"/>
            <a:ext cx="9144000" cy="373574"/>
          </a:xfrm>
          <a:prstGeom prst="rect">
            <a:avLst/>
          </a:prstGeom>
          <a:noFill/>
          <a:extLst>
            <a:ext uri="{909E8E84-426E-40DD-AFC4-6F175D3DCCD1}">
              <a14:hiddenFill xmlns:a14="http://schemas.microsoft.com/office/drawing/2010/main">
                <a:solidFill>
                  <a:srgbClr val="FFFFFF"/>
                </a:solidFill>
              </a14:hiddenFill>
            </a:ext>
          </a:extLst>
        </p:spPr>
      </p:pic>
      <p:sp>
        <p:nvSpPr>
          <p:cNvPr id="29" name="Freeform 71"/>
          <p:cNvSpPr>
            <a:spLocks noEditPoints="1"/>
          </p:cNvSpPr>
          <p:nvPr/>
        </p:nvSpPr>
        <p:spPr bwMode="auto">
          <a:xfrm>
            <a:off x="464420" y="458013"/>
            <a:ext cx="217173" cy="203464"/>
          </a:xfrm>
          <a:custGeom>
            <a:avLst/>
            <a:gdLst/>
            <a:ahLst/>
            <a:cxnLst>
              <a:cxn ang="0">
                <a:pos x="65" y="22"/>
              </a:cxn>
              <a:cxn ang="0">
                <a:pos x="26" y="45"/>
              </a:cxn>
              <a:cxn ang="0">
                <a:pos x="0" y="26"/>
              </a:cxn>
              <a:cxn ang="0">
                <a:pos x="39" y="0"/>
              </a:cxn>
              <a:cxn ang="0">
                <a:pos x="65" y="22"/>
              </a:cxn>
              <a:cxn ang="0">
                <a:pos x="65" y="69"/>
              </a:cxn>
              <a:cxn ang="0">
                <a:pos x="39" y="91"/>
              </a:cxn>
              <a:cxn ang="0">
                <a:pos x="0" y="67"/>
              </a:cxn>
              <a:cxn ang="0">
                <a:pos x="26" y="45"/>
              </a:cxn>
              <a:cxn ang="0">
                <a:pos x="65" y="69"/>
              </a:cxn>
              <a:cxn ang="0">
                <a:pos x="101" y="97"/>
              </a:cxn>
              <a:cxn ang="0">
                <a:pos x="65" y="119"/>
              </a:cxn>
              <a:cxn ang="0">
                <a:pos x="65" y="119"/>
              </a:cxn>
              <a:cxn ang="0">
                <a:pos x="65" y="119"/>
              </a:cxn>
              <a:cxn ang="0">
                <a:pos x="65" y="119"/>
              </a:cxn>
              <a:cxn ang="0">
                <a:pos x="65" y="119"/>
              </a:cxn>
              <a:cxn ang="0">
                <a:pos x="26" y="97"/>
              </a:cxn>
              <a:cxn ang="0">
                <a:pos x="26" y="89"/>
              </a:cxn>
              <a:cxn ang="0">
                <a:pos x="39" y="95"/>
              </a:cxn>
              <a:cxn ang="0">
                <a:pos x="65" y="74"/>
              </a:cxn>
              <a:cxn ang="0">
                <a:pos x="65" y="74"/>
              </a:cxn>
              <a:cxn ang="0">
                <a:pos x="65" y="74"/>
              </a:cxn>
              <a:cxn ang="0">
                <a:pos x="65" y="74"/>
              </a:cxn>
              <a:cxn ang="0">
                <a:pos x="65" y="74"/>
              </a:cxn>
              <a:cxn ang="0">
                <a:pos x="91" y="95"/>
              </a:cxn>
              <a:cxn ang="0">
                <a:pos x="101" y="89"/>
              </a:cxn>
              <a:cxn ang="0">
                <a:pos x="101" y="97"/>
              </a:cxn>
              <a:cxn ang="0">
                <a:pos x="127" y="26"/>
              </a:cxn>
              <a:cxn ang="0">
                <a:pos x="101" y="45"/>
              </a:cxn>
              <a:cxn ang="0">
                <a:pos x="65" y="22"/>
              </a:cxn>
              <a:cxn ang="0">
                <a:pos x="91" y="0"/>
              </a:cxn>
              <a:cxn ang="0">
                <a:pos x="127" y="26"/>
              </a:cxn>
              <a:cxn ang="0">
                <a:pos x="127" y="67"/>
              </a:cxn>
              <a:cxn ang="0">
                <a:pos x="91" y="91"/>
              </a:cxn>
              <a:cxn ang="0">
                <a:pos x="65" y="69"/>
              </a:cxn>
              <a:cxn ang="0">
                <a:pos x="101" y="45"/>
              </a:cxn>
              <a:cxn ang="0">
                <a:pos x="127" y="67"/>
              </a:cxn>
            </a:cxnLst>
            <a:rect l="0" t="0" r="r" b="b"/>
            <a:pathLst>
              <a:path w="127" h="119">
                <a:moveTo>
                  <a:pt x="65" y="22"/>
                </a:moveTo>
                <a:lnTo>
                  <a:pt x="26" y="45"/>
                </a:lnTo>
                <a:lnTo>
                  <a:pt x="0" y="26"/>
                </a:lnTo>
                <a:lnTo>
                  <a:pt x="39" y="0"/>
                </a:lnTo>
                <a:lnTo>
                  <a:pt x="65" y="22"/>
                </a:lnTo>
                <a:close/>
                <a:moveTo>
                  <a:pt x="65" y="69"/>
                </a:moveTo>
                <a:lnTo>
                  <a:pt x="39" y="91"/>
                </a:lnTo>
                <a:lnTo>
                  <a:pt x="0" y="67"/>
                </a:lnTo>
                <a:lnTo>
                  <a:pt x="26" y="45"/>
                </a:lnTo>
                <a:lnTo>
                  <a:pt x="65" y="69"/>
                </a:lnTo>
                <a:close/>
                <a:moveTo>
                  <a:pt x="101" y="97"/>
                </a:moveTo>
                <a:lnTo>
                  <a:pt x="65" y="119"/>
                </a:lnTo>
                <a:lnTo>
                  <a:pt x="65" y="119"/>
                </a:lnTo>
                <a:lnTo>
                  <a:pt x="65" y="119"/>
                </a:lnTo>
                <a:lnTo>
                  <a:pt x="65" y="119"/>
                </a:lnTo>
                <a:lnTo>
                  <a:pt x="65" y="119"/>
                </a:lnTo>
                <a:lnTo>
                  <a:pt x="26" y="97"/>
                </a:lnTo>
                <a:lnTo>
                  <a:pt x="26" y="89"/>
                </a:lnTo>
                <a:lnTo>
                  <a:pt x="39" y="95"/>
                </a:lnTo>
                <a:lnTo>
                  <a:pt x="65" y="74"/>
                </a:lnTo>
                <a:lnTo>
                  <a:pt x="65" y="74"/>
                </a:lnTo>
                <a:lnTo>
                  <a:pt x="65" y="74"/>
                </a:lnTo>
                <a:lnTo>
                  <a:pt x="65" y="74"/>
                </a:lnTo>
                <a:lnTo>
                  <a:pt x="65" y="74"/>
                </a:lnTo>
                <a:lnTo>
                  <a:pt x="91" y="95"/>
                </a:lnTo>
                <a:lnTo>
                  <a:pt x="101" y="89"/>
                </a:lnTo>
                <a:lnTo>
                  <a:pt x="101" y="97"/>
                </a:lnTo>
                <a:close/>
                <a:moveTo>
                  <a:pt x="127" y="26"/>
                </a:moveTo>
                <a:lnTo>
                  <a:pt x="101" y="45"/>
                </a:lnTo>
                <a:lnTo>
                  <a:pt x="65" y="22"/>
                </a:lnTo>
                <a:lnTo>
                  <a:pt x="91" y="0"/>
                </a:lnTo>
                <a:lnTo>
                  <a:pt x="127" y="26"/>
                </a:lnTo>
                <a:close/>
                <a:moveTo>
                  <a:pt x="127" y="67"/>
                </a:moveTo>
                <a:lnTo>
                  <a:pt x="91" y="91"/>
                </a:lnTo>
                <a:lnTo>
                  <a:pt x="65" y="69"/>
                </a:lnTo>
                <a:lnTo>
                  <a:pt x="101" y="45"/>
                </a:lnTo>
                <a:lnTo>
                  <a:pt x="127" y="67"/>
                </a:lnTo>
                <a:close/>
              </a:path>
            </a:pathLst>
          </a:custGeom>
          <a:solidFill>
            <a:schemeClr val="bg1"/>
          </a:solidFill>
          <a:ln w="9525">
            <a:noFill/>
            <a:round/>
            <a:headEnd/>
            <a:tailEnd/>
          </a:ln>
        </p:spPr>
        <p:txBody>
          <a:bodyPr vert="horz" wrap="square" lIns="124358" tIns="62179" rIns="124358" bIns="62179" numCol="1" anchor="t" anchorCtr="0" compatLnSpc="1">
            <a:prstTxWarp prst="textNoShape">
              <a:avLst/>
            </a:prstTxWarp>
          </a:bodyPr>
          <a:lstStyle/>
          <a:p>
            <a:endParaRPr lang="en-US"/>
          </a:p>
        </p:txBody>
      </p:sp>
      <p:sp>
        <p:nvSpPr>
          <p:cNvPr id="38" name="椭圆 37"/>
          <p:cNvSpPr/>
          <p:nvPr/>
        </p:nvSpPr>
        <p:spPr>
          <a:xfrm>
            <a:off x="1140575" y="1632407"/>
            <a:ext cx="920364" cy="920364"/>
          </a:xfrm>
          <a:prstGeom prst="ellipse">
            <a:avLst/>
          </a:prstGeom>
          <a:gradFill flip="none" rotWithShape="1">
            <a:gsLst>
              <a:gs pos="100000">
                <a:srgbClr val="FCFCFC"/>
              </a:gs>
              <a:gs pos="0">
                <a:srgbClr val="CCCCCC"/>
              </a:gs>
            </a:gsLst>
            <a:lin ang="7200000" scaled="0"/>
            <a:tileRect/>
          </a:gra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b="1">
              <a:solidFill>
                <a:schemeClr val="bg1"/>
              </a:solidFill>
              <a:effectLst>
                <a:outerShdw blurRad="38100" dist="38100" dir="2700000" algn="tl">
                  <a:srgbClr val="000000">
                    <a:alpha val="43137"/>
                  </a:srgbClr>
                </a:outerShdw>
              </a:effectLst>
            </a:endParaRPr>
          </a:p>
        </p:txBody>
      </p:sp>
      <p:sp>
        <p:nvSpPr>
          <p:cNvPr id="39" name="椭圆 38"/>
          <p:cNvSpPr/>
          <p:nvPr/>
        </p:nvSpPr>
        <p:spPr>
          <a:xfrm>
            <a:off x="3151202" y="1632407"/>
            <a:ext cx="920364" cy="920364"/>
          </a:xfrm>
          <a:prstGeom prst="ellipse">
            <a:avLst/>
          </a:prstGeom>
          <a:gradFill flip="none" rotWithShape="1">
            <a:gsLst>
              <a:gs pos="100000">
                <a:srgbClr val="FCFCFC"/>
              </a:gs>
              <a:gs pos="0">
                <a:srgbClr val="CCCCCC"/>
              </a:gs>
            </a:gsLst>
            <a:lin ang="7200000" scaled="0"/>
            <a:tileRect/>
          </a:gra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b="1">
              <a:solidFill>
                <a:schemeClr val="bg1"/>
              </a:solidFill>
              <a:effectLst>
                <a:outerShdw blurRad="38100" dist="38100" dir="2700000" algn="tl">
                  <a:srgbClr val="000000">
                    <a:alpha val="43137"/>
                  </a:srgbClr>
                </a:outerShdw>
              </a:effectLst>
            </a:endParaRPr>
          </a:p>
        </p:txBody>
      </p:sp>
      <p:sp>
        <p:nvSpPr>
          <p:cNvPr id="40" name="椭圆 39"/>
          <p:cNvSpPr/>
          <p:nvPr/>
        </p:nvSpPr>
        <p:spPr>
          <a:xfrm>
            <a:off x="5161829" y="1632407"/>
            <a:ext cx="920364" cy="920364"/>
          </a:xfrm>
          <a:prstGeom prst="ellipse">
            <a:avLst/>
          </a:prstGeom>
          <a:gradFill flip="none" rotWithShape="1">
            <a:gsLst>
              <a:gs pos="100000">
                <a:srgbClr val="FCFCFC"/>
              </a:gs>
              <a:gs pos="0">
                <a:srgbClr val="CCCCCC"/>
              </a:gs>
            </a:gsLst>
            <a:lin ang="7200000" scaled="0"/>
            <a:tileRect/>
          </a:gra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b="1">
              <a:solidFill>
                <a:schemeClr val="bg1"/>
              </a:solidFill>
              <a:effectLst>
                <a:outerShdw blurRad="38100" dist="38100" dir="2700000" algn="tl">
                  <a:srgbClr val="000000">
                    <a:alpha val="43137"/>
                  </a:srgbClr>
                </a:outerShdw>
              </a:effectLst>
            </a:endParaRPr>
          </a:p>
        </p:txBody>
      </p:sp>
      <p:sp>
        <p:nvSpPr>
          <p:cNvPr id="41" name="椭圆 40"/>
          <p:cNvSpPr/>
          <p:nvPr/>
        </p:nvSpPr>
        <p:spPr>
          <a:xfrm>
            <a:off x="7172455" y="1632407"/>
            <a:ext cx="920364" cy="920364"/>
          </a:xfrm>
          <a:prstGeom prst="ellipse">
            <a:avLst/>
          </a:prstGeom>
          <a:gradFill flip="none" rotWithShape="1">
            <a:gsLst>
              <a:gs pos="100000">
                <a:srgbClr val="FCFCFC"/>
              </a:gs>
              <a:gs pos="0">
                <a:srgbClr val="CCCCCC"/>
              </a:gs>
            </a:gsLst>
            <a:lin ang="7200000" scaled="0"/>
            <a:tileRect/>
          </a:gra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b="1">
              <a:solidFill>
                <a:schemeClr val="bg1"/>
              </a:solidFill>
              <a:effectLst>
                <a:outerShdw blurRad="38100" dist="38100" dir="2700000" algn="tl">
                  <a:srgbClr val="000000">
                    <a:alpha val="43137"/>
                  </a:srgbClr>
                </a:outerShdw>
              </a:effectLst>
            </a:endParaRPr>
          </a:p>
        </p:txBody>
      </p:sp>
      <p:sp>
        <p:nvSpPr>
          <p:cNvPr id="42" name="Text Placeholder 32"/>
          <p:cNvSpPr txBox="1">
            <a:spLocks/>
          </p:cNvSpPr>
          <p:nvPr/>
        </p:nvSpPr>
        <p:spPr>
          <a:xfrm>
            <a:off x="825188" y="3209906"/>
            <a:ext cx="1545494" cy="1032501"/>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lnSpc>
                <a:spcPct val="100000"/>
              </a:lnSpc>
              <a:buNone/>
            </a:pPr>
            <a:r>
              <a:rPr lang="en-US" sz="1000" dirty="0" err="1">
                <a:solidFill>
                  <a:srgbClr val="262626"/>
                </a:solidFill>
                <a:latin typeface="+mn-lt"/>
                <a:cs typeface="Roboto light"/>
              </a:rPr>
              <a:t>Liquorice</a:t>
            </a:r>
            <a:r>
              <a:rPr lang="en-US" sz="1000" dirty="0">
                <a:solidFill>
                  <a:srgbClr val="262626"/>
                </a:solidFill>
                <a:latin typeface="+mn-lt"/>
                <a:cs typeface="Roboto light"/>
              </a:rPr>
              <a:t> </a:t>
            </a:r>
            <a:r>
              <a:rPr lang="en-US" sz="1000" dirty="0" err="1">
                <a:solidFill>
                  <a:srgbClr val="262626"/>
                </a:solidFill>
                <a:latin typeface="+mn-lt"/>
                <a:cs typeface="Roboto light"/>
              </a:rPr>
              <a:t>chupa</a:t>
            </a:r>
            <a:r>
              <a:rPr lang="en-US" sz="1000" dirty="0">
                <a:solidFill>
                  <a:srgbClr val="262626"/>
                </a:solidFill>
                <a:latin typeface="+mn-lt"/>
                <a:cs typeface="Roboto light"/>
              </a:rPr>
              <a:t> </a:t>
            </a:r>
            <a:r>
              <a:rPr lang="en-US" sz="1000" dirty="0" err="1">
                <a:solidFill>
                  <a:srgbClr val="262626"/>
                </a:solidFill>
                <a:latin typeface="+mn-lt"/>
                <a:cs typeface="Roboto light"/>
              </a:rPr>
              <a:t>chups</a:t>
            </a:r>
            <a:r>
              <a:rPr lang="en-US" sz="1000" dirty="0">
                <a:solidFill>
                  <a:srgbClr val="262626"/>
                </a:solidFill>
                <a:latin typeface="+mn-lt"/>
                <a:cs typeface="Roboto light"/>
              </a:rPr>
              <a:t> </a:t>
            </a:r>
            <a:r>
              <a:rPr lang="en-US" sz="1000" dirty="0" err="1">
                <a:solidFill>
                  <a:srgbClr val="262626"/>
                </a:solidFill>
                <a:latin typeface="+mn-lt"/>
                <a:cs typeface="Roboto light"/>
              </a:rPr>
              <a:t>applicake</a:t>
            </a:r>
            <a:r>
              <a:rPr lang="en-US" sz="1000" dirty="0">
                <a:solidFill>
                  <a:srgbClr val="262626"/>
                </a:solidFill>
                <a:latin typeface="+mn-lt"/>
                <a:cs typeface="Roboto light"/>
              </a:rPr>
              <a:t> apple pie cupcake brownie bear claw cotton candy. Bear claw croissant apple pie. Croissant cake tart liquorice tart pastry. </a:t>
            </a:r>
          </a:p>
        </p:txBody>
      </p:sp>
      <p:sp>
        <p:nvSpPr>
          <p:cNvPr id="47" name="Text Placeholder 33"/>
          <p:cNvSpPr txBox="1">
            <a:spLocks/>
          </p:cNvSpPr>
          <p:nvPr/>
        </p:nvSpPr>
        <p:spPr>
          <a:xfrm>
            <a:off x="825188" y="2834740"/>
            <a:ext cx="1545494" cy="278645"/>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defTabSz="685738">
              <a:buNone/>
            </a:pPr>
            <a:r>
              <a:rPr lang="zh-CN" altLang="en-US" sz="1200" b="1" dirty="0">
                <a:solidFill>
                  <a:srgbClr val="0A4776"/>
                </a:solidFill>
                <a:latin typeface="微软雅黑" pitchFamily="34" charset="-122"/>
                <a:ea typeface="微软雅黑" pitchFamily="34" charset="-122"/>
              </a:rPr>
              <a:t>理论基础部分</a:t>
            </a:r>
            <a:endParaRPr lang="en-AU" altLang="zh-CN" sz="1200" b="1" dirty="0">
              <a:solidFill>
                <a:srgbClr val="0A4776"/>
              </a:solidFill>
              <a:latin typeface="微软雅黑" pitchFamily="34" charset="-122"/>
              <a:ea typeface="微软雅黑" pitchFamily="34" charset="-122"/>
            </a:endParaRPr>
          </a:p>
        </p:txBody>
      </p:sp>
      <p:sp>
        <p:nvSpPr>
          <p:cNvPr id="48" name="Text Placeholder 32"/>
          <p:cNvSpPr txBox="1">
            <a:spLocks/>
          </p:cNvSpPr>
          <p:nvPr/>
        </p:nvSpPr>
        <p:spPr>
          <a:xfrm>
            <a:off x="2833607" y="3209906"/>
            <a:ext cx="1545494" cy="1032501"/>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lnSpc>
                <a:spcPct val="100000"/>
              </a:lnSpc>
              <a:buNone/>
            </a:pPr>
            <a:r>
              <a:rPr lang="en-US" sz="1000" dirty="0" err="1">
                <a:solidFill>
                  <a:srgbClr val="262626"/>
                </a:solidFill>
                <a:latin typeface="+mn-lt"/>
                <a:cs typeface="Roboto light"/>
              </a:rPr>
              <a:t>Liquorice</a:t>
            </a:r>
            <a:r>
              <a:rPr lang="en-US" sz="1000" dirty="0">
                <a:solidFill>
                  <a:srgbClr val="262626"/>
                </a:solidFill>
                <a:latin typeface="+mn-lt"/>
                <a:cs typeface="Roboto light"/>
              </a:rPr>
              <a:t> </a:t>
            </a:r>
            <a:r>
              <a:rPr lang="en-US" sz="1000" dirty="0" err="1">
                <a:solidFill>
                  <a:srgbClr val="262626"/>
                </a:solidFill>
                <a:latin typeface="+mn-lt"/>
                <a:cs typeface="Roboto light"/>
              </a:rPr>
              <a:t>chupa</a:t>
            </a:r>
            <a:r>
              <a:rPr lang="en-US" sz="1000" dirty="0">
                <a:solidFill>
                  <a:srgbClr val="262626"/>
                </a:solidFill>
                <a:latin typeface="+mn-lt"/>
                <a:cs typeface="Roboto light"/>
              </a:rPr>
              <a:t> </a:t>
            </a:r>
            <a:r>
              <a:rPr lang="en-US" sz="1000" dirty="0" err="1">
                <a:solidFill>
                  <a:srgbClr val="262626"/>
                </a:solidFill>
                <a:latin typeface="+mn-lt"/>
                <a:cs typeface="Roboto light"/>
              </a:rPr>
              <a:t>chups</a:t>
            </a:r>
            <a:r>
              <a:rPr lang="en-US" sz="1000" dirty="0">
                <a:solidFill>
                  <a:srgbClr val="262626"/>
                </a:solidFill>
                <a:latin typeface="+mn-lt"/>
                <a:cs typeface="Roboto light"/>
              </a:rPr>
              <a:t> </a:t>
            </a:r>
            <a:r>
              <a:rPr lang="en-US" sz="1000" dirty="0" err="1">
                <a:solidFill>
                  <a:srgbClr val="262626"/>
                </a:solidFill>
                <a:latin typeface="+mn-lt"/>
                <a:cs typeface="Roboto light"/>
              </a:rPr>
              <a:t>applicake</a:t>
            </a:r>
            <a:r>
              <a:rPr lang="en-US" sz="1000" dirty="0">
                <a:solidFill>
                  <a:srgbClr val="262626"/>
                </a:solidFill>
                <a:latin typeface="+mn-lt"/>
                <a:cs typeface="Roboto light"/>
              </a:rPr>
              <a:t> apple pie cupcake brownie bear claw cotton candy. Bear claw croissant apple pie. Croissant cake tart </a:t>
            </a:r>
            <a:r>
              <a:rPr lang="en-US" sz="1000" dirty="0" err="1">
                <a:solidFill>
                  <a:srgbClr val="262626"/>
                </a:solidFill>
                <a:latin typeface="+mn-lt"/>
                <a:cs typeface="Roboto light"/>
              </a:rPr>
              <a:t>liquorice</a:t>
            </a:r>
            <a:r>
              <a:rPr lang="en-US" sz="1000" dirty="0">
                <a:solidFill>
                  <a:srgbClr val="262626"/>
                </a:solidFill>
                <a:latin typeface="+mn-lt"/>
                <a:cs typeface="Roboto light"/>
              </a:rPr>
              <a:t> tart </a:t>
            </a:r>
            <a:r>
              <a:rPr lang="en-US" sz="1000" dirty="0" smtClean="0">
                <a:solidFill>
                  <a:srgbClr val="262626"/>
                </a:solidFill>
                <a:latin typeface="+mn-lt"/>
                <a:cs typeface="Roboto light"/>
              </a:rPr>
              <a:t>pastry</a:t>
            </a:r>
            <a:endParaRPr lang="en-US" sz="1000" dirty="0">
              <a:solidFill>
                <a:srgbClr val="262626"/>
              </a:solidFill>
              <a:latin typeface="+mn-lt"/>
              <a:cs typeface="Roboto light"/>
            </a:endParaRPr>
          </a:p>
        </p:txBody>
      </p:sp>
      <p:sp>
        <p:nvSpPr>
          <p:cNvPr id="49" name="Text Placeholder 33"/>
          <p:cNvSpPr txBox="1">
            <a:spLocks/>
          </p:cNvSpPr>
          <p:nvPr/>
        </p:nvSpPr>
        <p:spPr>
          <a:xfrm>
            <a:off x="2833607" y="2834740"/>
            <a:ext cx="1545494" cy="278645"/>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defTabSz="685738">
              <a:buNone/>
            </a:pPr>
            <a:r>
              <a:rPr lang="zh-CN" altLang="en-US" sz="1200" b="1" dirty="0">
                <a:solidFill>
                  <a:srgbClr val="0A4776"/>
                </a:solidFill>
                <a:latin typeface="微软雅黑" pitchFamily="34" charset="-122"/>
                <a:ea typeface="微软雅黑" pitchFamily="34" charset="-122"/>
              </a:rPr>
              <a:t>理论基础部分</a:t>
            </a:r>
            <a:endParaRPr lang="en-AU" altLang="zh-CN" sz="1200" b="1" dirty="0">
              <a:solidFill>
                <a:srgbClr val="0A4776"/>
              </a:solidFill>
              <a:latin typeface="微软雅黑" pitchFamily="34" charset="-122"/>
              <a:ea typeface="微软雅黑" pitchFamily="34" charset="-122"/>
            </a:endParaRPr>
          </a:p>
        </p:txBody>
      </p:sp>
      <p:sp>
        <p:nvSpPr>
          <p:cNvPr id="50" name="Text Placeholder 32"/>
          <p:cNvSpPr txBox="1">
            <a:spLocks/>
          </p:cNvSpPr>
          <p:nvPr/>
        </p:nvSpPr>
        <p:spPr>
          <a:xfrm>
            <a:off x="4849964" y="3209906"/>
            <a:ext cx="1545494" cy="1032501"/>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lnSpc>
                <a:spcPct val="100000"/>
              </a:lnSpc>
              <a:buNone/>
            </a:pPr>
            <a:r>
              <a:rPr lang="en-US" sz="1000" dirty="0" err="1">
                <a:solidFill>
                  <a:srgbClr val="262626"/>
                </a:solidFill>
                <a:latin typeface="+mn-lt"/>
                <a:cs typeface="Roboto light"/>
              </a:rPr>
              <a:t>Liquorice</a:t>
            </a:r>
            <a:r>
              <a:rPr lang="en-US" sz="1000" dirty="0">
                <a:solidFill>
                  <a:srgbClr val="262626"/>
                </a:solidFill>
                <a:latin typeface="+mn-lt"/>
                <a:cs typeface="Roboto light"/>
              </a:rPr>
              <a:t> </a:t>
            </a:r>
            <a:r>
              <a:rPr lang="en-US" sz="1000" dirty="0" err="1">
                <a:solidFill>
                  <a:srgbClr val="262626"/>
                </a:solidFill>
                <a:latin typeface="+mn-lt"/>
                <a:cs typeface="Roboto light"/>
              </a:rPr>
              <a:t>chupa</a:t>
            </a:r>
            <a:r>
              <a:rPr lang="en-US" sz="1000" dirty="0">
                <a:solidFill>
                  <a:srgbClr val="262626"/>
                </a:solidFill>
                <a:latin typeface="+mn-lt"/>
                <a:cs typeface="Roboto light"/>
              </a:rPr>
              <a:t> </a:t>
            </a:r>
            <a:r>
              <a:rPr lang="en-US" sz="1000" dirty="0" err="1">
                <a:solidFill>
                  <a:srgbClr val="262626"/>
                </a:solidFill>
                <a:latin typeface="+mn-lt"/>
                <a:cs typeface="Roboto light"/>
              </a:rPr>
              <a:t>chups</a:t>
            </a:r>
            <a:r>
              <a:rPr lang="en-US" sz="1000" dirty="0">
                <a:solidFill>
                  <a:srgbClr val="262626"/>
                </a:solidFill>
                <a:latin typeface="+mn-lt"/>
                <a:cs typeface="Roboto light"/>
              </a:rPr>
              <a:t> </a:t>
            </a:r>
            <a:r>
              <a:rPr lang="en-US" sz="1000" dirty="0" err="1">
                <a:solidFill>
                  <a:srgbClr val="262626"/>
                </a:solidFill>
                <a:latin typeface="+mn-lt"/>
                <a:cs typeface="Roboto light"/>
              </a:rPr>
              <a:t>applicake</a:t>
            </a:r>
            <a:r>
              <a:rPr lang="en-US" sz="1000" dirty="0">
                <a:solidFill>
                  <a:srgbClr val="262626"/>
                </a:solidFill>
                <a:latin typeface="+mn-lt"/>
                <a:cs typeface="Roboto light"/>
              </a:rPr>
              <a:t> apple pie cupcake brownie bear claw cotton candy. Bear claw croissant apple pie. Croissant cake tart </a:t>
            </a:r>
            <a:r>
              <a:rPr lang="en-US" sz="1000" dirty="0" err="1">
                <a:solidFill>
                  <a:srgbClr val="262626"/>
                </a:solidFill>
                <a:latin typeface="+mn-lt"/>
                <a:cs typeface="Roboto light"/>
              </a:rPr>
              <a:t>liquorice</a:t>
            </a:r>
            <a:r>
              <a:rPr lang="en-US" sz="1000" dirty="0">
                <a:solidFill>
                  <a:srgbClr val="262626"/>
                </a:solidFill>
                <a:latin typeface="+mn-lt"/>
                <a:cs typeface="Roboto light"/>
              </a:rPr>
              <a:t> tart </a:t>
            </a:r>
            <a:r>
              <a:rPr lang="en-US" sz="1000" dirty="0" smtClean="0">
                <a:solidFill>
                  <a:srgbClr val="262626"/>
                </a:solidFill>
                <a:latin typeface="+mn-lt"/>
                <a:cs typeface="Roboto light"/>
              </a:rPr>
              <a:t>pastry</a:t>
            </a:r>
            <a:endParaRPr lang="en-US" sz="1000" dirty="0">
              <a:solidFill>
                <a:srgbClr val="262626"/>
              </a:solidFill>
              <a:latin typeface="+mn-lt"/>
              <a:cs typeface="Roboto light"/>
            </a:endParaRPr>
          </a:p>
        </p:txBody>
      </p:sp>
      <p:sp>
        <p:nvSpPr>
          <p:cNvPr id="52" name="Text Placeholder 33"/>
          <p:cNvSpPr txBox="1">
            <a:spLocks/>
          </p:cNvSpPr>
          <p:nvPr/>
        </p:nvSpPr>
        <p:spPr>
          <a:xfrm>
            <a:off x="4849964" y="2834740"/>
            <a:ext cx="1545494" cy="278645"/>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defTabSz="685738">
              <a:buNone/>
            </a:pPr>
            <a:r>
              <a:rPr lang="zh-CN" altLang="en-US" sz="1200" b="1" dirty="0">
                <a:solidFill>
                  <a:srgbClr val="0A4776"/>
                </a:solidFill>
                <a:latin typeface="微软雅黑" pitchFamily="34" charset="-122"/>
                <a:ea typeface="微软雅黑" pitchFamily="34" charset="-122"/>
              </a:rPr>
              <a:t>理论基础部分</a:t>
            </a:r>
            <a:endParaRPr lang="en-AU" altLang="zh-CN" sz="1200" b="1" dirty="0">
              <a:solidFill>
                <a:srgbClr val="0A4776"/>
              </a:solidFill>
              <a:latin typeface="微软雅黑" pitchFamily="34" charset="-122"/>
              <a:ea typeface="微软雅黑" pitchFamily="34" charset="-122"/>
            </a:endParaRPr>
          </a:p>
        </p:txBody>
      </p:sp>
      <p:sp>
        <p:nvSpPr>
          <p:cNvPr id="62" name="Text Placeholder 32"/>
          <p:cNvSpPr txBox="1">
            <a:spLocks/>
          </p:cNvSpPr>
          <p:nvPr/>
        </p:nvSpPr>
        <p:spPr>
          <a:xfrm>
            <a:off x="6858383" y="3209906"/>
            <a:ext cx="1545494" cy="1032501"/>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lnSpc>
                <a:spcPct val="100000"/>
              </a:lnSpc>
              <a:buNone/>
            </a:pPr>
            <a:r>
              <a:rPr lang="en-US" sz="1000" dirty="0" err="1">
                <a:solidFill>
                  <a:srgbClr val="262626"/>
                </a:solidFill>
                <a:latin typeface="+mn-lt"/>
                <a:cs typeface="Roboto light"/>
              </a:rPr>
              <a:t>Liquorice</a:t>
            </a:r>
            <a:r>
              <a:rPr lang="en-US" sz="1000" dirty="0">
                <a:solidFill>
                  <a:srgbClr val="262626"/>
                </a:solidFill>
                <a:latin typeface="+mn-lt"/>
                <a:cs typeface="Roboto light"/>
              </a:rPr>
              <a:t> </a:t>
            </a:r>
            <a:r>
              <a:rPr lang="en-US" sz="1000" dirty="0" err="1">
                <a:solidFill>
                  <a:srgbClr val="262626"/>
                </a:solidFill>
                <a:latin typeface="+mn-lt"/>
                <a:cs typeface="Roboto light"/>
              </a:rPr>
              <a:t>chupa</a:t>
            </a:r>
            <a:r>
              <a:rPr lang="en-US" sz="1000" dirty="0">
                <a:solidFill>
                  <a:srgbClr val="262626"/>
                </a:solidFill>
                <a:latin typeface="+mn-lt"/>
                <a:cs typeface="Roboto light"/>
              </a:rPr>
              <a:t> </a:t>
            </a:r>
            <a:r>
              <a:rPr lang="en-US" sz="1000" dirty="0" err="1">
                <a:solidFill>
                  <a:srgbClr val="262626"/>
                </a:solidFill>
                <a:latin typeface="+mn-lt"/>
                <a:cs typeface="Roboto light"/>
              </a:rPr>
              <a:t>chups</a:t>
            </a:r>
            <a:r>
              <a:rPr lang="en-US" sz="1000" dirty="0">
                <a:solidFill>
                  <a:srgbClr val="262626"/>
                </a:solidFill>
                <a:latin typeface="+mn-lt"/>
                <a:cs typeface="Roboto light"/>
              </a:rPr>
              <a:t> </a:t>
            </a:r>
            <a:r>
              <a:rPr lang="en-US" sz="1000" dirty="0" err="1">
                <a:solidFill>
                  <a:srgbClr val="262626"/>
                </a:solidFill>
                <a:latin typeface="+mn-lt"/>
                <a:cs typeface="Roboto light"/>
              </a:rPr>
              <a:t>applicake</a:t>
            </a:r>
            <a:r>
              <a:rPr lang="en-US" sz="1000" dirty="0">
                <a:solidFill>
                  <a:srgbClr val="262626"/>
                </a:solidFill>
                <a:latin typeface="+mn-lt"/>
                <a:cs typeface="Roboto light"/>
              </a:rPr>
              <a:t> apple pie cupcake brownie bear claw cotton candy. Bear claw croissant apple pie. Croissant cake tart </a:t>
            </a:r>
            <a:r>
              <a:rPr lang="en-US" sz="1000" dirty="0" err="1">
                <a:solidFill>
                  <a:srgbClr val="262626"/>
                </a:solidFill>
                <a:latin typeface="+mn-lt"/>
                <a:cs typeface="Roboto light"/>
              </a:rPr>
              <a:t>liquorice</a:t>
            </a:r>
            <a:r>
              <a:rPr lang="en-US" sz="1000" dirty="0">
                <a:solidFill>
                  <a:srgbClr val="262626"/>
                </a:solidFill>
                <a:latin typeface="+mn-lt"/>
                <a:cs typeface="Roboto light"/>
              </a:rPr>
              <a:t> tart </a:t>
            </a:r>
            <a:r>
              <a:rPr lang="en-US" sz="1000" dirty="0" smtClean="0">
                <a:solidFill>
                  <a:srgbClr val="262626"/>
                </a:solidFill>
                <a:latin typeface="+mn-lt"/>
                <a:cs typeface="Roboto light"/>
              </a:rPr>
              <a:t>pastry</a:t>
            </a:r>
            <a:endParaRPr lang="en-US" sz="1000" dirty="0">
              <a:solidFill>
                <a:srgbClr val="262626"/>
              </a:solidFill>
              <a:latin typeface="+mn-lt"/>
              <a:cs typeface="Roboto light"/>
            </a:endParaRPr>
          </a:p>
        </p:txBody>
      </p:sp>
      <p:sp>
        <p:nvSpPr>
          <p:cNvPr id="63" name="Text Placeholder 33"/>
          <p:cNvSpPr txBox="1">
            <a:spLocks/>
          </p:cNvSpPr>
          <p:nvPr/>
        </p:nvSpPr>
        <p:spPr>
          <a:xfrm>
            <a:off x="6858383" y="2834740"/>
            <a:ext cx="1545494" cy="278645"/>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defTabSz="685738">
              <a:buNone/>
            </a:pPr>
            <a:r>
              <a:rPr lang="zh-CN" altLang="en-US" sz="1200" b="1" dirty="0">
                <a:solidFill>
                  <a:srgbClr val="0A4776"/>
                </a:solidFill>
                <a:latin typeface="微软雅黑" pitchFamily="34" charset="-122"/>
                <a:ea typeface="微软雅黑" pitchFamily="34" charset="-122"/>
              </a:rPr>
              <a:t>理论基础部分</a:t>
            </a:r>
            <a:endParaRPr lang="en-AU" altLang="zh-CN" sz="1200" b="1" dirty="0">
              <a:solidFill>
                <a:srgbClr val="0A4776"/>
              </a:solidFill>
              <a:latin typeface="微软雅黑" pitchFamily="34" charset="-122"/>
              <a:ea typeface="微软雅黑" pitchFamily="34" charset="-122"/>
            </a:endParaRPr>
          </a:p>
        </p:txBody>
      </p:sp>
      <p:sp>
        <p:nvSpPr>
          <p:cNvPr id="64" name="Freeform 6"/>
          <p:cNvSpPr>
            <a:spLocks noEditPoints="1"/>
          </p:cNvSpPr>
          <p:nvPr/>
        </p:nvSpPr>
        <p:spPr bwMode="auto">
          <a:xfrm>
            <a:off x="7447971" y="2028663"/>
            <a:ext cx="366317" cy="255403"/>
          </a:xfrm>
          <a:custGeom>
            <a:avLst/>
            <a:gdLst>
              <a:gd name="T0" fmla="*/ 584 w 971"/>
              <a:gd name="T1" fmla="*/ 0 h 677"/>
              <a:gd name="T2" fmla="*/ 608 w 971"/>
              <a:gd name="T3" fmla="*/ 2 h 677"/>
              <a:gd name="T4" fmla="*/ 651 w 971"/>
              <a:gd name="T5" fmla="*/ 21 h 677"/>
              <a:gd name="T6" fmla="*/ 685 w 971"/>
              <a:gd name="T7" fmla="*/ 54 h 677"/>
              <a:gd name="T8" fmla="*/ 703 w 971"/>
              <a:gd name="T9" fmla="*/ 97 h 677"/>
              <a:gd name="T10" fmla="*/ 705 w 971"/>
              <a:gd name="T11" fmla="*/ 346 h 677"/>
              <a:gd name="T12" fmla="*/ 703 w 971"/>
              <a:gd name="T13" fmla="*/ 370 h 677"/>
              <a:gd name="T14" fmla="*/ 685 w 971"/>
              <a:gd name="T15" fmla="*/ 413 h 677"/>
              <a:gd name="T16" fmla="*/ 651 w 971"/>
              <a:gd name="T17" fmla="*/ 446 h 677"/>
              <a:gd name="T18" fmla="*/ 608 w 971"/>
              <a:gd name="T19" fmla="*/ 465 h 677"/>
              <a:gd name="T20" fmla="*/ 238 w 971"/>
              <a:gd name="T21" fmla="*/ 467 h 677"/>
              <a:gd name="T22" fmla="*/ 138 w 971"/>
              <a:gd name="T23" fmla="*/ 467 h 677"/>
              <a:gd name="T24" fmla="*/ 121 w 971"/>
              <a:gd name="T25" fmla="*/ 467 h 677"/>
              <a:gd name="T26" fmla="*/ 73 w 971"/>
              <a:gd name="T27" fmla="*/ 458 h 677"/>
              <a:gd name="T28" fmla="*/ 36 w 971"/>
              <a:gd name="T29" fmla="*/ 433 h 677"/>
              <a:gd name="T30" fmla="*/ 8 w 971"/>
              <a:gd name="T31" fmla="*/ 394 h 677"/>
              <a:gd name="T32" fmla="*/ 0 w 971"/>
              <a:gd name="T33" fmla="*/ 346 h 677"/>
              <a:gd name="T34" fmla="*/ 0 w 971"/>
              <a:gd name="T35" fmla="*/ 121 h 677"/>
              <a:gd name="T36" fmla="*/ 8 w 971"/>
              <a:gd name="T37" fmla="*/ 76 h 677"/>
              <a:gd name="T38" fmla="*/ 36 w 971"/>
              <a:gd name="T39" fmla="*/ 37 h 677"/>
              <a:gd name="T40" fmla="*/ 73 w 971"/>
              <a:gd name="T41" fmla="*/ 11 h 677"/>
              <a:gd name="T42" fmla="*/ 121 w 971"/>
              <a:gd name="T43" fmla="*/ 0 h 677"/>
              <a:gd name="T44" fmla="*/ 848 w 971"/>
              <a:gd name="T45" fmla="*/ 110 h 677"/>
              <a:gd name="T46" fmla="*/ 757 w 971"/>
              <a:gd name="T47" fmla="*/ 110 h 677"/>
              <a:gd name="T48" fmla="*/ 759 w 971"/>
              <a:gd name="T49" fmla="*/ 145 h 677"/>
              <a:gd name="T50" fmla="*/ 759 w 971"/>
              <a:gd name="T51" fmla="*/ 368 h 677"/>
              <a:gd name="T52" fmla="*/ 757 w 971"/>
              <a:gd name="T53" fmla="*/ 402 h 677"/>
              <a:gd name="T54" fmla="*/ 746 w 971"/>
              <a:gd name="T55" fmla="*/ 433 h 677"/>
              <a:gd name="T56" fmla="*/ 731 w 971"/>
              <a:gd name="T57" fmla="*/ 461 h 677"/>
              <a:gd name="T58" fmla="*/ 711 w 971"/>
              <a:gd name="T59" fmla="*/ 484 h 677"/>
              <a:gd name="T60" fmla="*/ 688 w 971"/>
              <a:gd name="T61" fmla="*/ 504 h 677"/>
              <a:gd name="T62" fmla="*/ 659 w 971"/>
              <a:gd name="T63" fmla="*/ 519 h 677"/>
              <a:gd name="T64" fmla="*/ 629 w 971"/>
              <a:gd name="T65" fmla="*/ 530 h 677"/>
              <a:gd name="T66" fmla="*/ 595 w 971"/>
              <a:gd name="T67" fmla="*/ 532 h 677"/>
              <a:gd name="T68" fmla="*/ 292 w 971"/>
              <a:gd name="T69" fmla="*/ 532 h 677"/>
              <a:gd name="T70" fmla="*/ 311 w 971"/>
              <a:gd name="T71" fmla="*/ 552 h 677"/>
              <a:gd name="T72" fmla="*/ 333 w 971"/>
              <a:gd name="T73" fmla="*/ 564 h 677"/>
              <a:gd name="T74" fmla="*/ 359 w 971"/>
              <a:gd name="T75" fmla="*/ 575 h 677"/>
              <a:gd name="T76" fmla="*/ 385 w 971"/>
              <a:gd name="T77" fmla="*/ 577 h 677"/>
              <a:gd name="T78" fmla="*/ 833 w 971"/>
              <a:gd name="T79" fmla="*/ 677 h 677"/>
              <a:gd name="T80" fmla="*/ 848 w 971"/>
              <a:gd name="T81" fmla="*/ 577 h 677"/>
              <a:gd name="T82" fmla="*/ 874 w 971"/>
              <a:gd name="T83" fmla="*/ 575 h 677"/>
              <a:gd name="T84" fmla="*/ 917 w 971"/>
              <a:gd name="T85" fmla="*/ 556 h 677"/>
              <a:gd name="T86" fmla="*/ 949 w 971"/>
              <a:gd name="T87" fmla="*/ 523 h 677"/>
              <a:gd name="T88" fmla="*/ 967 w 971"/>
              <a:gd name="T89" fmla="*/ 480 h 677"/>
              <a:gd name="T90" fmla="*/ 971 w 971"/>
              <a:gd name="T91" fmla="*/ 231 h 677"/>
              <a:gd name="T92" fmla="*/ 967 w 971"/>
              <a:gd name="T93" fmla="*/ 208 h 677"/>
              <a:gd name="T94" fmla="*/ 949 w 971"/>
              <a:gd name="T95" fmla="*/ 164 h 677"/>
              <a:gd name="T96" fmla="*/ 917 w 971"/>
              <a:gd name="T97" fmla="*/ 132 h 677"/>
              <a:gd name="T98" fmla="*/ 874 w 971"/>
              <a:gd name="T99" fmla="*/ 112 h 677"/>
              <a:gd name="T100" fmla="*/ 848 w 971"/>
              <a:gd name="T101" fmla="*/ 110 h 6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971" h="677">
                <a:moveTo>
                  <a:pt x="121" y="0"/>
                </a:moveTo>
                <a:lnTo>
                  <a:pt x="584" y="0"/>
                </a:lnTo>
                <a:lnTo>
                  <a:pt x="584" y="0"/>
                </a:lnTo>
                <a:lnTo>
                  <a:pt x="608" y="2"/>
                </a:lnTo>
                <a:lnTo>
                  <a:pt x="631" y="11"/>
                </a:lnTo>
                <a:lnTo>
                  <a:pt x="651" y="21"/>
                </a:lnTo>
                <a:lnTo>
                  <a:pt x="670" y="37"/>
                </a:lnTo>
                <a:lnTo>
                  <a:pt x="685" y="54"/>
                </a:lnTo>
                <a:lnTo>
                  <a:pt x="696" y="76"/>
                </a:lnTo>
                <a:lnTo>
                  <a:pt x="703" y="97"/>
                </a:lnTo>
                <a:lnTo>
                  <a:pt x="705" y="121"/>
                </a:lnTo>
                <a:lnTo>
                  <a:pt x="705" y="346"/>
                </a:lnTo>
                <a:lnTo>
                  <a:pt x="705" y="346"/>
                </a:lnTo>
                <a:lnTo>
                  <a:pt x="703" y="370"/>
                </a:lnTo>
                <a:lnTo>
                  <a:pt x="696" y="394"/>
                </a:lnTo>
                <a:lnTo>
                  <a:pt x="685" y="413"/>
                </a:lnTo>
                <a:lnTo>
                  <a:pt x="670" y="433"/>
                </a:lnTo>
                <a:lnTo>
                  <a:pt x="651" y="446"/>
                </a:lnTo>
                <a:lnTo>
                  <a:pt x="631" y="458"/>
                </a:lnTo>
                <a:lnTo>
                  <a:pt x="608" y="465"/>
                </a:lnTo>
                <a:lnTo>
                  <a:pt x="584" y="467"/>
                </a:lnTo>
                <a:lnTo>
                  <a:pt x="238" y="467"/>
                </a:lnTo>
                <a:lnTo>
                  <a:pt x="138" y="567"/>
                </a:lnTo>
                <a:lnTo>
                  <a:pt x="138" y="467"/>
                </a:lnTo>
                <a:lnTo>
                  <a:pt x="121" y="467"/>
                </a:lnTo>
                <a:lnTo>
                  <a:pt x="121" y="467"/>
                </a:lnTo>
                <a:lnTo>
                  <a:pt x="97" y="465"/>
                </a:lnTo>
                <a:lnTo>
                  <a:pt x="73" y="458"/>
                </a:lnTo>
                <a:lnTo>
                  <a:pt x="54" y="446"/>
                </a:lnTo>
                <a:lnTo>
                  <a:pt x="36" y="433"/>
                </a:lnTo>
                <a:lnTo>
                  <a:pt x="21" y="413"/>
                </a:lnTo>
                <a:lnTo>
                  <a:pt x="8" y="394"/>
                </a:lnTo>
                <a:lnTo>
                  <a:pt x="2" y="370"/>
                </a:lnTo>
                <a:lnTo>
                  <a:pt x="0" y="346"/>
                </a:lnTo>
                <a:lnTo>
                  <a:pt x="0" y="121"/>
                </a:lnTo>
                <a:lnTo>
                  <a:pt x="0" y="121"/>
                </a:lnTo>
                <a:lnTo>
                  <a:pt x="2" y="97"/>
                </a:lnTo>
                <a:lnTo>
                  <a:pt x="8" y="76"/>
                </a:lnTo>
                <a:lnTo>
                  <a:pt x="21" y="54"/>
                </a:lnTo>
                <a:lnTo>
                  <a:pt x="36" y="37"/>
                </a:lnTo>
                <a:lnTo>
                  <a:pt x="54" y="21"/>
                </a:lnTo>
                <a:lnTo>
                  <a:pt x="73" y="11"/>
                </a:lnTo>
                <a:lnTo>
                  <a:pt x="97" y="2"/>
                </a:lnTo>
                <a:lnTo>
                  <a:pt x="121" y="0"/>
                </a:lnTo>
                <a:lnTo>
                  <a:pt x="121" y="0"/>
                </a:lnTo>
                <a:close/>
                <a:moveTo>
                  <a:pt x="848" y="110"/>
                </a:moveTo>
                <a:lnTo>
                  <a:pt x="757" y="110"/>
                </a:lnTo>
                <a:lnTo>
                  <a:pt x="757" y="110"/>
                </a:lnTo>
                <a:lnTo>
                  <a:pt x="759" y="127"/>
                </a:lnTo>
                <a:lnTo>
                  <a:pt x="759" y="145"/>
                </a:lnTo>
                <a:lnTo>
                  <a:pt x="759" y="368"/>
                </a:lnTo>
                <a:lnTo>
                  <a:pt x="759" y="368"/>
                </a:lnTo>
                <a:lnTo>
                  <a:pt x="759" y="385"/>
                </a:lnTo>
                <a:lnTo>
                  <a:pt x="757" y="402"/>
                </a:lnTo>
                <a:lnTo>
                  <a:pt x="752" y="417"/>
                </a:lnTo>
                <a:lnTo>
                  <a:pt x="746" y="433"/>
                </a:lnTo>
                <a:lnTo>
                  <a:pt x="740" y="446"/>
                </a:lnTo>
                <a:lnTo>
                  <a:pt x="731" y="461"/>
                </a:lnTo>
                <a:lnTo>
                  <a:pt x="722" y="474"/>
                </a:lnTo>
                <a:lnTo>
                  <a:pt x="711" y="484"/>
                </a:lnTo>
                <a:lnTo>
                  <a:pt x="701" y="495"/>
                </a:lnTo>
                <a:lnTo>
                  <a:pt x="688" y="504"/>
                </a:lnTo>
                <a:lnTo>
                  <a:pt x="672" y="513"/>
                </a:lnTo>
                <a:lnTo>
                  <a:pt x="659" y="519"/>
                </a:lnTo>
                <a:lnTo>
                  <a:pt x="644" y="526"/>
                </a:lnTo>
                <a:lnTo>
                  <a:pt x="629" y="530"/>
                </a:lnTo>
                <a:lnTo>
                  <a:pt x="612" y="532"/>
                </a:lnTo>
                <a:lnTo>
                  <a:pt x="595" y="532"/>
                </a:lnTo>
                <a:lnTo>
                  <a:pt x="292" y="532"/>
                </a:lnTo>
                <a:lnTo>
                  <a:pt x="292" y="532"/>
                </a:lnTo>
                <a:lnTo>
                  <a:pt x="300" y="543"/>
                </a:lnTo>
                <a:lnTo>
                  <a:pt x="311" y="552"/>
                </a:lnTo>
                <a:lnTo>
                  <a:pt x="322" y="558"/>
                </a:lnTo>
                <a:lnTo>
                  <a:pt x="333" y="564"/>
                </a:lnTo>
                <a:lnTo>
                  <a:pt x="346" y="571"/>
                </a:lnTo>
                <a:lnTo>
                  <a:pt x="359" y="575"/>
                </a:lnTo>
                <a:lnTo>
                  <a:pt x="372" y="577"/>
                </a:lnTo>
                <a:lnTo>
                  <a:pt x="385" y="577"/>
                </a:lnTo>
                <a:lnTo>
                  <a:pt x="733" y="577"/>
                </a:lnTo>
                <a:lnTo>
                  <a:pt x="833" y="677"/>
                </a:lnTo>
                <a:lnTo>
                  <a:pt x="833" y="577"/>
                </a:lnTo>
                <a:lnTo>
                  <a:pt x="848" y="577"/>
                </a:lnTo>
                <a:lnTo>
                  <a:pt x="848" y="577"/>
                </a:lnTo>
                <a:lnTo>
                  <a:pt x="874" y="575"/>
                </a:lnTo>
                <a:lnTo>
                  <a:pt x="895" y="569"/>
                </a:lnTo>
                <a:lnTo>
                  <a:pt x="917" y="556"/>
                </a:lnTo>
                <a:lnTo>
                  <a:pt x="934" y="543"/>
                </a:lnTo>
                <a:lnTo>
                  <a:pt x="949" y="523"/>
                </a:lnTo>
                <a:lnTo>
                  <a:pt x="960" y="504"/>
                </a:lnTo>
                <a:lnTo>
                  <a:pt x="967" y="480"/>
                </a:lnTo>
                <a:lnTo>
                  <a:pt x="971" y="456"/>
                </a:lnTo>
                <a:lnTo>
                  <a:pt x="971" y="231"/>
                </a:lnTo>
                <a:lnTo>
                  <a:pt x="971" y="231"/>
                </a:lnTo>
                <a:lnTo>
                  <a:pt x="967" y="208"/>
                </a:lnTo>
                <a:lnTo>
                  <a:pt x="960" y="186"/>
                </a:lnTo>
                <a:lnTo>
                  <a:pt x="949" y="164"/>
                </a:lnTo>
                <a:lnTo>
                  <a:pt x="934" y="147"/>
                </a:lnTo>
                <a:lnTo>
                  <a:pt x="917" y="132"/>
                </a:lnTo>
                <a:lnTo>
                  <a:pt x="895" y="121"/>
                </a:lnTo>
                <a:lnTo>
                  <a:pt x="874" y="112"/>
                </a:lnTo>
                <a:lnTo>
                  <a:pt x="848" y="110"/>
                </a:lnTo>
                <a:lnTo>
                  <a:pt x="848" y="110"/>
                </a:lnTo>
                <a:close/>
              </a:path>
            </a:pathLst>
          </a:custGeom>
          <a:solidFill>
            <a:srgbClr val="0A4776"/>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65" name="Freeform 7"/>
          <p:cNvSpPr>
            <a:spLocks noEditPoints="1"/>
          </p:cNvSpPr>
          <p:nvPr/>
        </p:nvSpPr>
        <p:spPr bwMode="auto">
          <a:xfrm>
            <a:off x="1427224" y="1944535"/>
            <a:ext cx="344436" cy="339531"/>
          </a:xfrm>
          <a:custGeom>
            <a:avLst/>
            <a:gdLst>
              <a:gd name="T0" fmla="*/ 887 w 913"/>
              <a:gd name="T1" fmla="*/ 712 h 900"/>
              <a:gd name="T2" fmla="*/ 911 w 913"/>
              <a:gd name="T3" fmla="*/ 772 h 900"/>
              <a:gd name="T4" fmla="*/ 809 w 913"/>
              <a:gd name="T5" fmla="*/ 848 h 900"/>
              <a:gd name="T6" fmla="*/ 591 w 913"/>
              <a:gd name="T7" fmla="*/ 893 h 900"/>
              <a:gd name="T8" fmla="*/ 363 w 913"/>
              <a:gd name="T9" fmla="*/ 896 h 900"/>
              <a:gd name="T10" fmla="*/ 132 w 913"/>
              <a:gd name="T11" fmla="*/ 859 h 900"/>
              <a:gd name="T12" fmla="*/ 9 w 913"/>
              <a:gd name="T13" fmla="*/ 787 h 900"/>
              <a:gd name="T14" fmla="*/ 13 w 913"/>
              <a:gd name="T15" fmla="*/ 723 h 900"/>
              <a:gd name="T16" fmla="*/ 95 w 913"/>
              <a:gd name="T17" fmla="*/ 673 h 900"/>
              <a:gd name="T18" fmla="*/ 76 w 913"/>
              <a:gd name="T19" fmla="*/ 714 h 900"/>
              <a:gd name="T20" fmla="*/ 160 w 913"/>
              <a:gd name="T21" fmla="*/ 766 h 900"/>
              <a:gd name="T22" fmla="*/ 456 w 913"/>
              <a:gd name="T23" fmla="*/ 800 h 900"/>
              <a:gd name="T24" fmla="*/ 772 w 913"/>
              <a:gd name="T25" fmla="*/ 757 h 900"/>
              <a:gd name="T26" fmla="*/ 837 w 913"/>
              <a:gd name="T27" fmla="*/ 705 h 900"/>
              <a:gd name="T28" fmla="*/ 816 w 913"/>
              <a:gd name="T29" fmla="*/ 673 h 900"/>
              <a:gd name="T30" fmla="*/ 290 w 913"/>
              <a:gd name="T31" fmla="*/ 56 h 900"/>
              <a:gd name="T32" fmla="*/ 314 w 913"/>
              <a:gd name="T33" fmla="*/ 132 h 900"/>
              <a:gd name="T34" fmla="*/ 249 w 913"/>
              <a:gd name="T35" fmla="*/ 197 h 900"/>
              <a:gd name="T36" fmla="*/ 173 w 913"/>
              <a:gd name="T37" fmla="*/ 173 h 900"/>
              <a:gd name="T38" fmla="*/ 149 w 913"/>
              <a:gd name="T39" fmla="*/ 97 h 900"/>
              <a:gd name="T40" fmla="*/ 214 w 913"/>
              <a:gd name="T41" fmla="*/ 32 h 900"/>
              <a:gd name="T42" fmla="*/ 647 w 913"/>
              <a:gd name="T43" fmla="*/ 39 h 900"/>
              <a:gd name="T44" fmla="*/ 595 w 913"/>
              <a:gd name="T45" fmla="*/ 115 h 900"/>
              <a:gd name="T46" fmla="*/ 632 w 913"/>
              <a:gd name="T47" fmla="*/ 184 h 900"/>
              <a:gd name="T48" fmla="*/ 712 w 913"/>
              <a:gd name="T49" fmla="*/ 190 h 900"/>
              <a:gd name="T50" fmla="*/ 762 w 913"/>
              <a:gd name="T51" fmla="*/ 115 h 900"/>
              <a:gd name="T52" fmla="*/ 725 w 913"/>
              <a:gd name="T53" fmla="*/ 45 h 900"/>
              <a:gd name="T54" fmla="*/ 597 w 913"/>
              <a:gd name="T55" fmla="*/ 729 h 900"/>
              <a:gd name="T56" fmla="*/ 766 w 913"/>
              <a:gd name="T57" fmla="*/ 487 h 900"/>
              <a:gd name="T58" fmla="*/ 805 w 913"/>
              <a:gd name="T59" fmla="*/ 437 h 900"/>
              <a:gd name="T60" fmla="*/ 803 w 913"/>
              <a:gd name="T61" fmla="*/ 262 h 900"/>
              <a:gd name="T62" fmla="*/ 729 w 913"/>
              <a:gd name="T63" fmla="*/ 212 h 900"/>
              <a:gd name="T64" fmla="*/ 630 w 913"/>
              <a:gd name="T65" fmla="*/ 247 h 900"/>
              <a:gd name="T66" fmla="*/ 632 w 913"/>
              <a:gd name="T67" fmla="*/ 443 h 900"/>
              <a:gd name="T68" fmla="*/ 456 w 913"/>
              <a:gd name="T69" fmla="*/ 0 h 900"/>
              <a:gd name="T70" fmla="*/ 541 w 913"/>
              <a:gd name="T71" fmla="*/ 56 h 900"/>
              <a:gd name="T72" fmla="*/ 532 w 913"/>
              <a:gd name="T73" fmla="*/ 143 h 900"/>
              <a:gd name="T74" fmla="*/ 456 w 913"/>
              <a:gd name="T75" fmla="*/ 182 h 900"/>
              <a:gd name="T76" fmla="*/ 374 w 913"/>
              <a:gd name="T77" fmla="*/ 128 h 900"/>
              <a:gd name="T78" fmla="*/ 383 w 913"/>
              <a:gd name="T79" fmla="*/ 41 h 900"/>
              <a:gd name="T80" fmla="*/ 456 w 913"/>
              <a:gd name="T81" fmla="*/ 0 h 900"/>
              <a:gd name="T82" fmla="*/ 580 w 913"/>
              <a:gd name="T83" fmla="*/ 465 h 900"/>
              <a:gd name="T84" fmla="*/ 593 w 913"/>
              <a:gd name="T85" fmla="*/ 283 h 900"/>
              <a:gd name="T86" fmla="*/ 541 w 913"/>
              <a:gd name="T87" fmla="*/ 206 h 900"/>
              <a:gd name="T88" fmla="*/ 368 w 913"/>
              <a:gd name="T89" fmla="*/ 206 h 900"/>
              <a:gd name="T90" fmla="*/ 316 w 913"/>
              <a:gd name="T91" fmla="*/ 283 h 900"/>
              <a:gd name="T92" fmla="*/ 329 w 913"/>
              <a:gd name="T93" fmla="*/ 465 h 900"/>
              <a:gd name="T94" fmla="*/ 433 w 913"/>
              <a:gd name="T95" fmla="*/ 759 h 900"/>
              <a:gd name="T96" fmla="*/ 314 w 913"/>
              <a:gd name="T97" fmla="*/ 508 h 900"/>
              <a:gd name="T98" fmla="*/ 275 w 913"/>
              <a:gd name="T99" fmla="*/ 420 h 900"/>
              <a:gd name="T100" fmla="*/ 296 w 913"/>
              <a:gd name="T101" fmla="*/ 214 h 900"/>
              <a:gd name="T102" fmla="*/ 149 w 913"/>
              <a:gd name="T103" fmla="*/ 218 h 900"/>
              <a:gd name="T104" fmla="*/ 102 w 913"/>
              <a:gd name="T105" fmla="*/ 292 h 900"/>
              <a:gd name="T106" fmla="*/ 115 w 913"/>
              <a:gd name="T107" fmla="*/ 456 h 900"/>
              <a:gd name="T108" fmla="*/ 208 w 913"/>
              <a:gd name="T109" fmla="*/ 729 h 9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13" h="900">
                <a:moveTo>
                  <a:pt x="816" y="673"/>
                </a:moveTo>
                <a:lnTo>
                  <a:pt x="816" y="673"/>
                </a:lnTo>
                <a:lnTo>
                  <a:pt x="837" y="681"/>
                </a:lnTo>
                <a:lnTo>
                  <a:pt x="857" y="690"/>
                </a:lnTo>
                <a:lnTo>
                  <a:pt x="874" y="701"/>
                </a:lnTo>
                <a:lnTo>
                  <a:pt x="887" y="712"/>
                </a:lnTo>
                <a:lnTo>
                  <a:pt x="898" y="723"/>
                </a:lnTo>
                <a:lnTo>
                  <a:pt x="906" y="736"/>
                </a:lnTo>
                <a:lnTo>
                  <a:pt x="911" y="746"/>
                </a:lnTo>
                <a:lnTo>
                  <a:pt x="913" y="759"/>
                </a:lnTo>
                <a:lnTo>
                  <a:pt x="913" y="759"/>
                </a:lnTo>
                <a:lnTo>
                  <a:pt x="911" y="772"/>
                </a:lnTo>
                <a:lnTo>
                  <a:pt x="904" y="787"/>
                </a:lnTo>
                <a:lnTo>
                  <a:pt x="891" y="800"/>
                </a:lnTo>
                <a:lnTo>
                  <a:pt x="876" y="813"/>
                </a:lnTo>
                <a:lnTo>
                  <a:pt x="857" y="826"/>
                </a:lnTo>
                <a:lnTo>
                  <a:pt x="835" y="837"/>
                </a:lnTo>
                <a:lnTo>
                  <a:pt x="809" y="848"/>
                </a:lnTo>
                <a:lnTo>
                  <a:pt x="779" y="859"/>
                </a:lnTo>
                <a:lnTo>
                  <a:pt x="746" y="867"/>
                </a:lnTo>
                <a:lnTo>
                  <a:pt x="712" y="876"/>
                </a:lnTo>
                <a:lnTo>
                  <a:pt x="673" y="883"/>
                </a:lnTo>
                <a:lnTo>
                  <a:pt x="634" y="889"/>
                </a:lnTo>
                <a:lnTo>
                  <a:pt x="591" y="893"/>
                </a:lnTo>
                <a:lnTo>
                  <a:pt x="547" y="896"/>
                </a:lnTo>
                <a:lnTo>
                  <a:pt x="502" y="898"/>
                </a:lnTo>
                <a:lnTo>
                  <a:pt x="456" y="900"/>
                </a:lnTo>
                <a:lnTo>
                  <a:pt x="456" y="900"/>
                </a:lnTo>
                <a:lnTo>
                  <a:pt x="409" y="898"/>
                </a:lnTo>
                <a:lnTo>
                  <a:pt x="363" y="896"/>
                </a:lnTo>
                <a:lnTo>
                  <a:pt x="320" y="893"/>
                </a:lnTo>
                <a:lnTo>
                  <a:pt x="277" y="889"/>
                </a:lnTo>
                <a:lnTo>
                  <a:pt x="238" y="883"/>
                </a:lnTo>
                <a:lnTo>
                  <a:pt x="201" y="876"/>
                </a:lnTo>
                <a:lnTo>
                  <a:pt x="164" y="867"/>
                </a:lnTo>
                <a:lnTo>
                  <a:pt x="132" y="859"/>
                </a:lnTo>
                <a:lnTo>
                  <a:pt x="104" y="848"/>
                </a:lnTo>
                <a:lnTo>
                  <a:pt x="78" y="837"/>
                </a:lnTo>
                <a:lnTo>
                  <a:pt x="54" y="826"/>
                </a:lnTo>
                <a:lnTo>
                  <a:pt x="35" y="813"/>
                </a:lnTo>
                <a:lnTo>
                  <a:pt x="19" y="800"/>
                </a:lnTo>
                <a:lnTo>
                  <a:pt x="9" y="787"/>
                </a:lnTo>
                <a:lnTo>
                  <a:pt x="2" y="772"/>
                </a:lnTo>
                <a:lnTo>
                  <a:pt x="0" y="759"/>
                </a:lnTo>
                <a:lnTo>
                  <a:pt x="0" y="759"/>
                </a:lnTo>
                <a:lnTo>
                  <a:pt x="0" y="746"/>
                </a:lnTo>
                <a:lnTo>
                  <a:pt x="6" y="736"/>
                </a:lnTo>
                <a:lnTo>
                  <a:pt x="13" y="723"/>
                </a:lnTo>
                <a:lnTo>
                  <a:pt x="24" y="712"/>
                </a:lnTo>
                <a:lnTo>
                  <a:pt x="39" y="701"/>
                </a:lnTo>
                <a:lnTo>
                  <a:pt x="54" y="690"/>
                </a:lnTo>
                <a:lnTo>
                  <a:pt x="74" y="681"/>
                </a:lnTo>
                <a:lnTo>
                  <a:pt x="95" y="673"/>
                </a:lnTo>
                <a:lnTo>
                  <a:pt x="95" y="673"/>
                </a:lnTo>
                <a:lnTo>
                  <a:pt x="87" y="679"/>
                </a:lnTo>
                <a:lnTo>
                  <a:pt x="80" y="688"/>
                </a:lnTo>
                <a:lnTo>
                  <a:pt x="76" y="697"/>
                </a:lnTo>
                <a:lnTo>
                  <a:pt x="74" y="705"/>
                </a:lnTo>
                <a:lnTo>
                  <a:pt x="74" y="705"/>
                </a:lnTo>
                <a:lnTo>
                  <a:pt x="76" y="714"/>
                </a:lnTo>
                <a:lnTo>
                  <a:pt x="80" y="723"/>
                </a:lnTo>
                <a:lnTo>
                  <a:pt x="91" y="733"/>
                </a:lnTo>
                <a:lnTo>
                  <a:pt x="104" y="742"/>
                </a:lnTo>
                <a:lnTo>
                  <a:pt x="119" y="751"/>
                </a:lnTo>
                <a:lnTo>
                  <a:pt x="138" y="757"/>
                </a:lnTo>
                <a:lnTo>
                  <a:pt x="160" y="766"/>
                </a:lnTo>
                <a:lnTo>
                  <a:pt x="186" y="772"/>
                </a:lnTo>
                <a:lnTo>
                  <a:pt x="242" y="783"/>
                </a:lnTo>
                <a:lnTo>
                  <a:pt x="307" y="792"/>
                </a:lnTo>
                <a:lnTo>
                  <a:pt x="379" y="798"/>
                </a:lnTo>
                <a:lnTo>
                  <a:pt x="456" y="800"/>
                </a:lnTo>
                <a:lnTo>
                  <a:pt x="456" y="800"/>
                </a:lnTo>
                <a:lnTo>
                  <a:pt x="532" y="798"/>
                </a:lnTo>
                <a:lnTo>
                  <a:pt x="604" y="792"/>
                </a:lnTo>
                <a:lnTo>
                  <a:pt x="668" y="783"/>
                </a:lnTo>
                <a:lnTo>
                  <a:pt x="727" y="772"/>
                </a:lnTo>
                <a:lnTo>
                  <a:pt x="751" y="766"/>
                </a:lnTo>
                <a:lnTo>
                  <a:pt x="772" y="757"/>
                </a:lnTo>
                <a:lnTo>
                  <a:pt x="792" y="751"/>
                </a:lnTo>
                <a:lnTo>
                  <a:pt x="809" y="742"/>
                </a:lnTo>
                <a:lnTo>
                  <a:pt x="820" y="733"/>
                </a:lnTo>
                <a:lnTo>
                  <a:pt x="831" y="723"/>
                </a:lnTo>
                <a:lnTo>
                  <a:pt x="835" y="714"/>
                </a:lnTo>
                <a:lnTo>
                  <a:pt x="837" y="705"/>
                </a:lnTo>
                <a:lnTo>
                  <a:pt x="837" y="705"/>
                </a:lnTo>
                <a:lnTo>
                  <a:pt x="837" y="697"/>
                </a:lnTo>
                <a:lnTo>
                  <a:pt x="833" y="688"/>
                </a:lnTo>
                <a:lnTo>
                  <a:pt x="824" y="679"/>
                </a:lnTo>
                <a:lnTo>
                  <a:pt x="816" y="673"/>
                </a:lnTo>
                <a:lnTo>
                  <a:pt x="816" y="673"/>
                </a:lnTo>
                <a:close/>
                <a:moveTo>
                  <a:pt x="231" y="32"/>
                </a:moveTo>
                <a:lnTo>
                  <a:pt x="231" y="32"/>
                </a:lnTo>
                <a:lnTo>
                  <a:pt x="249" y="32"/>
                </a:lnTo>
                <a:lnTo>
                  <a:pt x="264" y="39"/>
                </a:lnTo>
                <a:lnTo>
                  <a:pt x="277" y="45"/>
                </a:lnTo>
                <a:lnTo>
                  <a:pt x="290" y="56"/>
                </a:lnTo>
                <a:lnTo>
                  <a:pt x="301" y="69"/>
                </a:lnTo>
                <a:lnTo>
                  <a:pt x="307" y="82"/>
                </a:lnTo>
                <a:lnTo>
                  <a:pt x="314" y="97"/>
                </a:lnTo>
                <a:lnTo>
                  <a:pt x="314" y="115"/>
                </a:lnTo>
                <a:lnTo>
                  <a:pt x="314" y="115"/>
                </a:lnTo>
                <a:lnTo>
                  <a:pt x="314" y="132"/>
                </a:lnTo>
                <a:lnTo>
                  <a:pt x="307" y="147"/>
                </a:lnTo>
                <a:lnTo>
                  <a:pt x="301" y="162"/>
                </a:lnTo>
                <a:lnTo>
                  <a:pt x="290" y="173"/>
                </a:lnTo>
                <a:lnTo>
                  <a:pt x="277" y="184"/>
                </a:lnTo>
                <a:lnTo>
                  <a:pt x="264" y="190"/>
                </a:lnTo>
                <a:lnTo>
                  <a:pt x="249" y="197"/>
                </a:lnTo>
                <a:lnTo>
                  <a:pt x="231" y="197"/>
                </a:lnTo>
                <a:lnTo>
                  <a:pt x="231" y="197"/>
                </a:lnTo>
                <a:lnTo>
                  <a:pt x="214" y="197"/>
                </a:lnTo>
                <a:lnTo>
                  <a:pt x="199" y="190"/>
                </a:lnTo>
                <a:lnTo>
                  <a:pt x="186" y="184"/>
                </a:lnTo>
                <a:lnTo>
                  <a:pt x="173" y="173"/>
                </a:lnTo>
                <a:lnTo>
                  <a:pt x="162" y="162"/>
                </a:lnTo>
                <a:lnTo>
                  <a:pt x="156" y="147"/>
                </a:lnTo>
                <a:lnTo>
                  <a:pt x="149" y="132"/>
                </a:lnTo>
                <a:lnTo>
                  <a:pt x="149" y="115"/>
                </a:lnTo>
                <a:lnTo>
                  <a:pt x="149" y="115"/>
                </a:lnTo>
                <a:lnTo>
                  <a:pt x="149" y="97"/>
                </a:lnTo>
                <a:lnTo>
                  <a:pt x="156" y="82"/>
                </a:lnTo>
                <a:lnTo>
                  <a:pt x="162" y="69"/>
                </a:lnTo>
                <a:lnTo>
                  <a:pt x="173" y="56"/>
                </a:lnTo>
                <a:lnTo>
                  <a:pt x="186" y="45"/>
                </a:lnTo>
                <a:lnTo>
                  <a:pt x="199" y="39"/>
                </a:lnTo>
                <a:lnTo>
                  <a:pt x="214" y="32"/>
                </a:lnTo>
                <a:lnTo>
                  <a:pt x="231" y="32"/>
                </a:lnTo>
                <a:lnTo>
                  <a:pt x="231" y="32"/>
                </a:lnTo>
                <a:close/>
                <a:moveTo>
                  <a:pt x="679" y="32"/>
                </a:moveTo>
                <a:lnTo>
                  <a:pt x="679" y="32"/>
                </a:lnTo>
                <a:lnTo>
                  <a:pt x="662" y="32"/>
                </a:lnTo>
                <a:lnTo>
                  <a:pt x="647" y="39"/>
                </a:lnTo>
                <a:lnTo>
                  <a:pt x="632" y="45"/>
                </a:lnTo>
                <a:lnTo>
                  <a:pt x="621" y="56"/>
                </a:lnTo>
                <a:lnTo>
                  <a:pt x="610" y="69"/>
                </a:lnTo>
                <a:lnTo>
                  <a:pt x="601" y="82"/>
                </a:lnTo>
                <a:lnTo>
                  <a:pt x="597" y="97"/>
                </a:lnTo>
                <a:lnTo>
                  <a:pt x="595" y="115"/>
                </a:lnTo>
                <a:lnTo>
                  <a:pt x="595" y="115"/>
                </a:lnTo>
                <a:lnTo>
                  <a:pt x="597" y="132"/>
                </a:lnTo>
                <a:lnTo>
                  <a:pt x="601" y="147"/>
                </a:lnTo>
                <a:lnTo>
                  <a:pt x="610" y="162"/>
                </a:lnTo>
                <a:lnTo>
                  <a:pt x="621" y="173"/>
                </a:lnTo>
                <a:lnTo>
                  <a:pt x="632" y="184"/>
                </a:lnTo>
                <a:lnTo>
                  <a:pt x="647" y="190"/>
                </a:lnTo>
                <a:lnTo>
                  <a:pt x="662" y="197"/>
                </a:lnTo>
                <a:lnTo>
                  <a:pt x="679" y="197"/>
                </a:lnTo>
                <a:lnTo>
                  <a:pt x="679" y="197"/>
                </a:lnTo>
                <a:lnTo>
                  <a:pt x="694" y="197"/>
                </a:lnTo>
                <a:lnTo>
                  <a:pt x="712" y="190"/>
                </a:lnTo>
                <a:lnTo>
                  <a:pt x="725" y="184"/>
                </a:lnTo>
                <a:lnTo>
                  <a:pt x="738" y="173"/>
                </a:lnTo>
                <a:lnTo>
                  <a:pt x="749" y="162"/>
                </a:lnTo>
                <a:lnTo>
                  <a:pt x="755" y="147"/>
                </a:lnTo>
                <a:lnTo>
                  <a:pt x="759" y="132"/>
                </a:lnTo>
                <a:lnTo>
                  <a:pt x="762" y="115"/>
                </a:lnTo>
                <a:lnTo>
                  <a:pt x="762" y="115"/>
                </a:lnTo>
                <a:lnTo>
                  <a:pt x="759" y="97"/>
                </a:lnTo>
                <a:lnTo>
                  <a:pt x="755" y="82"/>
                </a:lnTo>
                <a:lnTo>
                  <a:pt x="749" y="69"/>
                </a:lnTo>
                <a:lnTo>
                  <a:pt x="738" y="56"/>
                </a:lnTo>
                <a:lnTo>
                  <a:pt x="725" y="45"/>
                </a:lnTo>
                <a:lnTo>
                  <a:pt x="712" y="39"/>
                </a:lnTo>
                <a:lnTo>
                  <a:pt x="694" y="32"/>
                </a:lnTo>
                <a:lnTo>
                  <a:pt x="679" y="32"/>
                </a:lnTo>
                <a:lnTo>
                  <a:pt x="679" y="32"/>
                </a:lnTo>
                <a:close/>
                <a:moveTo>
                  <a:pt x="597" y="508"/>
                </a:moveTo>
                <a:lnTo>
                  <a:pt x="597" y="729"/>
                </a:lnTo>
                <a:lnTo>
                  <a:pt x="656" y="729"/>
                </a:lnTo>
                <a:lnTo>
                  <a:pt x="679" y="575"/>
                </a:lnTo>
                <a:lnTo>
                  <a:pt x="701" y="729"/>
                </a:lnTo>
                <a:lnTo>
                  <a:pt x="766" y="729"/>
                </a:lnTo>
                <a:lnTo>
                  <a:pt x="766" y="487"/>
                </a:lnTo>
                <a:lnTo>
                  <a:pt x="766" y="487"/>
                </a:lnTo>
                <a:lnTo>
                  <a:pt x="774" y="480"/>
                </a:lnTo>
                <a:lnTo>
                  <a:pt x="783" y="474"/>
                </a:lnTo>
                <a:lnTo>
                  <a:pt x="790" y="465"/>
                </a:lnTo>
                <a:lnTo>
                  <a:pt x="796" y="456"/>
                </a:lnTo>
                <a:lnTo>
                  <a:pt x="803" y="448"/>
                </a:lnTo>
                <a:lnTo>
                  <a:pt x="805" y="437"/>
                </a:lnTo>
                <a:lnTo>
                  <a:pt x="807" y="426"/>
                </a:lnTo>
                <a:lnTo>
                  <a:pt x="809" y="415"/>
                </a:lnTo>
                <a:lnTo>
                  <a:pt x="809" y="292"/>
                </a:lnTo>
                <a:lnTo>
                  <a:pt x="809" y="292"/>
                </a:lnTo>
                <a:lnTo>
                  <a:pt x="807" y="277"/>
                </a:lnTo>
                <a:lnTo>
                  <a:pt x="803" y="262"/>
                </a:lnTo>
                <a:lnTo>
                  <a:pt x="794" y="249"/>
                </a:lnTo>
                <a:lnTo>
                  <a:pt x="785" y="236"/>
                </a:lnTo>
                <a:lnTo>
                  <a:pt x="774" y="227"/>
                </a:lnTo>
                <a:lnTo>
                  <a:pt x="759" y="218"/>
                </a:lnTo>
                <a:lnTo>
                  <a:pt x="746" y="214"/>
                </a:lnTo>
                <a:lnTo>
                  <a:pt x="729" y="212"/>
                </a:lnTo>
                <a:lnTo>
                  <a:pt x="632" y="212"/>
                </a:lnTo>
                <a:lnTo>
                  <a:pt x="632" y="212"/>
                </a:lnTo>
                <a:lnTo>
                  <a:pt x="614" y="214"/>
                </a:lnTo>
                <a:lnTo>
                  <a:pt x="614" y="214"/>
                </a:lnTo>
                <a:lnTo>
                  <a:pt x="623" y="231"/>
                </a:lnTo>
                <a:lnTo>
                  <a:pt x="630" y="247"/>
                </a:lnTo>
                <a:lnTo>
                  <a:pt x="634" y="266"/>
                </a:lnTo>
                <a:lnTo>
                  <a:pt x="634" y="283"/>
                </a:lnTo>
                <a:lnTo>
                  <a:pt x="634" y="420"/>
                </a:lnTo>
                <a:lnTo>
                  <a:pt x="634" y="420"/>
                </a:lnTo>
                <a:lnTo>
                  <a:pt x="634" y="433"/>
                </a:lnTo>
                <a:lnTo>
                  <a:pt x="632" y="443"/>
                </a:lnTo>
                <a:lnTo>
                  <a:pt x="625" y="467"/>
                </a:lnTo>
                <a:lnTo>
                  <a:pt x="612" y="491"/>
                </a:lnTo>
                <a:lnTo>
                  <a:pt x="597" y="508"/>
                </a:lnTo>
                <a:lnTo>
                  <a:pt x="597" y="508"/>
                </a:lnTo>
                <a:close/>
                <a:moveTo>
                  <a:pt x="456" y="0"/>
                </a:moveTo>
                <a:lnTo>
                  <a:pt x="456" y="0"/>
                </a:lnTo>
                <a:lnTo>
                  <a:pt x="476" y="2"/>
                </a:lnTo>
                <a:lnTo>
                  <a:pt x="493" y="9"/>
                </a:lnTo>
                <a:lnTo>
                  <a:pt x="508" y="17"/>
                </a:lnTo>
                <a:lnTo>
                  <a:pt x="521" y="28"/>
                </a:lnTo>
                <a:lnTo>
                  <a:pt x="532" y="41"/>
                </a:lnTo>
                <a:lnTo>
                  <a:pt x="541" y="56"/>
                </a:lnTo>
                <a:lnTo>
                  <a:pt x="545" y="74"/>
                </a:lnTo>
                <a:lnTo>
                  <a:pt x="547" y="91"/>
                </a:lnTo>
                <a:lnTo>
                  <a:pt x="547" y="91"/>
                </a:lnTo>
                <a:lnTo>
                  <a:pt x="545" y="110"/>
                </a:lnTo>
                <a:lnTo>
                  <a:pt x="541" y="128"/>
                </a:lnTo>
                <a:lnTo>
                  <a:pt x="532" y="143"/>
                </a:lnTo>
                <a:lnTo>
                  <a:pt x="521" y="156"/>
                </a:lnTo>
                <a:lnTo>
                  <a:pt x="508" y="167"/>
                </a:lnTo>
                <a:lnTo>
                  <a:pt x="493" y="175"/>
                </a:lnTo>
                <a:lnTo>
                  <a:pt x="476" y="180"/>
                </a:lnTo>
                <a:lnTo>
                  <a:pt x="456" y="182"/>
                </a:lnTo>
                <a:lnTo>
                  <a:pt x="456" y="182"/>
                </a:lnTo>
                <a:lnTo>
                  <a:pt x="439" y="180"/>
                </a:lnTo>
                <a:lnTo>
                  <a:pt x="422" y="175"/>
                </a:lnTo>
                <a:lnTo>
                  <a:pt x="407" y="167"/>
                </a:lnTo>
                <a:lnTo>
                  <a:pt x="394" y="156"/>
                </a:lnTo>
                <a:lnTo>
                  <a:pt x="383" y="143"/>
                </a:lnTo>
                <a:lnTo>
                  <a:pt x="374" y="128"/>
                </a:lnTo>
                <a:lnTo>
                  <a:pt x="368" y="110"/>
                </a:lnTo>
                <a:lnTo>
                  <a:pt x="368" y="91"/>
                </a:lnTo>
                <a:lnTo>
                  <a:pt x="368" y="91"/>
                </a:lnTo>
                <a:lnTo>
                  <a:pt x="368" y="74"/>
                </a:lnTo>
                <a:lnTo>
                  <a:pt x="374" y="56"/>
                </a:lnTo>
                <a:lnTo>
                  <a:pt x="383" y="41"/>
                </a:lnTo>
                <a:lnTo>
                  <a:pt x="394" y="28"/>
                </a:lnTo>
                <a:lnTo>
                  <a:pt x="407" y="17"/>
                </a:lnTo>
                <a:lnTo>
                  <a:pt x="422" y="9"/>
                </a:lnTo>
                <a:lnTo>
                  <a:pt x="439" y="2"/>
                </a:lnTo>
                <a:lnTo>
                  <a:pt x="456" y="0"/>
                </a:lnTo>
                <a:lnTo>
                  <a:pt x="456" y="0"/>
                </a:lnTo>
                <a:close/>
                <a:moveTo>
                  <a:pt x="547" y="495"/>
                </a:moveTo>
                <a:lnTo>
                  <a:pt x="547" y="495"/>
                </a:lnTo>
                <a:lnTo>
                  <a:pt x="556" y="489"/>
                </a:lnTo>
                <a:lnTo>
                  <a:pt x="565" y="482"/>
                </a:lnTo>
                <a:lnTo>
                  <a:pt x="573" y="474"/>
                </a:lnTo>
                <a:lnTo>
                  <a:pt x="580" y="465"/>
                </a:lnTo>
                <a:lnTo>
                  <a:pt x="586" y="454"/>
                </a:lnTo>
                <a:lnTo>
                  <a:pt x="591" y="443"/>
                </a:lnTo>
                <a:lnTo>
                  <a:pt x="593" y="430"/>
                </a:lnTo>
                <a:lnTo>
                  <a:pt x="593" y="420"/>
                </a:lnTo>
                <a:lnTo>
                  <a:pt x="593" y="283"/>
                </a:lnTo>
                <a:lnTo>
                  <a:pt x="593" y="283"/>
                </a:lnTo>
                <a:lnTo>
                  <a:pt x="591" y="266"/>
                </a:lnTo>
                <a:lnTo>
                  <a:pt x="586" y="251"/>
                </a:lnTo>
                <a:lnTo>
                  <a:pt x="578" y="236"/>
                </a:lnTo>
                <a:lnTo>
                  <a:pt x="569" y="223"/>
                </a:lnTo>
                <a:lnTo>
                  <a:pt x="556" y="212"/>
                </a:lnTo>
                <a:lnTo>
                  <a:pt x="541" y="206"/>
                </a:lnTo>
                <a:lnTo>
                  <a:pt x="524" y="199"/>
                </a:lnTo>
                <a:lnTo>
                  <a:pt x="508" y="199"/>
                </a:lnTo>
                <a:lnTo>
                  <a:pt x="402" y="199"/>
                </a:lnTo>
                <a:lnTo>
                  <a:pt x="402" y="199"/>
                </a:lnTo>
                <a:lnTo>
                  <a:pt x="385" y="199"/>
                </a:lnTo>
                <a:lnTo>
                  <a:pt x="368" y="206"/>
                </a:lnTo>
                <a:lnTo>
                  <a:pt x="355" y="212"/>
                </a:lnTo>
                <a:lnTo>
                  <a:pt x="342" y="223"/>
                </a:lnTo>
                <a:lnTo>
                  <a:pt x="331" y="236"/>
                </a:lnTo>
                <a:lnTo>
                  <a:pt x="322" y="251"/>
                </a:lnTo>
                <a:lnTo>
                  <a:pt x="318" y="266"/>
                </a:lnTo>
                <a:lnTo>
                  <a:pt x="316" y="283"/>
                </a:lnTo>
                <a:lnTo>
                  <a:pt x="316" y="420"/>
                </a:lnTo>
                <a:lnTo>
                  <a:pt x="316" y="420"/>
                </a:lnTo>
                <a:lnTo>
                  <a:pt x="316" y="430"/>
                </a:lnTo>
                <a:lnTo>
                  <a:pt x="320" y="443"/>
                </a:lnTo>
                <a:lnTo>
                  <a:pt x="325" y="454"/>
                </a:lnTo>
                <a:lnTo>
                  <a:pt x="329" y="465"/>
                </a:lnTo>
                <a:lnTo>
                  <a:pt x="335" y="474"/>
                </a:lnTo>
                <a:lnTo>
                  <a:pt x="344" y="482"/>
                </a:lnTo>
                <a:lnTo>
                  <a:pt x="353" y="489"/>
                </a:lnTo>
                <a:lnTo>
                  <a:pt x="363" y="495"/>
                </a:lnTo>
                <a:lnTo>
                  <a:pt x="363" y="759"/>
                </a:lnTo>
                <a:lnTo>
                  <a:pt x="433" y="759"/>
                </a:lnTo>
                <a:lnTo>
                  <a:pt x="456" y="593"/>
                </a:lnTo>
                <a:lnTo>
                  <a:pt x="482" y="759"/>
                </a:lnTo>
                <a:lnTo>
                  <a:pt x="547" y="759"/>
                </a:lnTo>
                <a:lnTo>
                  <a:pt x="547" y="495"/>
                </a:lnTo>
                <a:lnTo>
                  <a:pt x="547" y="495"/>
                </a:lnTo>
                <a:close/>
                <a:moveTo>
                  <a:pt x="314" y="508"/>
                </a:moveTo>
                <a:lnTo>
                  <a:pt x="314" y="508"/>
                </a:lnTo>
                <a:lnTo>
                  <a:pt x="296" y="491"/>
                </a:lnTo>
                <a:lnTo>
                  <a:pt x="286" y="467"/>
                </a:lnTo>
                <a:lnTo>
                  <a:pt x="277" y="443"/>
                </a:lnTo>
                <a:lnTo>
                  <a:pt x="277" y="433"/>
                </a:lnTo>
                <a:lnTo>
                  <a:pt x="275" y="420"/>
                </a:lnTo>
                <a:lnTo>
                  <a:pt x="275" y="283"/>
                </a:lnTo>
                <a:lnTo>
                  <a:pt x="275" y="283"/>
                </a:lnTo>
                <a:lnTo>
                  <a:pt x="277" y="266"/>
                </a:lnTo>
                <a:lnTo>
                  <a:pt x="281" y="247"/>
                </a:lnTo>
                <a:lnTo>
                  <a:pt x="288" y="231"/>
                </a:lnTo>
                <a:lnTo>
                  <a:pt x="296" y="214"/>
                </a:lnTo>
                <a:lnTo>
                  <a:pt x="296" y="214"/>
                </a:lnTo>
                <a:lnTo>
                  <a:pt x="277" y="212"/>
                </a:lnTo>
                <a:lnTo>
                  <a:pt x="182" y="212"/>
                </a:lnTo>
                <a:lnTo>
                  <a:pt x="182" y="212"/>
                </a:lnTo>
                <a:lnTo>
                  <a:pt x="164" y="214"/>
                </a:lnTo>
                <a:lnTo>
                  <a:pt x="149" y="218"/>
                </a:lnTo>
                <a:lnTo>
                  <a:pt x="136" y="227"/>
                </a:lnTo>
                <a:lnTo>
                  <a:pt x="125" y="236"/>
                </a:lnTo>
                <a:lnTo>
                  <a:pt x="115" y="249"/>
                </a:lnTo>
                <a:lnTo>
                  <a:pt x="108" y="262"/>
                </a:lnTo>
                <a:lnTo>
                  <a:pt x="104" y="277"/>
                </a:lnTo>
                <a:lnTo>
                  <a:pt x="102" y="292"/>
                </a:lnTo>
                <a:lnTo>
                  <a:pt x="102" y="415"/>
                </a:lnTo>
                <a:lnTo>
                  <a:pt x="102" y="415"/>
                </a:lnTo>
                <a:lnTo>
                  <a:pt x="102" y="426"/>
                </a:lnTo>
                <a:lnTo>
                  <a:pt x="106" y="437"/>
                </a:lnTo>
                <a:lnTo>
                  <a:pt x="108" y="448"/>
                </a:lnTo>
                <a:lnTo>
                  <a:pt x="115" y="456"/>
                </a:lnTo>
                <a:lnTo>
                  <a:pt x="119" y="465"/>
                </a:lnTo>
                <a:lnTo>
                  <a:pt x="128" y="474"/>
                </a:lnTo>
                <a:lnTo>
                  <a:pt x="136" y="480"/>
                </a:lnTo>
                <a:lnTo>
                  <a:pt x="145" y="487"/>
                </a:lnTo>
                <a:lnTo>
                  <a:pt x="145" y="729"/>
                </a:lnTo>
                <a:lnTo>
                  <a:pt x="208" y="729"/>
                </a:lnTo>
                <a:lnTo>
                  <a:pt x="231" y="575"/>
                </a:lnTo>
                <a:lnTo>
                  <a:pt x="255" y="729"/>
                </a:lnTo>
                <a:lnTo>
                  <a:pt x="314" y="729"/>
                </a:lnTo>
                <a:lnTo>
                  <a:pt x="314" y="508"/>
                </a:lnTo>
                <a:close/>
              </a:path>
            </a:pathLst>
          </a:custGeom>
          <a:solidFill>
            <a:srgbClr val="0A4776"/>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66" name="Freeform 12"/>
          <p:cNvSpPr>
            <a:spLocks noEditPoints="1"/>
          </p:cNvSpPr>
          <p:nvPr/>
        </p:nvSpPr>
        <p:spPr bwMode="auto">
          <a:xfrm>
            <a:off x="5452566" y="1923597"/>
            <a:ext cx="343304" cy="381406"/>
          </a:xfrm>
          <a:custGeom>
            <a:avLst/>
            <a:gdLst>
              <a:gd name="T0" fmla="*/ 428 w 910"/>
              <a:gd name="T1" fmla="*/ 152 h 1011"/>
              <a:gd name="T2" fmla="*/ 910 w 910"/>
              <a:gd name="T3" fmla="*/ 485 h 1011"/>
              <a:gd name="T4" fmla="*/ 910 w 910"/>
              <a:gd name="T5" fmla="*/ 429 h 1011"/>
              <a:gd name="T6" fmla="*/ 705 w 910"/>
              <a:gd name="T7" fmla="*/ 280 h 1011"/>
              <a:gd name="T8" fmla="*/ 584 w 910"/>
              <a:gd name="T9" fmla="*/ 178 h 1011"/>
              <a:gd name="T10" fmla="*/ 659 w 910"/>
              <a:gd name="T11" fmla="*/ 48 h 1011"/>
              <a:gd name="T12" fmla="*/ 151 w 910"/>
              <a:gd name="T13" fmla="*/ 485 h 1011"/>
              <a:gd name="T14" fmla="*/ 75 w 910"/>
              <a:gd name="T15" fmla="*/ 204 h 1011"/>
              <a:gd name="T16" fmla="*/ 47 w 910"/>
              <a:gd name="T17" fmla="*/ 254 h 1011"/>
              <a:gd name="T18" fmla="*/ 253 w 910"/>
              <a:gd name="T19" fmla="*/ 48 h 1011"/>
              <a:gd name="T20" fmla="*/ 456 w 910"/>
              <a:gd name="T21" fmla="*/ 221 h 1011"/>
              <a:gd name="T22" fmla="*/ 549 w 910"/>
              <a:gd name="T23" fmla="*/ 243 h 1011"/>
              <a:gd name="T24" fmla="*/ 627 w 910"/>
              <a:gd name="T25" fmla="*/ 293 h 1011"/>
              <a:gd name="T26" fmla="*/ 670 w 910"/>
              <a:gd name="T27" fmla="*/ 349 h 1011"/>
              <a:gd name="T28" fmla="*/ 698 w 910"/>
              <a:gd name="T29" fmla="*/ 440 h 1011"/>
              <a:gd name="T30" fmla="*/ 690 w 910"/>
              <a:gd name="T31" fmla="*/ 531 h 1011"/>
              <a:gd name="T32" fmla="*/ 649 w 910"/>
              <a:gd name="T33" fmla="*/ 613 h 1011"/>
              <a:gd name="T34" fmla="*/ 586 w 910"/>
              <a:gd name="T35" fmla="*/ 695 h 1011"/>
              <a:gd name="T36" fmla="*/ 621 w 910"/>
              <a:gd name="T37" fmla="*/ 710 h 1011"/>
              <a:gd name="T38" fmla="*/ 627 w 910"/>
              <a:gd name="T39" fmla="*/ 771 h 1011"/>
              <a:gd name="T40" fmla="*/ 621 w 910"/>
              <a:gd name="T41" fmla="*/ 801 h 1011"/>
              <a:gd name="T42" fmla="*/ 627 w 910"/>
              <a:gd name="T43" fmla="*/ 861 h 1011"/>
              <a:gd name="T44" fmla="*/ 324 w 910"/>
              <a:gd name="T45" fmla="*/ 920 h 1011"/>
              <a:gd name="T46" fmla="*/ 294 w 910"/>
              <a:gd name="T47" fmla="*/ 885 h 1011"/>
              <a:gd name="T48" fmla="*/ 292 w 910"/>
              <a:gd name="T49" fmla="*/ 846 h 1011"/>
              <a:gd name="T50" fmla="*/ 298 w 910"/>
              <a:gd name="T51" fmla="*/ 814 h 1011"/>
              <a:gd name="T52" fmla="*/ 292 w 910"/>
              <a:gd name="T53" fmla="*/ 777 h 1011"/>
              <a:gd name="T54" fmla="*/ 300 w 910"/>
              <a:gd name="T55" fmla="*/ 732 h 1011"/>
              <a:gd name="T56" fmla="*/ 331 w 910"/>
              <a:gd name="T57" fmla="*/ 673 h 1011"/>
              <a:gd name="T58" fmla="*/ 266 w 910"/>
              <a:gd name="T59" fmla="*/ 615 h 1011"/>
              <a:gd name="T60" fmla="*/ 222 w 910"/>
              <a:gd name="T61" fmla="*/ 531 h 1011"/>
              <a:gd name="T62" fmla="*/ 214 w 910"/>
              <a:gd name="T63" fmla="*/ 440 h 1011"/>
              <a:gd name="T64" fmla="*/ 242 w 910"/>
              <a:gd name="T65" fmla="*/ 349 h 1011"/>
              <a:gd name="T66" fmla="*/ 285 w 910"/>
              <a:gd name="T67" fmla="*/ 293 h 1011"/>
              <a:gd name="T68" fmla="*/ 361 w 910"/>
              <a:gd name="T69" fmla="*/ 241 h 1011"/>
              <a:gd name="T70" fmla="*/ 456 w 910"/>
              <a:gd name="T71" fmla="*/ 221 h 1011"/>
              <a:gd name="T72" fmla="*/ 530 w 910"/>
              <a:gd name="T73" fmla="*/ 942 h 1011"/>
              <a:gd name="T74" fmla="*/ 517 w 910"/>
              <a:gd name="T75" fmla="*/ 980 h 1011"/>
              <a:gd name="T76" fmla="*/ 473 w 910"/>
              <a:gd name="T77" fmla="*/ 1011 h 1011"/>
              <a:gd name="T78" fmla="*/ 434 w 910"/>
              <a:gd name="T79" fmla="*/ 1006 h 1011"/>
              <a:gd name="T80" fmla="*/ 398 w 910"/>
              <a:gd name="T81" fmla="*/ 974 h 1011"/>
              <a:gd name="T82" fmla="*/ 527 w 910"/>
              <a:gd name="T83" fmla="*/ 939 h 1011"/>
              <a:gd name="T84" fmla="*/ 341 w 910"/>
              <a:gd name="T85" fmla="*/ 866 h 1011"/>
              <a:gd name="T86" fmla="*/ 579 w 910"/>
              <a:gd name="T87" fmla="*/ 849 h 1011"/>
              <a:gd name="T88" fmla="*/ 579 w 910"/>
              <a:gd name="T89" fmla="*/ 838 h 1011"/>
              <a:gd name="T90" fmla="*/ 341 w 910"/>
              <a:gd name="T91" fmla="*/ 775 h 1011"/>
              <a:gd name="T92" fmla="*/ 579 w 910"/>
              <a:gd name="T93" fmla="*/ 758 h 1011"/>
              <a:gd name="T94" fmla="*/ 579 w 910"/>
              <a:gd name="T95" fmla="*/ 747 h 10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910" h="1011">
                <a:moveTo>
                  <a:pt x="428" y="0"/>
                </a:moveTo>
                <a:lnTo>
                  <a:pt x="484" y="0"/>
                </a:lnTo>
                <a:lnTo>
                  <a:pt x="484" y="152"/>
                </a:lnTo>
                <a:lnTo>
                  <a:pt x="428" y="152"/>
                </a:lnTo>
                <a:lnTo>
                  <a:pt x="428" y="0"/>
                </a:lnTo>
                <a:lnTo>
                  <a:pt x="428" y="0"/>
                </a:lnTo>
                <a:close/>
                <a:moveTo>
                  <a:pt x="910" y="429"/>
                </a:moveTo>
                <a:lnTo>
                  <a:pt x="910" y="485"/>
                </a:lnTo>
                <a:lnTo>
                  <a:pt x="761" y="485"/>
                </a:lnTo>
                <a:lnTo>
                  <a:pt x="761" y="429"/>
                </a:lnTo>
                <a:lnTo>
                  <a:pt x="910" y="429"/>
                </a:lnTo>
                <a:lnTo>
                  <a:pt x="910" y="429"/>
                </a:lnTo>
                <a:close/>
                <a:moveTo>
                  <a:pt x="837" y="206"/>
                </a:moveTo>
                <a:lnTo>
                  <a:pt x="865" y="254"/>
                </a:lnTo>
                <a:lnTo>
                  <a:pt x="733" y="329"/>
                </a:lnTo>
                <a:lnTo>
                  <a:pt x="705" y="280"/>
                </a:lnTo>
                <a:lnTo>
                  <a:pt x="837" y="206"/>
                </a:lnTo>
                <a:lnTo>
                  <a:pt x="837" y="206"/>
                </a:lnTo>
                <a:close/>
                <a:moveTo>
                  <a:pt x="659" y="48"/>
                </a:moveTo>
                <a:lnTo>
                  <a:pt x="584" y="178"/>
                </a:lnTo>
                <a:lnTo>
                  <a:pt x="634" y="206"/>
                </a:lnTo>
                <a:lnTo>
                  <a:pt x="707" y="76"/>
                </a:lnTo>
                <a:lnTo>
                  <a:pt x="659" y="48"/>
                </a:lnTo>
                <a:lnTo>
                  <a:pt x="659" y="48"/>
                </a:lnTo>
                <a:close/>
                <a:moveTo>
                  <a:pt x="0" y="485"/>
                </a:moveTo>
                <a:lnTo>
                  <a:pt x="0" y="429"/>
                </a:lnTo>
                <a:lnTo>
                  <a:pt x="151" y="429"/>
                </a:lnTo>
                <a:lnTo>
                  <a:pt x="151" y="485"/>
                </a:lnTo>
                <a:lnTo>
                  <a:pt x="0" y="485"/>
                </a:lnTo>
                <a:lnTo>
                  <a:pt x="0" y="485"/>
                </a:lnTo>
                <a:close/>
                <a:moveTo>
                  <a:pt x="47" y="254"/>
                </a:moveTo>
                <a:lnTo>
                  <a:pt x="75" y="204"/>
                </a:lnTo>
                <a:lnTo>
                  <a:pt x="205" y="280"/>
                </a:lnTo>
                <a:lnTo>
                  <a:pt x="177" y="327"/>
                </a:lnTo>
                <a:lnTo>
                  <a:pt x="47" y="254"/>
                </a:lnTo>
                <a:lnTo>
                  <a:pt x="47" y="254"/>
                </a:lnTo>
                <a:close/>
                <a:moveTo>
                  <a:pt x="203" y="76"/>
                </a:moveTo>
                <a:lnTo>
                  <a:pt x="279" y="206"/>
                </a:lnTo>
                <a:lnTo>
                  <a:pt x="328" y="178"/>
                </a:lnTo>
                <a:lnTo>
                  <a:pt x="253" y="48"/>
                </a:lnTo>
                <a:lnTo>
                  <a:pt x="203" y="76"/>
                </a:lnTo>
                <a:lnTo>
                  <a:pt x="203" y="76"/>
                </a:lnTo>
                <a:close/>
                <a:moveTo>
                  <a:pt x="456" y="221"/>
                </a:moveTo>
                <a:lnTo>
                  <a:pt x="456" y="221"/>
                </a:lnTo>
                <a:lnTo>
                  <a:pt x="478" y="223"/>
                </a:lnTo>
                <a:lnTo>
                  <a:pt x="502" y="228"/>
                </a:lnTo>
                <a:lnTo>
                  <a:pt x="525" y="234"/>
                </a:lnTo>
                <a:lnTo>
                  <a:pt x="549" y="243"/>
                </a:lnTo>
                <a:lnTo>
                  <a:pt x="571" y="254"/>
                </a:lnTo>
                <a:lnTo>
                  <a:pt x="592" y="264"/>
                </a:lnTo>
                <a:lnTo>
                  <a:pt x="612" y="277"/>
                </a:lnTo>
                <a:lnTo>
                  <a:pt x="627" y="293"/>
                </a:lnTo>
                <a:lnTo>
                  <a:pt x="627" y="293"/>
                </a:lnTo>
                <a:lnTo>
                  <a:pt x="644" y="310"/>
                </a:lnTo>
                <a:lnTo>
                  <a:pt x="657" y="329"/>
                </a:lnTo>
                <a:lnTo>
                  <a:pt x="670" y="349"/>
                </a:lnTo>
                <a:lnTo>
                  <a:pt x="681" y="370"/>
                </a:lnTo>
                <a:lnTo>
                  <a:pt x="688" y="392"/>
                </a:lnTo>
                <a:lnTo>
                  <a:pt x="694" y="416"/>
                </a:lnTo>
                <a:lnTo>
                  <a:pt x="698" y="440"/>
                </a:lnTo>
                <a:lnTo>
                  <a:pt x="698" y="466"/>
                </a:lnTo>
                <a:lnTo>
                  <a:pt x="698" y="466"/>
                </a:lnTo>
                <a:lnTo>
                  <a:pt x="696" y="498"/>
                </a:lnTo>
                <a:lnTo>
                  <a:pt x="690" y="531"/>
                </a:lnTo>
                <a:lnTo>
                  <a:pt x="679" y="561"/>
                </a:lnTo>
                <a:lnTo>
                  <a:pt x="666" y="589"/>
                </a:lnTo>
                <a:lnTo>
                  <a:pt x="666" y="589"/>
                </a:lnTo>
                <a:lnTo>
                  <a:pt x="649" y="613"/>
                </a:lnTo>
                <a:lnTo>
                  <a:pt x="631" y="634"/>
                </a:lnTo>
                <a:lnTo>
                  <a:pt x="610" y="654"/>
                </a:lnTo>
                <a:lnTo>
                  <a:pt x="586" y="669"/>
                </a:lnTo>
                <a:lnTo>
                  <a:pt x="586" y="695"/>
                </a:lnTo>
                <a:lnTo>
                  <a:pt x="595" y="695"/>
                </a:lnTo>
                <a:lnTo>
                  <a:pt x="614" y="693"/>
                </a:lnTo>
                <a:lnTo>
                  <a:pt x="621" y="710"/>
                </a:lnTo>
                <a:lnTo>
                  <a:pt x="621" y="710"/>
                </a:lnTo>
                <a:lnTo>
                  <a:pt x="627" y="730"/>
                </a:lnTo>
                <a:lnTo>
                  <a:pt x="629" y="751"/>
                </a:lnTo>
                <a:lnTo>
                  <a:pt x="629" y="751"/>
                </a:lnTo>
                <a:lnTo>
                  <a:pt x="627" y="771"/>
                </a:lnTo>
                <a:lnTo>
                  <a:pt x="621" y="790"/>
                </a:lnTo>
                <a:lnTo>
                  <a:pt x="618" y="794"/>
                </a:lnTo>
                <a:lnTo>
                  <a:pt x="621" y="801"/>
                </a:lnTo>
                <a:lnTo>
                  <a:pt x="621" y="801"/>
                </a:lnTo>
                <a:lnTo>
                  <a:pt x="627" y="820"/>
                </a:lnTo>
                <a:lnTo>
                  <a:pt x="629" y="842"/>
                </a:lnTo>
                <a:lnTo>
                  <a:pt x="629" y="842"/>
                </a:lnTo>
                <a:lnTo>
                  <a:pt x="627" y="861"/>
                </a:lnTo>
                <a:lnTo>
                  <a:pt x="621" y="881"/>
                </a:lnTo>
                <a:lnTo>
                  <a:pt x="614" y="894"/>
                </a:lnTo>
                <a:lnTo>
                  <a:pt x="599" y="896"/>
                </a:lnTo>
                <a:lnTo>
                  <a:pt x="324" y="920"/>
                </a:lnTo>
                <a:lnTo>
                  <a:pt x="307" y="922"/>
                </a:lnTo>
                <a:lnTo>
                  <a:pt x="298" y="905"/>
                </a:lnTo>
                <a:lnTo>
                  <a:pt x="298" y="905"/>
                </a:lnTo>
                <a:lnTo>
                  <a:pt x="294" y="885"/>
                </a:lnTo>
                <a:lnTo>
                  <a:pt x="292" y="868"/>
                </a:lnTo>
                <a:lnTo>
                  <a:pt x="292" y="868"/>
                </a:lnTo>
                <a:lnTo>
                  <a:pt x="292" y="857"/>
                </a:lnTo>
                <a:lnTo>
                  <a:pt x="292" y="846"/>
                </a:lnTo>
                <a:lnTo>
                  <a:pt x="296" y="836"/>
                </a:lnTo>
                <a:lnTo>
                  <a:pt x="300" y="823"/>
                </a:lnTo>
                <a:lnTo>
                  <a:pt x="303" y="820"/>
                </a:lnTo>
                <a:lnTo>
                  <a:pt x="298" y="814"/>
                </a:lnTo>
                <a:lnTo>
                  <a:pt x="298" y="814"/>
                </a:lnTo>
                <a:lnTo>
                  <a:pt x="294" y="797"/>
                </a:lnTo>
                <a:lnTo>
                  <a:pt x="292" y="777"/>
                </a:lnTo>
                <a:lnTo>
                  <a:pt x="292" y="777"/>
                </a:lnTo>
                <a:lnTo>
                  <a:pt x="292" y="766"/>
                </a:lnTo>
                <a:lnTo>
                  <a:pt x="292" y="755"/>
                </a:lnTo>
                <a:lnTo>
                  <a:pt x="296" y="745"/>
                </a:lnTo>
                <a:lnTo>
                  <a:pt x="300" y="732"/>
                </a:lnTo>
                <a:lnTo>
                  <a:pt x="307" y="719"/>
                </a:lnTo>
                <a:lnTo>
                  <a:pt x="320" y="719"/>
                </a:lnTo>
                <a:lnTo>
                  <a:pt x="331" y="717"/>
                </a:lnTo>
                <a:lnTo>
                  <a:pt x="331" y="673"/>
                </a:lnTo>
                <a:lnTo>
                  <a:pt x="331" y="673"/>
                </a:lnTo>
                <a:lnTo>
                  <a:pt x="307" y="656"/>
                </a:lnTo>
                <a:lnTo>
                  <a:pt x="285" y="637"/>
                </a:lnTo>
                <a:lnTo>
                  <a:pt x="266" y="615"/>
                </a:lnTo>
                <a:lnTo>
                  <a:pt x="248" y="591"/>
                </a:lnTo>
                <a:lnTo>
                  <a:pt x="248" y="591"/>
                </a:lnTo>
                <a:lnTo>
                  <a:pt x="233" y="563"/>
                </a:lnTo>
                <a:lnTo>
                  <a:pt x="222" y="531"/>
                </a:lnTo>
                <a:lnTo>
                  <a:pt x="216" y="498"/>
                </a:lnTo>
                <a:lnTo>
                  <a:pt x="214" y="466"/>
                </a:lnTo>
                <a:lnTo>
                  <a:pt x="214" y="466"/>
                </a:lnTo>
                <a:lnTo>
                  <a:pt x="214" y="440"/>
                </a:lnTo>
                <a:lnTo>
                  <a:pt x="218" y="416"/>
                </a:lnTo>
                <a:lnTo>
                  <a:pt x="225" y="392"/>
                </a:lnTo>
                <a:lnTo>
                  <a:pt x="233" y="370"/>
                </a:lnTo>
                <a:lnTo>
                  <a:pt x="242" y="349"/>
                </a:lnTo>
                <a:lnTo>
                  <a:pt x="255" y="329"/>
                </a:lnTo>
                <a:lnTo>
                  <a:pt x="270" y="310"/>
                </a:lnTo>
                <a:lnTo>
                  <a:pt x="285" y="293"/>
                </a:lnTo>
                <a:lnTo>
                  <a:pt x="285" y="293"/>
                </a:lnTo>
                <a:lnTo>
                  <a:pt x="303" y="277"/>
                </a:lnTo>
                <a:lnTo>
                  <a:pt x="320" y="264"/>
                </a:lnTo>
                <a:lnTo>
                  <a:pt x="341" y="251"/>
                </a:lnTo>
                <a:lnTo>
                  <a:pt x="361" y="241"/>
                </a:lnTo>
                <a:lnTo>
                  <a:pt x="385" y="232"/>
                </a:lnTo>
                <a:lnTo>
                  <a:pt x="409" y="228"/>
                </a:lnTo>
                <a:lnTo>
                  <a:pt x="432" y="223"/>
                </a:lnTo>
                <a:lnTo>
                  <a:pt x="456" y="221"/>
                </a:lnTo>
                <a:lnTo>
                  <a:pt x="456" y="221"/>
                </a:lnTo>
                <a:close/>
                <a:moveTo>
                  <a:pt x="527" y="939"/>
                </a:moveTo>
                <a:lnTo>
                  <a:pt x="527" y="939"/>
                </a:lnTo>
                <a:lnTo>
                  <a:pt x="530" y="942"/>
                </a:lnTo>
                <a:lnTo>
                  <a:pt x="530" y="942"/>
                </a:lnTo>
                <a:lnTo>
                  <a:pt x="527" y="957"/>
                </a:lnTo>
                <a:lnTo>
                  <a:pt x="523" y="970"/>
                </a:lnTo>
                <a:lnTo>
                  <a:pt x="517" y="980"/>
                </a:lnTo>
                <a:lnTo>
                  <a:pt x="508" y="991"/>
                </a:lnTo>
                <a:lnTo>
                  <a:pt x="497" y="1000"/>
                </a:lnTo>
                <a:lnTo>
                  <a:pt x="486" y="1006"/>
                </a:lnTo>
                <a:lnTo>
                  <a:pt x="473" y="1011"/>
                </a:lnTo>
                <a:lnTo>
                  <a:pt x="458" y="1011"/>
                </a:lnTo>
                <a:lnTo>
                  <a:pt x="458" y="1011"/>
                </a:lnTo>
                <a:lnTo>
                  <a:pt x="445" y="1011"/>
                </a:lnTo>
                <a:lnTo>
                  <a:pt x="434" y="1006"/>
                </a:lnTo>
                <a:lnTo>
                  <a:pt x="424" y="1002"/>
                </a:lnTo>
                <a:lnTo>
                  <a:pt x="413" y="993"/>
                </a:lnTo>
                <a:lnTo>
                  <a:pt x="404" y="985"/>
                </a:lnTo>
                <a:lnTo>
                  <a:pt x="398" y="974"/>
                </a:lnTo>
                <a:lnTo>
                  <a:pt x="393" y="963"/>
                </a:lnTo>
                <a:lnTo>
                  <a:pt x="389" y="950"/>
                </a:lnTo>
                <a:lnTo>
                  <a:pt x="527" y="939"/>
                </a:lnTo>
                <a:lnTo>
                  <a:pt x="527" y="939"/>
                </a:lnTo>
                <a:close/>
                <a:moveTo>
                  <a:pt x="579" y="838"/>
                </a:moveTo>
                <a:lnTo>
                  <a:pt x="341" y="857"/>
                </a:lnTo>
                <a:lnTo>
                  <a:pt x="341" y="857"/>
                </a:lnTo>
                <a:lnTo>
                  <a:pt x="341" y="866"/>
                </a:lnTo>
                <a:lnTo>
                  <a:pt x="341" y="866"/>
                </a:lnTo>
                <a:lnTo>
                  <a:pt x="341" y="868"/>
                </a:lnTo>
                <a:lnTo>
                  <a:pt x="579" y="849"/>
                </a:lnTo>
                <a:lnTo>
                  <a:pt x="579" y="849"/>
                </a:lnTo>
                <a:lnTo>
                  <a:pt x="579" y="842"/>
                </a:lnTo>
                <a:lnTo>
                  <a:pt x="579" y="842"/>
                </a:lnTo>
                <a:lnTo>
                  <a:pt x="579" y="838"/>
                </a:lnTo>
                <a:lnTo>
                  <a:pt x="579" y="838"/>
                </a:lnTo>
                <a:close/>
                <a:moveTo>
                  <a:pt x="579" y="747"/>
                </a:moveTo>
                <a:lnTo>
                  <a:pt x="341" y="766"/>
                </a:lnTo>
                <a:lnTo>
                  <a:pt x="341" y="766"/>
                </a:lnTo>
                <a:lnTo>
                  <a:pt x="341" y="775"/>
                </a:lnTo>
                <a:lnTo>
                  <a:pt x="341" y="775"/>
                </a:lnTo>
                <a:lnTo>
                  <a:pt x="341" y="777"/>
                </a:lnTo>
                <a:lnTo>
                  <a:pt x="579" y="758"/>
                </a:lnTo>
                <a:lnTo>
                  <a:pt x="579" y="758"/>
                </a:lnTo>
                <a:lnTo>
                  <a:pt x="579" y="751"/>
                </a:lnTo>
                <a:lnTo>
                  <a:pt x="579" y="751"/>
                </a:lnTo>
                <a:lnTo>
                  <a:pt x="579" y="747"/>
                </a:lnTo>
                <a:lnTo>
                  <a:pt x="579" y="747"/>
                </a:lnTo>
                <a:close/>
              </a:path>
            </a:pathLst>
          </a:custGeom>
          <a:solidFill>
            <a:srgbClr val="0A4776"/>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67" name="Freeform 15"/>
          <p:cNvSpPr>
            <a:spLocks noEditPoints="1"/>
          </p:cNvSpPr>
          <p:nvPr/>
        </p:nvSpPr>
        <p:spPr bwMode="auto">
          <a:xfrm>
            <a:off x="3438095" y="1944535"/>
            <a:ext cx="339531" cy="339531"/>
          </a:xfrm>
          <a:custGeom>
            <a:avLst/>
            <a:gdLst>
              <a:gd name="T0" fmla="*/ 714 w 900"/>
              <a:gd name="T1" fmla="*/ 188 h 900"/>
              <a:gd name="T2" fmla="*/ 820 w 900"/>
              <a:gd name="T3" fmla="*/ 489 h 900"/>
              <a:gd name="T4" fmla="*/ 628 w 900"/>
              <a:gd name="T5" fmla="*/ 776 h 900"/>
              <a:gd name="T6" fmla="*/ 305 w 900"/>
              <a:gd name="T7" fmla="*/ 794 h 900"/>
              <a:gd name="T8" fmla="*/ 87 w 900"/>
              <a:gd name="T9" fmla="*/ 526 h 900"/>
              <a:gd name="T10" fmla="*/ 165 w 900"/>
              <a:gd name="T11" fmla="*/ 214 h 900"/>
              <a:gd name="T12" fmla="*/ 450 w 900"/>
              <a:gd name="T13" fmla="*/ 78 h 900"/>
              <a:gd name="T14" fmla="*/ 900 w 900"/>
              <a:gd name="T15" fmla="*/ 471 h 900"/>
              <a:gd name="T16" fmla="*/ 809 w 900"/>
              <a:gd name="T17" fmla="*/ 619 h 900"/>
              <a:gd name="T18" fmla="*/ 889 w 900"/>
              <a:gd name="T19" fmla="*/ 346 h 900"/>
              <a:gd name="T20" fmla="*/ 835 w 900"/>
              <a:gd name="T21" fmla="*/ 359 h 900"/>
              <a:gd name="T22" fmla="*/ 805 w 900"/>
              <a:gd name="T23" fmla="*/ 173 h 900"/>
              <a:gd name="T24" fmla="*/ 647 w 900"/>
              <a:gd name="T25" fmla="*/ 106 h 900"/>
              <a:gd name="T26" fmla="*/ 593 w 900"/>
              <a:gd name="T27" fmla="*/ 24 h 900"/>
              <a:gd name="T28" fmla="*/ 435 w 900"/>
              <a:gd name="T29" fmla="*/ 0 h 900"/>
              <a:gd name="T30" fmla="*/ 407 w 900"/>
              <a:gd name="T31" fmla="*/ 2 h 900"/>
              <a:gd name="T32" fmla="*/ 379 w 900"/>
              <a:gd name="T33" fmla="*/ 6 h 900"/>
              <a:gd name="T34" fmla="*/ 381 w 900"/>
              <a:gd name="T35" fmla="*/ 60 h 900"/>
              <a:gd name="T36" fmla="*/ 405 w 900"/>
              <a:gd name="T37" fmla="*/ 58 h 900"/>
              <a:gd name="T38" fmla="*/ 431 w 900"/>
              <a:gd name="T39" fmla="*/ 56 h 900"/>
              <a:gd name="T40" fmla="*/ 483 w 900"/>
              <a:gd name="T41" fmla="*/ 56 h 900"/>
              <a:gd name="T42" fmla="*/ 227 w 900"/>
              <a:gd name="T43" fmla="*/ 58 h 900"/>
              <a:gd name="T44" fmla="*/ 212 w 900"/>
              <a:gd name="T45" fmla="*/ 134 h 900"/>
              <a:gd name="T46" fmla="*/ 63 w 900"/>
              <a:gd name="T47" fmla="*/ 220 h 900"/>
              <a:gd name="T48" fmla="*/ 59 w 900"/>
              <a:gd name="T49" fmla="*/ 391 h 900"/>
              <a:gd name="T50" fmla="*/ 0 w 900"/>
              <a:gd name="T51" fmla="*/ 469 h 900"/>
              <a:gd name="T52" fmla="*/ 115 w 900"/>
              <a:gd name="T53" fmla="*/ 660 h 900"/>
              <a:gd name="T54" fmla="*/ 0 w 900"/>
              <a:gd name="T55" fmla="*/ 469 h 900"/>
              <a:gd name="T56" fmla="*/ 262 w 900"/>
              <a:gd name="T57" fmla="*/ 861 h 900"/>
              <a:gd name="T58" fmla="*/ 163 w 900"/>
              <a:gd name="T59" fmla="*/ 720 h 900"/>
              <a:gd name="T60" fmla="*/ 359 w 900"/>
              <a:gd name="T61" fmla="*/ 891 h 900"/>
              <a:gd name="T62" fmla="*/ 388 w 900"/>
              <a:gd name="T63" fmla="*/ 895 h 900"/>
              <a:gd name="T64" fmla="*/ 416 w 900"/>
              <a:gd name="T65" fmla="*/ 900 h 900"/>
              <a:gd name="T66" fmla="*/ 444 w 900"/>
              <a:gd name="T67" fmla="*/ 900 h 900"/>
              <a:gd name="T68" fmla="*/ 474 w 900"/>
              <a:gd name="T69" fmla="*/ 900 h 900"/>
              <a:gd name="T70" fmla="*/ 502 w 900"/>
              <a:gd name="T71" fmla="*/ 898 h 900"/>
              <a:gd name="T72" fmla="*/ 530 w 900"/>
              <a:gd name="T73" fmla="*/ 893 h 900"/>
              <a:gd name="T74" fmla="*/ 558 w 900"/>
              <a:gd name="T75" fmla="*/ 889 h 900"/>
              <a:gd name="T76" fmla="*/ 556 w 900"/>
              <a:gd name="T77" fmla="*/ 833 h 900"/>
              <a:gd name="T78" fmla="*/ 533 w 900"/>
              <a:gd name="T79" fmla="*/ 837 h 900"/>
              <a:gd name="T80" fmla="*/ 509 w 900"/>
              <a:gd name="T81" fmla="*/ 841 h 900"/>
              <a:gd name="T82" fmla="*/ 483 w 900"/>
              <a:gd name="T83" fmla="*/ 846 h 900"/>
              <a:gd name="T84" fmla="*/ 459 w 900"/>
              <a:gd name="T85" fmla="*/ 846 h 900"/>
              <a:gd name="T86" fmla="*/ 433 w 900"/>
              <a:gd name="T87" fmla="*/ 846 h 900"/>
              <a:gd name="T88" fmla="*/ 407 w 900"/>
              <a:gd name="T89" fmla="*/ 844 h 900"/>
              <a:gd name="T90" fmla="*/ 383 w 900"/>
              <a:gd name="T91" fmla="*/ 841 h 900"/>
              <a:gd name="T92" fmla="*/ 359 w 900"/>
              <a:gd name="T93" fmla="*/ 835 h 900"/>
              <a:gd name="T94" fmla="*/ 751 w 900"/>
              <a:gd name="T95" fmla="*/ 785 h 900"/>
              <a:gd name="T96" fmla="*/ 675 w 900"/>
              <a:gd name="T97" fmla="*/ 776 h 900"/>
              <a:gd name="T98" fmla="*/ 597 w 900"/>
              <a:gd name="T99" fmla="*/ 292 h 900"/>
              <a:gd name="T100" fmla="*/ 429 w 900"/>
              <a:gd name="T101" fmla="*/ 156 h 900"/>
              <a:gd name="T102" fmla="*/ 308 w 900"/>
              <a:gd name="T103" fmla="*/ 294 h 900"/>
              <a:gd name="T104" fmla="*/ 344 w 900"/>
              <a:gd name="T105" fmla="*/ 426 h 900"/>
              <a:gd name="T106" fmla="*/ 470 w 900"/>
              <a:gd name="T107" fmla="*/ 526 h 900"/>
              <a:gd name="T108" fmla="*/ 452 w 900"/>
              <a:gd name="T109" fmla="*/ 619 h 900"/>
              <a:gd name="T110" fmla="*/ 308 w 900"/>
              <a:gd name="T111" fmla="*/ 538 h 900"/>
              <a:gd name="T112" fmla="*/ 364 w 900"/>
              <a:gd name="T113" fmla="*/ 668 h 900"/>
              <a:gd name="T114" fmla="*/ 563 w 900"/>
              <a:gd name="T115" fmla="*/ 664 h 900"/>
              <a:gd name="T116" fmla="*/ 613 w 900"/>
              <a:gd name="T117" fmla="*/ 523 h 900"/>
              <a:gd name="T118" fmla="*/ 548 w 900"/>
              <a:gd name="T119" fmla="*/ 413 h 900"/>
              <a:gd name="T120" fmla="*/ 431 w 900"/>
              <a:gd name="T121" fmla="*/ 303 h 900"/>
              <a:gd name="T122" fmla="*/ 472 w 900"/>
              <a:gd name="T123" fmla="*/ 279 h 9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00" h="900">
                <a:moveTo>
                  <a:pt x="450" y="78"/>
                </a:moveTo>
                <a:lnTo>
                  <a:pt x="450" y="78"/>
                </a:lnTo>
                <a:lnTo>
                  <a:pt x="489" y="80"/>
                </a:lnTo>
                <a:lnTo>
                  <a:pt x="526" y="86"/>
                </a:lnTo>
                <a:lnTo>
                  <a:pt x="561" y="95"/>
                </a:lnTo>
                <a:lnTo>
                  <a:pt x="595" y="108"/>
                </a:lnTo>
                <a:lnTo>
                  <a:pt x="628" y="123"/>
                </a:lnTo>
                <a:lnTo>
                  <a:pt x="658" y="143"/>
                </a:lnTo>
                <a:lnTo>
                  <a:pt x="688" y="164"/>
                </a:lnTo>
                <a:lnTo>
                  <a:pt x="714" y="188"/>
                </a:lnTo>
                <a:lnTo>
                  <a:pt x="738" y="214"/>
                </a:lnTo>
                <a:lnTo>
                  <a:pt x="760" y="242"/>
                </a:lnTo>
                <a:lnTo>
                  <a:pt x="777" y="272"/>
                </a:lnTo>
                <a:lnTo>
                  <a:pt x="794" y="305"/>
                </a:lnTo>
                <a:lnTo>
                  <a:pt x="805" y="339"/>
                </a:lnTo>
                <a:lnTo>
                  <a:pt x="816" y="376"/>
                </a:lnTo>
                <a:lnTo>
                  <a:pt x="820" y="413"/>
                </a:lnTo>
                <a:lnTo>
                  <a:pt x="822" y="450"/>
                </a:lnTo>
                <a:lnTo>
                  <a:pt x="822" y="450"/>
                </a:lnTo>
                <a:lnTo>
                  <a:pt x="820" y="489"/>
                </a:lnTo>
                <a:lnTo>
                  <a:pt x="816" y="526"/>
                </a:lnTo>
                <a:lnTo>
                  <a:pt x="805" y="560"/>
                </a:lnTo>
                <a:lnTo>
                  <a:pt x="794" y="595"/>
                </a:lnTo>
                <a:lnTo>
                  <a:pt x="777" y="627"/>
                </a:lnTo>
                <a:lnTo>
                  <a:pt x="760" y="657"/>
                </a:lnTo>
                <a:lnTo>
                  <a:pt x="738" y="688"/>
                </a:lnTo>
                <a:lnTo>
                  <a:pt x="714" y="714"/>
                </a:lnTo>
                <a:lnTo>
                  <a:pt x="688" y="738"/>
                </a:lnTo>
                <a:lnTo>
                  <a:pt x="658" y="759"/>
                </a:lnTo>
                <a:lnTo>
                  <a:pt x="628" y="776"/>
                </a:lnTo>
                <a:lnTo>
                  <a:pt x="595" y="794"/>
                </a:lnTo>
                <a:lnTo>
                  <a:pt x="561" y="807"/>
                </a:lnTo>
                <a:lnTo>
                  <a:pt x="526" y="815"/>
                </a:lnTo>
                <a:lnTo>
                  <a:pt x="489" y="820"/>
                </a:lnTo>
                <a:lnTo>
                  <a:pt x="450" y="822"/>
                </a:lnTo>
                <a:lnTo>
                  <a:pt x="450" y="822"/>
                </a:lnTo>
                <a:lnTo>
                  <a:pt x="414" y="820"/>
                </a:lnTo>
                <a:lnTo>
                  <a:pt x="377" y="815"/>
                </a:lnTo>
                <a:lnTo>
                  <a:pt x="340" y="807"/>
                </a:lnTo>
                <a:lnTo>
                  <a:pt x="305" y="794"/>
                </a:lnTo>
                <a:lnTo>
                  <a:pt x="273" y="776"/>
                </a:lnTo>
                <a:lnTo>
                  <a:pt x="243" y="759"/>
                </a:lnTo>
                <a:lnTo>
                  <a:pt x="214" y="738"/>
                </a:lnTo>
                <a:lnTo>
                  <a:pt x="189" y="714"/>
                </a:lnTo>
                <a:lnTo>
                  <a:pt x="165" y="688"/>
                </a:lnTo>
                <a:lnTo>
                  <a:pt x="143" y="657"/>
                </a:lnTo>
                <a:lnTo>
                  <a:pt x="124" y="627"/>
                </a:lnTo>
                <a:lnTo>
                  <a:pt x="108" y="595"/>
                </a:lnTo>
                <a:lnTo>
                  <a:pt x="95" y="560"/>
                </a:lnTo>
                <a:lnTo>
                  <a:pt x="87" y="526"/>
                </a:lnTo>
                <a:lnTo>
                  <a:pt x="80" y="489"/>
                </a:lnTo>
                <a:lnTo>
                  <a:pt x="78" y="450"/>
                </a:lnTo>
                <a:lnTo>
                  <a:pt x="78" y="450"/>
                </a:lnTo>
                <a:lnTo>
                  <a:pt x="80" y="413"/>
                </a:lnTo>
                <a:lnTo>
                  <a:pt x="87" y="376"/>
                </a:lnTo>
                <a:lnTo>
                  <a:pt x="95" y="339"/>
                </a:lnTo>
                <a:lnTo>
                  <a:pt x="108" y="305"/>
                </a:lnTo>
                <a:lnTo>
                  <a:pt x="124" y="272"/>
                </a:lnTo>
                <a:lnTo>
                  <a:pt x="143" y="242"/>
                </a:lnTo>
                <a:lnTo>
                  <a:pt x="165" y="214"/>
                </a:lnTo>
                <a:lnTo>
                  <a:pt x="189" y="188"/>
                </a:lnTo>
                <a:lnTo>
                  <a:pt x="214" y="164"/>
                </a:lnTo>
                <a:lnTo>
                  <a:pt x="243" y="143"/>
                </a:lnTo>
                <a:lnTo>
                  <a:pt x="273" y="123"/>
                </a:lnTo>
                <a:lnTo>
                  <a:pt x="305" y="108"/>
                </a:lnTo>
                <a:lnTo>
                  <a:pt x="340" y="95"/>
                </a:lnTo>
                <a:lnTo>
                  <a:pt x="377" y="86"/>
                </a:lnTo>
                <a:lnTo>
                  <a:pt x="414" y="80"/>
                </a:lnTo>
                <a:lnTo>
                  <a:pt x="450" y="78"/>
                </a:lnTo>
                <a:lnTo>
                  <a:pt x="450" y="78"/>
                </a:lnTo>
                <a:close/>
                <a:moveTo>
                  <a:pt x="842" y="673"/>
                </a:moveTo>
                <a:lnTo>
                  <a:pt x="842" y="673"/>
                </a:lnTo>
                <a:lnTo>
                  <a:pt x="855" y="649"/>
                </a:lnTo>
                <a:lnTo>
                  <a:pt x="866" y="625"/>
                </a:lnTo>
                <a:lnTo>
                  <a:pt x="874" y="601"/>
                </a:lnTo>
                <a:lnTo>
                  <a:pt x="883" y="575"/>
                </a:lnTo>
                <a:lnTo>
                  <a:pt x="889" y="549"/>
                </a:lnTo>
                <a:lnTo>
                  <a:pt x="896" y="523"/>
                </a:lnTo>
                <a:lnTo>
                  <a:pt x="898" y="497"/>
                </a:lnTo>
                <a:lnTo>
                  <a:pt x="900" y="471"/>
                </a:lnTo>
                <a:lnTo>
                  <a:pt x="900" y="471"/>
                </a:lnTo>
                <a:lnTo>
                  <a:pt x="900" y="465"/>
                </a:lnTo>
                <a:lnTo>
                  <a:pt x="846" y="465"/>
                </a:lnTo>
                <a:lnTo>
                  <a:pt x="846" y="465"/>
                </a:lnTo>
                <a:lnTo>
                  <a:pt x="844" y="497"/>
                </a:lnTo>
                <a:lnTo>
                  <a:pt x="840" y="528"/>
                </a:lnTo>
                <a:lnTo>
                  <a:pt x="831" y="558"/>
                </a:lnTo>
                <a:lnTo>
                  <a:pt x="822" y="588"/>
                </a:lnTo>
                <a:lnTo>
                  <a:pt x="822" y="588"/>
                </a:lnTo>
                <a:lnTo>
                  <a:pt x="809" y="619"/>
                </a:lnTo>
                <a:lnTo>
                  <a:pt x="794" y="647"/>
                </a:lnTo>
                <a:lnTo>
                  <a:pt x="842" y="673"/>
                </a:lnTo>
                <a:lnTo>
                  <a:pt x="842" y="673"/>
                </a:lnTo>
                <a:close/>
                <a:moveTo>
                  <a:pt x="900" y="454"/>
                </a:moveTo>
                <a:lnTo>
                  <a:pt x="900" y="450"/>
                </a:lnTo>
                <a:lnTo>
                  <a:pt x="900" y="450"/>
                </a:lnTo>
                <a:lnTo>
                  <a:pt x="900" y="424"/>
                </a:lnTo>
                <a:lnTo>
                  <a:pt x="898" y="398"/>
                </a:lnTo>
                <a:lnTo>
                  <a:pt x="894" y="372"/>
                </a:lnTo>
                <a:lnTo>
                  <a:pt x="889" y="346"/>
                </a:lnTo>
                <a:lnTo>
                  <a:pt x="881" y="320"/>
                </a:lnTo>
                <a:lnTo>
                  <a:pt x="872" y="294"/>
                </a:lnTo>
                <a:lnTo>
                  <a:pt x="864" y="270"/>
                </a:lnTo>
                <a:lnTo>
                  <a:pt x="853" y="246"/>
                </a:lnTo>
                <a:lnTo>
                  <a:pt x="803" y="270"/>
                </a:lnTo>
                <a:lnTo>
                  <a:pt x="803" y="270"/>
                </a:lnTo>
                <a:lnTo>
                  <a:pt x="814" y="292"/>
                </a:lnTo>
                <a:lnTo>
                  <a:pt x="822" y="313"/>
                </a:lnTo>
                <a:lnTo>
                  <a:pt x="829" y="335"/>
                </a:lnTo>
                <a:lnTo>
                  <a:pt x="835" y="359"/>
                </a:lnTo>
                <a:lnTo>
                  <a:pt x="840" y="381"/>
                </a:lnTo>
                <a:lnTo>
                  <a:pt x="844" y="404"/>
                </a:lnTo>
                <a:lnTo>
                  <a:pt x="846" y="426"/>
                </a:lnTo>
                <a:lnTo>
                  <a:pt x="846" y="450"/>
                </a:lnTo>
                <a:lnTo>
                  <a:pt x="846" y="454"/>
                </a:lnTo>
                <a:lnTo>
                  <a:pt x="900" y="454"/>
                </a:lnTo>
                <a:lnTo>
                  <a:pt x="900" y="454"/>
                </a:lnTo>
                <a:close/>
                <a:moveTo>
                  <a:pt x="822" y="197"/>
                </a:moveTo>
                <a:lnTo>
                  <a:pt x="822" y="197"/>
                </a:lnTo>
                <a:lnTo>
                  <a:pt x="805" y="173"/>
                </a:lnTo>
                <a:lnTo>
                  <a:pt x="786" y="149"/>
                </a:lnTo>
                <a:lnTo>
                  <a:pt x="766" y="130"/>
                </a:lnTo>
                <a:lnTo>
                  <a:pt x="745" y="110"/>
                </a:lnTo>
                <a:lnTo>
                  <a:pt x="721" y="91"/>
                </a:lnTo>
                <a:lnTo>
                  <a:pt x="699" y="73"/>
                </a:lnTo>
                <a:lnTo>
                  <a:pt x="673" y="58"/>
                </a:lnTo>
                <a:lnTo>
                  <a:pt x="647" y="45"/>
                </a:lnTo>
                <a:lnTo>
                  <a:pt x="623" y="95"/>
                </a:lnTo>
                <a:lnTo>
                  <a:pt x="623" y="95"/>
                </a:lnTo>
                <a:lnTo>
                  <a:pt x="647" y="106"/>
                </a:lnTo>
                <a:lnTo>
                  <a:pt x="669" y="121"/>
                </a:lnTo>
                <a:lnTo>
                  <a:pt x="688" y="134"/>
                </a:lnTo>
                <a:lnTo>
                  <a:pt x="710" y="151"/>
                </a:lnTo>
                <a:lnTo>
                  <a:pt x="727" y="169"/>
                </a:lnTo>
                <a:lnTo>
                  <a:pt x="745" y="186"/>
                </a:lnTo>
                <a:lnTo>
                  <a:pt x="762" y="205"/>
                </a:lnTo>
                <a:lnTo>
                  <a:pt x="777" y="227"/>
                </a:lnTo>
                <a:lnTo>
                  <a:pt x="822" y="197"/>
                </a:lnTo>
                <a:lnTo>
                  <a:pt x="822" y="197"/>
                </a:lnTo>
                <a:close/>
                <a:moveTo>
                  <a:pt x="593" y="24"/>
                </a:moveTo>
                <a:lnTo>
                  <a:pt x="593" y="24"/>
                </a:lnTo>
                <a:lnTo>
                  <a:pt x="558" y="13"/>
                </a:lnTo>
                <a:lnTo>
                  <a:pt x="524" y="6"/>
                </a:lnTo>
                <a:lnTo>
                  <a:pt x="487" y="2"/>
                </a:lnTo>
                <a:lnTo>
                  <a:pt x="450" y="0"/>
                </a:lnTo>
                <a:lnTo>
                  <a:pt x="448" y="0"/>
                </a:lnTo>
                <a:lnTo>
                  <a:pt x="444" y="0"/>
                </a:lnTo>
                <a:lnTo>
                  <a:pt x="442" y="0"/>
                </a:lnTo>
                <a:lnTo>
                  <a:pt x="439" y="0"/>
                </a:lnTo>
                <a:lnTo>
                  <a:pt x="435" y="0"/>
                </a:lnTo>
                <a:lnTo>
                  <a:pt x="433" y="0"/>
                </a:lnTo>
                <a:lnTo>
                  <a:pt x="431" y="0"/>
                </a:lnTo>
                <a:lnTo>
                  <a:pt x="426" y="0"/>
                </a:lnTo>
                <a:lnTo>
                  <a:pt x="424" y="2"/>
                </a:lnTo>
                <a:lnTo>
                  <a:pt x="422" y="2"/>
                </a:lnTo>
                <a:lnTo>
                  <a:pt x="418" y="2"/>
                </a:lnTo>
                <a:lnTo>
                  <a:pt x="416" y="2"/>
                </a:lnTo>
                <a:lnTo>
                  <a:pt x="414" y="2"/>
                </a:lnTo>
                <a:lnTo>
                  <a:pt x="411" y="2"/>
                </a:lnTo>
                <a:lnTo>
                  <a:pt x="407" y="2"/>
                </a:lnTo>
                <a:lnTo>
                  <a:pt x="405" y="2"/>
                </a:lnTo>
                <a:lnTo>
                  <a:pt x="403" y="2"/>
                </a:lnTo>
                <a:lnTo>
                  <a:pt x="398" y="4"/>
                </a:lnTo>
                <a:lnTo>
                  <a:pt x="396" y="4"/>
                </a:lnTo>
                <a:lnTo>
                  <a:pt x="394" y="4"/>
                </a:lnTo>
                <a:lnTo>
                  <a:pt x="390" y="4"/>
                </a:lnTo>
                <a:lnTo>
                  <a:pt x="388" y="4"/>
                </a:lnTo>
                <a:lnTo>
                  <a:pt x="385" y="4"/>
                </a:lnTo>
                <a:lnTo>
                  <a:pt x="381" y="6"/>
                </a:lnTo>
                <a:lnTo>
                  <a:pt x="379" y="6"/>
                </a:lnTo>
                <a:lnTo>
                  <a:pt x="377" y="6"/>
                </a:lnTo>
                <a:lnTo>
                  <a:pt x="375" y="6"/>
                </a:lnTo>
                <a:lnTo>
                  <a:pt x="370" y="6"/>
                </a:lnTo>
                <a:lnTo>
                  <a:pt x="368" y="8"/>
                </a:lnTo>
                <a:lnTo>
                  <a:pt x="366" y="8"/>
                </a:lnTo>
                <a:lnTo>
                  <a:pt x="364" y="8"/>
                </a:lnTo>
                <a:lnTo>
                  <a:pt x="375" y="63"/>
                </a:lnTo>
                <a:lnTo>
                  <a:pt x="377" y="63"/>
                </a:lnTo>
                <a:lnTo>
                  <a:pt x="379" y="63"/>
                </a:lnTo>
                <a:lnTo>
                  <a:pt x="381" y="60"/>
                </a:lnTo>
                <a:lnTo>
                  <a:pt x="383" y="60"/>
                </a:lnTo>
                <a:lnTo>
                  <a:pt x="385" y="60"/>
                </a:lnTo>
                <a:lnTo>
                  <a:pt x="388" y="60"/>
                </a:lnTo>
                <a:lnTo>
                  <a:pt x="390" y="60"/>
                </a:lnTo>
                <a:lnTo>
                  <a:pt x="392" y="58"/>
                </a:lnTo>
                <a:lnTo>
                  <a:pt x="396" y="58"/>
                </a:lnTo>
                <a:lnTo>
                  <a:pt x="398" y="58"/>
                </a:lnTo>
                <a:lnTo>
                  <a:pt x="401" y="58"/>
                </a:lnTo>
                <a:lnTo>
                  <a:pt x="403" y="58"/>
                </a:lnTo>
                <a:lnTo>
                  <a:pt x="405" y="58"/>
                </a:lnTo>
                <a:lnTo>
                  <a:pt x="407" y="58"/>
                </a:lnTo>
                <a:lnTo>
                  <a:pt x="409" y="56"/>
                </a:lnTo>
                <a:lnTo>
                  <a:pt x="414" y="56"/>
                </a:lnTo>
                <a:lnTo>
                  <a:pt x="416" y="56"/>
                </a:lnTo>
                <a:lnTo>
                  <a:pt x="418" y="56"/>
                </a:lnTo>
                <a:lnTo>
                  <a:pt x="420" y="56"/>
                </a:lnTo>
                <a:lnTo>
                  <a:pt x="422" y="56"/>
                </a:lnTo>
                <a:lnTo>
                  <a:pt x="424" y="56"/>
                </a:lnTo>
                <a:lnTo>
                  <a:pt x="429" y="56"/>
                </a:lnTo>
                <a:lnTo>
                  <a:pt x="431" y="56"/>
                </a:lnTo>
                <a:lnTo>
                  <a:pt x="433" y="56"/>
                </a:lnTo>
                <a:lnTo>
                  <a:pt x="435" y="56"/>
                </a:lnTo>
                <a:lnTo>
                  <a:pt x="437" y="56"/>
                </a:lnTo>
                <a:lnTo>
                  <a:pt x="439" y="56"/>
                </a:lnTo>
                <a:lnTo>
                  <a:pt x="444" y="54"/>
                </a:lnTo>
                <a:lnTo>
                  <a:pt x="446" y="54"/>
                </a:lnTo>
                <a:lnTo>
                  <a:pt x="448" y="54"/>
                </a:lnTo>
                <a:lnTo>
                  <a:pt x="450" y="54"/>
                </a:lnTo>
                <a:lnTo>
                  <a:pt x="450" y="54"/>
                </a:lnTo>
                <a:lnTo>
                  <a:pt x="483" y="56"/>
                </a:lnTo>
                <a:lnTo>
                  <a:pt x="515" y="60"/>
                </a:lnTo>
                <a:lnTo>
                  <a:pt x="545" y="67"/>
                </a:lnTo>
                <a:lnTo>
                  <a:pt x="576" y="76"/>
                </a:lnTo>
                <a:lnTo>
                  <a:pt x="593" y="24"/>
                </a:lnTo>
                <a:lnTo>
                  <a:pt x="593" y="24"/>
                </a:lnTo>
                <a:close/>
                <a:moveTo>
                  <a:pt x="308" y="24"/>
                </a:moveTo>
                <a:lnTo>
                  <a:pt x="308" y="24"/>
                </a:lnTo>
                <a:lnTo>
                  <a:pt x="282" y="34"/>
                </a:lnTo>
                <a:lnTo>
                  <a:pt x="253" y="45"/>
                </a:lnTo>
                <a:lnTo>
                  <a:pt x="227" y="58"/>
                </a:lnTo>
                <a:lnTo>
                  <a:pt x="204" y="73"/>
                </a:lnTo>
                <a:lnTo>
                  <a:pt x="180" y="91"/>
                </a:lnTo>
                <a:lnTo>
                  <a:pt x="158" y="108"/>
                </a:lnTo>
                <a:lnTo>
                  <a:pt x="137" y="127"/>
                </a:lnTo>
                <a:lnTo>
                  <a:pt x="115" y="149"/>
                </a:lnTo>
                <a:lnTo>
                  <a:pt x="156" y="186"/>
                </a:lnTo>
                <a:lnTo>
                  <a:pt x="156" y="186"/>
                </a:lnTo>
                <a:lnTo>
                  <a:pt x="173" y="169"/>
                </a:lnTo>
                <a:lnTo>
                  <a:pt x="193" y="151"/>
                </a:lnTo>
                <a:lnTo>
                  <a:pt x="212" y="134"/>
                </a:lnTo>
                <a:lnTo>
                  <a:pt x="234" y="119"/>
                </a:lnTo>
                <a:lnTo>
                  <a:pt x="256" y="106"/>
                </a:lnTo>
                <a:lnTo>
                  <a:pt x="277" y="95"/>
                </a:lnTo>
                <a:lnTo>
                  <a:pt x="301" y="84"/>
                </a:lnTo>
                <a:lnTo>
                  <a:pt x="325" y="76"/>
                </a:lnTo>
                <a:lnTo>
                  <a:pt x="308" y="24"/>
                </a:lnTo>
                <a:lnTo>
                  <a:pt x="308" y="24"/>
                </a:lnTo>
                <a:close/>
                <a:moveTo>
                  <a:pt x="80" y="195"/>
                </a:moveTo>
                <a:lnTo>
                  <a:pt x="80" y="195"/>
                </a:lnTo>
                <a:lnTo>
                  <a:pt x="63" y="220"/>
                </a:lnTo>
                <a:lnTo>
                  <a:pt x="50" y="244"/>
                </a:lnTo>
                <a:lnTo>
                  <a:pt x="37" y="272"/>
                </a:lnTo>
                <a:lnTo>
                  <a:pt x="26" y="298"/>
                </a:lnTo>
                <a:lnTo>
                  <a:pt x="18" y="326"/>
                </a:lnTo>
                <a:lnTo>
                  <a:pt x="11" y="355"/>
                </a:lnTo>
                <a:lnTo>
                  <a:pt x="5" y="383"/>
                </a:lnTo>
                <a:lnTo>
                  <a:pt x="2" y="411"/>
                </a:lnTo>
                <a:lnTo>
                  <a:pt x="57" y="415"/>
                </a:lnTo>
                <a:lnTo>
                  <a:pt x="57" y="415"/>
                </a:lnTo>
                <a:lnTo>
                  <a:pt x="59" y="391"/>
                </a:lnTo>
                <a:lnTo>
                  <a:pt x="65" y="365"/>
                </a:lnTo>
                <a:lnTo>
                  <a:pt x="70" y="342"/>
                </a:lnTo>
                <a:lnTo>
                  <a:pt x="78" y="316"/>
                </a:lnTo>
                <a:lnTo>
                  <a:pt x="87" y="294"/>
                </a:lnTo>
                <a:lnTo>
                  <a:pt x="98" y="270"/>
                </a:lnTo>
                <a:lnTo>
                  <a:pt x="111" y="249"/>
                </a:lnTo>
                <a:lnTo>
                  <a:pt x="126" y="227"/>
                </a:lnTo>
                <a:lnTo>
                  <a:pt x="80" y="195"/>
                </a:lnTo>
                <a:lnTo>
                  <a:pt x="80" y="195"/>
                </a:lnTo>
                <a:close/>
                <a:moveTo>
                  <a:pt x="0" y="469"/>
                </a:moveTo>
                <a:lnTo>
                  <a:pt x="0" y="469"/>
                </a:lnTo>
                <a:lnTo>
                  <a:pt x="2" y="500"/>
                </a:lnTo>
                <a:lnTo>
                  <a:pt x="7" y="528"/>
                </a:lnTo>
                <a:lnTo>
                  <a:pt x="13" y="556"/>
                </a:lnTo>
                <a:lnTo>
                  <a:pt x="20" y="584"/>
                </a:lnTo>
                <a:lnTo>
                  <a:pt x="31" y="612"/>
                </a:lnTo>
                <a:lnTo>
                  <a:pt x="41" y="638"/>
                </a:lnTo>
                <a:lnTo>
                  <a:pt x="54" y="664"/>
                </a:lnTo>
                <a:lnTo>
                  <a:pt x="70" y="690"/>
                </a:lnTo>
                <a:lnTo>
                  <a:pt x="115" y="660"/>
                </a:lnTo>
                <a:lnTo>
                  <a:pt x="115" y="660"/>
                </a:lnTo>
                <a:lnTo>
                  <a:pt x="102" y="638"/>
                </a:lnTo>
                <a:lnTo>
                  <a:pt x="91" y="616"/>
                </a:lnTo>
                <a:lnTo>
                  <a:pt x="80" y="593"/>
                </a:lnTo>
                <a:lnTo>
                  <a:pt x="72" y="569"/>
                </a:lnTo>
                <a:lnTo>
                  <a:pt x="65" y="543"/>
                </a:lnTo>
                <a:lnTo>
                  <a:pt x="61" y="519"/>
                </a:lnTo>
                <a:lnTo>
                  <a:pt x="57" y="493"/>
                </a:lnTo>
                <a:lnTo>
                  <a:pt x="54" y="467"/>
                </a:lnTo>
                <a:lnTo>
                  <a:pt x="0" y="469"/>
                </a:lnTo>
                <a:lnTo>
                  <a:pt x="0" y="469"/>
                </a:lnTo>
                <a:close/>
                <a:moveTo>
                  <a:pt x="102" y="738"/>
                </a:moveTo>
                <a:lnTo>
                  <a:pt x="102" y="738"/>
                </a:lnTo>
                <a:lnTo>
                  <a:pt x="121" y="759"/>
                </a:lnTo>
                <a:lnTo>
                  <a:pt x="143" y="779"/>
                </a:lnTo>
                <a:lnTo>
                  <a:pt x="165" y="798"/>
                </a:lnTo>
                <a:lnTo>
                  <a:pt x="189" y="815"/>
                </a:lnTo>
                <a:lnTo>
                  <a:pt x="212" y="833"/>
                </a:lnTo>
                <a:lnTo>
                  <a:pt x="236" y="846"/>
                </a:lnTo>
                <a:lnTo>
                  <a:pt x="262" y="861"/>
                </a:lnTo>
                <a:lnTo>
                  <a:pt x="290" y="872"/>
                </a:lnTo>
                <a:lnTo>
                  <a:pt x="310" y="820"/>
                </a:lnTo>
                <a:lnTo>
                  <a:pt x="310" y="820"/>
                </a:lnTo>
                <a:lnTo>
                  <a:pt x="286" y="811"/>
                </a:lnTo>
                <a:lnTo>
                  <a:pt x="262" y="798"/>
                </a:lnTo>
                <a:lnTo>
                  <a:pt x="240" y="785"/>
                </a:lnTo>
                <a:lnTo>
                  <a:pt x="219" y="772"/>
                </a:lnTo>
                <a:lnTo>
                  <a:pt x="199" y="757"/>
                </a:lnTo>
                <a:lnTo>
                  <a:pt x="180" y="740"/>
                </a:lnTo>
                <a:lnTo>
                  <a:pt x="163" y="720"/>
                </a:lnTo>
                <a:lnTo>
                  <a:pt x="145" y="701"/>
                </a:lnTo>
                <a:lnTo>
                  <a:pt x="102" y="738"/>
                </a:lnTo>
                <a:lnTo>
                  <a:pt x="102" y="738"/>
                </a:lnTo>
                <a:close/>
                <a:moveTo>
                  <a:pt x="344" y="889"/>
                </a:moveTo>
                <a:lnTo>
                  <a:pt x="346" y="889"/>
                </a:lnTo>
                <a:lnTo>
                  <a:pt x="349" y="889"/>
                </a:lnTo>
                <a:lnTo>
                  <a:pt x="351" y="889"/>
                </a:lnTo>
                <a:lnTo>
                  <a:pt x="355" y="891"/>
                </a:lnTo>
                <a:lnTo>
                  <a:pt x="357" y="891"/>
                </a:lnTo>
                <a:lnTo>
                  <a:pt x="359" y="891"/>
                </a:lnTo>
                <a:lnTo>
                  <a:pt x="362" y="891"/>
                </a:lnTo>
                <a:lnTo>
                  <a:pt x="366" y="893"/>
                </a:lnTo>
                <a:lnTo>
                  <a:pt x="368" y="893"/>
                </a:lnTo>
                <a:lnTo>
                  <a:pt x="370" y="893"/>
                </a:lnTo>
                <a:lnTo>
                  <a:pt x="375" y="893"/>
                </a:lnTo>
                <a:lnTo>
                  <a:pt x="377" y="895"/>
                </a:lnTo>
                <a:lnTo>
                  <a:pt x="379" y="895"/>
                </a:lnTo>
                <a:lnTo>
                  <a:pt x="381" y="895"/>
                </a:lnTo>
                <a:lnTo>
                  <a:pt x="385" y="895"/>
                </a:lnTo>
                <a:lnTo>
                  <a:pt x="388" y="895"/>
                </a:lnTo>
                <a:lnTo>
                  <a:pt x="390" y="898"/>
                </a:lnTo>
                <a:lnTo>
                  <a:pt x="394" y="898"/>
                </a:lnTo>
                <a:lnTo>
                  <a:pt x="396" y="898"/>
                </a:lnTo>
                <a:lnTo>
                  <a:pt x="398" y="898"/>
                </a:lnTo>
                <a:lnTo>
                  <a:pt x="403" y="898"/>
                </a:lnTo>
                <a:lnTo>
                  <a:pt x="405" y="898"/>
                </a:lnTo>
                <a:lnTo>
                  <a:pt x="407" y="900"/>
                </a:lnTo>
                <a:lnTo>
                  <a:pt x="411" y="900"/>
                </a:lnTo>
                <a:lnTo>
                  <a:pt x="414" y="900"/>
                </a:lnTo>
                <a:lnTo>
                  <a:pt x="416" y="900"/>
                </a:lnTo>
                <a:lnTo>
                  <a:pt x="418" y="900"/>
                </a:lnTo>
                <a:lnTo>
                  <a:pt x="422" y="900"/>
                </a:lnTo>
                <a:lnTo>
                  <a:pt x="424" y="900"/>
                </a:lnTo>
                <a:lnTo>
                  <a:pt x="426" y="900"/>
                </a:lnTo>
                <a:lnTo>
                  <a:pt x="431" y="900"/>
                </a:lnTo>
                <a:lnTo>
                  <a:pt x="433" y="900"/>
                </a:lnTo>
                <a:lnTo>
                  <a:pt x="435" y="900"/>
                </a:lnTo>
                <a:lnTo>
                  <a:pt x="439" y="900"/>
                </a:lnTo>
                <a:lnTo>
                  <a:pt x="442" y="900"/>
                </a:lnTo>
                <a:lnTo>
                  <a:pt x="444" y="900"/>
                </a:lnTo>
                <a:lnTo>
                  <a:pt x="448" y="900"/>
                </a:lnTo>
                <a:lnTo>
                  <a:pt x="450" y="900"/>
                </a:lnTo>
                <a:lnTo>
                  <a:pt x="452" y="900"/>
                </a:lnTo>
                <a:lnTo>
                  <a:pt x="457" y="900"/>
                </a:lnTo>
                <a:lnTo>
                  <a:pt x="459" y="900"/>
                </a:lnTo>
                <a:lnTo>
                  <a:pt x="463" y="900"/>
                </a:lnTo>
                <a:lnTo>
                  <a:pt x="465" y="900"/>
                </a:lnTo>
                <a:lnTo>
                  <a:pt x="468" y="900"/>
                </a:lnTo>
                <a:lnTo>
                  <a:pt x="472" y="900"/>
                </a:lnTo>
                <a:lnTo>
                  <a:pt x="474" y="900"/>
                </a:lnTo>
                <a:lnTo>
                  <a:pt x="476" y="900"/>
                </a:lnTo>
                <a:lnTo>
                  <a:pt x="481" y="900"/>
                </a:lnTo>
                <a:lnTo>
                  <a:pt x="483" y="900"/>
                </a:lnTo>
                <a:lnTo>
                  <a:pt x="485" y="900"/>
                </a:lnTo>
                <a:lnTo>
                  <a:pt x="487" y="900"/>
                </a:lnTo>
                <a:lnTo>
                  <a:pt x="491" y="900"/>
                </a:lnTo>
                <a:lnTo>
                  <a:pt x="494" y="900"/>
                </a:lnTo>
                <a:lnTo>
                  <a:pt x="496" y="898"/>
                </a:lnTo>
                <a:lnTo>
                  <a:pt x="500" y="898"/>
                </a:lnTo>
                <a:lnTo>
                  <a:pt x="502" y="898"/>
                </a:lnTo>
                <a:lnTo>
                  <a:pt x="504" y="898"/>
                </a:lnTo>
                <a:lnTo>
                  <a:pt x="509" y="898"/>
                </a:lnTo>
                <a:lnTo>
                  <a:pt x="511" y="898"/>
                </a:lnTo>
                <a:lnTo>
                  <a:pt x="513" y="895"/>
                </a:lnTo>
                <a:lnTo>
                  <a:pt x="517" y="895"/>
                </a:lnTo>
                <a:lnTo>
                  <a:pt x="520" y="895"/>
                </a:lnTo>
                <a:lnTo>
                  <a:pt x="522" y="895"/>
                </a:lnTo>
                <a:lnTo>
                  <a:pt x="524" y="895"/>
                </a:lnTo>
                <a:lnTo>
                  <a:pt x="528" y="893"/>
                </a:lnTo>
                <a:lnTo>
                  <a:pt x="530" y="893"/>
                </a:lnTo>
                <a:lnTo>
                  <a:pt x="533" y="893"/>
                </a:lnTo>
                <a:lnTo>
                  <a:pt x="537" y="893"/>
                </a:lnTo>
                <a:lnTo>
                  <a:pt x="539" y="891"/>
                </a:lnTo>
                <a:lnTo>
                  <a:pt x="541" y="891"/>
                </a:lnTo>
                <a:lnTo>
                  <a:pt x="543" y="891"/>
                </a:lnTo>
                <a:lnTo>
                  <a:pt x="548" y="891"/>
                </a:lnTo>
                <a:lnTo>
                  <a:pt x="550" y="889"/>
                </a:lnTo>
                <a:lnTo>
                  <a:pt x="552" y="889"/>
                </a:lnTo>
                <a:lnTo>
                  <a:pt x="554" y="889"/>
                </a:lnTo>
                <a:lnTo>
                  <a:pt x="558" y="889"/>
                </a:lnTo>
                <a:lnTo>
                  <a:pt x="561" y="887"/>
                </a:lnTo>
                <a:lnTo>
                  <a:pt x="563" y="887"/>
                </a:lnTo>
                <a:lnTo>
                  <a:pt x="565" y="887"/>
                </a:lnTo>
                <a:lnTo>
                  <a:pt x="569" y="885"/>
                </a:lnTo>
                <a:lnTo>
                  <a:pt x="571" y="885"/>
                </a:lnTo>
                <a:lnTo>
                  <a:pt x="574" y="885"/>
                </a:lnTo>
                <a:lnTo>
                  <a:pt x="576" y="882"/>
                </a:lnTo>
                <a:lnTo>
                  <a:pt x="561" y="831"/>
                </a:lnTo>
                <a:lnTo>
                  <a:pt x="558" y="831"/>
                </a:lnTo>
                <a:lnTo>
                  <a:pt x="556" y="833"/>
                </a:lnTo>
                <a:lnTo>
                  <a:pt x="554" y="833"/>
                </a:lnTo>
                <a:lnTo>
                  <a:pt x="552" y="833"/>
                </a:lnTo>
                <a:lnTo>
                  <a:pt x="550" y="833"/>
                </a:lnTo>
                <a:lnTo>
                  <a:pt x="548" y="835"/>
                </a:lnTo>
                <a:lnTo>
                  <a:pt x="545" y="835"/>
                </a:lnTo>
                <a:lnTo>
                  <a:pt x="543" y="835"/>
                </a:lnTo>
                <a:lnTo>
                  <a:pt x="539" y="837"/>
                </a:lnTo>
                <a:lnTo>
                  <a:pt x="537" y="837"/>
                </a:lnTo>
                <a:lnTo>
                  <a:pt x="535" y="837"/>
                </a:lnTo>
                <a:lnTo>
                  <a:pt x="533" y="837"/>
                </a:lnTo>
                <a:lnTo>
                  <a:pt x="530" y="839"/>
                </a:lnTo>
                <a:lnTo>
                  <a:pt x="528" y="839"/>
                </a:lnTo>
                <a:lnTo>
                  <a:pt x="526" y="839"/>
                </a:lnTo>
                <a:lnTo>
                  <a:pt x="524" y="839"/>
                </a:lnTo>
                <a:lnTo>
                  <a:pt x="522" y="839"/>
                </a:lnTo>
                <a:lnTo>
                  <a:pt x="517" y="841"/>
                </a:lnTo>
                <a:lnTo>
                  <a:pt x="515" y="841"/>
                </a:lnTo>
                <a:lnTo>
                  <a:pt x="513" y="841"/>
                </a:lnTo>
                <a:lnTo>
                  <a:pt x="511" y="841"/>
                </a:lnTo>
                <a:lnTo>
                  <a:pt x="509" y="841"/>
                </a:lnTo>
                <a:lnTo>
                  <a:pt x="507" y="841"/>
                </a:lnTo>
                <a:lnTo>
                  <a:pt x="504" y="844"/>
                </a:lnTo>
                <a:lnTo>
                  <a:pt x="500" y="844"/>
                </a:lnTo>
                <a:lnTo>
                  <a:pt x="498" y="844"/>
                </a:lnTo>
                <a:lnTo>
                  <a:pt x="496" y="844"/>
                </a:lnTo>
                <a:lnTo>
                  <a:pt x="494" y="844"/>
                </a:lnTo>
                <a:lnTo>
                  <a:pt x="491" y="844"/>
                </a:lnTo>
                <a:lnTo>
                  <a:pt x="489" y="844"/>
                </a:lnTo>
                <a:lnTo>
                  <a:pt x="487" y="844"/>
                </a:lnTo>
                <a:lnTo>
                  <a:pt x="483" y="846"/>
                </a:lnTo>
                <a:lnTo>
                  <a:pt x="481" y="846"/>
                </a:lnTo>
                <a:lnTo>
                  <a:pt x="478" y="846"/>
                </a:lnTo>
                <a:lnTo>
                  <a:pt x="476" y="846"/>
                </a:lnTo>
                <a:lnTo>
                  <a:pt x="474" y="846"/>
                </a:lnTo>
                <a:lnTo>
                  <a:pt x="472" y="846"/>
                </a:lnTo>
                <a:lnTo>
                  <a:pt x="468" y="846"/>
                </a:lnTo>
                <a:lnTo>
                  <a:pt x="465" y="846"/>
                </a:lnTo>
                <a:lnTo>
                  <a:pt x="463" y="846"/>
                </a:lnTo>
                <a:lnTo>
                  <a:pt x="461" y="846"/>
                </a:lnTo>
                <a:lnTo>
                  <a:pt x="459" y="846"/>
                </a:lnTo>
                <a:lnTo>
                  <a:pt x="457" y="846"/>
                </a:lnTo>
                <a:lnTo>
                  <a:pt x="452" y="846"/>
                </a:lnTo>
                <a:lnTo>
                  <a:pt x="450" y="846"/>
                </a:lnTo>
                <a:lnTo>
                  <a:pt x="448" y="846"/>
                </a:lnTo>
                <a:lnTo>
                  <a:pt x="446" y="846"/>
                </a:lnTo>
                <a:lnTo>
                  <a:pt x="444" y="846"/>
                </a:lnTo>
                <a:lnTo>
                  <a:pt x="439" y="846"/>
                </a:lnTo>
                <a:lnTo>
                  <a:pt x="437" y="846"/>
                </a:lnTo>
                <a:lnTo>
                  <a:pt x="435" y="846"/>
                </a:lnTo>
                <a:lnTo>
                  <a:pt x="433" y="846"/>
                </a:lnTo>
                <a:lnTo>
                  <a:pt x="431" y="846"/>
                </a:lnTo>
                <a:lnTo>
                  <a:pt x="429" y="846"/>
                </a:lnTo>
                <a:lnTo>
                  <a:pt x="424" y="846"/>
                </a:lnTo>
                <a:lnTo>
                  <a:pt x="422" y="846"/>
                </a:lnTo>
                <a:lnTo>
                  <a:pt x="420" y="846"/>
                </a:lnTo>
                <a:lnTo>
                  <a:pt x="418" y="846"/>
                </a:lnTo>
                <a:lnTo>
                  <a:pt x="416" y="844"/>
                </a:lnTo>
                <a:lnTo>
                  <a:pt x="414" y="844"/>
                </a:lnTo>
                <a:lnTo>
                  <a:pt x="409" y="844"/>
                </a:lnTo>
                <a:lnTo>
                  <a:pt x="407" y="844"/>
                </a:lnTo>
                <a:lnTo>
                  <a:pt x="405" y="844"/>
                </a:lnTo>
                <a:lnTo>
                  <a:pt x="403" y="844"/>
                </a:lnTo>
                <a:lnTo>
                  <a:pt x="401" y="844"/>
                </a:lnTo>
                <a:lnTo>
                  <a:pt x="398" y="844"/>
                </a:lnTo>
                <a:lnTo>
                  <a:pt x="396" y="841"/>
                </a:lnTo>
                <a:lnTo>
                  <a:pt x="392" y="841"/>
                </a:lnTo>
                <a:lnTo>
                  <a:pt x="390" y="841"/>
                </a:lnTo>
                <a:lnTo>
                  <a:pt x="388" y="841"/>
                </a:lnTo>
                <a:lnTo>
                  <a:pt x="385" y="841"/>
                </a:lnTo>
                <a:lnTo>
                  <a:pt x="383" y="841"/>
                </a:lnTo>
                <a:lnTo>
                  <a:pt x="381" y="839"/>
                </a:lnTo>
                <a:lnTo>
                  <a:pt x="379" y="839"/>
                </a:lnTo>
                <a:lnTo>
                  <a:pt x="377" y="839"/>
                </a:lnTo>
                <a:lnTo>
                  <a:pt x="372" y="839"/>
                </a:lnTo>
                <a:lnTo>
                  <a:pt x="370" y="839"/>
                </a:lnTo>
                <a:lnTo>
                  <a:pt x="368" y="837"/>
                </a:lnTo>
                <a:lnTo>
                  <a:pt x="366" y="837"/>
                </a:lnTo>
                <a:lnTo>
                  <a:pt x="364" y="837"/>
                </a:lnTo>
                <a:lnTo>
                  <a:pt x="362" y="837"/>
                </a:lnTo>
                <a:lnTo>
                  <a:pt x="359" y="835"/>
                </a:lnTo>
                <a:lnTo>
                  <a:pt x="357" y="835"/>
                </a:lnTo>
                <a:lnTo>
                  <a:pt x="344" y="889"/>
                </a:lnTo>
                <a:lnTo>
                  <a:pt x="344" y="889"/>
                </a:lnTo>
                <a:close/>
                <a:moveTo>
                  <a:pt x="630" y="863"/>
                </a:moveTo>
                <a:lnTo>
                  <a:pt x="630" y="863"/>
                </a:lnTo>
                <a:lnTo>
                  <a:pt x="656" y="852"/>
                </a:lnTo>
                <a:lnTo>
                  <a:pt x="682" y="837"/>
                </a:lnTo>
                <a:lnTo>
                  <a:pt x="706" y="822"/>
                </a:lnTo>
                <a:lnTo>
                  <a:pt x="729" y="805"/>
                </a:lnTo>
                <a:lnTo>
                  <a:pt x="751" y="785"/>
                </a:lnTo>
                <a:lnTo>
                  <a:pt x="773" y="766"/>
                </a:lnTo>
                <a:lnTo>
                  <a:pt x="792" y="744"/>
                </a:lnTo>
                <a:lnTo>
                  <a:pt x="809" y="722"/>
                </a:lnTo>
                <a:lnTo>
                  <a:pt x="766" y="688"/>
                </a:lnTo>
                <a:lnTo>
                  <a:pt x="766" y="688"/>
                </a:lnTo>
                <a:lnTo>
                  <a:pt x="751" y="709"/>
                </a:lnTo>
                <a:lnTo>
                  <a:pt x="734" y="727"/>
                </a:lnTo>
                <a:lnTo>
                  <a:pt x="714" y="744"/>
                </a:lnTo>
                <a:lnTo>
                  <a:pt x="695" y="761"/>
                </a:lnTo>
                <a:lnTo>
                  <a:pt x="675" y="776"/>
                </a:lnTo>
                <a:lnTo>
                  <a:pt x="654" y="789"/>
                </a:lnTo>
                <a:lnTo>
                  <a:pt x="630" y="802"/>
                </a:lnTo>
                <a:lnTo>
                  <a:pt x="608" y="813"/>
                </a:lnTo>
                <a:lnTo>
                  <a:pt x="630" y="863"/>
                </a:lnTo>
                <a:lnTo>
                  <a:pt x="630" y="863"/>
                </a:lnTo>
                <a:close/>
                <a:moveTo>
                  <a:pt x="597" y="342"/>
                </a:moveTo>
                <a:lnTo>
                  <a:pt x="597" y="342"/>
                </a:lnTo>
                <a:lnTo>
                  <a:pt x="600" y="318"/>
                </a:lnTo>
                <a:lnTo>
                  <a:pt x="600" y="318"/>
                </a:lnTo>
                <a:lnTo>
                  <a:pt x="597" y="292"/>
                </a:lnTo>
                <a:lnTo>
                  <a:pt x="593" y="270"/>
                </a:lnTo>
                <a:lnTo>
                  <a:pt x="584" y="251"/>
                </a:lnTo>
                <a:lnTo>
                  <a:pt x="571" y="233"/>
                </a:lnTo>
                <a:lnTo>
                  <a:pt x="571" y="233"/>
                </a:lnTo>
                <a:lnTo>
                  <a:pt x="556" y="220"/>
                </a:lnTo>
                <a:lnTo>
                  <a:pt x="537" y="207"/>
                </a:lnTo>
                <a:lnTo>
                  <a:pt x="513" y="201"/>
                </a:lnTo>
                <a:lnTo>
                  <a:pt x="487" y="195"/>
                </a:lnTo>
                <a:lnTo>
                  <a:pt x="487" y="156"/>
                </a:lnTo>
                <a:lnTo>
                  <a:pt x="429" y="156"/>
                </a:lnTo>
                <a:lnTo>
                  <a:pt x="429" y="195"/>
                </a:lnTo>
                <a:lnTo>
                  <a:pt x="429" y="195"/>
                </a:lnTo>
                <a:lnTo>
                  <a:pt x="401" y="201"/>
                </a:lnTo>
                <a:lnTo>
                  <a:pt x="375" y="210"/>
                </a:lnTo>
                <a:lnTo>
                  <a:pt x="353" y="220"/>
                </a:lnTo>
                <a:lnTo>
                  <a:pt x="336" y="233"/>
                </a:lnTo>
                <a:lnTo>
                  <a:pt x="336" y="233"/>
                </a:lnTo>
                <a:lnTo>
                  <a:pt x="323" y="251"/>
                </a:lnTo>
                <a:lnTo>
                  <a:pt x="312" y="270"/>
                </a:lnTo>
                <a:lnTo>
                  <a:pt x="308" y="294"/>
                </a:lnTo>
                <a:lnTo>
                  <a:pt x="305" y="320"/>
                </a:lnTo>
                <a:lnTo>
                  <a:pt x="305" y="320"/>
                </a:lnTo>
                <a:lnTo>
                  <a:pt x="305" y="339"/>
                </a:lnTo>
                <a:lnTo>
                  <a:pt x="310" y="357"/>
                </a:lnTo>
                <a:lnTo>
                  <a:pt x="314" y="372"/>
                </a:lnTo>
                <a:lnTo>
                  <a:pt x="320" y="387"/>
                </a:lnTo>
                <a:lnTo>
                  <a:pt x="320" y="387"/>
                </a:lnTo>
                <a:lnTo>
                  <a:pt x="327" y="402"/>
                </a:lnTo>
                <a:lnTo>
                  <a:pt x="336" y="415"/>
                </a:lnTo>
                <a:lnTo>
                  <a:pt x="344" y="426"/>
                </a:lnTo>
                <a:lnTo>
                  <a:pt x="355" y="435"/>
                </a:lnTo>
                <a:lnTo>
                  <a:pt x="355" y="435"/>
                </a:lnTo>
                <a:lnTo>
                  <a:pt x="383" y="456"/>
                </a:lnTo>
                <a:lnTo>
                  <a:pt x="431" y="487"/>
                </a:lnTo>
                <a:lnTo>
                  <a:pt x="431" y="487"/>
                </a:lnTo>
                <a:lnTo>
                  <a:pt x="446" y="497"/>
                </a:lnTo>
                <a:lnTo>
                  <a:pt x="457" y="506"/>
                </a:lnTo>
                <a:lnTo>
                  <a:pt x="465" y="517"/>
                </a:lnTo>
                <a:lnTo>
                  <a:pt x="470" y="526"/>
                </a:lnTo>
                <a:lnTo>
                  <a:pt x="470" y="526"/>
                </a:lnTo>
                <a:lnTo>
                  <a:pt x="474" y="549"/>
                </a:lnTo>
                <a:lnTo>
                  <a:pt x="476" y="584"/>
                </a:lnTo>
                <a:lnTo>
                  <a:pt x="476" y="584"/>
                </a:lnTo>
                <a:lnTo>
                  <a:pt x="474" y="599"/>
                </a:lnTo>
                <a:lnTo>
                  <a:pt x="470" y="610"/>
                </a:lnTo>
                <a:lnTo>
                  <a:pt x="470" y="610"/>
                </a:lnTo>
                <a:lnTo>
                  <a:pt x="468" y="612"/>
                </a:lnTo>
                <a:lnTo>
                  <a:pt x="463" y="616"/>
                </a:lnTo>
                <a:lnTo>
                  <a:pt x="452" y="619"/>
                </a:lnTo>
                <a:lnTo>
                  <a:pt x="452" y="619"/>
                </a:lnTo>
                <a:lnTo>
                  <a:pt x="446" y="616"/>
                </a:lnTo>
                <a:lnTo>
                  <a:pt x="439" y="614"/>
                </a:lnTo>
                <a:lnTo>
                  <a:pt x="435" y="610"/>
                </a:lnTo>
                <a:lnTo>
                  <a:pt x="433" y="606"/>
                </a:lnTo>
                <a:lnTo>
                  <a:pt x="433" y="606"/>
                </a:lnTo>
                <a:lnTo>
                  <a:pt x="431" y="584"/>
                </a:lnTo>
                <a:lnTo>
                  <a:pt x="429" y="545"/>
                </a:lnTo>
                <a:lnTo>
                  <a:pt x="429" y="515"/>
                </a:lnTo>
                <a:lnTo>
                  <a:pt x="308" y="515"/>
                </a:lnTo>
                <a:lnTo>
                  <a:pt x="308" y="538"/>
                </a:lnTo>
                <a:lnTo>
                  <a:pt x="308" y="538"/>
                </a:lnTo>
                <a:lnTo>
                  <a:pt x="310" y="575"/>
                </a:lnTo>
                <a:lnTo>
                  <a:pt x="312" y="593"/>
                </a:lnTo>
                <a:lnTo>
                  <a:pt x="316" y="608"/>
                </a:lnTo>
                <a:lnTo>
                  <a:pt x="320" y="621"/>
                </a:lnTo>
                <a:lnTo>
                  <a:pt x="327" y="634"/>
                </a:lnTo>
                <a:lnTo>
                  <a:pt x="336" y="644"/>
                </a:lnTo>
                <a:lnTo>
                  <a:pt x="344" y="653"/>
                </a:lnTo>
                <a:lnTo>
                  <a:pt x="344" y="653"/>
                </a:lnTo>
                <a:lnTo>
                  <a:pt x="364" y="668"/>
                </a:lnTo>
                <a:lnTo>
                  <a:pt x="383" y="679"/>
                </a:lnTo>
                <a:lnTo>
                  <a:pt x="405" y="688"/>
                </a:lnTo>
                <a:lnTo>
                  <a:pt x="429" y="690"/>
                </a:lnTo>
                <a:lnTo>
                  <a:pt x="429" y="738"/>
                </a:lnTo>
                <a:lnTo>
                  <a:pt x="487" y="738"/>
                </a:lnTo>
                <a:lnTo>
                  <a:pt x="487" y="692"/>
                </a:lnTo>
                <a:lnTo>
                  <a:pt x="487" y="692"/>
                </a:lnTo>
                <a:lnTo>
                  <a:pt x="515" y="686"/>
                </a:lnTo>
                <a:lnTo>
                  <a:pt x="541" y="677"/>
                </a:lnTo>
                <a:lnTo>
                  <a:pt x="563" y="664"/>
                </a:lnTo>
                <a:lnTo>
                  <a:pt x="574" y="655"/>
                </a:lnTo>
                <a:lnTo>
                  <a:pt x="580" y="647"/>
                </a:lnTo>
                <a:lnTo>
                  <a:pt x="580" y="647"/>
                </a:lnTo>
                <a:lnTo>
                  <a:pt x="589" y="636"/>
                </a:lnTo>
                <a:lnTo>
                  <a:pt x="595" y="625"/>
                </a:lnTo>
                <a:lnTo>
                  <a:pt x="604" y="601"/>
                </a:lnTo>
                <a:lnTo>
                  <a:pt x="610" y="573"/>
                </a:lnTo>
                <a:lnTo>
                  <a:pt x="613" y="543"/>
                </a:lnTo>
                <a:lnTo>
                  <a:pt x="613" y="543"/>
                </a:lnTo>
                <a:lnTo>
                  <a:pt x="613" y="523"/>
                </a:lnTo>
                <a:lnTo>
                  <a:pt x="610" y="506"/>
                </a:lnTo>
                <a:lnTo>
                  <a:pt x="606" y="489"/>
                </a:lnTo>
                <a:lnTo>
                  <a:pt x="602" y="474"/>
                </a:lnTo>
                <a:lnTo>
                  <a:pt x="602" y="474"/>
                </a:lnTo>
                <a:lnTo>
                  <a:pt x="595" y="461"/>
                </a:lnTo>
                <a:lnTo>
                  <a:pt x="589" y="450"/>
                </a:lnTo>
                <a:lnTo>
                  <a:pt x="580" y="441"/>
                </a:lnTo>
                <a:lnTo>
                  <a:pt x="571" y="432"/>
                </a:lnTo>
                <a:lnTo>
                  <a:pt x="571" y="432"/>
                </a:lnTo>
                <a:lnTo>
                  <a:pt x="548" y="413"/>
                </a:lnTo>
                <a:lnTo>
                  <a:pt x="509" y="389"/>
                </a:lnTo>
                <a:lnTo>
                  <a:pt x="509" y="389"/>
                </a:lnTo>
                <a:lnTo>
                  <a:pt x="465" y="361"/>
                </a:lnTo>
                <a:lnTo>
                  <a:pt x="442" y="344"/>
                </a:lnTo>
                <a:lnTo>
                  <a:pt x="442" y="344"/>
                </a:lnTo>
                <a:lnTo>
                  <a:pt x="437" y="337"/>
                </a:lnTo>
                <a:lnTo>
                  <a:pt x="433" y="329"/>
                </a:lnTo>
                <a:lnTo>
                  <a:pt x="431" y="318"/>
                </a:lnTo>
                <a:lnTo>
                  <a:pt x="431" y="303"/>
                </a:lnTo>
                <a:lnTo>
                  <a:pt x="431" y="303"/>
                </a:lnTo>
                <a:lnTo>
                  <a:pt x="433" y="288"/>
                </a:lnTo>
                <a:lnTo>
                  <a:pt x="437" y="277"/>
                </a:lnTo>
                <a:lnTo>
                  <a:pt x="437" y="277"/>
                </a:lnTo>
                <a:lnTo>
                  <a:pt x="444" y="270"/>
                </a:lnTo>
                <a:lnTo>
                  <a:pt x="452" y="268"/>
                </a:lnTo>
                <a:lnTo>
                  <a:pt x="452" y="268"/>
                </a:lnTo>
                <a:lnTo>
                  <a:pt x="459" y="270"/>
                </a:lnTo>
                <a:lnTo>
                  <a:pt x="465" y="270"/>
                </a:lnTo>
                <a:lnTo>
                  <a:pt x="470" y="275"/>
                </a:lnTo>
                <a:lnTo>
                  <a:pt x="472" y="279"/>
                </a:lnTo>
                <a:lnTo>
                  <a:pt x="472" y="279"/>
                </a:lnTo>
                <a:lnTo>
                  <a:pt x="474" y="294"/>
                </a:lnTo>
                <a:lnTo>
                  <a:pt x="476" y="322"/>
                </a:lnTo>
                <a:lnTo>
                  <a:pt x="476" y="342"/>
                </a:lnTo>
                <a:lnTo>
                  <a:pt x="597" y="342"/>
                </a:lnTo>
                <a:close/>
              </a:path>
            </a:pathLst>
          </a:custGeom>
          <a:solidFill>
            <a:srgbClr val="0A4776"/>
          </a:solidFill>
          <a:ln>
            <a:noFill/>
          </a:ln>
          <a:extLst/>
        </p:spPr>
        <p:txBody>
          <a:bodyPr vert="horz" wrap="square" lIns="91440" tIns="45720" rIns="91440" bIns="45720" numCol="1" anchor="t" anchorCtr="0" compatLnSpc="1">
            <a:prstTxWarp prst="textNoShape">
              <a:avLst/>
            </a:prstTxWarp>
          </a:bodyPr>
          <a:lstStyle/>
          <a:p>
            <a:endParaRPr lang="zh-CN" altLang="en-US"/>
          </a:p>
        </p:txBody>
      </p:sp>
      <p:pic>
        <p:nvPicPr>
          <p:cNvPr id="27" name="图片 2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78200" y="151827"/>
            <a:ext cx="1804473" cy="460907"/>
          </a:xfrm>
          <a:prstGeom prst="rect">
            <a:avLst/>
          </a:prstGeom>
        </p:spPr>
      </p:pic>
    </p:spTree>
    <p:extLst>
      <p:ext uri="{BB962C8B-B14F-4D97-AF65-F5344CB8AC3E}">
        <p14:creationId xmlns:p14="http://schemas.microsoft.com/office/powerpoint/2010/main" val="1779664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9144000" cy="5143500"/>
          </a:xfrm>
          <a:prstGeom prst="rect">
            <a:avLst/>
          </a:prstGeom>
          <a:gradFill flip="none" rotWithShape="1">
            <a:gsLst>
              <a:gs pos="0">
                <a:schemeClr val="bg1"/>
              </a:gs>
              <a:gs pos="50000">
                <a:schemeClr val="bg1">
                  <a:lumMod val="95000"/>
                </a:schemeClr>
              </a:gs>
              <a:gs pos="100000">
                <a:schemeClr val="bg1">
                  <a:lumMod val="8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spcCol="0" rtlCol="0" anchor="ctr"/>
          <a:lstStyle/>
          <a:p>
            <a:pPr algn="ctr"/>
            <a:endParaRPr lang="zh-CN" altLang="en-US"/>
          </a:p>
        </p:txBody>
      </p:sp>
      <p:pic>
        <p:nvPicPr>
          <p:cNvPr id="5" name="Picture 2" descr="F:\案例二\394\1.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9919" t="31282" r="51052" b="31477"/>
          <a:stretch/>
        </p:blipFill>
        <p:spPr bwMode="auto">
          <a:xfrm rot="21214532" flipH="1">
            <a:off x="-435985" y="-197304"/>
            <a:ext cx="2442770" cy="1580922"/>
          </a:xfrm>
          <a:prstGeom prst="rect">
            <a:avLst/>
          </a:prstGeom>
          <a:noFill/>
          <a:effectLst>
            <a:outerShdw blurRad="342900" dist="1397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grpSp>
        <p:nvGrpSpPr>
          <p:cNvPr id="9" name="组合 8"/>
          <p:cNvGrpSpPr/>
          <p:nvPr/>
        </p:nvGrpSpPr>
        <p:grpSpPr>
          <a:xfrm>
            <a:off x="273534" y="260272"/>
            <a:ext cx="598948" cy="598948"/>
            <a:chOff x="2494238" y="1545926"/>
            <a:chExt cx="1170130" cy="1170130"/>
          </a:xfrm>
        </p:grpSpPr>
        <p:sp>
          <p:nvSpPr>
            <p:cNvPr id="10" name="椭圆 9"/>
            <p:cNvSpPr/>
            <p:nvPr/>
          </p:nvSpPr>
          <p:spPr>
            <a:xfrm>
              <a:off x="2494238" y="1545926"/>
              <a:ext cx="1170130" cy="1170130"/>
            </a:xfrm>
            <a:prstGeom prst="ellipse">
              <a:avLst/>
            </a:prstGeom>
            <a:gradFill flip="none" rotWithShape="1">
              <a:gsLst>
                <a:gs pos="100000">
                  <a:srgbClr val="FCFCFC"/>
                </a:gs>
                <a:gs pos="0">
                  <a:srgbClr val="CCCCCC"/>
                </a:gs>
              </a:gsLst>
              <a:lin ang="7200000" scaled="0"/>
              <a:tileRect/>
            </a:gra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2633023" y="1684711"/>
              <a:ext cx="892559" cy="892559"/>
            </a:xfrm>
            <a:prstGeom prst="ellipse">
              <a:avLst/>
            </a:prstGeom>
            <a:solidFill>
              <a:srgbClr val="0A4776"/>
            </a:solidFill>
            <a:ln>
              <a:noFill/>
            </a:ln>
            <a:effectLst>
              <a:innerShdw blurRad="63500" dist="50800" dir="18900000">
                <a:prstClr val="black">
                  <a:alpha val="34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4" name="矩形 13"/>
          <p:cNvSpPr/>
          <p:nvPr/>
        </p:nvSpPr>
        <p:spPr>
          <a:xfrm>
            <a:off x="964268" y="362324"/>
            <a:ext cx="3430860" cy="461665"/>
          </a:xfrm>
          <a:prstGeom prst="rect">
            <a:avLst/>
          </a:prstGeom>
        </p:spPr>
        <p:txBody>
          <a:bodyPr wrap="square">
            <a:spAutoFit/>
          </a:bodyPr>
          <a:lstStyle/>
          <a:p>
            <a:r>
              <a:rPr lang="zh-CN" altLang="en-US" sz="2400" b="1" dirty="0" smtClean="0">
                <a:solidFill>
                  <a:srgbClr val="0A4776"/>
                </a:solidFill>
                <a:latin typeface="微软雅黑" pitchFamily="34" charset="-122"/>
                <a:ea typeface="微软雅黑" pitchFamily="34" charset="-122"/>
              </a:rPr>
              <a:t>理论基础</a:t>
            </a:r>
            <a:endParaRPr lang="en-US" altLang="zh-CN" sz="2400" b="1" dirty="0">
              <a:solidFill>
                <a:srgbClr val="0A4776"/>
              </a:solidFill>
              <a:latin typeface="微软雅黑" pitchFamily="34" charset="-122"/>
              <a:ea typeface="微软雅黑" pitchFamily="34" charset="-122"/>
            </a:endParaRPr>
          </a:p>
        </p:txBody>
      </p:sp>
      <p:pic>
        <p:nvPicPr>
          <p:cNvPr id="15" name="Picture 2" descr="F:\案例二\394\1.png"/>
          <p:cNvPicPr preferRelativeResize="0">
            <a:picLocks noChangeArrowheads="1"/>
          </p:cNvPicPr>
          <p:nvPr/>
        </p:nvPicPr>
        <p:blipFill rotWithShape="1">
          <a:blip r:embed="rId3" cstate="print">
            <a:extLst>
              <a:ext uri="{28A0092B-C50C-407E-A947-70E740481C1C}">
                <a14:useLocalDpi xmlns:a14="http://schemas.microsoft.com/office/drawing/2010/main" val="0"/>
              </a:ext>
            </a:extLst>
          </a:blip>
          <a:srcRect l="414" t="29347" r="41232" b="70030"/>
          <a:stretch/>
        </p:blipFill>
        <p:spPr bwMode="auto">
          <a:xfrm>
            <a:off x="0" y="5107500"/>
            <a:ext cx="9144000" cy="54000"/>
          </a:xfrm>
          <a:prstGeom prst="rect">
            <a:avLst/>
          </a:prstGeom>
          <a:noFill/>
          <a:effectLst>
            <a:outerShdw blurRad="342900" dist="139700" dir="12060000" sx="102000" sy="102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6" name="Picture 4" descr="G:\稻壳儿\5\miracomunicazione\shadow3.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V="1">
            <a:off x="0" y="4733924"/>
            <a:ext cx="9144000" cy="373574"/>
          </a:xfrm>
          <a:prstGeom prst="rect">
            <a:avLst/>
          </a:prstGeom>
          <a:noFill/>
          <a:extLst>
            <a:ext uri="{909E8E84-426E-40DD-AFC4-6F175D3DCCD1}">
              <a14:hiddenFill xmlns:a14="http://schemas.microsoft.com/office/drawing/2010/main">
                <a:solidFill>
                  <a:srgbClr val="FFFFFF"/>
                </a:solidFill>
              </a14:hiddenFill>
            </a:ext>
          </a:extLst>
        </p:spPr>
      </p:pic>
      <p:sp>
        <p:nvSpPr>
          <p:cNvPr id="29" name="Freeform 71"/>
          <p:cNvSpPr>
            <a:spLocks noEditPoints="1"/>
          </p:cNvSpPr>
          <p:nvPr/>
        </p:nvSpPr>
        <p:spPr bwMode="auto">
          <a:xfrm>
            <a:off x="464420" y="458013"/>
            <a:ext cx="217173" cy="203464"/>
          </a:xfrm>
          <a:custGeom>
            <a:avLst/>
            <a:gdLst/>
            <a:ahLst/>
            <a:cxnLst>
              <a:cxn ang="0">
                <a:pos x="65" y="22"/>
              </a:cxn>
              <a:cxn ang="0">
                <a:pos x="26" y="45"/>
              </a:cxn>
              <a:cxn ang="0">
                <a:pos x="0" y="26"/>
              </a:cxn>
              <a:cxn ang="0">
                <a:pos x="39" y="0"/>
              </a:cxn>
              <a:cxn ang="0">
                <a:pos x="65" y="22"/>
              </a:cxn>
              <a:cxn ang="0">
                <a:pos x="65" y="69"/>
              </a:cxn>
              <a:cxn ang="0">
                <a:pos x="39" y="91"/>
              </a:cxn>
              <a:cxn ang="0">
                <a:pos x="0" y="67"/>
              </a:cxn>
              <a:cxn ang="0">
                <a:pos x="26" y="45"/>
              </a:cxn>
              <a:cxn ang="0">
                <a:pos x="65" y="69"/>
              </a:cxn>
              <a:cxn ang="0">
                <a:pos x="101" y="97"/>
              </a:cxn>
              <a:cxn ang="0">
                <a:pos x="65" y="119"/>
              </a:cxn>
              <a:cxn ang="0">
                <a:pos x="65" y="119"/>
              </a:cxn>
              <a:cxn ang="0">
                <a:pos x="65" y="119"/>
              </a:cxn>
              <a:cxn ang="0">
                <a:pos x="65" y="119"/>
              </a:cxn>
              <a:cxn ang="0">
                <a:pos x="65" y="119"/>
              </a:cxn>
              <a:cxn ang="0">
                <a:pos x="26" y="97"/>
              </a:cxn>
              <a:cxn ang="0">
                <a:pos x="26" y="89"/>
              </a:cxn>
              <a:cxn ang="0">
                <a:pos x="39" y="95"/>
              </a:cxn>
              <a:cxn ang="0">
                <a:pos x="65" y="74"/>
              </a:cxn>
              <a:cxn ang="0">
                <a:pos x="65" y="74"/>
              </a:cxn>
              <a:cxn ang="0">
                <a:pos x="65" y="74"/>
              </a:cxn>
              <a:cxn ang="0">
                <a:pos x="65" y="74"/>
              </a:cxn>
              <a:cxn ang="0">
                <a:pos x="65" y="74"/>
              </a:cxn>
              <a:cxn ang="0">
                <a:pos x="91" y="95"/>
              </a:cxn>
              <a:cxn ang="0">
                <a:pos x="101" y="89"/>
              </a:cxn>
              <a:cxn ang="0">
                <a:pos x="101" y="97"/>
              </a:cxn>
              <a:cxn ang="0">
                <a:pos x="127" y="26"/>
              </a:cxn>
              <a:cxn ang="0">
                <a:pos x="101" y="45"/>
              </a:cxn>
              <a:cxn ang="0">
                <a:pos x="65" y="22"/>
              </a:cxn>
              <a:cxn ang="0">
                <a:pos x="91" y="0"/>
              </a:cxn>
              <a:cxn ang="0">
                <a:pos x="127" y="26"/>
              </a:cxn>
              <a:cxn ang="0">
                <a:pos x="127" y="67"/>
              </a:cxn>
              <a:cxn ang="0">
                <a:pos x="91" y="91"/>
              </a:cxn>
              <a:cxn ang="0">
                <a:pos x="65" y="69"/>
              </a:cxn>
              <a:cxn ang="0">
                <a:pos x="101" y="45"/>
              </a:cxn>
              <a:cxn ang="0">
                <a:pos x="127" y="67"/>
              </a:cxn>
            </a:cxnLst>
            <a:rect l="0" t="0" r="r" b="b"/>
            <a:pathLst>
              <a:path w="127" h="119">
                <a:moveTo>
                  <a:pt x="65" y="22"/>
                </a:moveTo>
                <a:lnTo>
                  <a:pt x="26" y="45"/>
                </a:lnTo>
                <a:lnTo>
                  <a:pt x="0" y="26"/>
                </a:lnTo>
                <a:lnTo>
                  <a:pt x="39" y="0"/>
                </a:lnTo>
                <a:lnTo>
                  <a:pt x="65" y="22"/>
                </a:lnTo>
                <a:close/>
                <a:moveTo>
                  <a:pt x="65" y="69"/>
                </a:moveTo>
                <a:lnTo>
                  <a:pt x="39" y="91"/>
                </a:lnTo>
                <a:lnTo>
                  <a:pt x="0" y="67"/>
                </a:lnTo>
                <a:lnTo>
                  <a:pt x="26" y="45"/>
                </a:lnTo>
                <a:lnTo>
                  <a:pt x="65" y="69"/>
                </a:lnTo>
                <a:close/>
                <a:moveTo>
                  <a:pt x="101" y="97"/>
                </a:moveTo>
                <a:lnTo>
                  <a:pt x="65" y="119"/>
                </a:lnTo>
                <a:lnTo>
                  <a:pt x="65" y="119"/>
                </a:lnTo>
                <a:lnTo>
                  <a:pt x="65" y="119"/>
                </a:lnTo>
                <a:lnTo>
                  <a:pt x="65" y="119"/>
                </a:lnTo>
                <a:lnTo>
                  <a:pt x="65" y="119"/>
                </a:lnTo>
                <a:lnTo>
                  <a:pt x="26" y="97"/>
                </a:lnTo>
                <a:lnTo>
                  <a:pt x="26" y="89"/>
                </a:lnTo>
                <a:lnTo>
                  <a:pt x="39" y="95"/>
                </a:lnTo>
                <a:lnTo>
                  <a:pt x="65" y="74"/>
                </a:lnTo>
                <a:lnTo>
                  <a:pt x="65" y="74"/>
                </a:lnTo>
                <a:lnTo>
                  <a:pt x="65" y="74"/>
                </a:lnTo>
                <a:lnTo>
                  <a:pt x="65" y="74"/>
                </a:lnTo>
                <a:lnTo>
                  <a:pt x="65" y="74"/>
                </a:lnTo>
                <a:lnTo>
                  <a:pt x="91" y="95"/>
                </a:lnTo>
                <a:lnTo>
                  <a:pt x="101" y="89"/>
                </a:lnTo>
                <a:lnTo>
                  <a:pt x="101" y="97"/>
                </a:lnTo>
                <a:close/>
                <a:moveTo>
                  <a:pt x="127" y="26"/>
                </a:moveTo>
                <a:lnTo>
                  <a:pt x="101" y="45"/>
                </a:lnTo>
                <a:lnTo>
                  <a:pt x="65" y="22"/>
                </a:lnTo>
                <a:lnTo>
                  <a:pt x="91" y="0"/>
                </a:lnTo>
                <a:lnTo>
                  <a:pt x="127" y="26"/>
                </a:lnTo>
                <a:close/>
                <a:moveTo>
                  <a:pt x="127" y="67"/>
                </a:moveTo>
                <a:lnTo>
                  <a:pt x="91" y="91"/>
                </a:lnTo>
                <a:lnTo>
                  <a:pt x="65" y="69"/>
                </a:lnTo>
                <a:lnTo>
                  <a:pt x="101" y="45"/>
                </a:lnTo>
                <a:lnTo>
                  <a:pt x="127" y="67"/>
                </a:lnTo>
                <a:close/>
              </a:path>
            </a:pathLst>
          </a:custGeom>
          <a:solidFill>
            <a:schemeClr val="bg1"/>
          </a:solidFill>
          <a:ln w="9525">
            <a:noFill/>
            <a:round/>
            <a:headEnd/>
            <a:tailEnd/>
          </a:ln>
        </p:spPr>
        <p:txBody>
          <a:bodyPr vert="horz" wrap="square" lIns="124358" tIns="62179" rIns="124358" bIns="62179" numCol="1" anchor="t" anchorCtr="0" compatLnSpc="1">
            <a:prstTxWarp prst="textNoShape">
              <a:avLst/>
            </a:prstTxWarp>
          </a:bodyPr>
          <a:lstStyle/>
          <a:p>
            <a:endParaRPr lang="en-US"/>
          </a:p>
        </p:txBody>
      </p:sp>
      <p:sp>
        <p:nvSpPr>
          <p:cNvPr id="48" name="Text Placeholder 32"/>
          <p:cNvSpPr txBox="1">
            <a:spLocks/>
          </p:cNvSpPr>
          <p:nvPr/>
        </p:nvSpPr>
        <p:spPr>
          <a:xfrm>
            <a:off x="4839331" y="3401319"/>
            <a:ext cx="1545494" cy="855887"/>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lnSpc>
                <a:spcPct val="100000"/>
              </a:lnSpc>
              <a:buNone/>
            </a:pPr>
            <a:r>
              <a:rPr lang="en-US" sz="1000" dirty="0" err="1">
                <a:solidFill>
                  <a:srgbClr val="262626"/>
                </a:solidFill>
                <a:latin typeface="+mn-lt"/>
                <a:cs typeface="Roboto light"/>
              </a:rPr>
              <a:t>Liquorice</a:t>
            </a:r>
            <a:r>
              <a:rPr lang="en-US" sz="1000" dirty="0">
                <a:solidFill>
                  <a:srgbClr val="262626"/>
                </a:solidFill>
                <a:latin typeface="+mn-lt"/>
                <a:cs typeface="Roboto light"/>
              </a:rPr>
              <a:t> </a:t>
            </a:r>
            <a:r>
              <a:rPr lang="en-US" sz="1000" dirty="0" err="1">
                <a:solidFill>
                  <a:srgbClr val="262626"/>
                </a:solidFill>
                <a:latin typeface="+mn-lt"/>
                <a:cs typeface="Roboto light"/>
              </a:rPr>
              <a:t>chupa</a:t>
            </a:r>
            <a:r>
              <a:rPr lang="en-US" sz="1000" dirty="0">
                <a:solidFill>
                  <a:srgbClr val="262626"/>
                </a:solidFill>
                <a:latin typeface="+mn-lt"/>
                <a:cs typeface="Roboto light"/>
              </a:rPr>
              <a:t> </a:t>
            </a:r>
            <a:r>
              <a:rPr lang="en-US" sz="1000" dirty="0" err="1">
                <a:solidFill>
                  <a:srgbClr val="262626"/>
                </a:solidFill>
                <a:latin typeface="+mn-lt"/>
                <a:cs typeface="Roboto light"/>
              </a:rPr>
              <a:t>chups</a:t>
            </a:r>
            <a:r>
              <a:rPr lang="en-US" sz="1000" dirty="0">
                <a:solidFill>
                  <a:srgbClr val="262626"/>
                </a:solidFill>
                <a:latin typeface="+mn-lt"/>
                <a:cs typeface="Roboto light"/>
              </a:rPr>
              <a:t> </a:t>
            </a:r>
            <a:r>
              <a:rPr lang="en-US" sz="1000" dirty="0" smtClean="0">
                <a:solidFill>
                  <a:srgbClr val="262626"/>
                </a:solidFill>
                <a:latin typeface="+mn-lt"/>
                <a:cs typeface="Roboto light"/>
              </a:rPr>
              <a:t>candy</a:t>
            </a:r>
            <a:r>
              <a:rPr lang="en-US" sz="1000" dirty="0">
                <a:solidFill>
                  <a:srgbClr val="262626"/>
                </a:solidFill>
                <a:latin typeface="+mn-lt"/>
                <a:cs typeface="Roboto light"/>
              </a:rPr>
              <a:t>. Bear claw croissant.</a:t>
            </a:r>
          </a:p>
        </p:txBody>
      </p:sp>
      <p:sp>
        <p:nvSpPr>
          <p:cNvPr id="49" name="Text Placeholder 33"/>
          <p:cNvSpPr txBox="1">
            <a:spLocks/>
          </p:cNvSpPr>
          <p:nvPr/>
        </p:nvSpPr>
        <p:spPr>
          <a:xfrm>
            <a:off x="4839331" y="3185399"/>
            <a:ext cx="1545494" cy="278645"/>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None/>
            </a:pPr>
            <a:r>
              <a:rPr lang="zh-CN" altLang="en-US" sz="1200" b="1" dirty="0">
                <a:solidFill>
                  <a:srgbClr val="0A4776"/>
                </a:solidFill>
                <a:latin typeface="微软雅黑" pitchFamily="34" charset="-122"/>
                <a:ea typeface="微软雅黑" pitchFamily="34" charset="-122"/>
                <a:cs typeface="Roboto medium"/>
              </a:rPr>
              <a:t>一些比例</a:t>
            </a:r>
            <a:endParaRPr lang="en-AU" altLang="zh-CN" sz="1200" b="1" dirty="0">
              <a:solidFill>
                <a:srgbClr val="0A4776"/>
              </a:solidFill>
              <a:latin typeface="微软雅黑" pitchFamily="34" charset="-122"/>
              <a:ea typeface="微软雅黑" pitchFamily="34" charset="-122"/>
              <a:cs typeface="Roboto medium"/>
            </a:endParaRPr>
          </a:p>
        </p:txBody>
      </p:sp>
      <p:grpSp>
        <p:nvGrpSpPr>
          <p:cNvPr id="50" name="Group 39"/>
          <p:cNvGrpSpPr/>
          <p:nvPr/>
        </p:nvGrpSpPr>
        <p:grpSpPr>
          <a:xfrm>
            <a:off x="4913925" y="1574804"/>
            <a:ext cx="1399320" cy="1399320"/>
            <a:chOff x="1447864" y="1680671"/>
            <a:chExt cx="1256032" cy="1256032"/>
          </a:xfrm>
        </p:grpSpPr>
        <p:sp>
          <p:nvSpPr>
            <p:cNvPr id="52" name="Donut 51"/>
            <p:cNvSpPr/>
            <p:nvPr/>
          </p:nvSpPr>
          <p:spPr>
            <a:xfrm>
              <a:off x="1447864" y="1680671"/>
              <a:ext cx="1256032" cy="1256032"/>
            </a:xfrm>
            <a:prstGeom prst="donut">
              <a:avLst>
                <a:gd name="adj" fmla="val 11686"/>
              </a:avLst>
            </a:prstGeom>
            <a:solidFill>
              <a:srgbClr val="00A5D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685738"/>
              <a:endParaRPr lang="en-US" sz="1400">
                <a:solidFill>
                  <a:srgbClr val="262526"/>
                </a:solidFill>
              </a:endParaRPr>
            </a:p>
          </p:txBody>
        </p:sp>
        <p:sp>
          <p:nvSpPr>
            <p:cNvPr id="62" name="Block Arc 52"/>
            <p:cNvSpPr/>
            <p:nvPr/>
          </p:nvSpPr>
          <p:spPr>
            <a:xfrm>
              <a:off x="1447864" y="1680671"/>
              <a:ext cx="1256032" cy="1256032"/>
            </a:xfrm>
            <a:prstGeom prst="blockArc">
              <a:avLst>
                <a:gd name="adj1" fmla="val 16162069"/>
                <a:gd name="adj2" fmla="val 3793687"/>
                <a:gd name="adj3" fmla="val 11689"/>
              </a:avLst>
            </a:prstGeom>
            <a:solidFill>
              <a:srgbClr val="0A477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685738"/>
              <a:endParaRPr lang="en-US" sz="1400">
                <a:solidFill>
                  <a:srgbClr val="262526"/>
                </a:solidFill>
              </a:endParaRPr>
            </a:p>
          </p:txBody>
        </p:sp>
      </p:grpSp>
      <p:sp>
        <p:nvSpPr>
          <p:cNvPr id="63" name="Rounded Rectangle 40"/>
          <p:cNvSpPr/>
          <p:nvPr/>
        </p:nvSpPr>
        <p:spPr>
          <a:xfrm>
            <a:off x="5136175" y="3819852"/>
            <a:ext cx="952500" cy="364723"/>
          </a:xfrm>
          <a:prstGeom prst="roundRect">
            <a:avLst>
              <a:gd name="adj" fmla="val 50000"/>
            </a:avLst>
          </a:prstGeom>
          <a:solidFill>
            <a:srgbClr val="0A4776"/>
          </a:solidFill>
          <a:ln>
            <a:noFill/>
          </a:ln>
        </p:spPr>
        <p:style>
          <a:lnRef idx="1">
            <a:schemeClr val="accent1"/>
          </a:lnRef>
          <a:fillRef idx="3">
            <a:schemeClr val="accent1"/>
          </a:fillRef>
          <a:effectRef idx="2">
            <a:schemeClr val="accent1"/>
          </a:effectRef>
          <a:fontRef idx="minor">
            <a:schemeClr val="lt1"/>
          </a:fontRef>
        </p:style>
        <p:txBody>
          <a:bodyPr lIns="68579" tIns="34289" rIns="68579" bIns="34289" rtlCol="0" anchor="ctr"/>
          <a:lstStyle/>
          <a:p>
            <a:pPr algn="ctr" defTabSz="685738"/>
            <a:r>
              <a:rPr lang="en-US" sz="900" spc="150" dirty="0">
                <a:solidFill>
                  <a:srgbClr val="FFFFFF"/>
                </a:solidFill>
              </a:rPr>
              <a:t>LAUNCH</a:t>
            </a:r>
          </a:p>
        </p:txBody>
      </p:sp>
      <p:sp>
        <p:nvSpPr>
          <p:cNvPr id="64" name="Text Placeholder 32"/>
          <p:cNvSpPr txBox="1">
            <a:spLocks/>
          </p:cNvSpPr>
          <p:nvPr/>
        </p:nvSpPr>
        <p:spPr>
          <a:xfrm>
            <a:off x="6837397" y="3401319"/>
            <a:ext cx="1545494" cy="855887"/>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lnSpc>
                <a:spcPct val="100000"/>
              </a:lnSpc>
              <a:buNone/>
            </a:pPr>
            <a:r>
              <a:rPr lang="en-US" sz="1000" dirty="0" err="1">
                <a:solidFill>
                  <a:srgbClr val="262626"/>
                </a:solidFill>
                <a:latin typeface="+mn-lt"/>
                <a:cs typeface="Roboto light"/>
              </a:rPr>
              <a:t>Liquorice</a:t>
            </a:r>
            <a:r>
              <a:rPr lang="en-US" sz="1000" dirty="0">
                <a:solidFill>
                  <a:srgbClr val="262626"/>
                </a:solidFill>
                <a:latin typeface="+mn-lt"/>
                <a:cs typeface="Roboto light"/>
              </a:rPr>
              <a:t> </a:t>
            </a:r>
            <a:r>
              <a:rPr lang="en-US" sz="1000" dirty="0" err="1">
                <a:solidFill>
                  <a:srgbClr val="262626"/>
                </a:solidFill>
                <a:latin typeface="+mn-lt"/>
                <a:cs typeface="Roboto light"/>
              </a:rPr>
              <a:t>chupa</a:t>
            </a:r>
            <a:r>
              <a:rPr lang="en-US" sz="1000" dirty="0">
                <a:solidFill>
                  <a:srgbClr val="262626"/>
                </a:solidFill>
                <a:latin typeface="+mn-lt"/>
                <a:cs typeface="Roboto light"/>
              </a:rPr>
              <a:t> </a:t>
            </a:r>
            <a:r>
              <a:rPr lang="en-US" sz="1000" dirty="0" err="1">
                <a:solidFill>
                  <a:srgbClr val="262626"/>
                </a:solidFill>
                <a:latin typeface="+mn-lt"/>
                <a:cs typeface="Roboto light"/>
              </a:rPr>
              <a:t>chups</a:t>
            </a:r>
            <a:r>
              <a:rPr lang="en-US" sz="1000" dirty="0">
                <a:solidFill>
                  <a:srgbClr val="262626"/>
                </a:solidFill>
                <a:latin typeface="+mn-lt"/>
                <a:cs typeface="Roboto light"/>
              </a:rPr>
              <a:t> </a:t>
            </a:r>
            <a:r>
              <a:rPr lang="en-US" sz="1000" dirty="0" smtClean="0">
                <a:solidFill>
                  <a:srgbClr val="262626"/>
                </a:solidFill>
                <a:latin typeface="+mn-lt"/>
                <a:cs typeface="Roboto light"/>
              </a:rPr>
              <a:t>candy</a:t>
            </a:r>
            <a:r>
              <a:rPr lang="en-US" sz="1000" dirty="0">
                <a:solidFill>
                  <a:srgbClr val="262626"/>
                </a:solidFill>
                <a:latin typeface="+mn-lt"/>
                <a:cs typeface="Roboto light"/>
              </a:rPr>
              <a:t>. Bear claw croissant.</a:t>
            </a:r>
          </a:p>
        </p:txBody>
      </p:sp>
      <p:sp>
        <p:nvSpPr>
          <p:cNvPr id="65" name="Text Placeholder 33"/>
          <p:cNvSpPr txBox="1">
            <a:spLocks/>
          </p:cNvSpPr>
          <p:nvPr/>
        </p:nvSpPr>
        <p:spPr>
          <a:xfrm>
            <a:off x="6837397" y="3185399"/>
            <a:ext cx="1545494" cy="278645"/>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None/>
            </a:pPr>
            <a:r>
              <a:rPr lang="zh-CN" altLang="en-US" sz="1200" b="1" dirty="0">
                <a:solidFill>
                  <a:srgbClr val="0A4776"/>
                </a:solidFill>
                <a:latin typeface="微软雅黑" pitchFamily="34" charset="-122"/>
                <a:ea typeface="微软雅黑" pitchFamily="34" charset="-122"/>
                <a:cs typeface="Roboto medium"/>
              </a:rPr>
              <a:t>一些比例</a:t>
            </a:r>
            <a:endParaRPr lang="en-AU" altLang="zh-CN" sz="1200" b="1" dirty="0">
              <a:solidFill>
                <a:srgbClr val="0A4776"/>
              </a:solidFill>
              <a:latin typeface="微软雅黑" pitchFamily="34" charset="-122"/>
              <a:ea typeface="微软雅黑" pitchFamily="34" charset="-122"/>
              <a:cs typeface="Roboto medium"/>
            </a:endParaRPr>
          </a:p>
        </p:txBody>
      </p:sp>
      <p:grpSp>
        <p:nvGrpSpPr>
          <p:cNvPr id="66" name="Group 45"/>
          <p:cNvGrpSpPr/>
          <p:nvPr/>
        </p:nvGrpSpPr>
        <p:grpSpPr>
          <a:xfrm>
            <a:off x="6911992" y="1574804"/>
            <a:ext cx="1399320" cy="1399320"/>
            <a:chOff x="1447864" y="1680671"/>
            <a:chExt cx="1256032" cy="1256032"/>
          </a:xfrm>
        </p:grpSpPr>
        <p:sp>
          <p:nvSpPr>
            <p:cNvPr id="67" name="Donut 48"/>
            <p:cNvSpPr/>
            <p:nvPr/>
          </p:nvSpPr>
          <p:spPr>
            <a:xfrm>
              <a:off x="1447864" y="1680671"/>
              <a:ext cx="1256032" cy="1256032"/>
            </a:xfrm>
            <a:prstGeom prst="donut">
              <a:avLst>
                <a:gd name="adj" fmla="val 11686"/>
              </a:avLst>
            </a:prstGeom>
            <a:solidFill>
              <a:srgbClr val="00A5D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685738"/>
              <a:endParaRPr lang="en-US" sz="1400">
                <a:solidFill>
                  <a:srgbClr val="262526"/>
                </a:solidFill>
              </a:endParaRPr>
            </a:p>
          </p:txBody>
        </p:sp>
        <p:sp>
          <p:nvSpPr>
            <p:cNvPr id="81" name="Block Arc 49"/>
            <p:cNvSpPr/>
            <p:nvPr/>
          </p:nvSpPr>
          <p:spPr>
            <a:xfrm>
              <a:off x="1447864" y="1680671"/>
              <a:ext cx="1256032" cy="1256032"/>
            </a:xfrm>
            <a:prstGeom prst="blockArc">
              <a:avLst>
                <a:gd name="adj1" fmla="val 16162069"/>
                <a:gd name="adj2" fmla="val 9513426"/>
                <a:gd name="adj3" fmla="val 11542"/>
              </a:avLst>
            </a:prstGeom>
            <a:solidFill>
              <a:srgbClr val="0A477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685738"/>
              <a:endParaRPr lang="en-US" sz="1400">
                <a:solidFill>
                  <a:srgbClr val="262526"/>
                </a:solidFill>
              </a:endParaRPr>
            </a:p>
          </p:txBody>
        </p:sp>
      </p:grpSp>
      <p:sp>
        <p:nvSpPr>
          <p:cNvPr id="82" name="Rounded Rectangle 46"/>
          <p:cNvSpPr/>
          <p:nvPr/>
        </p:nvSpPr>
        <p:spPr>
          <a:xfrm>
            <a:off x="7134242" y="3819852"/>
            <a:ext cx="952500" cy="364723"/>
          </a:xfrm>
          <a:prstGeom prst="roundRect">
            <a:avLst>
              <a:gd name="adj" fmla="val 50000"/>
            </a:avLst>
          </a:prstGeom>
          <a:solidFill>
            <a:srgbClr val="0A4776"/>
          </a:solidFill>
          <a:ln>
            <a:noFill/>
          </a:ln>
        </p:spPr>
        <p:style>
          <a:lnRef idx="1">
            <a:schemeClr val="accent1"/>
          </a:lnRef>
          <a:fillRef idx="3">
            <a:schemeClr val="accent1"/>
          </a:fillRef>
          <a:effectRef idx="2">
            <a:schemeClr val="accent1"/>
          </a:effectRef>
          <a:fontRef idx="minor">
            <a:schemeClr val="lt1"/>
          </a:fontRef>
        </p:style>
        <p:txBody>
          <a:bodyPr lIns="68579" tIns="34289" rIns="68579" bIns="34289" rtlCol="0" anchor="ctr"/>
          <a:lstStyle/>
          <a:p>
            <a:pPr algn="ctr" defTabSz="685738"/>
            <a:r>
              <a:rPr lang="en-US" sz="900" spc="150" dirty="0">
                <a:solidFill>
                  <a:srgbClr val="FFFFFF"/>
                </a:solidFill>
              </a:rPr>
              <a:t>LAUNCH</a:t>
            </a:r>
          </a:p>
        </p:txBody>
      </p:sp>
      <p:sp>
        <p:nvSpPr>
          <p:cNvPr id="83" name="Text Placeholder 32"/>
          <p:cNvSpPr txBox="1">
            <a:spLocks/>
          </p:cNvSpPr>
          <p:nvPr/>
        </p:nvSpPr>
        <p:spPr>
          <a:xfrm>
            <a:off x="814555" y="3401319"/>
            <a:ext cx="1545494" cy="855887"/>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lnSpc>
                <a:spcPct val="100000"/>
              </a:lnSpc>
              <a:buNone/>
            </a:pPr>
            <a:r>
              <a:rPr lang="en-US" sz="1000" dirty="0" err="1">
                <a:solidFill>
                  <a:srgbClr val="262626"/>
                </a:solidFill>
                <a:latin typeface="+mn-lt"/>
                <a:cs typeface="Roboto light"/>
              </a:rPr>
              <a:t>Liquorice</a:t>
            </a:r>
            <a:r>
              <a:rPr lang="en-US" sz="1000" dirty="0">
                <a:solidFill>
                  <a:srgbClr val="262626"/>
                </a:solidFill>
                <a:latin typeface="+mn-lt"/>
                <a:cs typeface="Roboto light"/>
              </a:rPr>
              <a:t> </a:t>
            </a:r>
            <a:r>
              <a:rPr lang="en-US" sz="1000" dirty="0" err="1">
                <a:solidFill>
                  <a:srgbClr val="262626"/>
                </a:solidFill>
                <a:latin typeface="+mn-lt"/>
                <a:cs typeface="Roboto light"/>
              </a:rPr>
              <a:t>chupa</a:t>
            </a:r>
            <a:r>
              <a:rPr lang="en-US" sz="1000" dirty="0">
                <a:solidFill>
                  <a:srgbClr val="262626"/>
                </a:solidFill>
                <a:latin typeface="+mn-lt"/>
                <a:cs typeface="Roboto light"/>
              </a:rPr>
              <a:t> </a:t>
            </a:r>
            <a:r>
              <a:rPr lang="en-US" sz="1000" dirty="0" err="1" smtClean="0">
                <a:solidFill>
                  <a:srgbClr val="262626"/>
                </a:solidFill>
                <a:latin typeface="+mn-lt"/>
                <a:cs typeface="Roboto light"/>
              </a:rPr>
              <a:t>chups</a:t>
            </a:r>
            <a:r>
              <a:rPr lang="en-US" sz="1000" dirty="0" smtClean="0">
                <a:solidFill>
                  <a:srgbClr val="262626"/>
                </a:solidFill>
                <a:latin typeface="+mn-lt"/>
                <a:cs typeface="Roboto light"/>
              </a:rPr>
              <a:t> candy. Bear claw croissant.</a:t>
            </a:r>
            <a:endParaRPr lang="en-US" sz="1000" dirty="0">
              <a:solidFill>
                <a:srgbClr val="262626"/>
              </a:solidFill>
              <a:latin typeface="+mn-lt"/>
              <a:cs typeface="Roboto light"/>
            </a:endParaRPr>
          </a:p>
        </p:txBody>
      </p:sp>
      <p:sp>
        <p:nvSpPr>
          <p:cNvPr id="84" name="Text Placeholder 33"/>
          <p:cNvSpPr txBox="1">
            <a:spLocks/>
          </p:cNvSpPr>
          <p:nvPr/>
        </p:nvSpPr>
        <p:spPr>
          <a:xfrm>
            <a:off x="814555" y="3185399"/>
            <a:ext cx="1545494" cy="278645"/>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None/>
            </a:pPr>
            <a:r>
              <a:rPr lang="zh-CN" altLang="en-US" sz="1200" b="1" dirty="0" smtClean="0">
                <a:solidFill>
                  <a:srgbClr val="0A4776"/>
                </a:solidFill>
                <a:latin typeface="微软雅黑" pitchFamily="34" charset="-122"/>
                <a:ea typeface="微软雅黑" pitchFamily="34" charset="-122"/>
                <a:cs typeface="Roboto medium"/>
              </a:rPr>
              <a:t>一些比例</a:t>
            </a:r>
            <a:endParaRPr lang="en-AU" sz="1200" b="1" dirty="0">
              <a:solidFill>
                <a:srgbClr val="0A4776"/>
              </a:solidFill>
              <a:latin typeface="微软雅黑" pitchFamily="34" charset="-122"/>
              <a:ea typeface="微软雅黑" pitchFamily="34" charset="-122"/>
              <a:cs typeface="Roboto medium"/>
            </a:endParaRPr>
          </a:p>
        </p:txBody>
      </p:sp>
      <p:grpSp>
        <p:nvGrpSpPr>
          <p:cNvPr id="85" name="Group 4"/>
          <p:cNvGrpSpPr/>
          <p:nvPr/>
        </p:nvGrpSpPr>
        <p:grpSpPr>
          <a:xfrm>
            <a:off x="889149" y="1574804"/>
            <a:ext cx="1399320" cy="1399320"/>
            <a:chOff x="1447864" y="1680671"/>
            <a:chExt cx="1256032" cy="1256032"/>
          </a:xfrm>
        </p:grpSpPr>
        <p:sp>
          <p:nvSpPr>
            <p:cNvPr id="86" name="Donut 2"/>
            <p:cNvSpPr/>
            <p:nvPr/>
          </p:nvSpPr>
          <p:spPr>
            <a:xfrm>
              <a:off x="1447864" y="1680671"/>
              <a:ext cx="1256032" cy="1256032"/>
            </a:xfrm>
            <a:prstGeom prst="donut">
              <a:avLst>
                <a:gd name="adj" fmla="val 11686"/>
              </a:avLst>
            </a:prstGeom>
            <a:solidFill>
              <a:srgbClr val="0A477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685738"/>
              <a:endParaRPr lang="en-US" sz="1400">
                <a:solidFill>
                  <a:srgbClr val="262526"/>
                </a:solidFill>
              </a:endParaRPr>
            </a:p>
          </p:txBody>
        </p:sp>
        <p:sp>
          <p:nvSpPr>
            <p:cNvPr id="87" name="Block Arc 1"/>
            <p:cNvSpPr/>
            <p:nvPr/>
          </p:nvSpPr>
          <p:spPr>
            <a:xfrm>
              <a:off x="1447864" y="1680671"/>
              <a:ext cx="1256032" cy="1256032"/>
            </a:xfrm>
            <a:prstGeom prst="blockArc">
              <a:avLst>
                <a:gd name="adj1" fmla="val 16162069"/>
                <a:gd name="adj2" fmla="val 0"/>
                <a:gd name="adj3" fmla="val 11812"/>
              </a:avLst>
            </a:prstGeom>
            <a:solidFill>
              <a:srgbClr val="00A5D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685738"/>
              <a:endParaRPr lang="en-US" sz="1400">
                <a:solidFill>
                  <a:srgbClr val="262526"/>
                </a:solidFill>
              </a:endParaRPr>
            </a:p>
          </p:txBody>
        </p:sp>
      </p:grpSp>
      <p:sp>
        <p:nvSpPr>
          <p:cNvPr id="88" name="Rounded Rectangle 5"/>
          <p:cNvSpPr/>
          <p:nvPr/>
        </p:nvSpPr>
        <p:spPr>
          <a:xfrm>
            <a:off x="1111399" y="3819852"/>
            <a:ext cx="952500" cy="364723"/>
          </a:xfrm>
          <a:prstGeom prst="roundRect">
            <a:avLst>
              <a:gd name="adj" fmla="val 50000"/>
            </a:avLst>
          </a:prstGeom>
          <a:solidFill>
            <a:srgbClr val="0A4776"/>
          </a:solidFill>
          <a:ln>
            <a:noFill/>
          </a:ln>
        </p:spPr>
        <p:style>
          <a:lnRef idx="1">
            <a:schemeClr val="accent1"/>
          </a:lnRef>
          <a:fillRef idx="3">
            <a:schemeClr val="accent1"/>
          </a:fillRef>
          <a:effectRef idx="2">
            <a:schemeClr val="accent1"/>
          </a:effectRef>
          <a:fontRef idx="minor">
            <a:schemeClr val="lt1"/>
          </a:fontRef>
        </p:style>
        <p:txBody>
          <a:bodyPr lIns="68579" tIns="34289" rIns="68579" bIns="34289" rtlCol="0" anchor="ctr"/>
          <a:lstStyle/>
          <a:p>
            <a:pPr algn="ctr" defTabSz="685738"/>
            <a:r>
              <a:rPr lang="en-US" sz="900" spc="150" dirty="0">
                <a:solidFill>
                  <a:srgbClr val="FFFFFF"/>
                </a:solidFill>
              </a:rPr>
              <a:t>LAUNCH</a:t>
            </a:r>
          </a:p>
        </p:txBody>
      </p:sp>
      <p:sp>
        <p:nvSpPr>
          <p:cNvPr id="89" name="Text Placeholder 32"/>
          <p:cNvSpPr txBox="1">
            <a:spLocks/>
          </p:cNvSpPr>
          <p:nvPr/>
        </p:nvSpPr>
        <p:spPr>
          <a:xfrm>
            <a:off x="2812621" y="3401319"/>
            <a:ext cx="1545494" cy="855887"/>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lnSpc>
                <a:spcPct val="100000"/>
              </a:lnSpc>
              <a:buNone/>
            </a:pPr>
            <a:r>
              <a:rPr lang="en-US" sz="1000" dirty="0" err="1">
                <a:solidFill>
                  <a:srgbClr val="262626"/>
                </a:solidFill>
                <a:latin typeface="+mn-lt"/>
                <a:cs typeface="Roboto light"/>
              </a:rPr>
              <a:t>Liquorice</a:t>
            </a:r>
            <a:r>
              <a:rPr lang="en-US" sz="1000" dirty="0">
                <a:solidFill>
                  <a:srgbClr val="262626"/>
                </a:solidFill>
                <a:latin typeface="+mn-lt"/>
                <a:cs typeface="Roboto light"/>
              </a:rPr>
              <a:t> </a:t>
            </a:r>
            <a:r>
              <a:rPr lang="en-US" sz="1000" dirty="0" err="1">
                <a:solidFill>
                  <a:srgbClr val="262626"/>
                </a:solidFill>
                <a:latin typeface="+mn-lt"/>
                <a:cs typeface="Roboto light"/>
              </a:rPr>
              <a:t>chupa</a:t>
            </a:r>
            <a:r>
              <a:rPr lang="en-US" sz="1000" dirty="0">
                <a:solidFill>
                  <a:srgbClr val="262626"/>
                </a:solidFill>
                <a:latin typeface="+mn-lt"/>
                <a:cs typeface="Roboto light"/>
              </a:rPr>
              <a:t> </a:t>
            </a:r>
            <a:r>
              <a:rPr lang="en-US" sz="1000" dirty="0" err="1">
                <a:solidFill>
                  <a:srgbClr val="262626"/>
                </a:solidFill>
                <a:latin typeface="+mn-lt"/>
                <a:cs typeface="Roboto light"/>
              </a:rPr>
              <a:t>chups</a:t>
            </a:r>
            <a:r>
              <a:rPr lang="en-US" sz="1000" dirty="0">
                <a:solidFill>
                  <a:srgbClr val="262626"/>
                </a:solidFill>
                <a:latin typeface="+mn-lt"/>
                <a:cs typeface="Roboto light"/>
              </a:rPr>
              <a:t> </a:t>
            </a:r>
            <a:r>
              <a:rPr lang="en-US" sz="1000" dirty="0" smtClean="0">
                <a:solidFill>
                  <a:srgbClr val="262626"/>
                </a:solidFill>
                <a:latin typeface="+mn-lt"/>
                <a:cs typeface="Roboto light"/>
              </a:rPr>
              <a:t>candy</a:t>
            </a:r>
            <a:r>
              <a:rPr lang="en-US" sz="1000" dirty="0">
                <a:solidFill>
                  <a:srgbClr val="262626"/>
                </a:solidFill>
                <a:latin typeface="+mn-lt"/>
                <a:cs typeface="Roboto light"/>
              </a:rPr>
              <a:t>. Bear claw croissant.</a:t>
            </a:r>
          </a:p>
        </p:txBody>
      </p:sp>
      <p:sp>
        <p:nvSpPr>
          <p:cNvPr id="90" name="Text Placeholder 33"/>
          <p:cNvSpPr txBox="1">
            <a:spLocks/>
          </p:cNvSpPr>
          <p:nvPr/>
        </p:nvSpPr>
        <p:spPr>
          <a:xfrm>
            <a:off x="2812621" y="3185399"/>
            <a:ext cx="1545494" cy="278645"/>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None/>
            </a:pPr>
            <a:r>
              <a:rPr lang="zh-CN" altLang="en-US" sz="1200" b="1" dirty="0">
                <a:solidFill>
                  <a:srgbClr val="0A4776"/>
                </a:solidFill>
                <a:latin typeface="微软雅黑" pitchFamily="34" charset="-122"/>
                <a:ea typeface="微软雅黑" pitchFamily="34" charset="-122"/>
                <a:cs typeface="Roboto medium"/>
              </a:rPr>
              <a:t>一些比例</a:t>
            </a:r>
            <a:endParaRPr lang="en-AU" altLang="zh-CN" sz="1200" b="1" dirty="0">
              <a:solidFill>
                <a:srgbClr val="0A4776"/>
              </a:solidFill>
              <a:latin typeface="微软雅黑" pitchFamily="34" charset="-122"/>
              <a:ea typeface="微软雅黑" pitchFamily="34" charset="-122"/>
              <a:cs typeface="Roboto medium"/>
            </a:endParaRPr>
          </a:p>
        </p:txBody>
      </p:sp>
      <p:grpSp>
        <p:nvGrpSpPr>
          <p:cNvPr id="91" name="Group 31"/>
          <p:cNvGrpSpPr/>
          <p:nvPr/>
        </p:nvGrpSpPr>
        <p:grpSpPr>
          <a:xfrm>
            <a:off x="2887216" y="1574804"/>
            <a:ext cx="1399320" cy="1399320"/>
            <a:chOff x="1447864" y="1680671"/>
            <a:chExt cx="1256032" cy="1256032"/>
          </a:xfrm>
        </p:grpSpPr>
        <p:sp>
          <p:nvSpPr>
            <p:cNvPr id="92" name="Donut 32"/>
            <p:cNvSpPr/>
            <p:nvPr/>
          </p:nvSpPr>
          <p:spPr>
            <a:xfrm>
              <a:off x="1447864" y="1680671"/>
              <a:ext cx="1256032" cy="1256032"/>
            </a:xfrm>
            <a:prstGeom prst="donut">
              <a:avLst>
                <a:gd name="adj" fmla="val 11686"/>
              </a:avLst>
            </a:prstGeom>
            <a:solidFill>
              <a:srgbClr val="00A5D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685738"/>
              <a:endParaRPr lang="en-US" sz="1400">
                <a:solidFill>
                  <a:srgbClr val="262526"/>
                </a:solidFill>
              </a:endParaRPr>
            </a:p>
          </p:txBody>
        </p:sp>
        <p:sp>
          <p:nvSpPr>
            <p:cNvPr id="93" name="Block Arc 33"/>
            <p:cNvSpPr/>
            <p:nvPr/>
          </p:nvSpPr>
          <p:spPr>
            <a:xfrm>
              <a:off x="1447864" y="1680671"/>
              <a:ext cx="1256032" cy="1256032"/>
            </a:xfrm>
            <a:prstGeom prst="blockArc">
              <a:avLst>
                <a:gd name="adj1" fmla="val 16162069"/>
                <a:gd name="adj2" fmla="val 9513426"/>
                <a:gd name="adj3" fmla="val 11542"/>
              </a:avLst>
            </a:prstGeom>
            <a:solidFill>
              <a:srgbClr val="0A477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685738"/>
              <a:endParaRPr lang="en-US" sz="1400">
                <a:solidFill>
                  <a:srgbClr val="262526"/>
                </a:solidFill>
              </a:endParaRPr>
            </a:p>
          </p:txBody>
        </p:sp>
      </p:grpSp>
      <p:sp>
        <p:nvSpPr>
          <p:cNvPr id="94" name="Rounded Rectangle 34"/>
          <p:cNvSpPr/>
          <p:nvPr/>
        </p:nvSpPr>
        <p:spPr>
          <a:xfrm>
            <a:off x="3109466" y="3819852"/>
            <a:ext cx="952500" cy="364723"/>
          </a:xfrm>
          <a:prstGeom prst="roundRect">
            <a:avLst>
              <a:gd name="adj" fmla="val 50000"/>
            </a:avLst>
          </a:prstGeom>
          <a:solidFill>
            <a:srgbClr val="0A4776"/>
          </a:solidFill>
          <a:ln>
            <a:noFill/>
          </a:ln>
        </p:spPr>
        <p:style>
          <a:lnRef idx="1">
            <a:schemeClr val="accent1"/>
          </a:lnRef>
          <a:fillRef idx="3">
            <a:schemeClr val="accent1"/>
          </a:fillRef>
          <a:effectRef idx="2">
            <a:schemeClr val="accent1"/>
          </a:effectRef>
          <a:fontRef idx="minor">
            <a:schemeClr val="lt1"/>
          </a:fontRef>
        </p:style>
        <p:txBody>
          <a:bodyPr lIns="68579" tIns="34289" rIns="68579" bIns="34289" rtlCol="0" anchor="ctr"/>
          <a:lstStyle/>
          <a:p>
            <a:pPr algn="ctr" defTabSz="685738"/>
            <a:r>
              <a:rPr lang="en-US" sz="900" spc="150" dirty="0">
                <a:solidFill>
                  <a:srgbClr val="FFFFFF"/>
                </a:solidFill>
              </a:rPr>
              <a:t>LAUNCH</a:t>
            </a:r>
          </a:p>
        </p:txBody>
      </p:sp>
      <p:sp>
        <p:nvSpPr>
          <p:cNvPr id="95" name="椭圆 94"/>
          <p:cNvSpPr/>
          <p:nvPr/>
        </p:nvSpPr>
        <p:spPr>
          <a:xfrm>
            <a:off x="1053164" y="1740326"/>
            <a:ext cx="1068275" cy="1068275"/>
          </a:xfrm>
          <a:prstGeom prst="ellipse">
            <a:avLst/>
          </a:prstGeom>
          <a:gradFill flip="none" rotWithShape="1">
            <a:gsLst>
              <a:gs pos="100000">
                <a:srgbClr val="FCFCFC"/>
              </a:gs>
              <a:gs pos="0">
                <a:srgbClr val="CCCCCC"/>
              </a:gs>
            </a:gsLst>
            <a:lin ang="7200000" scaled="0"/>
            <a:tileRect/>
          </a:gra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b="1">
              <a:solidFill>
                <a:schemeClr val="bg1"/>
              </a:solidFill>
              <a:effectLst>
                <a:outerShdw blurRad="38100" dist="38100" dir="2700000" algn="tl">
                  <a:srgbClr val="000000">
                    <a:alpha val="43137"/>
                  </a:srgbClr>
                </a:outerShdw>
              </a:effectLst>
            </a:endParaRPr>
          </a:p>
        </p:txBody>
      </p:sp>
      <p:sp>
        <p:nvSpPr>
          <p:cNvPr id="96" name="椭圆 95"/>
          <p:cNvSpPr/>
          <p:nvPr/>
        </p:nvSpPr>
        <p:spPr>
          <a:xfrm>
            <a:off x="3055201" y="1728790"/>
            <a:ext cx="1068275" cy="1068275"/>
          </a:xfrm>
          <a:prstGeom prst="ellipse">
            <a:avLst/>
          </a:prstGeom>
          <a:gradFill flip="none" rotWithShape="1">
            <a:gsLst>
              <a:gs pos="100000">
                <a:srgbClr val="FCFCFC"/>
              </a:gs>
              <a:gs pos="0">
                <a:srgbClr val="CCCCCC"/>
              </a:gs>
            </a:gsLst>
            <a:lin ang="7200000" scaled="0"/>
            <a:tileRect/>
          </a:gra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b="1">
              <a:solidFill>
                <a:schemeClr val="bg1"/>
              </a:solidFill>
              <a:effectLst>
                <a:outerShdw blurRad="38100" dist="38100" dir="2700000" algn="tl">
                  <a:srgbClr val="000000">
                    <a:alpha val="43137"/>
                  </a:srgbClr>
                </a:outerShdw>
              </a:effectLst>
            </a:endParaRPr>
          </a:p>
        </p:txBody>
      </p:sp>
      <p:sp>
        <p:nvSpPr>
          <p:cNvPr id="97" name="椭圆 96"/>
          <p:cNvSpPr/>
          <p:nvPr/>
        </p:nvSpPr>
        <p:spPr>
          <a:xfrm>
            <a:off x="5072640" y="1740326"/>
            <a:ext cx="1068275" cy="1068275"/>
          </a:xfrm>
          <a:prstGeom prst="ellipse">
            <a:avLst/>
          </a:prstGeom>
          <a:gradFill flip="none" rotWithShape="1">
            <a:gsLst>
              <a:gs pos="100000">
                <a:srgbClr val="FCFCFC"/>
              </a:gs>
              <a:gs pos="0">
                <a:srgbClr val="CCCCCC"/>
              </a:gs>
            </a:gsLst>
            <a:lin ang="7200000" scaled="0"/>
            <a:tileRect/>
          </a:gra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b="1">
              <a:solidFill>
                <a:schemeClr val="bg1"/>
              </a:solidFill>
              <a:effectLst>
                <a:outerShdw blurRad="38100" dist="38100" dir="2700000" algn="tl">
                  <a:srgbClr val="000000">
                    <a:alpha val="43137"/>
                  </a:srgbClr>
                </a:outerShdw>
              </a:effectLst>
            </a:endParaRPr>
          </a:p>
        </p:txBody>
      </p:sp>
      <p:sp>
        <p:nvSpPr>
          <p:cNvPr id="98" name="椭圆 97"/>
          <p:cNvSpPr/>
          <p:nvPr/>
        </p:nvSpPr>
        <p:spPr>
          <a:xfrm>
            <a:off x="7076006" y="1728790"/>
            <a:ext cx="1068275" cy="1068275"/>
          </a:xfrm>
          <a:prstGeom prst="ellipse">
            <a:avLst/>
          </a:prstGeom>
          <a:gradFill flip="none" rotWithShape="1">
            <a:gsLst>
              <a:gs pos="100000">
                <a:srgbClr val="FCFCFC"/>
              </a:gs>
              <a:gs pos="0">
                <a:srgbClr val="CCCCCC"/>
              </a:gs>
            </a:gsLst>
            <a:lin ang="7200000" scaled="0"/>
            <a:tileRect/>
          </a:gra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b="1">
              <a:solidFill>
                <a:schemeClr val="bg1"/>
              </a:solidFill>
              <a:effectLst>
                <a:outerShdw blurRad="38100" dist="38100" dir="2700000" algn="tl">
                  <a:srgbClr val="000000">
                    <a:alpha val="43137"/>
                  </a:srgbClr>
                </a:outerShdw>
              </a:effectLst>
            </a:endParaRPr>
          </a:p>
        </p:txBody>
      </p:sp>
      <p:sp>
        <p:nvSpPr>
          <p:cNvPr id="99" name="Rectangle 41"/>
          <p:cNvSpPr/>
          <p:nvPr/>
        </p:nvSpPr>
        <p:spPr>
          <a:xfrm>
            <a:off x="5268677" y="2062677"/>
            <a:ext cx="694740" cy="377024"/>
          </a:xfrm>
          <a:prstGeom prst="rect">
            <a:avLst/>
          </a:prstGeom>
        </p:spPr>
        <p:txBody>
          <a:bodyPr wrap="none" lIns="68579" tIns="34289" rIns="68579" bIns="34289">
            <a:spAutoFit/>
          </a:bodyPr>
          <a:lstStyle/>
          <a:p>
            <a:pPr algn="ctr" defTabSz="685738"/>
            <a:r>
              <a:rPr lang="en-AU" sz="2000" b="1" dirty="0">
                <a:solidFill>
                  <a:srgbClr val="0059A9"/>
                </a:solidFill>
                <a:latin typeface="微软雅黑" pitchFamily="34" charset="-122"/>
                <a:ea typeface="微软雅黑" pitchFamily="34" charset="-122"/>
                <a:cs typeface="Roboto black"/>
              </a:rPr>
              <a:t>40%</a:t>
            </a:r>
            <a:endParaRPr lang="en-US" sz="2000" b="1" dirty="0">
              <a:solidFill>
                <a:srgbClr val="0059A9"/>
              </a:solidFill>
              <a:latin typeface="微软雅黑" pitchFamily="34" charset="-122"/>
              <a:ea typeface="微软雅黑" pitchFamily="34" charset="-122"/>
              <a:cs typeface="Roboto black"/>
            </a:endParaRPr>
          </a:p>
        </p:txBody>
      </p:sp>
      <p:sp>
        <p:nvSpPr>
          <p:cNvPr id="100" name="Rectangle 47"/>
          <p:cNvSpPr/>
          <p:nvPr/>
        </p:nvSpPr>
        <p:spPr>
          <a:xfrm>
            <a:off x="7266745" y="2062677"/>
            <a:ext cx="694740" cy="377024"/>
          </a:xfrm>
          <a:prstGeom prst="rect">
            <a:avLst/>
          </a:prstGeom>
        </p:spPr>
        <p:txBody>
          <a:bodyPr wrap="none" lIns="68579" tIns="34289" rIns="68579" bIns="34289">
            <a:spAutoFit/>
          </a:bodyPr>
          <a:lstStyle/>
          <a:p>
            <a:pPr algn="ctr" defTabSz="685738"/>
            <a:r>
              <a:rPr lang="en-AU" sz="2000" b="1" dirty="0">
                <a:solidFill>
                  <a:srgbClr val="0059A9"/>
                </a:solidFill>
                <a:latin typeface="微软雅黑" pitchFamily="34" charset="-122"/>
                <a:ea typeface="微软雅黑" pitchFamily="34" charset="-122"/>
                <a:cs typeface="Roboto black"/>
              </a:rPr>
              <a:t>69%</a:t>
            </a:r>
            <a:endParaRPr lang="en-US" sz="2000" b="1" dirty="0">
              <a:solidFill>
                <a:srgbClr val="0059A9"/>
              </a:solidFill>
              <a:latin typeface="微软雅黑" pitchFamily="34" charset="-122"/>
              <a:ea typeface="微软雅黑" pitchFamily="34" charset="-122"/>
              <a:cs typeface="Roboto black"/>
            </a:endParaRPr>
          </a:p>
        </p:txBody>
      </p:sp>
      <p:sp>
        <p:nvSpPr>
          <p:cNvPr id="101" name="Rectangle 6"/>
          <p:cNvSpPr/>
          <p:nvPr/>
        </p:nvSpPr>
        <p:spPr>
          <a:xfrm>
            <a:off x="1243901" y="2062677"/>
            <a:ext cx="694740" cy="377024"/>
          </a:xfrm>
          <a:prstGeom prst="rect">
            <a:avLst/>
          </a:prstGeom>
        </p:spPr>
        <p:txBody>
          <a:bodyPr wrap="none" lIns="68579" tIns="34289" rIns="68579" bIns="34289">
            <a:spAutoFit/>
          </a:bodyPr>
          <a:lstStyle/>
          <a:p>
            <a:pPr algn="ctr" defTabSz="685738"/>
            <a:r>
              <a:rPr lang="en-AU" sz="2000" b="1" dirty="0">
                <a:solidFill>
                  <a:srgbClr val="0059A9"/>
                </a:solidFill>
                <a:latin typeface="微软雅黑" pitchFamily="34" charset="-122"/>
                <a:ea typeface="微软雅黑" pitchFamily="34" charset="-122"/>
                <a:cs typeface="Roboto black"/>
              </a:rPr>
              <a:t>25%</a:t>
            </a:r>
            <a:endParaRPr lang="en-US" sz="2000" b="1" dirty="0">
              <a:solidFill>
                <a:srgbClr val="0059A9"/>
              </a:solidFill>
              <a:latin typeface="微软雅黑" pitchFamily="34" charset="-122"/>
              <a:ea typeface="微软雅黑" pitchFamily="34" charset="-122"/>
              <a:cs typeface="Roboto black"/>
            </a:endParaRPr>
          </a:p>
        </p:txBody>
      </p:sp>
      <p:sp>
        <p:nvSpPr>
          <p:cNvPr id="102" name="Rectangle 35"/>
          <p:cNvSpPr/>
          <p:nvPr/>
        </p:nvSpPr>
        <p:spPr>
          <a:xfrm>
            <a:off x="3241969" y="2062677"/>
            <a:ext cx="694740" cy="377024"/>
          </a:xfrm>
          <a:prstGeom prst="rect">
            <a:avLst/>
          </a:prstGeom>
        </p:spPr>
        <p:txBody>
          <a:bodyPr wrap="none" lIns="68579" tIns="34289" rIns="68579" bIns="34289">
            <a:spAutoFit/>
          </a:bodyPr>
          <a:lstStyle/>
          <a:p>
            <a:pPr algn="ctr" defTabSz="685738"/>
            <a:r>
              <a:rPr lang="en-AU" sz="2000" b="1" dirty="0">
                <a:solidFill>
                  <a:srgbClr val="0059A9"/>
                </a:solidFill>
                <a:latin typeface="微软雅黑" pitchFamily="34" charset="-122"/>
                <a:ea typeface="微软雅黑" pitchFamily="34" charset="-122"/>
                <a:cs typeface="Roboto black"/>
              </a:rPr>
              <a:t>69%</a:t>
            </a:r>
            <a:endParaRPr lang="en-US" sz="2000" b="1" dirty="0">
              <a:solidFill>
                <a:srgbClr val="0059A9"/>
              </a:solidFill>
              <a:latin typeface="微软雅黑" pitchFamily="34" charset="-122"/>
              <a:ea typeface="微软雅黑" pitchFamily="34" charset="-122"/>
              <a:cs typeface="Roboto black"/>
            </a:endParaRPr>
          </a:p>
        </p:txBody>
      </p:sp>
      <p:pic>
        <p:nvPicPr>
          <p:cNvPr id="43" name="图片 4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78200" y="151827"/>
            <a:ext cx="1804473" cy="460907"/>
          </a:xfrm>
          <a:prstGeom prst="rect">
            <a:avLst/>
          </a:prstGeom>
        </p:spPr>
      </p:pic>
    </p:spTree>
    <p:extLst>
      <p:ext uri="{BB962C8B-B14F-4D97-AF65-F5344CB8AC3E}">
        <p14:creationId xmlns:p14="http://schemas.microsoft.com/office/powerpoint/2010/main" val="104658773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9144000" cy="5143500"/>
          </a:xfrm>
          <a:prstGeom prst="rect">
            <a:avLst/>
          </a:prstGeom>
          <a:gradFill flip="none" rotWithShape="1">
            <a:gsLst>
              <a:gs pos="0">
                <a:schemeClr val="bg1"/>
              </a:gs>
              <a:gs pos="50000">
                <a:schemeClr val="bg1">
                  <a:lumMod val="95000"/>
                </a:schemeClr>
              </a:gs>
              <a:gs pos="100000">
                <a:schemeClr val="bg1">
                  <a:lumMod val="8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spcCol="0" rtlCol="0" anchor="ctr"/>
          <a:lstStyle/>
          <a:p>
            <a:pPr algn="ctr"/>
            <a:endParaRPr lang="zh-CN" altLang="en-US"/>
          </a:p>
        </p:txBody>
      </p:sp>
      <p:pic>
        <p:nvPicPr>
          <p:cNvPr id="5" name="Picture 2" descr="F:\案例二\394\1.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7726" t="53859" r="38373" b="13773"/>
          <a:stretch/>
        </p:blipFill>
        <p:spPr bwMode="auto">
          <a:xfrm>
            <a:off x="771468" y="-30"/>
            <a:ext cx="8372532" cy="5143500"/>
          </a:xfrm>
          <a:prstGeom prst="rect">
            <a:avLst/>
          </a:prstGeom>
          <a:noFill/>
          <a:effectLst>
            <a:outerShdw blurRad="342900" dist="139700" dir="12060000" sx="102000" sy="102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1" name="Picture 2" descr="F:\案例二\394\1.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7726" t="53859" r="38006" b="13773"/>
          <a:stretch/>
        </p:blipFill>
        <p:spPr bwMode="auto">
          <a:xfrm rot="10800000">
            <a:off x="-1" y="1"/>
            <a:ext cx="8429623" cy="5143500"/>
          </a:xfrm>
          <a:prstGeom prst="rect">
            <a:avLst/>
          </a:prstGeom>
          <a:noFill/>
          <a:effectLst>
            <a:outerShdw blurRad="342900" dist="139700" dir="12060000" sx="102000" sy="102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grpSp>
        <p:nvGrpSpPr>
          <p:cNvPr id="7" name="组合 6"/>
          <p:cNvGrpSpPr/>
          <p:nvPr/>
        </p:nvGrpSpPr>
        <p:grpSpPr>
          <a:xfrm>
            <a:off x="3944738" y="1103964"/>
            <a:ext cx="1254524" cy="1254524"/>
            <a:chOff x="2494238" y="1545926"/>
            <a:chExt cx="1170130" cy="1170130"/>
          </a:xfrm>
        </p:grpSpPr>
        <p:sp>
          <p:nvSpPr>
            <p:cNvPr id="8" name="椭圆 7"/>
            <p:cNvSpPr/>
            <p:nvPr/>
          </p:nvSpPr>
          <p:spPr>
            <a:xfrm>
              <a:off x="2494238" y="1545926"/>
              <a:ext cx="1170130" cy="1170130"/>
            </a:xfrm>
            <a:prstGeom prst="ellipse">
              <a:avLst/>
            </a:prstGeom>
            <a:gradFill flip="none" rotWithShape="1">
              <a:gsLst>
                <a:gs pos="100000">
                  <a:srgbClr val="FCFCFC"/>
                </a:gs>
                <a:gs pos="0">
                  <a:srgbClr val="CCCCCC"/>
                </a:gs>
              </a:gsLst>
              <a:lin ang="7200000" scaled="0"/>
              <a:tileRect/>
            </a:gra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2633023" y="1684711"/>
              <a:ext cx="892559" cy="892559"/>
            </a:xfrm>
            <a:prstGeom prst="ellipse">
              <a:avLst/>
            </a:prstGeom>
            <a:solidFill>
              <a:srgbClr val="0A4776"/>
            </a:solidFill>
            <a:ln>
              <a:noFill/>
            </a:ln>
            <a:effectLst>
              <a:innerShdw blurRad="63500" dist="50800" dir="18900000">
                <a:prstClr val="black">
                  <a:alpha val="34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矩形 9"/>
          <p:cNvSpPr/>
          <p:nvPr/>
        </p:nvSpPr>
        <p:spPr>
          <a:xfrm>
            <a:off x="2856568" y="2571720"/>
            <a:ext cx="3430860" cy="584775"/>
          </a:xfrm>
          <a:prstGeom prst="rect">
            <a:avLst/>
          </a:prstGeom>
        </p:spPr>
        <p:txBody>
          <a:bodyPr wrap="square">
            <a:spAutoFit/>
          </a:bodyPr>
          <a:lstStyle/>
          <a:p>
            <a:pPr algn="ctr"/>
            <a:r>
              <a:rPr lang="zh-CN" altLang="en-US" sz="3200" b="1" dirty="0" smtClean="0">
                <a:solidFill>
                  <a:srgbClr val="0A4776"/>
                </a:solidFill>
                <a:latin typeface="微软雅黑" pitchFamily="34" charset="-122"/>
                <a:ea typeface="微软雅黑" pitchFamily="34" charset="-122"/>
              </a:rPr>
              <a:t>研究方法及过程</a:t>
            </a:r>
            <a:endParaRPr lang="en-US" altLang="zh-CN" sz="3200" b="1" dirty="0">
              <a:solidFill>
                <a:srgbClr val="0A4776"/>
              </a:solidFill>
              <a:latin typeface="微软雅黑" pitchFamily="34" charset="-122"/>
              <a:ea typeface="微软雅黑" pitchFamily="34" charset="-122"/>
            </a:endParaRPr>
          </a:p>
        </p:txBody>
      </p:sp>
      <p:sp>
        <p:nvSpPr>
          <p:cNvPr id="12" name="Freeform 111"/>
          <p:cNvSpPr>
            <a:spLocks noEditPoints="1"/>
          </p:cNvSpPr>
          <p:nvPr/>
        </p:nvSpPr>
        <p:spPr bwMode="auto">
          <a:xfrm>
            <a:off x="4304362" y="1546617"/>
            <a:ext cx="535271" cy="369218"/>
          </a:xfrm>
          <a:custGeom>
            <a:avLst/>
            <a:gdLst/>
            <a:ahLst/>
            <a:cxnLst>
              <a:cxn ang="0">
                <a:pos x="73" y="36"/>
              </a:cxn>
              <a:cxn ang="0">
                <a:pos x="58" y="50"/>
              </a:cxn>
              <a:cxn ang="0">
                <a:pos x="58" y="50"/>
              </a:cxn>
              <a:cxn ang="0">
                <a:pos x="15" y="50"/>
              </a:cxn>
              <a:cxn ang="0">
                <a:pos x="15" y="50"/>
              </a:cxn>
              <a:cxn ang="0">
                <a:pos x="14" y="50"/>
              </a:cxn>
              <a:cxn ang="0">
                <a:pos x="14" y="50"/>
              </a:cxn>
              <a:cxn ang="0">
                <a:pos x="0" y="35"/>
              </a:cxn>
              <a:cxn ang="0">
                <a:pos x="7" y="23"/>
              </a:cxn>
              <a:cxn ang="0">
                <a:pos x="7" y="20"/>
              </a:cxn>
              <a:cxn ang="0">
                <a:pos x="17" y="10"/>
              </a:cxn>
              <a:cxn ang="0">
                <a:pos x="23" y="12"/>
              </a:cxn>
              <a:cxn ang="0">
                <a:pos x="42" y="0"/>
              </a:cxn>
              <a:cxn ang="0">
                <a:pos x="64" y="21"/>
              </a:cxn>
              <a:cxn ang="0">
                <a:pos x="64" y="23"/>
              </a:cxn>
              <a:cxn ang="0">
                <a:pos x="73" y="36"/>
              </a:cxn>
              <a:cxn ang="0">
                <a:pos x="27" y="42"/>
              </a:cxn>
              <a:cxn ang="0">
                <a:pos x="35" y="38"/>
              </a:cxn>
              <a:cxn ang="0">
                <a:pos x="32" y="34"/>
              </a:cxn>
              <a:cxn ang="0">
                <a:pos x="27" y="37"/>
              </a:cxn>
              <a:cxn ang="0">
                <a:pos x="22" y="32"/>
              </a:cxn>
              <a:cxn ang="0">
                <a:pos x="27" y="28"/>
              </a:cxn>
              <a:cxn ang="0">
                <a:pos x="48" y="42"/>
              </a:cxn>
              <a:cxn ang="0">
                <a:pos x="58" y="32"/>
              </a:cxn>
              <a:cxn ang="0">
                <a:pos x="48" y="23"/>
              </a:cxn>
              <a:cxn ang="0">
                <a:pos x="39" y="26"/>
              </a:cxn>
              <a:cxn ang="0">
                <a:pos x="43" y="30"/>
              </a:cxn>
              <a:cxn ang="0">
                <a:pos x="48" y="28"/>
              </a:cxn>
              <a:cxn ang="0">
                <a:pos x="52" y="32"/>
              </a:cxn>
              <a:cxn ang="0">
                <a:pos x="48" y="37"/>
              </a:cxn>
              <a:cxn ang="0">
                <a:pos x="27" y="23"/>
              </a:cxn>
              <a:cxn ang="0">
                <a:pos x="16" y="32"/>
              </a:cxn>
              <a:cxn ang="0">
                <a:pos x="27" y="42"/>
              </a:cxn>
            </a:cxnLst>
            <a:rect l="0" t="0" r="r" b="b"/>
            <a:pathLst>
              <a:path w="73" h="50">
                <a:moveTo>
                  <a:pt x="73" y="36"/>
                </a:moveTo>
                <a:cubicBezTo>
                  <a:pt x="73" y="44"/>
                  <a:pt x="66" y="50"/>
                  <a:pt x="58" y="50"/>
                </a:cubicBezTo>
                <a:cubicBezTo>
                  <a:pt x="58" y="50"/>
                  <a:pt x="58" y="50"/>
                  <a:pt x="58" y="50"/>
                </a:cubicBezTo>
                <a:cubicBezTo>
                  <a:pt x="15" y="50"/>
                  <a:pt x="15" y="50"/>
                  <a:pt x="15" y="50"/>
                </a:cubicBezTo>
                <a:cubicBezTo>
                  <a:pt x="15" y="50"/>
                  <a:pt x="15" y="50"/>
                  <a:pt x="15" y="50"/>
                </a:cubicBezTo>
                <a:cubicBezTo>
                  <a:pt x="14" y="50"/>
                  <a:pt x="14" y="50"/>
                  <a:pt x="14" y="50"/>
                </a:cubicBezTo>
                <a:cubicBezTo>
                  <a:pt x="14" y="50"/>
                  <a:pt x="14" y="50"/>
                  <a:pt x="14" y="50"/>
                </a:cubicBezTo>
                <a:cubicBezTo>
                  <a:pt x="6" y="50"/>
                  <a:pt x="0" y="43"/>
                  <a:pt x="0" y="35"/>
                </a:cubicBezTo>
                <a:cubicBezTo>
                  <a:pt x="0" y="30"/>
                  <a:pt x="3" y="26"/>
                  <a:pt x="7" y="23"/>
                </a:cubicBezTo>
                <a:cubicBezTo>
                  <a:pt x="7" y="22"/>
                  <a:pt x="7" y="21"/>
                  <a:pt x="7" y="20"/>
                </a:cubicBezTo>
                <a:cubicBezTo>
                  <a:pt x="7" y="15"/>
                  <a:pt x="11" y="10"/>
                  <a:pt x="17" y="10"/>
                </a:cubicBezTo>
                <a:cubicBezTo>
                  <a:pt x="19" y="10"/>
                  <a:pt x="21" y="11"/>
                  <a:pt x="23" y="12"/>
                </a:cubicBezTo>
                <a:cubicBezTo>
                  <a:pt x="26" y="5"/>
                  <a:pt x="34" y="0"/>
                  <a:pt x="42" y="0"/>
                </a:cubicBezTo>
                <a:cubicBezTo>
                  <a:pt x="54" y="0"/>
                  <a:pt x="64" y="10"/>
                  <a:pt x="64" y="21"/>
                </a:cubicBezTo>
                <a:cubicBezTo>
                  <a:pt x="64" y="22"/>
                  <a:pt x="64" y="22"/>
                  <a:pt x="64" y="23"/>
                </a:cubicBezTo>
                <a:cubicBezTo>
                  <a:pt x="69" y="25"/>
                  <a:pt x="73" y="30"/>
                  <a:pt x="73" y="36"/>
                </a:cubicBezTo>
                <a:close/>
                <a:moveTo>
                  <a:pt x="27" y="42"/>
                </a:moveTo>
                <a:cubicBezTo>
                  <a:pt x="30" y="42"/>
                  <a:pt x="33" y="41"/>
                  <a:pt x="35" y="38"/>
                </a:cubicBezTo>
                <a:cubicBezTo>
                  <a:pt x="34" y="37"/>
                  <a:pt x="33" y="36"/>
                  <a:pt x="32" y="34"/>
                </a:cubicBezTo>
                <a:cubicBezTo>
                  <a:pt x="31" y="36"/>
                  <a:pt x="29" y="37"/>
                  <a:pt x="27" y="37"/>
                </a:cubicBezTo>
                <a:cubicBezTo>
                  <a:pt x="25" y="37"/>
                  <a:pt x="22" y="35"/>
                  <a:pt x="22" y="32"/>
                </a:cubicBezTo>
                <a:cubicBezTo>
                  <a:pt x="22" y="30"/>
                  <a:pt x="25" y="28"/>
                  <a:pt x="27" y="28"/>
                </a:cubicBezTo>
                <a:cubicBezTo>
                  <a:pt x="35" y="28"/>
                  <a:pt x="37" y="42"/>
                  <a:pt x="48" y="42"/>
                </a:cubicBezTo>
                <a:cubicBezTo>
                  <a:pt x="54" y="42"/>
                  <a:pt x="58" y="38"/>
                  <a:pt x="58" y="32"/>
                </a:cubicBezTo>
                <a:cubicBezTo>
                  <a:pt x="58" y="26"/>
                  <a:pt x="53" y="23"/>
                  <a:pt x="48" y="23"/>
                </a:cubicBezTo>
                <a:cubicBezTo>
                  <a:pt x="44" y="23"/>
                  <a:pt x="42" y="24"/>
                  <a:pt x="39" y="26"/>
                </a:cubicBezTo>
                <a:cubicBezTo>
                  <a:pt x="40" y="28"/>
                  <a:pt x="41" y="29"/>
                  <a:pt x="43" y="30"/>
                </a:cubicBezTo>
                <a:cubicBezTo>
                  <a:pt x="44" y="29"/>
                  <a:pt x="46" y="28"/>
                  <a:pt x="48" y="28"/>
                </a:cubicBezTo>
                <a:cubicBezTo>
                  <a:pt x="50" y="28"/>
                  <a:pt x="52" y="30"/>
                  <a:pt x="52" y="32"/>
                </a:cubicBezTo>
                <a:cubicBezTo>
                  <a:pt x="52" y="35"/>
                  <a:pt x="50" y="37"/>
                  <a:pt x="48" y="37"/>
                </a:cubicBezTo>
                <a:cubicBezTo>
                  <a:pt x="40" y="37"/>
                  <a:pt x="38" y="23"/>
                  <a:pt x="27" y="23"/>
                </a:cubicBezTo>
                <a:cubicBezTo>
                  <a:pt x="21" y="23"/>
                  <a:pt x="16" y="26"/>
                  <a:pt x="16" y="32"/>
                </a:cubicBezTo>
                <a:cubicBezTo>
                  <a:pt x="16" y="38"/>
                  <a:pt x="21" y="42"/>
                  <a:pt x="27" y="42"/>
                </a:cubicBezTo>
                <a:close/>
              </a:path>
            </a:pathLst>
          </a:custGeom>
          <a:solidFill>
            <a:schemeClr val="bg1"/>
          </a:solidFill>
          <a:ln w="9525">
            <a:noFill/>
            <a:round/>
            <a:headEnd/>
            <a:tailEnd/>
          </a:ln>
        </p:spPr>
        <p:txBody>
          <a:bodyPr vert="horz" wrap="square" lIns="124358" tIns="62179" rIns="124358" bIns="62179" numCol="1" anchor="t" anchorCtr="0" compatLnSpc="1">
            <a:prstTxWarp prst="textNoShape">
              <a:avLst/>
            </a:prstTxWarp>
          </a:bodyPr>
          <a:lstStyle/>
          <a:p>
            <a:endParaRPr lang="en-US"/>
          </a:p>
        </p:txBody>
      </p:sp>
      <p:grpSp>
        <p:nvGrpSpPr>
          <p:cNvPr id="13" name="组 12"/>
          <p:cNvGrpSpPr/>
          <p:nvPr/>
        </p:nvGrpSpPr>
        <p:grpSpPr>
          <a:xfrm>
            <a:off x="3926811" y="3299884"/>
            <a:ext cx="1290373" cy="921814"/>
            <a:chOff x="7837714" y="338406"/>
            <a:chExt cx="1290373" cy="921814"/>
          </a:xfrm>
        </p:grpSpPr>
        <p:pic>
          <p:nvPicPr>
            <p:cNvPr id="14" name="图片 13"/>
            <p:cNvPicPr>
              <a:picLocks noChangeAspect="1"/>
            </p:cNvPicPr>
            <p:nvPr/>
          </p:nvPicPr>
          <p:blipFill rotWithShape="1">
            <a:blip r:embed="rId3" cstate="print">
              <a:extLst>
                <a:ext uri="{28A0092B-C50C-407E-A947-70E740481C1C}">
                  <a14:useLocalDpi xmlns:a14="http://schemas.microsoft.com/office/drawing/2010/main" val="0"/>
                </a:ext>
              </a:extLst>
            </a:blip>
            <a:srcRect l="-2594" r="71827"/>
            <a:stretch/>
          </p:blipFill>
          <p:spPr>
            <a:xfrm>
              <a:off x="8205314" y="338406"/>
              <a:ext cx="555172" cy="460907"/>
            </a:xfrm>
            <a:prstGeom prst="rect">
              <a:avLst/>
            </a:prstGeom>
          </p:spPr>
        </p:pic>
        <p:pic>
          <p:nvPicPr>
            <p:cNvPr id="15" name="图片 14"/>
            <p:cNvPicPr>
              <a:picLocks noChangeAspect="1"/>
            </p:cNvPicPr>
            <p:nvPr/>
          </p:nvPicPr>
          <p:blipFill rotWithShape="1">
            <a:blip r:embed="rId4" cstate="print">
              <a:extLst>
                <a:ext uri="{28A0092B-C50C-407E-A947-70E740481C1C}">
                  <a14:useLocalDpi xmlns:a14="http://schemas.microsoft.com/office/drawing/2010/main" val="0"/>
                </a:ext>
              </a:extLst>
            </a:blip>
            <a:srcRect l="28491"/>
            <a:stretch/>
          </p:blipFill>
          <p:spPr>
            <a:xfrm>
              <a:off x="7837714" y="799313"/>
              <a:ext cx="1290373" cy="460907"/>
            </a:xfrm>
            <a:prstGeom prst="rect">
              <a:avLst/>
            </a:prstGeom>
          </p:spPr>
        </p:pic>
      </p:grpSp>
    </p:spTree>
    <p:extLst>
      <p:ext uri="{BB962C8B-B14F-4D97-AF65-F5344CB8AC3E}">
        <p14:creationId xmlns:p14="http://schemas.microsoft.com/office/powerpoint/2010/main" val="96514391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9144000" cy="5143500"/>
          </a:xfrm>
          <a:prstGeom prst="rect">
            <a:avLst/>
          </a:prstGeom>
          <a:gradFill flip="none" rotWithShape="1">
            <a:gsLst>
              <a:gs pos="0">
                <a:schemeClr val="bg1"/>
              </a:gs>
              <a:gs pos="50000">
                <a:schemeClr val="bg1">
                  <a:lumMod val="95000"/>
                </a:schemeClr>
              </a:gs>
              <a:gs pos="100000">
                <a:schemeClr val="bg1">
                  <a:lumMod val="8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spcCol="0" rtlCol="0" anchor="ctr"/>
          <a:lstStyle/>
          <a:p>
            <a:pPr algn="ctr"/>
            <a:endParaRPr lang="zh-CN" altLang="en-US"/>
          </a:p>
        </p:txBody>
      </p:sp>
      <p:pic>
        <p:nvPicPr>
          <p:cNvPr id="5" name="Picture 2" descr="F:\案例二\394\1.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9919" t="31282" r="51052" b="31477"/>
          <a:stretch/>
        </p:blipFill>
        <p:spPr bwMode="auto">
          <a:xfrm rot="21214532" flipH="1">
            <a:off x="-435985" y="-197304"/>
            <a:ext cx="2442770" cy="1580922"/>
          </a:xfrm>
          <a:prstGeom prst="rect">
            <a:avLst/>
          </a:prstGeom>
          <a:noFill/>
          <a:effectLst>
            <a:outerShdw blurRad="342900" dist="1397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5" name="Picture 2" descr="F:\案例二\394\1.png"/>
          <p:cNvPicPr preferRelativeResize="0">
            <a:picLocks noChangeArrowheads="1"/>
          </p:cNvPicPr>
          <p:nvPr/>
        </p:nvPicPr>
        <p:blipFill rotWithShape="1">
          <a:blip r:embed="rId3" cstate="print">
            <a:extLst>
              <a:ext uri="{28A0092B-C50C-407E-A947-70E740481C1C}">
                <a14:useLocalDpi xmlns:a14="http://schemas.microsoft.com/office/drawing/2010/main" val="0"/>
              </a:ext>
            </a:extLst>
          </a:blip>
          <a:srcRect l="414" t="29347" r="41232" b="70030"/>
          <a:stretch/>
        </p:blipFill>
        <p:spPr bwMode="auto">
          <a:xfrm>
            <a:off x="0" y="5107500"/>
            <a:ext cx="9144000" cy="54000"/>
          </a:xfrm>
          <a:prstGeom prst="rect">
            <a:avLst/>
          </a:prstGeom>
          <a:noFill/>
          <a:effectLst>
            <a:outerShdw blurRad="342900" dist="139700" dir="12060000" sx="102000" sy="102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6" name="Picture 4" descr="G:\稻壳儿\5\miracomunicazione\shadow3.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V="1">
            <a:off x="0" y="4733924"/>
            <a:ext cx="9144000" cy="373574"/>
          </a:xfrm>
          <a:prstGeom prst="rect">
            <a:avLst/>
          </a:prstGeom>
          <a:noFill/>
          <a:extLst>
            <a:ext uri="{909E8E84-426E-40DD-AFC4-6F175D3DCCD1}">
              <a14:hiddenFill xmlns:a14="http://schemas.microsoft.com/office/drawing/2010/main">
                <a:solidFill>
                  <a:srgbClr val="FFFFFF"/>
                </a:solidFill>
              </a14:hiddenFill>
            </a:ext>
          </a:extLst>
        </p:spPr>
      </p:pic>
      <p:sp>
        <p:nvSpPr>
          <p:cNvPr id="27" name="椭圆 26"/>
          <p:cNvSpPr/>
          <p:nvPr/>
        </p:nvSpPr>
        <p:spPr>
          <a:xfrm>
            <a:off x="674116" y="1661066"/>
            <a:ext cx="590150" cy="590150"/>
          </a:xfrm>
          <a:prstGeom prst="ellipse">
            <a:avLst/>
          </a:prstGeom>
          <a:gradFill flip="none" rotWithShape="1">
            <a:gsLst>
              <a:gs pos="100000">
                <a:srgbClr val="FCFCFC"/>
              </a:gs>
              <a:gs pos="0">
                <a:srgbClr val="CCCCCC"/>
              </a:gs>
            </a:gsLst>
            <a:lin ang="7200000" scaled="0"/>
            <a:tileRect/>
          </a:gra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b="1">
              <a:solidFill>
                <a:schemeClr val="bg1"/>
              </a:solidFill>
              <a:effectLst>
                <a:outerShdw blurRad="38100" dist="38100" dir="2700000" algn="tl">
                  <a:srgbClr val="000000">
                    <a:alpha val="43137"/>
                  </a:srgbClr>
                </a:outerShdw>
              </a:effectLst>
            </a:endParaRPr>
          </a:p>
        </p:txBody>
      </p:sp>
      <p:sp>
        <p:nvSpPr>
          <p:cNvPr id="28" name="椭圆 27"/>
          <p:cNvSpPr/>
          <p:nvPr/>
        </p:nvSpPr>
        <p:spPr>
          <a:xfrm>
            <a:off x="3766120" y="1661066"/>
            <a:ext cx="590150" cy="590150"/>
          </a:xfrm>
          <a:prstGeom prst="ellipse">
            <a:avLst/>
          </a:prstGeom>
          <a:gradFill flip="none" rotWithShape="1">
            <a:gsLst>
              <a:gs pos="100000">
                <a:srgbClr val="FCFCFC"/>
              </a:gs>
              <a:gs pos="0">
                <a:srgbClr val="CCCCCC"/>
              </a:gs>
            </a:gsLst>
            <a:lin ang="7200000" scaled="0"/>
            <a:tileRect/>
          </a:gra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b="1">
              <a:solidFill>
                <a:schemeClr val="bg1"/>
              </a:solidFill>
              <a:effectLst>
                <a:outerShdw blurRad="38100" dist="38100" dir="2700000" algn="tl">
                  <a:srgbClr val="000000">
                    <a:alpha val="43137"/>
                  </a:srgbClr>
                </a:outerShdw>
              </a:effectLst>
            </a:endParaRPr>
          </a:p>
        </p:txBody>
      </p:sp>
      <p:sp>
        <p:nvSpPr>
          <p:cNvPr id="30" name="椭圆 29"/>
          <p:cNvSpPr/>
          <p:nvPr/>
        </p:nvSpPr>
        <p:spPr>
          <a:xfrm>
            <a:off x="6858124" y="1661066"/>
            <a:ext cx="590150" cy="590150"/>
          </a:xfrm>
          <a:prstGeom prst="ellipse">
            <a:avLst/>
          </a:prstGeom>
          <a:gradFill flip="none" rotWithShape="1">
            <a:gsLst>
              <a:gs pos="100000">
                <a:srgbClr val="FCFCFC"/>
              </a:gs>
              <a:gs pos="0">
                <a:srgbClr val="CCCCCC"/>
              </a:gs>
            </a:gsLst>
            <a:lin ang="7200000" scaled="0"/>
            <a:tileRect/>
          </a:gra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b="1">
              <a:solidFill>
                <a:schemeClr val="bg1"/>
              </a:solidFill>
              <a:effectLst>
                <a:outerShdw blurRad="38100" dist="38100" dir="2700000" algn="tl">
                  <a:srgbClr val="000000">
                    <a:alpha val="43137"/>
                  </a:srgbClr>
                </a:outerShdw>
              </a:effectLst>
            </a:endParaRPr>
          </a:p>
        </p:txBody>
      </p:sp>
      <p:cxnSp>
        <p:nvCxnSpPr>
          <p:cNvPr id="31" name="Straight Connector 17"/>
          <p:cNvCxnSpPr>
            <a:endCxn id="43" idx="0"/>
          </p:cNvCxnSpPr>
          <p:nvPr/>
        </p:nvCxnSpPr>
        <p:spPr>
          <a:xfrm>
            <a:off x="974314" y="2254656"/>
            <a:ext cx="0" cy="560012"/>
          </a:xfrm>
          <a:prstGeom prst="line">
            <a:avLst/>
          </a:prstGeom>
          <a:ln w="25400">
            <a:solidFill>
              <a:srgbClr val="0059A9"/>
            </a:solidFill>
          </a:ln>
        </p:spPr>
        <p:style>
          <a:lnRef idx="1">
            <a:schemeClr val="accent1"/>
          </a:lnRef>
          <a:fillRef idx="0">
            <a:schemeClr val="accent1"/>
          </a:fillRef>
          <a:effectRef idx="0">
            <a:schemeClr val="accent1"/>
          </a:effectRef>
          <a:fontRef idx="minor">
            <a:schemeClr val="tx1"/>
          </a:fontRef>
        </p:style>
      </p:cxnSp>
      <p:cxnSp>
        <p:nvCxnSpPr>
          <p:cNvPr id="32" name="Straight Connector 19"/>
          <p:cNvCxnSpPr>
            <a:stCxn id="44" idx="4"/>
          </p:cNvCxnSpPr>
          <p:nvPr/>
        </p:nvCxnSpPr>
        <p:spPr>
          <a:xfrm>
            <a:off x="1982537" y="2928015"/>
            <a:ext cx="2736" cy="658064"/>
          </a:xfrm>
          <a:prstGeom prst="line">
            <a:avLst/>
          </a:prstGeom>
          <a:ln w="25400">
            <a:solidFill>
              <a:srgbClr val="0059A9"/>
            </a:solidFill>
          </a:ln>
        </p:spPr>
        <p:style>
          <a:lnRef idx="1">
            <a:schemeClr val="accent1"/>
          </a:lnRef>
          <a:fillRef idx="0">
            <a:schemeClr val="accent1"/>
          </a:fillRef>
          <a:effectRef idx="0">
            <a:schemeClr val="accent1"/>
          </a:effectRef>
          <a:fontRef idx="minor">
            <a:schemeClr val="tx1"/>
          </a:fontRef>
        </p:style>
      </p:cxnSp>
      <p:cxnSp>
        <p:nvCxnSpPr>
          <p:cNvPr id="33" name="Straight Connector 20"/>
          <p:cNvCxnSpPr>
            <a:stCxn id="51" idx="4"/>
          </p:cNvCxnSpPr>
          <p:nvPr/>
        </p:nvCxnSpPr>
        <p:spPr>
          <a:xfrm>
            <a:off x="5056500" y="2928015"/>
            <a:ext cx="1" cy="801529"/>
          </a:xfrm>
          <a:prstGeom prst="line">
            <a:avLst/>
          </a:prstGeom>
          <a:ln w="25400">
            <a:solidFill>
              <a:srgbClr val="0059A9"/>
            </a:solidFill>
          </a:ln>
        </p:spPr>
        <p:style>
          <a:lnRef idx="1">
            <a:schemeClr val="accent1"/>
          </a:lnRef>
          <a:fillRef idx="0">
            <a:schemeClr val="accent1"/>
          </a:fillRef>
          <a:effectRef idx="0">
            <a:schemeClr val="accent1"/>
          </a:effectRef>
          <a:fontRef idx="minor">
            <a:schemeClr val="tx1"/>
          </a:fontRef>
        </p:style>
      </p:cxnSp>
      <p:cxnSp>
        <p:nvCxnSpPr>
          <p:cNvPr id="34" name="Straight Connector 21"/>
          <p:cNvCxnSpPr>
            <a:stCxn id="53" idx="4"/>
          </p:cNvCxnSpPr>
          <p:nvPr/>
        </p:nvCxnSpPr>
        <p:spPr>
          <a:xfrm>
            <a:off x="8162761" y="2928018"/>
            <a:ext cx="1" cy="658064"/>
          </a:xfrm>
          <a:prstGeom prst="line">
            <a:avLst/>
          </a:prstGeom>
          <a:ln w="25400">
            <a:solidFill>
              <a:srgbClr val="0059A9"/>
            </a:solidFill>
          </a:ln>
        </p:spPr>
        <p:style>
          <a:lnRef idx="1">
            <a:schemeClr val="accent1"/>
          </a:lnRef>
          <a:fillRef idx="0">
            <a:schemeClr val="accent1"/>
          </a:fillRef>
          <a:effectRef idx="0">
            <a:schemeClr val="accent1"/>
          </a:effectRef>
          <a:fontRef idx="minor">
            <a:schemeClr val="tx1"/>
          </a:fontRef>
        </p:style>
      </p:cxnSp>
      <p:cxnSp>
        <p:nvCxnSpPr>
          <p:cNvPr id="35" name="Straight Connector 22"/>
          <p:cNvCxnSpPr>
            <a:endCxn id="45" idx="0"/>
          </p:cNvCxnSpPr>
          <p:nvPr/>
        </p:nvCxnSpPr>
        <p:spPr>
          <a:xfrm flipH="1">
            <a:off x="7157600" y="2254656"/>
            <a:ext cx="1" cy="560012"/>
          </a:xfrm>
          <a:prstGeom prst="line">
            <a:avLst/>
          </a:prstGeom>
          <a:ln w="25400">
            <a:solidFill>
              <a:srgbClr val="0059A9"/>
            </a:solidFill>
          </a:ln>
        </p:spPr>
        <p:style>
          <a:lnRef idx="1">
            <a:schemeClr val="accent1"/>
          </a:lnRef>
          <a:fillRef idx="0">
            <a:schemeClr val="accent1"/>
          </a:fillRef>
          <a:effectRef idx="0">
            <a:schemeClr val="accent1"/>
          </a:effectRef>
          <a:fontRef idx="minor">
            <a:schemeClr val="tx1"/>
          </a:fontRef>
        </p:style>
      </p:cxnSp>
      <p:cxnSp>
        <p:nvCxnSpPr>
          <p:cNvPr id="36" name="Straight Connector 23"/>
          <p:cNvCxnSpPr>
            <a:endCxn id="46" idx="0"/>
          </p:cNvCxnSpPr>
          <p:nvPr/>
        </p:nvCxnSpPr>
        <p:spPr>
          <a:xfrm flipH="1">
            <a:off x="4044537" y="2254656"/>
            <a:ext cx="4336" cy="560012"/>
          </a:xfrm>
          <a:prstGeom prst="line">
            <a:avLst/>
          </a:prstGeom>
          <a:ln w="25400">
            <a:solidFill>
              <a:srgbClr val="0059A9"/>
            </a:solidFill>
          </a:ln>
        </p:spPr>
        <p:style>
          <a:lnRef idx="1">
            <a:schemeClr val="accent1"/>
          </a:lnRef>
          <a:fillRef idx="0">
            <a:schemeClr val="accent1"/>
          </a:fillRef>
          <a:effectRef idx="0">
            <a:schemeClr val="accent1"/>
          </a:effectRef>
          <a:fontRef idx="minor">
            <a:schemeClr val="tx1"/>
          </a:fontRef>
        </p:style>
      </p:cxnSp>
      <p:sp>
        <p:nvSpPr>
          <p:cNvPr id="37" name="Rectangle 24"/>
          <p:cNvSpPr/>
          <p:nvPr/>
        </p:nvSpPr>
        <p:spPr>
          <a:xfrm>
            <a:off x="974315" y="2858116"/>
            <a:ext cx="7188447" cy="28790"/>
          </a:xfrm>
          <a:prstGeom prst="rect">
            <a:avLst/>
          </a:prstGeom>
          <a:solidFill>
            <a:srgbClr val="0059A9"/>
          </a:solidFill>
          <a:ln>
            <a:no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defTabSz="685738"/>
            <a:endParaRPr lang="en-US" sz="1000">
              <a:solidFill>
                <a:srgbClr val="FFFFFF"/>
              </a:solidFill>
            </a:endParaRPr>
          </a:p>
        </p:txBody>
      </p:sp>
      <p:sp>
        <p:nvSpPr>
          <p:cNvPr id="43" name="Oval 25"/>
          <p:cNvSpPr>
            <a:spLocks noChangeAspect="1"/>
          </p:cNvSpPr>
          <p:nvPr/>
        </p:nvSpPr>
        <p:spPr>
          <a:xfrm>
            <a:off x="917641" y="2814666"/>
            <a:ext cx="113348" cy="113348"/>
          </a:xfrm>
          <a:prstGeom prst="ellipse">
            <a:avLst/>
          </a:prstGeom>
          <a:solidFill>
            <a:srgbClr val="0059A9"/>
          </a:solidFill>
          <a:ln w="57150">
            <a:no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defTabSz="685738"/>
            <a:r>
              <a:rPr lang="en-AU" sz="1000" dirty="0">
                <a:solidFill>
                  <a:srgbClr val="26A6CF"/>
                </a:solidFill>
              </a:rPr>
              <a:t> </a:t>
            </a:r>
            <a:endParaRPr lang="en-US" sz="1000" dirty="0">
              <a:solidFill>
                <a:srgbClr val="26A6CF"/>
              </a:solidFill>
            </a:endParaRPr>
          </a:p>
        </p:txBody>
      </p:sp>
      <p:sp>
        <p:nvSpPr>
          <p:cNvPr id="44" name="Oval 26"/>
          <p:cNvSpPr>
            <a:spLocks noChangeAspect="1"/>
          </p:cNvSpPr>
          <p:nvPr/>
        </p:nvSpPr>
        <p:spPr>
          <a:xfrm>
            <a:off x="1925863" y="2814666"/>
            <a:ext cx="113348" cy="113348"/>
          </a:xfrm>
          <a:prstGeom prst="ellipse">
            <a:avLst/>
          </a:prstGeom>
          <a:solidFill>
            <a:srgbClr val="0059A9"/>
          </a:solidFill>
          <a:ln w="57150">
            <a:no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defTabSz="685738"/>
            <a:endParaRPr lang="en-US" sz="1000" dirty="0">
              <a:solidFill>
                <a:srgbClr val="26A6CF"/>
              </a:solidFill>
            </a:endParaRPr>
          </a:p>
        </p:txBody>
      </p:sp>
      <p:sp>
        <p:nvSpPr>
          <p:cNvPr id="45" name="Oval 27"/>
          <p:cNvSpPr>
            <a:spLocks noChangeAspect="1"/>
          </p:cNvSpPr>
          <p:nvPr/>
        </p:nvSpPr>
        <p:spPr>
          <a:xfrm>
            <a:off x="7100923" y="2814666"/>
            <a:ext cx="113348" cy="113348"/>
          </a:xfrm>
          <a:prstGeom prst="ellipse">
            <a:avLst/>
          </a:prstGeom>
          <a:solidFill>
            <a:srgbClr val="0059A9"/>
          </a:solidFill>
          <a:ln w="57150">
            <a:no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defTabSz="685738"/>
            <a:endParaRPr lang="en-US" sz="1000" dirty="0">
              <a:solidFill>
                <a:srgbClr val="26A6CF"/>
              </a:solidFill>
            </a:endParaRPr>
          </a:p>
        </p:txBody>
      </p:sp>
      <p:sp>
        <p:nvSpPr>
          <p:cNvPr id="46" name="Oval 28"/>
          <p:cNvSpPr>
            <a:spLocks noChangeAspect="1"/>
          </p:cNvSpPr>
          <p:nvPr/>
        </p:nvSpPr>
        <p:spPr>
          <a:xfrm>
            <a:off x="3987862" y="2814666"/>
            <a:ext cx="113348" cy="113348"/>
          </a:xfrm>
          <a:prstGeom prst="ellipse">
            <a:avLst/>
          </a:prstGeom>
          <a:solidFill>
            <a:srgbClr val="0059A9"/>
          </a:solidFill>
          <a:ln w="57150">
            <a:no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defTabSz="685738"/>
            <a:endParaRPr lang="en-US" sz="1000" dirty="0">
              <a:solidFill>
                <a:srgbClr val="26A6CF"/>
              </a:solidFill>
            </a:endParaRPr>
          </a:p>
        </p:txBody>
      </p:sp>
      <p:sp>
        <p:nvSpPr>
          <p:cNvPr id="51" name="Oval 29"/>
          <p:cNvSpPr>
            <a:spLocks noChangeAspect="1"/>
          </p:cNvSpPr>
          <p:nvPr/>
        </p:nvSpPr>
        <p:spPr>
          <a:xfrm>
            <a:off x="4999825" y="2814666"/>
            <a:ext cx="113348" cy="113348"/>
          </a:xfrm>
          <a:prstGeom prst="ellipse">
            <a:avLst/>
          </a:prstGeom>
          <a:solidFill>
            <a:srgbClr val="0059A9"/>
          </a:solidFill>
          <a:ln w="57150">
            <a:no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defTabSz="685738"/>
            <a:endParaRPr lang="en-US" sz="1000" dirty="0">
              <a:solidFill>
                <a:srgbClr val="26A6CF"/>
              </a:solidFill>
            </a:endParaRPr>
          </a:p>
        </p:txBody>
      </p:sp>
      <p:sp>
        <p:nvSpPr>
          <p:cNvPr id="53" name="Oval 34"/>
          <p:cNvSpPr>
            <a:spLocks noChangeAspect="1"/>
          </p:cNvSpPr>
          <p:nvPr/>
        </p:nvSpPr>
        <p:spPr>
          <a:xfrm>
            <a:off x="8106085" y="2814666"/>
            <a:ext cx="113348" cy="113348"/>
          </a:xfrm>
          <a:prstGeom prst="ellipse">
            <a:avLst/>
          </a:prstGeom>
          <a:solidFill>
            <a:srgbClr val="0059A9"/>
          </a:solidFill>
          <a:ln w="57150">
            <a:no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defTabSz="685738"/>
            <a:endParaRPr lang="en-US" sz="1000" dirty="0">
              <a:solidFill>
                <a:srgbClr val="26A6CF"/>
              </a:solidFill>
            </a:endParaRPr>
          </a:p>
        </p:txBody>
      </p:sp>
      <p:sp>
        <p:nvSpPr>
          <p:cNvPr id="54" name="Oval 35"/>
          <p:cNvSpPr/>
          <p:nvPr/>
        </p:nvSpPr>
        <p:spPr>
          <a:xfrm>
            <a:off x="2965141" y="2833559"/>
            <a:ext cx="75566" cy="75566"/>
          </a:xfrm>
          <a:prstGeom prst="ellipse">
            <a:avLst/>
          </a:prstGeom>
          <a:solidFill>
            <a:srgbClr val="0059A9"/>
          </a:solidFill>
          <a:ln w="31750">
            <a:no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defTabSz="685738"/>
            <a:endParaRPr lang="en-US" sz="1000" dirty="0">
              <a:solidFill>
                <a:srgbClr val="26A6CF"/>
              </a:solidFill>
            </a:endParaRPr>
          </a:p>
        </p:txBody>
      </p:sp>
      <p:sp>
        <p:nvSpPr>
          <p:cNvPr id="55" name="Oval 44"/>
          <p:cNvSpPr/>
          <p:nvPr/>
        </p:nvSpPr>
        <p:spPr>
          <a:xfrm>
            <a:off x="5994520" y="2833559"/>
            <a:ext cx="75566" cy="75566"/>
          </a:xfrm>
          <a:prstGeom prst="ellipse">
            <a:avLst/>
          </a:prstGeom>
          <a:solidFill>
            <a:srgbClr val="0059A9"/>
          </a:solidFill>
          <a:ln w="31750">
            <a:no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defTabSz="685738"/>
            <a:endParaRPr lang="en-US" sz="1000" dirty="0">
              <a:solidFill>
                <a:srgbClr val="26A6CF"/>
              </a:solidFill>
            </a:endParaRPr>
          </a:p>
        </p:txBody>
      </p:sp>
      <p:sp>
        <p:nvSpPr>
          <p:cNvPr id="56" name="TextBox 55"/>
          <p:cNvSpPr txBox="1"/>
          <p:nvPr/>
        </p:nvSpPr>
        <p:spPr>
          <a:xfrm>
            <a:off x="2436925" y="2525927"/>
            <a:ext cx="1121447" cy="223136"/>
          </a:xfrm>
          <a:prstGeom prst="rect">
            <a:avLst/>
          </a:prstGeom>
          <a:noFill/>
        </p:spPr>
        <p:txBody>
          <a:bodyPr wrap="square" lIns="68579" tIns="34289" rIns="68579" bIns="34289" rtlCol="0">
            <a:spAutoFit/>
          </a:bodyPr>
          <a:lstStyle/>
          <a:p>
            <a:pPr algn="ctr" defTabSz="685738"/>
            <a:r>
              <a:rPr lang="zh-CN" altLang="en-US" sz="1000" b="1" dirty="0" smtClean="0">
                <a:solidFill>
                  <a:srgbClr val="0A4776"/>
                </a:solidFill>
                <a:latin typeface="微软雅黑" pitchFamily="34" charset="-122"/>
                <a:ea typeface="微软雅黑" pitchFamily="34" charset="-122"/>
              </a:rPr>
              <a:t>中期答辩</a:t>
            </a:r>
            <a:endParaRPr lang="en-AU" sz="1000" b="1" dirty="0">
              <a:solidFill>
                <a:srgbClr val="0A4776"/>
              </a:solidFill>
              <a:latin typeface="微软雅黑" pitchFamily="34" charset="-122"/>
              <a:ea typeface="微软雅黑" pitchFamily="34" charset="-122"/>
            </a:endParaRPr>
          </a:p>
        </p:txBody>
      </p:sp>
      <p:sp>
        <p:nvSpPr>
          <p:cNvPr id="57" name="TextBox 56"/>
          <p:cNvSpPr txBox="1"/>
          <p:nvPr/>
        </p:nvSpPr>
        <p:spPr>
          <a:xfrm>
            <a:off x="5463204" y="2525927"/>
            <a:ext cx="1113790" cy="223136"/>
          </a:xfrm>
          <a:prstGeom prst="rect">
            <a:avLst/>
          </a:prstGeom>
          <a:noFill/>
        </p:spPr>
        <p:txBody>
          <a:bodyPr wrap="square" lIns="68579" tIns="34289" rIns="68579" bIns="34289" rtlCol="0">
            <a:spAutoFit/>
          </a:bodyPr>
          <a:lstStyle/>
          <a:p>
            <a:pPr algn="ctr" defTabSz="685738"/>
            <a:r>
              <a:rPr lang="zh-CN" altLang="en-US" sz="1000" b="1" dirty="0" smtClean="0">
                <a:solidFill>
                  <a:srgbClr val="0A4776"/>
                </a:solidFill>
                <a:latin typeface="微软雅黑" pitchFamily="34" charset="-122"/>
                <a:ea typeface="微软雅黑" pitchFamily="34" charset="-122"/>
              </a:rPr>
              <a:t>二次答辩</a:t>
            </a:r>
            <a:endParaRPr lang="en-AU" sz="1000" b="1" dirty="0">
              <a:solidFill>
                <a:srgbClr val="0A4776"/>
              </a:solidFill>
              <a:latin typeface="微软雅黑" pitchFamily="34" charset="-122"/>
              <a:ea typeface="微软雅黑" pitchFamily="34" charset="-122"/>
            </a:endParaRPr>
          </a:p>
        </p:txBody>
      </p:sp>
      <p:sp>
        <p:nvSpPr>
          <p:cNvPr id="58" name="TextBox 57"/>
          <p:cNvSpPr txBox="1"/>
          <p:nvPr/>
        </p:nvSpPr>
        <p:spPr>
          <a:xfrm>
            <a:off x="2812981" y="2163168"/>
            <a:ext cx="369332" cy="346249"/>
          </a:xfrm>
          <a:prstGeom prst="rect">
            <a:avLst/>
          </a:prstGeom>
          <a:noFill/>
        </p:spPr>
        <p:txBody>
          <a:bodyPr wrap="none" lIns="68579" tIns="34289" rIns="68579" bIns="34289" rtlCol="0">
            <a:spAutoFit/>
          </a:bodyPr>
          <a:lstStyle/>
          <a:p>
            <a:pPr algn="ctr" defTabSz="685738"/>
            <a:r>
              <a:rPr lang="en-AU" dirty="0">
                <a:solidFill>
                  <a:srgbClr val="262626"/>
                </a:solidFill>
                <a:latin typeface="FontAwesome" pitchFamily="2" charset="0"/>
              </a:rPr>
              <a:t></a:t>
            </a:r>
          </a:p>
        </p:txBody>
      </p:sp>
      <p:sp>
        <p:nvSpPr>
          <p:cNvPr id="59" name="TextBox 58"/>
          <p:cNvSpPr txBox="1"/>
          <p:nvPr/>
        </p:nvSpPr>
        <p:spPr>
          <a:xfrm>
            <a:off x="5848036" y="2163168"/>
            <a:ext cx="369332" cy="346249"/>
          </a:xfrm>
          <a:prstGeom prst="rect">
            <a:avLst/>
          </a:prstGeom>
          <a:noFill/>
        </p:spPr>
        <p:txBody>
          <a:bodyPr wrap="none" lIns="68579" tIns="34289" rIns="68579" bIns="34289" rtlCol="0">
            <a:spAutoFit/>
          </a:bodyPr>
          <a:lstStyle/>
          <a:p>
            <a:pPr algn="ctr" defTabSz="685738"/>
            <a:r>
              <a:rPr lang="en-AU" dirty="0">
                <a:solidFill>
                  <a:srgbClr val="262626"/>
                </a:solidFill>
                <a:latin typeface="FontAwesome" pitchFamily="2" charset="0"/>
              </a:rPr>
              <a:t></a:t>
            </a:r>
          </a:p>
        </p:txBody>
      </p:sp>
      <p:sp>
        <p:nvSpPr>
          <p:cNvPr id="60" name="TextBox 59"/>
          <p:cNvSpPr txBox="1"/>
          <p:nvPr/>
        </p:nvSpPr>
        <p:spPr>
          <a:xfrm>
            <a:off x="413591" y="1196106"/>
            <a:ext cx="1121447" cy="223136"/>
          </a:xfrm>
          <a:prstGeom prst="rect">
            <a:avLst/>
          </a:prstGeom>
          <a:noFill/>
        </p:spPr>
        <p:txBody>
          <a:bodyPr wrap="square" lIns="68579" tIns="34289" rIns="68579" bIns="34289" rtlCol="0">
            <a:spAutoFit/>
          </a:bodyPr>
          <a:lstStyle/>
          <a:p>
            <a:pPr algn="ctr" defTabSz="685738"/>
            <a:r>
              <a:rPr lang="zh-CN" altLang="en-US" sz="1000" b="1" dirty="0" smtClean="0">
                <a:solidFill>
                  <a:srgbClr val="0A4776"/>
                </a:solidFill>
                <a:latin typeface="微软雅黑" pitchFamily="34" charset="-122"/>
                <a:ea typeface="微软雅黑" pitchFamily="34" charset="-122"/>
              </a:rPr>
              <a:t>研究过程</a:t>
            </a:r>
            <a:endParaRPr lang="en-AU" sz="1000" b="1" dirty="0">
              <a:solidFill>
                <a:srgbClr val="0A4776"/>
              </a:solidFill>
              <a:latin typeface="微软雅黑" pitchFamily="34" charset="-122"/>
              <a:ea typeface="微软雅黑" pitchFamily="34" charset="-122"/>
            </a:endParaRPr>
          </a:p>
        </p:txBody>
      </p:sp>
      <p:sp>
        <p:nvSpPr>
          <p:cNvPr id="61" name="TextBox 60"/>
          <p:cNvSpPr txBox="1"/>
          <p:nvPr/>
        </p:nvSpPr>
        <p:spPr>
          <a:xfrm>
            <a:off x="1421814" y="4173915"/>
            <a:ext cx="1121447" cy="223136"/>
          </a:xfrm>
          <a:prstGeom prst="rect">
            <a:avLst/>
          </a:prstGeom>
          <a:noFill/>
        </p:spPr>
        <p:txBody>
          <a:bodyPr wrap="square" lIns="68579" tIns="34289" rIns="68579" bIns="34289" rtlCol="0">
            <a:spAutoFit/>
          </a:bodyPr>
          <a:lstStyle/>
          <a:p>
            <a:pPr algn="ctr" defTabSz="685738"/>
            <a:r>
              <a:rPr lang="zh-CN" altLang="en-US" sz="1000" b="1" dirty="0">
                <a:solidFill>
                  <a:srgbClr val="0A4776"/>
                </a:solidFill>
                <a:latin typeface="微软雅黑" pitchFamily="34" charset="-122"/>
                <a:ea typeface="微软雅黑" pitchFamily="34" charset="-122"/>
              </a:rPr>
              <a:t>研究过程</a:t>
            </a:r>
            <a:endParaRPr lang="en-AU" altLang="zh-CN" sz="1000" b="1" dirty="0">
              <a:solidFill>
                <a:srgbClr val="0A4776"/>
              </a:solidFill>
              <a:latin typeface="微软雅黑" pitchFamily="34" charset="-122"/>
              <a:ea typeface="微软雅黑" pitchFamily="34" charset="-122"/>
            </a:endParaRPr>
          </a:p>
        </p:txBody>
      </p:sp>
      <p:sp>
        <p:nvSpPr>
          <p:cNvPr id="68" name="TextBox 67"/>
          <p:cNvSpPr txBox="1"/>
          <p:nvPr/>
        </p:nvSpPr>
        <p:spPr>
          <a:xfrm>
            <a:off x="3486378" y="1196106"/>
            <a:ext cx="1121447" cy="223136"/>
          </a:xfrm>
          <a:prstGeom prst="rect">
            <a:avLst/>
          </a:prstGeom>
          <a:noFill/>
        </p:spPr>
        <p:txBody>
          <a:bodyPr wrap="square" lIns="68579" tIns="34289" rIns="68579" bIns="34289" rtlCol="0">
            <a:spAutoFit/>
          </a:bodyPr>
          <a:lstStyle/>
          <a:p>
            <a:pPr algn="ctr" defTabSz="685738"/>
            <a:r>
              <a:rPr lang="zh-CN" altLang="en-US" sz="1000" b="1" dirty="0">
                <a:solidFill>
                  <a:srgbClr val="0A4776"/>
                </a:solidFill>
                <a:latin typeface="微软雅黑" pitchFamily="34" charset="-122"/>
                <a:ea typeface="微软雅黑" pitchFamily="34" charset="-122"/>
              </a:rPr>
              <a:t>研究过程</a:t>
            </a:r>
            <a:endParaRPr lang="en-AU" altLang="zh-CN" sz="1000" b="1" dirty="0">
              <a:solidFill>
                <a:srgbClr val="0A4776"/>
              </a:solidFill>
              <a:latin typeface="微软雅黑" pitchFamily="34" charset="-122"/>
              <a:ea typeface="微软雅黑" pitchFamily="34" charset="-122"/>
            </a:endParaRPr>
          </a:p>
        </p:txBody>
      </p:sp>
      <p:sp>
        <p:nvSpPr>
          <p:cNvPr id="69" name="TextBox 68"/>
          <p:cNvSpPr txBox="1"/>
          <p:nvPr/>
        </p:nvSpPr>
        <p:spPr>
          <a:xfrm>
            <a:off x="6596876" y="1196106"/>
            <a:ext cx="1121447" cy="223136"/>
          </a:xfrm>
          <a:prstGeom prst="rect">
            <a:avLst/>
          </a:prstGeom>
          <a:noFill/>
        </p:spPr>
        <p:txBody>
          <a:bodyPr wrap="square" lIns="68579" tIns="34289" rIns="68579" bIns="34289" rtlCol="0">
            <a:spAutoFit/>
          </a:bodyPr>
          <a:lstStyle/>
          <a:p>
            <a:pPr algn="ctr" defTabSz="685738"/>
            <a:r>
              <a:rPr lang="zh-CN" altLang="en-US" sz="1000" b="1" dirty="0">
                <a:solidFill>
                  <a:srgbClr val="0A4776"/>
                </a:solidFill>
                <a:latin typeface="微软雅黑" pitchFamily="34" charset="-122"/>
                <a:ea typeface="微软雅黑" pitchFamily="34" charset="-122"/>
              </a:rPr>
              <a:t>研究过程</a:t>
            </a:r>
            <a:endParaRPr lang="en-AU" altLang="zh-CN" sz="1000" b="1" dirty="0">
              <a:solidFill>
                <a:srgbClr val="0A4776"/>
              </a:solidFill>
              <a:latin typeface="微软雅黑" pitchFamily="34" charset="-122"/>
              <a:ea typeface="微软雅黑" pitchFamily="34" charset="-122"/>
            </a:endParaRPr>
          </a:p>
        </p:txBody>
      </p:sp>
      <p:sp>
        <p:nvSpPr>
          <p:cNvPr id="70" name="TextBox 69"/>
          <p:cNvSpPr txBox="1"/>
          <p:nvPr/>
        </p:nvSpPr>
        <p:spPr>
          <a:xfrm>
            <a:off x="4495776" y="4173915"/>
            <a:ext cx="1121447" cy="223136"/>
          </a:xfrm>
          <a:prstGeom prst="rect">
            <a:avLst/>
          </a:prstGeom>
          <a:noFill/>
        </p:spPr>
        <p:txBody>
          <a:bodyPr wrap="square" lIns="68579" tIns="34289" rIns="68579" bIns="34289" rtlCol="0">
            <a:spAutoFit/>
          </a:bodyPr>
          <a:lstStyle/>
          <a:p>
            <a:pPr algn="ctr" defTabSz="685738"/>
            <a:r>
              <a:rPr lang="zh-CN" altLang="en-US" sz="1000" b="1" dirty="0">
                <a:solidFill>
                  <a:srgbClr val="0A4776"/>
                </a:solidFill>
                <a:latin typeface="微软雅黑" pitchFamily="34" charset="-122"/>
                <a:ea typeface="微软雅黑" pitchFamily="34" charset="-122"/>
              </a:rPr>
              <a:t>研究过程</a:t>
            </a:r>
            <a:endParaRPr lang="en-AU" altLang="zh-CN" sz="1000" b="1" dirty="0">
              <a:solidFill>
                <a:srgbClr val="0A4776"/>
              </a:solidFill>
              <a:latin typeface="微软雅黑" pitchFamily="34" charset="-122"/>
              <a:ea typeface="微软雅黑" pitchFamily="34" charset="-122"/>
            </a:endParaRPr>
          </a:p>
        </p:txBody>
      </p:sp>
      <p:sp>
        <p:nvSpPr>
          <p:cNvPr id="71" name="TextBox 70"/>
          <p:cNvSpPr txBox="1"/>
          <p:nvPr/>
        </p:nvSpPr>
        <p:spPr>
          <a:xfrm>
            <a:off x="7608964" y="4173915"/>
            <a:ext cx="1121447" cy="223136"/>
          </a:xfrm>
          <a:prstGeom prst="rect">
            <a:avLst/>
          </a:prstGeom>
          <a:noFill/>
        </p:spPr>
        <p:txBody>
          <a:bodyPr wrap="square" lIns="68579" tIns="34289" rIns="68579" bIns="34289" rtlCol="0">
            <a:spAutoFit/>
          </a:bodyPr>
          <a:lstStyle/>
          <a:p>
            <a:pPr algn="ctr" defTabSz="685738"/>
            <a:r>
              <a:rPr lang="zh-CN" altLang="en-US" sz="1000" b="1" dirty="0">
                <a:solidFill>
                  <a:srgbClr val="0A4776"/>
                </a:solidFill>
                <a:latin typeface="微软雅黑" pitchFamily="34" charset="-122"/>
                <a:ea typeface="微软雅黑" pitchFamily="34" charset="-122"/>
              </a:rPr>
              <a:t>研究过程</a:t>
            </a:r>
            <a:endParaRPr lang="en-AU" altLang="zh-CN" sz="1000" b="1" dirty="0">
              <a:solidFill>
                <a:srgbClr val="0A4776"/>
              </a:solidFill>
              <a:latin typeface="微软雅黑" pitchFamily="34" charset="-122"/>
              <a:ea typeface="微软雅黑" pitchFamily="34" charset="-122"/>
            </a:endParaRPr>
          </a:p>
        </p:txBody>
      </p:sp>
      <p:sp>
        <p:nvSpPr>
          <p:cNvPr id="72" name="Freeform 7"/>
          <p:cNvSpPr>
            <a:spLocks noEditPoints="1"/>
          </p:cNvSpPr>
          <p:nvPr/>
        </p:nvSpPr>
        <p:spPr bwMode="auto">
          <a:xfrm>
            <a:off x="7027983" y="1835125"/>
            <a:ext cx="250433" cy="242033"/>
          </a:xfrm>
          <a:custGeom>
            <a:avLst/>
            <a:gdLst>
              <a:gd name="T0" fmla="*/ 267 w 805"/>
              <a:gd name="T1" fmla="*/ 227 h 778"/>
              <a:gd name="T2" fmla="*/ 350 w 805"/>
              <a:gd name="T3" fmla="*/ 394 h 778"/>
              <a:gd name="T4" fmla="*/ 790 w 805"/>
              <a:gd name="T5" fmla="*/ 361 h 778"/>
              <a:gd name="T6" fmla="*/ 761 w 805"/>
              <a:gd name="T7" fmla="*/ 582 h 778"/>
              <a:gd name="T8" fmla="*/ 792 w 805"/>
              <a:gd name="T9" fmla="*/ 640 h 778"/>
              <a:gd name="T10" fmla="*/ 786 w 805"/>
              <a:gd name="T11" fmla="*/ 707 h 778"/>
              <a:gd name="T12" fmla="*/ 761 w 805"/>
              <a:gd name="T13" fmla="*/ 745 h 778"/>
              <a:gd name="T14" fmla="*/ 680 w 805"/>
              <a:gd name="T15" fmla="*/ 778 h 778"/>
              <a:gd name="T16" fmla="*/ 615 w 805"/>
              <a:gd name="T17" fmla="*/ 759 h 778"/>
              <a:gd name="T18" fmla="*/ 578 w 805"/>
              <a:gd name="T19" fmla="*/ 713 h 778"/>
              <a:gd name="T20" fmla="*/ 429 w 805"/>
              <a:gd name="T21" fmla="*/ 676 h 778"/>
              <a:gd name="T22" fmla="*/ 396 w 805"/>
              <a:gd name="T23" fmla="*/ 745 h 778"/>
              <a:gd name="T24" fmla="*/ 361 w 805"/>
              <a:gd name="T25" fmla="*/ 770 h 778"/>
              <a:gd name="T26" fmla="*/ 292 w 805"/>
              <a:gd name="T27" fmla="*/ 776 h 778"/>
              <a:gd name="T28" fmla="*/ 233 w 805"/>
              <a:gd name="T29" fmla="*/ 745 h 778"/>
              <a:gd name="T30" fmla="*/ 200 w 805"/>
              <a:gd name="T31" fmla="*/ 663 h 778"/>
              <a:gd name="T32" fmla="*/ 219 w 805"/>
              <a:gd name="T33" fmla="*/ 599 h 778"/>
              <a:gd name="T34" fmla="*/ 233 w 805"/>
              <a:gd name="T35" fmla="*/ 582 h 778"/>
              <a:gd name="T36" fmla="*/ 0 w 805"/>
              <a:gd name="T37" fmla="*/ 282 h 778"/>
              <a:gd name="T38" fmla="*/ 448 w 805"/>
              <a:gd name="T39" fmla="*/ 136 h 778"/>
              <a:gd name="T40" fmla="*/ 584 w 805"/>
              <a:gd name="T41" fmla="*/ 136 h 778"/>
              <a:gd name="T42" fmla="*/ 344 w 805"/>
              <a:gd name="T43" fmla="*/ 511 h 778"/>
              <a:gd name="T44" fmla="*/ 377 w 805"/>
              <a:gd name="T45" fmla="*/ 567 h 778"/>
              <a:gd name="T46" fmla="*/ 402 w 805"/>
              <a:gd name="T47" fmla="*/ 588 h 778"/>
              <a:gd name="T48" fmla="*/ 344 w 805"/>
              <a:gd name="T49" fmla="*/ 511 h 778"/>
              <a:gd name="T50" fmla="*/ 611 w 805"/>
              <a:gd name="T51" fmla="*/ 572 h 778"/>
              <a:gd name="T52" fmla="*/ 661 w 805"/>
              <a:gd name="T53" fmla="*/ 511 h 778"/>
              <a:gd name="T54" fmla="*/ 563 w 805"/>
              <a:gd name="T55" fmla="*/ 588 h 778"/>
              <a:gd name="T56" fmla="*/ 563 w 805"/>
              <a:gd name="T57" fmla="*/ 463 h 778"/>
              <a:gd name="T58" fmla="*/ 480 w 805"/>
              <a:gd name="T59" fmla="*/ 463 h 778"/>
              <a:gd name="T60" fmla="*/ 611 w 805"/>
              <a:gd name="T61" fmla="*/ 394 h 778"/>
              <a:gd name="T62" fmla="*/ 715 w 805"/>
              <a:gd name="T63" fmla="*/ 628 h 778"/>
              <a:gd name="T64" fmla="*/ 680 w 805"/>
              <a:gd name="T65" fmla="*/ 613 h 778"/>
              <a:gd name="T66" fmla="*/ 653 w 805"/>
              <a:gd name="T67" fmla="*/ 622 h 778"/>
              <a:gd name="T68" fmla="*/ 638 w 805"/>
              <a:gd name="T69" fmla="*/ 636 h 778"/>
              <a:gd name="T70" fmla="*/ 630 w 805"/>
              <a:gd name="T71" fmla="*/ 663 h 778"/>
              <a:gd name="T72" fmla="*/ 644 w 805"/>
              <a:gd name="T73" fmla="*/ 699 h 778"/>
              <a:gd name="T74" fmla="*/ 671 w 805"/>
              <a:gd name="T75" fmla="*/ 711 h 778"/>
              <a:gd name="T76" fmla="*/ 701 w 805"/>
              <a:gd name="T77" fmla="*/ 709 h 778"/>
              <a:gd name="T78" fmla="*/ 722 w 805"/>
              <a:gd name="T79" fmla="*/ 690 h 778"/>
              <a:gd name="T80" fmla="*/ 730 w 805"/>
              <a:gd name="T81" fmla="*/ 663 h 778"/>
              <a:gd name="T82" fmla="*/ 715 w 805"/>
              <a:gd name="T83" fmla="*/ 628 h 778"/>
              <a:gd name="T84" fmla="*/ 342 w 805"/>
              <a:gd name="T85" fmla="*/ 622 h 778"/>
              <a:gd name="T86" fmla="*/ 315 w 805"/>
              <a:gd name="T87" fmla="*/ 613 h 778"/>
              <a:gd name="T88" fmla="*/ 279 w 805"/>
              <a:gd name="T89" fmla="*/ 628 h 778"/>
              <a:gd name="T90" fmla="*/ 269 w 805"/>
              <a:gd name="T91" fmla="*/ 645 h 778"/>
              <a:gd name="T92" fmla="*/ 267 w 805"/>
              <a:gd name="T93" fmla="*/ 674 h 778"/>
              <a:gd name="T94" fmla="*/ 279 w 805"/>
              <a:gd name="T95" fmla="*/ 699 h 778"/>
              <a:gd name="T96" fmla="*/ 315 w 805"/>
              <a:gd name="T97" fmla="*/ 713 h 778"/>
              <a:gd name="T98" fmla="*/ 342 w 805"/>
              <a:gd name="T99" fmla="*/ 705 h 778"/>
              <a:gd name="T100" fmla="*/ 361 w 805"/>
              <a:gd name="T101" fmla="*/ 682 h 778"/>
              <a:gd name="T102" fmla="*/ 363 w 805"/>
              <a:gd name="T103" fmla="*/ 653 h 778"/>
              <a:gd name="T104" fmla="*/ 350 w 805"/>
              <a:gd name="T105" fmla="*/ 628 h 7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05" h="778">
                <a:moveTo>
                  <a:pt x="0" y="194"/>
                </a:moveTo>
                <a:lnTo>
                  <a:pt x="225" y="194"/>
                </a:lnTo>
                <a:lnTo>
                  <a:pt x="258" y="194"/>
                </a:lnTo>
                <a:lnTo>
                  <a:pt x="267" y="227"/>
                </a:lnTo>
                <a:lnTo>
                  <a:pt x="331" y="463"/>
                </a:lnTo>
                <a:lnTo>
                  <a:pt x="432" y="463"/>
                </a:lnTo>
                <a:lnTo>
                  <a:pt x="432" y="394"/>
                </a:lnTo>
                <a:lnTo>
                  <a:pt x="350" y="394"/>
                </a:lnTo>
                <a:lnTo>
                  <a:pt x="331" y="307"/>
                </a:lnTo>
                <a:lnTo>
                  <a:pt x="749" y="307"/>
                </a:lnTo>
                <a:lnTo>
                  <a:pt x="805" y="307"/>
                </a:lnTo>
                <a:lnTo>
                  <a:pt x="790" y="361"/>
                </a:lnTo>
                <a:lnTo>
                  <a:pt x="736" y="563"/>
                </a:lnTo>
                <a:lnTo>
                  <a:pt x="736" y="563"/>
                </a:lnTo>
                <a:lnTo>
                  <a:pt x="751" y="572"/>
                </a:lnTo>
                <a:lnTo>
                  <a:pt x="761" y="582"/>
                </a:lnTo>
                <a:lnTo>
                  <a:pt x="761" y="582"/>
                </a:lnTo>
                <a:lnTo>
                  <a:pt x="776" y="599"/>
                </a:lnTo>
                <a:lnTo>
                  <a:pt x="786" y="617"/>
                </a:lnTo>
                <a:lnTo>
                  <a:pt x="792" y="640"/>
                </a:lnTo>
                <a:lnTo>
                  <a:pt x="797" y="663"/>
                </a:lnTo>
                <a:lnTo>
                  <a:pt x="797" y="663"/>
                </a:lnTo>
                <a:lnTo>
                  <a:pt x="792" y="686"/>
                </a:lnTo>
                <a:lnTo>
                  <a:pt x="786" y="707"/>
                </a:lnTo>
                <a:lnTo>
                  <a:pt x="776" y="728"/>
                </a:lnTo>
                <a:lnTo>
                  <a:pt x="761" y="745"/>
                </a:lnTo>
                <a:lnTo>
                  <a:pt x="761" y="745"/>
                </a:lnTo>
                <a:lnTo>
                  <a:pt x="761" y="745"/>
                </a:lnTo>
                <a:lnTo>
                  <a:pt x="744" y="759"/>
                </a:lnTo>
                <a:lnTo>
                  <a:pt x="726" y="770"/>
                </a:lnTo>
                <a:lnTo>
                  <a:pt x="703" y="776"/>
                </a:lnTo>
                <a:lnTo>
                  <a:pt x="680" y="778"/>
                </a:lnTo>
                <a:lnTo>
                  <a:pt x="680" y="778"/>
                </a:lnTo>
                <a:lnTo>
                  <a:pt x="657" y="776"/>
                </a:lnTo>
                <a:lnTo>
                  <a:pt x="636" y="770"/>
                </a:lnTo>
                <a:lnTo>
                  <a:pt x="615" y="759"/>
                </a:lnTo>
                <a:lnTo>
                  <a:pt x="598" y="745"/>
                </a:lnTo>
                <a:lnTo>
                  <a:pt x="598" y="745"/>
                </a:lnTo>
                <a:lnTo>
                  <a:pt x="586" y="730"/>
                </a:lnTo>
                <a:lnTo>
                  <a:pt x="578" y="713"/>
                </a:lnTo>
                <a:lnTo>
                  <a:pt x="569" y="697"/>
                </a:lnTo>
                <a:lnTo>
                  <a:pt x="565" y="676"/>
                </a:lnTo>
                <a:lnTo>
                  <a:pt x="429" y="676"/>
                </a:lnTo>
                <a:lnTo>
                  <a:pt x="429" y="676"/>
                </a:lnTo>
                <a:lnTo>
                  <a:pt x="425" y="695"/>
                </a:lnTo>
                <a:lnTo>
                  <a:pt x="419" y="713"/>
                </a:lnTo>
                <a:lnTo>
                  <a:pt x="409" y="730"/>
                </a:lnTo>
                <a:lnTo>
                  <a:pt x="396" y="745"/>
                </a:lnTo>
                <a:lnTo>
                  <a:pt x="396" y="745"/>
                </a:lnTo>
                <a:lnTo>
                  <a:pt x="396" y="745"/>
                </a:lnTo>
                <a:lnTo>
                  <a:pt x="379" y="759"/>
                </a:lnTo>
                <a:lnTo>
                  <a:pt x="361" y="770"/>
                </a:lnTo>
                <a:lnTo>
                  <a:pt x="338" y="776"/>
                </a:lnTo>
                <a:lnTo>
                  <a:pt x="315" y="778"/>
                </a:lnTo>
                <a:lnTo>
                  <a:pt x="315" y="778"/>
                </a:lnTo>
                <a:lnTo>
                  <a:pt x="292" y="776"/>
                </a:lnTo>
                <a:lnTo>
                  <a:pt x="271" y="770"/>
                </a:lnTo>
                <a:lnTo>
                  <a:pt x="250" y="759"/>
                </a:lnTo>
                <a:lnTo>
                  <a:pt x="233" y="745"/>
                </a:lnTo>
                <a:lnTo>
                  <a:pt x="233" y="745"/>
                </a:lnTo>
                <a:lnTo>
                  <a:pt x="219" y="728"/>
                </a:lnTo>
                <a:lnTo>
                  <a:pt x="208" y="707"/>
                </a:lnTo>
                <a:lnTo>
                  <a:pt x="202" y="686"/>
                </a:lnTo>
                <a:lnTo>
                  <a:pt x="200" y="663"/>
                </a:lnTo>
                <a:lnTo>
                  <a:pt x="200" y="663"/>
                </a:lnTo>
                <a:lnTo>
                  <a:pt x="202" y="640"/>
                </a:lnTo>
                <a:lnTo>
                  <a:pt x="208" y="617"/>
                </a:lnTo>
                <a:lnTo>
                  <a:pt x="219" y="599"/>
                </a:lnTo>
                <a:lnTo>
                  <a:pt x="233" y="582"/>
                </a:lnTo>
                <a:lnTo>
                  <a:pt x="233" y="582"/>
                </a:lnTo>
                <a:lnTo>
                  <a:pt x="233" y="582"/>
                </a:lnTo>
                <a:lnTo>
                  <a:pt x="233" y="582"/>
                </a:lnTo>
                <a:lnTo>
                  <a:pt x="248" y="569"/>
                </a:lnTo>
                <a:lnTo>
                  <a:pt x="267" y="559"/>
                </a:lnTo>
                <a:lnTo>
                  <a:pt x="192" y="282"/>
                </a:lnTo>
                <a:lnTo>
                  <a:pt x="0" y="282"/>
                </a:lnTo>
                <a:lnTo>
                  <a:pt x="0" y="194"/>
                </a:lnTo>
                <a:lnTo>
                  <a:pt x="0" y="194"/>
                </a:lnTo>
                <a:close/>
                <a:moveTo>
                  <a:pt x="448" y="0"/>
                </a:moveTo>
                <a:lnTo>
                  <a:pt x="448" y="136"/>
                </a:lnTo>
                <a:lnTo>
                  <a:pt x="381" y="136"/>
                </a:lnTo>
                <a:lnTo>
                  <a:pt x="517" y="271"/>
                </a:lnTo>
                <a:lnTo>
                  <a:pt x="653" y="136"/>
                </a:lnTo>
                <a:lnTo>
                  <a:pt x="584" y="136"/>
                </a:lnTo>
                <a:lnTo>
                  <a:pt x="584" y="0"/>
                </a:lnTo>
                <a:lnTo>
                  <a:pt x="448" y="0"/>
                </a:lnTo>
                <a:lnTo>
                  <a:pt x="448" y="0"/>
                </a:lnTo>
                <a:close/>
                <a:moveTo>
                  <a:pt x="344" y="511"/>
                </a:moveTo>
                <a:lnTo>
                  <a:pt x="356" y="555"/>
                </a:lnTo>
                <a:lnTo>
                  <a:pt x="356" y="555"/>
                </a:lnTo>
                <a:lnTo>
                  <a:pt x="367" y="561"/>
                </a:lnTo>
                <a:lnTo>
                  <a:pt x="377" y="567"/>
                </a:lnTo>
                <a:lnTo>
                  <a:pt x="388" y="574"/>
                </a:lnTo>
                <a:lnTo>
                  <a:pt x="396" y="582"/>
                </a:lnTo>
                <a:lnTo>
                  <a:pt x="396" y="582"/>
                </a:lnTo>
                <a:lnTo>
                  <a:pt x="402" y="588"/>
                </a:lnTo>
                <a:lnTo>
                  <a:pt x="432" y="588"/>
                </a:lnTo>
                <a:lnTo>
                  <a:pt x="432" y="511"/>
                </a:lnTo>
                <a:lnTo>
                  <a:pt x="344" y="511"/>
                </a:lnTo>
                <a:lnTo>
                  <a:pt x="344" y="511"/>
                </a:lnTo>
                <a:close/>
                <a:moveTo>
                  <a:pt x="661" y="511"/>
                </a:moveTo>
                <a:lnTo>
                  <a:pt x="611" y="511"/>
                </a:lnTo>
                <a:lnTo>
                  <a:pt x="611" y="572"/>
                </a:lnTo>
                <a:lnTo>
                  <a:pt x="611" y="572"/>
                </a:lnTo>
                <a:lnTo>
                  <a:pt x="630" y="559"/>
                </a:lnTo>
                <a:lnTo>
                  <a:pt x="648" y="553"/>
                </a:lnTo>
                <a:lnTo>
                  <a:pt x="661" y="511"/>
                </a:lnTo>
                <a:lnTo>
                  <a:pt x="661" y="511"/>
                </a:lnTo>
                <a:close/>
                <a:moveTo>
                  <a:pt x="563" y="511"/>
                </a:moveTo>
                <a:lnTo>
                  <a:pt x="480" y="511"/>
                </a:lnTo>
                <a:lnTo>
                  <a:pt x="480" y="588"/>
                </a:lnTo>
                <a:lnTo>
                  <a:pt x="563" y="588"/>
                </a:lnTo>
                <a:lnTo>
                  <a:pt x="563" y="511"/>
                </a:lnTo>
                <a:lnTo>
                  <a:pt x="563" y="511"/>
                </a:lnTo>
                <a:close/>
                <a:moveTo>
                  <a:pt x="480" y="463"/>
                </a:moveTo>
                <a:lnTo>
                  <a:pt x="563" y="463"/>
                </a:lnTo>
                <a:lnTo>
                  <a:pt x="563" y="394"/>
                </a:lnTo>
                <a:lnTo>
                  <a:pt x="480" y="394"/>
                </a:lnTo>
                <a:lnTo>
                  <a:pt x="480" y="463"/>
                </a:lnTo>
                <a:lnTo>
                  <a:pt x="480" y="463"/>
                </a:lnTo>
                <a:close/>
                <a:moveTo>
                  <a:pt x="611" y="463"/>
                </a:moveTo>
                <a:lnTo>
                  <a:pt x="674" y="463"/>
                </a:lnTo>
                <a:lnTo>
                  <a:pt x="692" y="394"/>
                </a:lnTo>
                <a:lnTo>
                  <a:pt x="611" y="394"/>
                </a:lnTo>
                <a:lnTo>
                  <a:pt x="611" y="463"/>
                </a:lnTo>
                <a:lnTo>
                  <a:pt x="611" y="463"/>
                </a:lnTo>
                <a:close/>
                <a:moveTo>
                  <a:pt x="715" y="628"/>
                </a:moveTo>
                <a:lnTo>
                  <a:pt x="715" y="628"/>
                </a:lnTo>
                <a:lnTo>
                  <a:pt x="709" y="622"/>
                </a:lnTo>
                <a:lnTo>
                  <a:pt x="701" y="617"/>
                </a:lnTo>
                <a:lnTo>
                  <a:pt x="690" y="615"/>
                </a:lnTo>
                <a:lnTo>
                  <a:pt x="680" y="613"/>
                </a:lnTo>
                <a:lnTo>
                  <a:pt x="680" y="613"/>
                </a:lnTo>
                <a:lnTo>
                  <a:pt x="669" y="615"/>
                </a:lnTo>
                <a:lnTo>
                  <a:pt x="661" y="617"/>
                </a:lnTo>
                <a:lnTo>
                  <a:pt x="653" y="622"/>
                </a:lnTo>
                <a:lnTo>
                  <a:pt x="644" y="628"/>
                </a:lnTo>
                <a:lnTo>
                  <a:pt x="644" y="628"/>
                </a:lnTo>
                <a:lnTo>
                  <a:pt x="644" y="628"/>
                </a:lnTo>
                <a:lnTo>
                  <a:pt x="638" y="636"/>
                </a:lnTo>
                <a:lnTo>
                  <a:pt x="634" y="645"/>
                </a:lnTo>
                <a:lnTo>
                  <a:pt x="632" y="653"/>
                </a:lnTo>
                <a:lnTo>
                  <a:pt x="630" y="663"/>
                </a:lnTo>
                <a:lnTo>
                  <a:pt x="630" y="663"/>
                </a:lnTo>
                <a:lnTo>
                  <a:pt x="632" y="674"/>
                </a:lnTo>
                <a:lnTo>
                  <a:pt x="634" y="682"/>
                </a:lnTo>
                <a:lnTo>
                  <a:pt x="640" y="690"/>
                </a:lnTo>
                <a:lnTo>
                  <a:pt x="644" y="699"/>
                </a:lnTo>
                <a:lnTo>
                  <a:pt x="644" y="699"/>
                </a:lnTo>
                <a:lnTo>
                  <a:pt x="653" y="705"/>
                </a:lnTo>
                <a:lnTo>
                  <a:pt x="661" y="709"/>
                </a:lnTo>
                <a:lnTo>
                  <a:pt x="671" y="711"/>
                </a:lnTo>
                <a:lnTo>
                  <a:pt x="680" y="713"/>
                </a:lnTo>
                <a:lnTo>
                  <a:pt x="680" y="713"/>
                </a:lnTo>
                <a:lnTo>
                  <a:pt x="690" y="711"/>
                </a:lnTo>
                <a:lnTo>
                  <a:pt x="701" y="709"/>
                </a:lnTo>
                <a:lnTo>
                  <a:pt x="709" y="705"/>
                </a:lnTo>
                <a:lnTo>
                  <a:pt x="715" y="699"/>
                </a:lnTo>
                <a:lnTo>
                  <a:pt x="715" y="699"/>
                </a:lnTo>
                <a:lnTo>
                  <a:pt x="722" y="690"/>
                </a:lnTo>
                <a:lnTo>
                  <a:pt x="726" y="682"/>
                </a:lnTo>
                <a:lnTo>
                  <a:pt x="730" y="674"/>
                </a:lnTo>
                <a:lnTo>
                  <a:pt x="730" y="663"/>
                </a:lnTo>
                <a:lnTo>
                  <a:pt x="730" y="663"/>
                </a:lnTo>
                <a:lnTo>
                  <a:pt x="730" y="653"/>
                </a:lnTo>
                <a:lnTo>
                  <a:pt x="726" y="645"/>
                </a:lnTo>
                <a:lnTo>
                  <a:pt x="722" y="636"/>
                </a:lnTo>
                <a:lnTo>
                  <a:pt x="715" y="628"/>
                </a:lnTo>
                <a:lnTo>
                  <a:pt x="715" y="628"/>
                </a:lnTo>
                <a:close/>
                <a:moveTo>
                  <a:pt x="350" y="628"/>
                </a:moveTo>
                <a:lnTo>
                  <a:pt x="350" y="628"/>
                </a:lnTo>
                <a:lnTo>
                  <a:pt x="342" y="622"/>
                </a:lnTo>
                <a:lnTo>
                  <a:pt x="334" y="617"/>
                </a:lnTo>
                <a:lnTo>
                  <a:pt x="325" y="615"/>
                </a:lnTo>
                <a:lnTo>
                  <a:pt x="315" y="613"/>
                </a:lnTo>
                <a:lnTo>
                  <a:pt x="315" y="613"/>
                </a:lnTo>
                <a:lnTo>
                  <a:pt x="304" y="615"/>
                </a:lnTo>
                <a:lnTo>
                  <a:pt x="296" y="617"/>
                </a:lnTo>
                <a:lnTo>
                  <a:pt x="288" y="622"/>
                </a:lnTo>
                <a:lnTo>
                  <a:pt x="279" y="628"/>
                </a:lnTo>
                <a:lnTo>
                  <a:pt x="279" y="628"/>
                </a:lnTo>
                <a:lnTo>
                  <a:pt x="279" y="628"/>
                </a:lnTo>
                <a:lnTo>
                  <a:pt x="273" y="636"/>
                </a:lnTo>
                <a:lnTo>
                  <a:pt x="269" y="645"/>
                </a:lnTo>
                <a:lnTo>
                  <a:pt x="267" y="653"/>
                </a:lnTo>
                <a:lnTo>
                  <a:pt x="265" y="663"/>
                </a:lnTo>
                <a:lnTo>
                  <a:pt x="265" y="663"/>
                </a:lnTo>
                <a:lnTo>
                  <a:pt x="267" y="674"/>
                </a:lnTo>
                <a:lnTo>
                  <a:pt x="269" y="682"/>
                </a:lnTo>
                <a:lnTo>
                  <a:pt x="273" y="690"/>
                </a:lnTo>
                <a:lnTo>
                  <a:pt x="279" y="699"/>
                </a:lnTo>
                <a:lnTo>
                  <a:pt x="279" y="699"/>
                </a:lnTo>
                <a:lnTo>
                  <a:pt x="288" y="705"/>
                </a:lnTo>
                <a:lnTo>
                  <a:pt x="296" y="709"/>
                </a:lnTo>
                <a:lnTo>
                  <a:pt x="304" y="711"/>
                </a:lnTo>
                <a:lnTo>
                  <a:pt x="315" y="713"/>
                </a:lnTo>
                <a:lnTo>
                  <a:pt x="315" y="713"/>
                </a:lnTo>
                <a:lnTo>
                  <a:pt x="325" y="711"/>
                </a:lnTo>
                <a:lnTo>
                  <a:pt x="334" y="709"/>
                </a:lnTo>
                <a:lnTo>
                  <a:pt x="342" y="705"/>
                </a:lnTo>
                <a:lnTo>
                  <a:pt x="350" y="699"/>
                </a:lnTo>
                <a:lnTo>
                  <a:pt x="350" y="699"/>
                </a:lnTo>
                <a:lnTo>
                  <a:pt x="356" y="690"/>
                </a:lnTo>
                <a:lnTo>
                  <a:pt x="361" y="682"/>
                </a:lnTo>
                <a:lnTo>
                  <a:pt x="363" y="674"/>
                </a:lnTo>
                <a:lnTo>
                  <a:pt x="365" y="663"/>
                </a:lnTo>
                <a:lnTo>
                  <a:pt x="365" y="663"/>
                </a:lnTo>
                <a:lnTo>
                  <a:pt x="363" y="653"/>
                </a:lnTo>
                <a:lnTo>
                  <a:pt x="361" y="645"/>
                </a:lnTo>
                <a:lnTo>
                  <a:pt x="356" y="636"/>
                </a:lnTo>
                <a:lnTo>
                  <a:pt x="350" y="628"/>
                </a:lnTo>
                <a:lnTo>
                  <a:pt x="350" y="628"/>
                </a:lnTo>
                <a:close/>
              </a:path>
            </a:pathLst>
          </a:custGeom>
          <a:solidFill>
            <a:srgbClr val="0A4776"/>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73" name="Freeform 8"/>
          <p:cNvSpPr>
            <a:spLocks noEditPoints="1"/>
          </p:cNvSpPr>
          <p:nvPr/>
        </p:nvSpPr>
        <p:spPr bwMode="auto">
          <a:xfrm>
            <a:off x="3970977" y="1823770"/>
            <a:ext cx="180436" cy="264743"/>
          </a:xfrm>
          <a:custGeom>
            <a:avLst/>
            <a:gdLst>
              <a:gd name="T0" fmla="*/ 505 w 580"/>
              <a:gd name="T1" fmla="*/ 73 h 851"/>
              <a:gd name="T2" fmla="*/ 232 w 580"/>
              <a:gd name="T3" fmla="*/ 766 h 851"/>
              <a:gd name="T4" fmla="*/ 221 w 580"/>
              <a:gd name="T5" fmla="*/ 776 h 851"/>
              <a:gd name="T6" fmla="*/ 223 w 580"/>
              <a:gd name="T7" fmla="*/ 799 h 851"/>
              <a:gd name="T8" fmla="*/ 353 w 580"/>
              <a:gd name="T9" fmla="*/ 803 h 851"/>
              <a:gd name="T10" fmla="*/ 363 w 580"/>
              <a:gd name="T11" fmla="*/ 791 h 851"/>
              <a:gd name="T12" fmla="*/ 359 w 580"/>
              <a:gd name="T13" fmla="*/ 768 h 851"/>
              <a:gd name="T14" fmla="*/ 232 w 580"/>
              <a:gd name="T15" fmla="*/ 766 h 851"/>
              <a:gd name="T16" fmla="*/ 350 w 580"/>
              <a:gd name="T17" fmla="*/ 238 h 851"/>
              <a:gd name="T18" fmla="*/ 390 w 580"/>
              <a:gd name="T19" fmla="*/ 259 h 851"/>
              <a:gd name="T20" fmla="*/ 434 w 580"/>
              <a:gd name="T21" fmla="*/ 303 h 851"/>
              <a:gd name="T22" fmla="*/ 455 w 580"/>
              <a:gd name="T23" fmla="*/ 342 h 851"/>
              <a:gd name="T24" fmla="*/ 463 w 580"/>
              <a:gd name="T25" fmla="*/ 407 h 851"/>
              <a:gd name="T26" fmla="*/ 451 w 580"/>
              <a:gd name="T27" fmla="*/ 472 h 851"/>
              <a:gd name="T28" fmla="*/ 428 w 580"/>
              <a:gd name="T29" fmla="*/ 436 h 851"/>
              <a:gd name="T30" fmla="*/ 430 w 580"/>
              <a:gd name="T31" fmla="*/ 380 h 851"/>
              <a:gd name="T32" fmla="*/ 398 w 580"/>
              <a:gd name="T33" fmla="*/ 311 h 851"/>
              <a:gd name="T34" fmla="*/ 340 w 580"/>
              <a:gd name="T35" fmla="*/ 269 h 851"/>
              <a:gd name="T36" fmla="*/ 305 w 580"/>
              <a:gd name="T37" fmla="*/ 373 h 851"/>
              <a:gd name="T38" fmla="*/ 321 w 580"/>
              <a:gd name="T39" fmla="*/ 388 h 851"/>
              <a:gd name="T40" fmla="*/ 319 w 580"/>
              <a:gd name="T41" fmla="*/ 424 h 851"/>
              <a:gd name="T42" fmla="*/ 286 w 580"/>
              <a:gd name="T43" fmla="*/ 432 h 851"/>
              <a:gd name="T44" fmla="*/ 267 w 580"/>
              <a:gd name="T45" fmla="*/ 394 h 851"/>
              <a:gd name="T46" fmla="*/ 292 w 580"/>
              <a:gd name="T47" fmla="*/ 373 h 851"/>
              <a:gd name="T48" fmla="*/ 325 w 580"/>
              <a:gd name="T49" fmla="*/ 593 h 851"/>
              <a:gd name="T50" fmla="*/ 284 w 580"/>
              <a:gd name="T51" fmla="*/ 609 h 851"/>
              <a:gd name="T52" fmla="*/ 252 w 580"/>
              <a:gd name="T53" fmla="*/ 601 h 851"/>
              <a:gd name="T54" fmla="*/ 196 w 580"/>
              <a:gd name="T55" fmla="*/ 534 h 851"/>
              <a:gd name="T56" fmla="*/ 131 w 580"/>
              <a:gd name="T57" fmla="*/ 403 h 851"/>
              <a:gd name="T58" fmla="*/ 111 w 580"/>
              <a:gd name="T59" fmla="*/ 326 h 851"/>
              <a:gd name="T60" fmla="*/ 115 w 580"/>
              <a:gd name="T61" fmla="*/ 300 h 851"/>
              <a:gd name="T62" fmla="*/ 148 w 580"/>
              <a:gd name="T63" fmla="*/ 267 h 851"/>
              <a:gd name="T64" fmla="*/ 196 w 580"/>
              <a:gd name="T65" fmla="*/ 244 h 851"/>
              <a:gd name="T66" fmla="*/ 221 w 580"/>
              <a:gd name="T67" fmla="*/ 282 h 851"/>
              <a:gd name="T68" fmla="*/ 242 w 580"/>
              <a:gd name="T69" fmla="*/ 355 h 851"/>
              <a:gd name="T70" fmla="*/ 186 w 580"/>
              <a:gd name="T71" fmla="*/ 384 h 851"/>
              <a:gd name="T72" fmla="*/ 242 w 580"/>
              <a:gd name="T73" fmla="*/ 501 h 851"/>
              <a:gd name="T74" fmla="*/ 290 w 580"/>
              <a:gd name="T75" fmla="*/ 476 h 851"/>
              <a:gd name="T76" fmla="*/ 313 w 580"/>
              <a:gd name="T77" fmla="*/ 482 h 851"/>
              <a:gd name="T78" fmla="*/ 359 w 580"/>
              <a:gd name="T79" fmla="*/ 557 h 851"/>
              <a:gd name="T80" fmla="*/ 311 w 580"/>
              <a:gd name="T81" fmla="*/ 296 h 851"/>
              <a:gd name="T82" fmla="*/ 328 w 580"/>
              <a:gd name="T83" fmla="*/ 303 h 851"/>
              <a:gd name="T84" fmla="*/ 388 w 580"/>
              <a:gd name="T85" fmla="*/ 359 h 851"/>
              <a:gd name="T86" fmla="*/ 396 w 580"/>
              <a:gd name="T87" fmla="*/ 415 h 851"/>
              <a:gd name="T88" fmla="*/ 357 w 580"/>
              <a:gd name="T89" fmla="*/ 442 h 851"/>
              <a:gd name="T90" fmla="*/ 363 w 580"/>
              <a:gd name="T91" fmla="*/ 411 h 851"/>
              <a:gd name="T92" fmla="*/ 359 w 580"/>
              <a:gd name="T93" fmla="*/ 371 h 851"/>
              <a:gd name="T94" fmla="*/ 315 w 580"/>
              <a:gd name="T95" fmla="*/ 332 h 851"/>
              <a:gd name="T96" fmla="*/ 311 w 580"/>
              <a:gd name="T97" fmla="*/ 296 h 851"/>
              <a:gd name="T98" fmla="*/ 553 w 580"/>
              <a:gd name="T99" fmla="*/ 0 h 851"/>
              <a:gd name="T100" fmla="*/ 574 w 580"/>
              <a:gd name="T101" fmla="*/ 15 h 851"/>
              <a:gd name="T102" fmla="*/ 580 w 580"/>
              <a:gd name="T103" fmla="*/ 818 h 851"/>
              <a:gd name="T104" fmla="*/ 574 w 580"/>
              <a:gd name="T105" fmla="*/ 837 h 851"/>
              <a:gd name="T106" fmla="*/ 553 w 580"/>
              <a:gd name="T107" fmla="*/ 851 h 851"/>
              <a:gd name="T108" fmla="*/ 27 w 580"/>
              <a:gd name="T109" fmla="*/ 851 h 851"/>
              <a:gd name="T110" fmla="*/ 4 w 580"/>
              <a:gd name="T111" fmla="*/ 837 h 851"/>
              <a:gd name="T112" fmla="*/ 0 w 580"/>
              <a:gd name="T113" fmla="*/ 34 h 851"/>
              <a:gd name="T114" fmla="*/ 4 w 580"/>
              <a:gd name="T115" fmla="*/ 15 h 851"/>
              <a:gd name="T116" fmla="*/ 27 w 580"/>
              <a:gd name="T117" fmla="*/ 0 h 8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80" h="851">
                <a:moveTo>
                  <a:pt x="77" y="73"/>
                </a:moveTo>
                <a:lnTo>
                  <a:pt x="77" y="716"/>
                </a:lnTo>
                <a:lnTo>
                  <a:pt x="505" y="716"/>
                </a:lnTo>
                <a:lnTo>
                  <a:pt x="505" y="73"/>
                </a:lnTo>
                <a:lnTo>
                  <a:pt x="77" y="73"/>
                </a:lnTo>
                <a:lnTo>
                  <a:pt x="77" y="73"/>
                </a:lnTo>
                <a:close/>
                <a:moveTo>
                  <a:pt x="232" y="766"/>
                </a:moveTo>
                <a:lnTo>
                  <a:pt x="232" y="766"/>
                </a:lnTo>
                <a:lnTo>
                  <a:pt x="227" y="766"/>
                </a:lnTo>
                <a:lnTo>
                  <a:pt x="223" y="768"/>
                </a:lnTo>
                <a:lnTo>
                  <a:pt x="221" y="772"/>
                </a:lnTo>
                <a:lnTo>
                  <a:pt x="221" y="776"/>
                </a:lnTo>
                <a:lnTo>
                  <a:pt x="221" y="791"/>
                </a:lnTo>
                <a:lnTo>
                  <a:pt x="221" y="791"/>
                </a:lnTo>
                <a:lnTo>
                  <a:pt x="221" y="795"/>
                </a:lnTo>
                <a:lnTo>
                  <a:pt x="223" y="799"/>
                </a:lnTo>
                <a:lnTo>
                  <a:pt x="227" y="801"/>
                </a:lnTo>
                <a:lnTo>
                  <a:pt x="232" y="803"/>
                </a:lnTo>
                <a:lnTo>
                  <a:pt x="353" y="803"/>
                </a:lnTo>
                <a:lnTo>
                  <a:pt x="353" y="803"/>
                </a:lnTo>
                <a:lnTo>
                  <a:pt x="357" y="801"/>
                </a:lnTo>
                <a:lnTo>
                  <a:pt x="359" y="799"/>
                </a:lnTo>
                <a:lnTo>
                  <a:pt x="361" y="795"/>
                </a:lnTo>
                <a:lnTo>
                  <a:pt x="363" y="791"/>
                </a:lnTo>
                <a:lnTo>
                  <a:pt x="363" y="776"/>
                </a:lnTo>
                <a:lnTo>
                  <a:pt x="363" y="776"/>
                </a:lnTo>
                <a:lnTo>
                  <a:pt x="361" y="772"/>
                </a:lnTo>
                <a:lnTo>
                  <a:pt x="359" y="768"/>
                </a:lnTo>
                <a:lnTo>
                  <a:pt x="357" y="766"/>
                </a:lnTo>
                <a:lnTo>
                  <a:pt x="353" y="766"/>
                </a:lnTo>
                <a:lnTo>
                  <a:pt x="232" y="766"/>
                </a:lnTo>
                <a:lnTo>
                  <a:pt x="232" y="766"/>
                </a:lnTo>
                <a:close/>
                <a:moveTo>
                  <a:pt x="332" y="232"/>
                </a:moveTo>
                <a:lnTo>
                  <a:pt x="332" y="232"/>
                </a:lnTo>
                <a:lnTo>
                  <a:pt x="332" y="232"/>
                </a:lnTo>
                <a:lnTo>
                  <a:pt x="350" y="238"/>
                </a:lnTo>
                <a:lnTo>
                  <a:pt x="350" y="238"/>
                </a:lnTo>
                <a:lnTo>
                  <a:pt x="365" y="244"/>
                </a:lnTo>
                <a:lnTo>
                  <a:pt x="378" y="250"/>
                </a:lnTo>
                <a:lnTo>
                  <a:pt x="390" y="259"/>
                </a:lnTo>
                <a:lnTo>
                  <a:pt x="403" y="269"/>
                </a:lnTo>
                <a:lnTo>
                  <a:pt x="413" y="280"/>
                </a:lnTo>
                <a:lnTo>
                  <a:pt x="423" y="290"/>
                </a:lnTo>
                <a:lnTo>
                  <a:pt x="434" y="303"/>
                </a:lnTo>
                <a:lnTo>
                  <a:pt x="442" y="315"/>
                </a:lnTo>
                <a:lnTo>
                  <a:pt x="442" y="315"/>
                </a:lnTo>
                <a:lnTo>
                  <a:pt x="448" y="330"/>
                </a:lnTo>
                <a:lnTo>
                  <a:pt x="455" y="342"/>
                </a:lnTo>
                <a:lnTo>
                  <a:pt x="459" y="359"/>
                </a:lnTo>
                <a:lnTo>
                  <a:pt x="461" y="373"/>
                </a:lnTo>
                <a:lnTo>
                  <a:pt x="463" y="390"/>
                </a:lnTo>
                <a:lnTo>
                  <a:pt x="463" y="407"/>
                </a:lnTo>
                <a:lnTo>
                  <a:pt x="463" y="426"/>
                </a:lnTo>
                <a:lnTo>
                  <a:pt x="459" y="444"/>
                </a:lnTo>
                <a:lnTo>
                  <a:pt x="459" y="444"/>
                </a:lnTo>
                <a:lnTo>
                  <a:pt x="451" y="472"/>
                </a:lnTo>
                <a:lnTo>
                  <a:pt x="419" y="463"/>
                </a:lnTo>
                <a:lnTo>
                  <a:pt x="419" y="463"/>
                </a:lnTo>
                <a:lnTo>
                  <a:pt x="428" y="436"/>
                </a:lnTo>
                <a:lnTo>
                  <a:pt x="428" y="436"/>
                </a:lnTo>
                <a:lnTo>
                  <a:pt x="430" y="421"/>
                </a:lnTo>
                <a:lnTo>
                  <a:pt x="432" y="407"/>
                </a:lnTo>
                <a:lnTo>
                  <a:pt x="432" y="392"/>
                </a:lnTo>
                <a:lnTo>
                  <a:pt x="430" y="380"/>
                </a:lnTo>
                <a:lnTo>
                  <a:pt x="423" y="355"/>
                </a:lnTo>
                <a:lnTo>
                  <a:pt x="413" y="332"/>
                </a:lnTo>
                <a:lnTo>
                  <a:pt x="413" y="332"/>
                </a:lnTo>
                <a:lnTo>
                  <a:pt x="398" y="311"/>
                </a:lnTo>
                <a:lnTo>
                  <a:pt x="382" y="294"/>
                </a:lnTo>
                <a:lnTo>
                  <a:pt x="361" y="280"/>
                </a:lnTo>
                <a:lnTo>
                  <a:pt x="340" y="269"/>
                </a:lnTo>
                <a:lnTo>
                  <a:pt x="340" y="269"/>
                </a:lnTo>
                <a:lnTo>
                  <a:pt x="321" y="263"/>
                </a:lnTo>
                <a:lnTo>
                  <a:pt x="332" y="232"/>
                </a:lnTo>
                <a:lnTo>
                  <a:pt x="332" y="232"/>
                </a:lnTo>
                <a:close/>
                <a:moveTo>
                  <a:pt x="305" y="373"/>
                </a:moveTo>
                <a:lnTo>
                  <a:pt x="305" y="373"/>
                </a:lnTo>
                <a:lnTo>
                  <a:pt x="305" y="373"/>
                </a:lnTo>
                <a:lnTo>
                  <a:pt x="315" y="380"/>
                </a:lnTo>
                <a:lnTo>
                  <a:pt x="321" y="388"/>
                </a:lnTo>
                <a:lnTo>
                  <a:pt x="325" y="401"/>
                </a:lnTo>
                <a:lnTo>
                  <a:pt x="323" y="413"/>
                </a:lnTo>
                <a:lnTo>
                  <a:pt x="323" y="413"/>
                </a:lnTo>
                <a:lnTo>
                  <a:pt x="319" y="424"/>
                </a:lnTo>
                <a:lnTo>
                  <a:pt x="309" y="430"/>
                </a:lnTo>
                <a:lnTo>
                  <a:pt x="298" y="434"/>
                </a:lnTo>
                <a:lnTo>
                  <a:pt x="286" y="432"/>
                </a:lnTo>
                <a:lnTo>
                  <a:pt x="286" y="432"/>
                </a:lnTo>
                <a:lnTo>
                  <a:pt x="275" y="426"/>
                </a:lnTo>
                <a:lnTo>
                  <a:pt x="269" y="417"/>
                </a:lnTo>
                <a:lnTo>
                  <a:pt x="265" y="407"/>
                </a:lnTo>
                <a:lnTo>
                  <a:pt x="267" y="394"/>
                </a:lnTo>
                <a:lnTo>
                  <a:pt x="267" y="394"/>
                </a:lnTo>
                <a:lnTo>
                  <a:pt x="273" y="384"/>
                </a:lnTo>
                <a:lnTo>
                  <a:pt x="282" y="376"/>
                </a:lnTo>
                <a:lnTo>
                  <a:pt x="292" y="373"/>
                </a:lnTo>
                <a:lnTo>
                  <a:pt x="305" y="373"/>
                </a:lnTo>
                <a:lnTo>
                  <a:pt x="305" y="373"/>
                </a:lnTo>
                <a:close/>
                <a:moveTo>
                  <a:pt x="346" y="582"/>
                </a:moveTo>
                <a:lnTo>
                  <a:pt x="325" y="593"/>
                </a:lnTo>
                <a:lnTo>
                  <a:pt x="315" y="599"/>
                </a:lnTo>
                <a:lnTo>
                  <a:pt x="315" y="599"/>
                </a:lnTo>
                <a:lnTo>
                  <a:pt x="294" y="607"/>
                </a:lnTo>
                <a:lnTo>
                  <a:pt x="284" y="609"/>
                </a:lnTo>
                <a:lnTo>
                  <a:pt x="275" y="609"/>
                </a:lnTo>
                <a:lnTo>
                  <a:pt x="267" y="607"/>
                </a:lnTo>
                <a:lnTo>
                  <a:pt x="259" y="605"/>
                </a:lnTo>
                <a:lnTo>
                  <a:pt x="252" y="601"/>
                </a:lnTo>
                <a:lnTo>
                  <a:pt x="244" y="595"/>
                </a:lnTo>
                <a:lnTo>
                  <a:pt x="244" y="595"/>
                </a:lnTo>
                <a:lnTo>
                  <a:pt x="219" y="565"/>
                </a:lnTo>
                <a:lnTo>
                  <a:pt x="196" y="534"/>
                </a:lnTo>
                <a:lnTo>
                  <a:pt x="175" y="503"/>
                </a:lnTo>
                <a:lnTo>
                  <a:pt x="159" y="472"/>
                </a:lnTo>
                <a:lnTo>
                  <a:pt x="144" y="438"/>
                </a:lnTo>
                <a:lnTo>
                  <a:pt x="131" y="403"/>
                </a:lnTo>
                <a:lnTo>
                  <a:pt x="119" y="365"/>
                </a:lnTo>
                <a:lnTo>
                  <a:pt x="111" y="328"/>
                </a:lnTo>
                <a:lnTo>
                  <a:pt x="111" y="328"/>
                </a:lnTo>
                <a:lnTo>
                  <a:pt x="111" y="326"/>
                </a:lnTo>
                <a:lnTo>
                  <a:pt x="111" y="326"/>
                </a:lnTo>
                <a:lnTo>
                  <a:pt x="111" y="317"/>
                </a:lnTo>
                <a:lnTo>
                  <a:pt x="111" y="309"/>
                </a:lnTo>
                <a:lnTo>
                  <a:pt x="115" y="300"/>
                </a:lnTo>
                <a:lnTo>
                  <a:pt x="117" y="294"/>
                </a:lnTo>
                <a:lnTo>
                  <a:pt x="123" y="286"/>
                </a:lnTo>
                <a:lnTo>
                  <a:pt x="129" y="280"/>
                </a:lnTo>
                <a:lnTo>
                  <a:pt x="148" y="267"/>
                </a:lnTo>
                <a:lnTo>
                  <a:pt x="156" y="263"/>
                </a:lnTo>
                <a:lnTo>
                  <a:pt x="165" y="259"/>
                </a:lnTo>
                <a:lnTo>
                  <a:pt x="179" y="253"/>
                </a:lnTo>
                <a:lnTo>
                  <a:pt x="196" y="244"/>
                </a:lnTo>
                <a:lnTo>
                  <a:pt x="196" y="244"/>
                </a:lnTo>
                <a:lnTo>
                  <a:pt x="204" y="253"/>
                </a:lnTo>
                <a:lnTo>
                  <a:pt x="213" y="267"/>
                </a:lnTo>
                <a:lnTo>
                  <a:pt x="221" y="282"/>
                </a:lnTo>
                <a:lnTo>
                  <a:pt x="227" y="300"/>
                </a:lnTo>
                <a:lnTo>
                  <a:pt x="240" y="334"/>
                </a:lnTo>
                <a:lnTo>
                  <a:pt x="242" y="346"/>
                </a:lnTo>
                <a:lnTo>
                  <a:pt x="242" y="355"/>
                </a:lnTo>
                <a:lnTo>
                  <a:pt x="234" y="359"/>
                </a:lnTo>
                <a:lnTo>
                  <a:pt x="204" y="373"/>
                </a:lnTo>
                <a:lnTo>
                  <a:pt x="186" y="384"/>
                </a:lnTo>
                <a:lnTo>
                  <a:pt x="186" y="384"/>
                </a:lnTo>
                <a:lnTo>
                  <a:pt x="198" y="419"/>
                </a:lnTo>
                <a:lnTo>
                  <a:pt x="211" y="444"/>
                </a:lnTo>
                <a:lnTo>
                  <a:pt x="223" y="469"/>
                </a:lnTo>
                <a:lnTo>
                  <a:pt x="242" y="501"/>
                </a:lnTo>
                <a:lnTo>
                  <a:pt x="265" y="488"/>
                </a:lnTo>
                <a:lnTo>
                  <a:pt x="267" y="488"/>
                </a:lnTo>
                <a:lnTo>
                  <a:pt x="282" y="480"/>
                </a:lnTo>
                <a:lnTo>
                  <a:pt x="290" y="476"/>
                </a:lnTo>
                <a:lnTo>
                  <a:pt x="300" y="469"/>
                </a:lnTo>
                <a:lnTo>
                  <a:pt x="300" y="469"/>
                </a:lnTo>
                <a:lnTo>
                  <a:pt x="305" y="474"/>
                </a:lnTo>
                <a:lnTo>
                  <a:pt x="313" y="482"/>
                </a:lnTo>
                <a:lnTo>
                  <a:pt x="332" y="505"/>
                </a:lnTo>
                <a:lnTo>
                  <a:pt x="342" y="522"/>
                </a:lnTo>
                <a:lnTo>
                  <a:pt x="350" y="538"/>
                </a:lnTo>
                <a:lnTo>
                  <a:pt x="359" y="557"/>
                </a:lnTo>
                <a:lnTo>
                  <a:pt x="363" y="574"/>
                </a:lnTo>
                <a:lnTo>
                  <a:pt x="346" y="582"/>
                </a:lnTo>
                <a:lnTo>
                  <a:pt x="346" y="582"/>
                </a:lnTo>
                <a:close/>
                <a:moveTo>
                  <a:pt x="311" y="296"/>
                </a:moveTo>
                <a:lnTo>
                  <a:pt x="311" y="296"/>
                </a:lnTo>
                <a:lnTo>
                  <a:pt x="311" y="296"/>
                </a:lnTo>
                <a:lnTo>
                  <a:pt x="328" y="303"/>
                </a:lnTo>
                <a:lnTo>
                  <a:pt x="328" y="303"/>
                </a:lnTo>
                <a:lnTo>
                  <a:pt x="348" y="313"/>
                </a:lnTo>
                <a:lnTo>
                  <a:pt x="365" y="328"/>
                </a:lnTo>
                <a:lnTo>
                  <a:pt x="378" y="342"/>
                </a:lnTo>
                <a:lnTo>
                  <a:pt x="388" y="359"/>
                </a:lnTo>
                <a:lnTo>
                  <a:pt x="388" y="359"/>
                </a:lnTo>
                <a:lnTo>
                  <a:pt x="394" y="378"/>
                </a:lnTo>
                <a:lnTo>
                  <a:pt x="396" y="396"/>
                </a:lnTo>
                <a:lnTo>
                  <a:pt x="396" y="415"/>
                </a:lnTo>
                <a:lnTo>
                  <a:pt x="392" y="434"/>
                </a:lnTo>
                <a:lnTo>
                  <a:pt x="392" y="434"/>
                </a:lnTo>
                <a:lnTo>
                  <a:pt x="386" y="453"/>
                </a:lnTo>
                <a:lnTo>
                  <a:pt x="357" y="442"/>
                </a:lnTo>
                <a:lnTo>
                  <a:pt x="357" y="442"/>
                </a:lnTo>
                <a:lnTo>
                  <a:pt x="361" y="426"/>
                </a:lnTo>
                <a:lnTo>
                  <a:pt x="361" y="426"/>
                </a:lnTo>
                <a:lnTo>
                  <a:pt x="363" y="411"/>
                </a:lnTo>
                <a:lnTo>
                  <a:pt x="363" y="399"/>
                </a:lnTo>
                <a:lnTo>
                  <a:pt x="363" y="384"/>
                </a:lnTo>
                <a:lnTo>
                  <a:pt x="359" y="371"/>
                </a:lnTo>
                <a:lnTo>
                  <a:pt x="359" y="371"/>
                </a:lnTo>
                <a:lnTo>
                  <a:pt x="353" y="361"/>
                </a:lnTo>
                <a:lnTo>
                  <a:pt x="342" y="351"/>
                </a:lnTo>
                <a:lnTo>
                  <a:pt x="332" y="340"/>
                </a:lnTo>
                <a:lnTo>
                  <a:pt x="315" y="332"/>
                </a:lnTo>
                <a:lnTo>
                  <a:pt x="315" y="332"/>
                </a:lnTo>
                <a:lnTo>
                  <a:pt x="300" y="328"/>
                </a:lnTo>
                <a:lnTo>
                  <a:pt x="311" y="296"/>
                </a:lnTo>
                <a:lnTo>
                  <a:pt x="311" y="296"/>
                </a:lnTo>
                <a:close/>
                <a:moveTo>
                  <a:pt x="33" y="0"/>
                </a:moveTo>
                <a:lnTo>
                  <a:pt x="544" y="0"/>
                </a:lnTo>
                <a:lnTo>
                  <a:pt x="544" y="0"/>
                </a:lnTo>
                <a:lnTo>
                  <a:pt x="553" y="0"/>
                </a:lnTo>
                <a:lnTo>
                  <a:pt x="559" y="2"/>
                </a:lnTo>
                <a:lnTo>
                  <a:pt x="563" y="6"/>
                </a:lnTo>
                <a:lnTo>
                  <a:pt x="569" y="11"/>
                </a:lnTo>
                <a:lnTo>
                  <a:pt x="574" y="15"/>
                </a:lnTo>
                <a:lnTo>
                  <a:pt x="576" y="21"/>
                </a:lnTo>
                <a:lnTo>
                  <a:pt x="578" y="27"/>
                </a:lnTo>
                <a:lnTo>
                  <a:pt x="580" y="34"/>
                </a:lnTo>
                <a:lnTo>
                  <a:pt x="580" y="818"/>
                </a:lnTo>
                <a:lnTo>
                  <a:pt x="580" y="818"/>
                </a:lnTo>
                <a:lnTo>
                  <a:pt x="578" y="824"/>
                </a:lnTo>
                <a:lnTo>
                  <a:pt x="576" y="830"/>
                </a:lnTo>
                <a:lnTo>
                  <a:pt x="574" y="837"/>
                </a:lnTo>
                <a:lnTo>
                  <a:pt x="569" y="841"/>
                </a:lnTo>
                <a:lnTo>
                  <a:pt x="563" y="845"/>
                </a:lnTo>
                <a:lnTo>
                  <a:pt x="559" y="849"/>
                </a:lnTo>
                <a:lnTo>
                  <a:pt x="553" y="851"/>
                </a:lnTo>
                <a:lnTo>
                  <a:pt x="544" y="851"/>
                </a:lnTo>
                <a:lnTo>
                  <a:pt x="33" y="851"/>
                </a:lnTo>
                <a:lnTo>
                  <a:pt x="33" y="851"/>
                </a:lnTo>
                <a:lnTo>
                  <a:pt x="27" y="851"/>
                </a:lnTo>
                <a:lnTo>
                  <a:pt x="21" y="849"/>
                </a:lnTo>
                <a:lnTo>
                  <a:pt x="15" y="845"/>
                </a:lnTo>
                <a:lnTo>
                  <a:pt x="8" y="841"/>
                </a:lnTo>
                <a:lnTo>
                  <a:pt x="4" y="837"/>
                </a:lnTo>
                <a:lnTo>
                  <a:pt x="2" y="830"/>
                </a:lnTo>
                <a:lnTo>
                  <a:pt x="0" y="824"/>
                </a:lnTo>
                <a:lnTo>
                  <a:pt x="0" y="818"/>
                </a:lnTo>
                <a:lnTo>
                  <a:pt x="0" y="34"/>
                </a:lnTo>
                <a:lnTo>
                  <a:pt x="0" y="34"/>
                </a:lnTo>
                <a:lnTo>
                  <a:pt x="0" y="27"/>
                </a:lnTo>
                <a:lnTo>
                  <a:pt x="2" y="21"/>
                </a:lnTo>
                <a:lnTo>
                  <a:pt x="4" y="15"/>
                </a:lnTo>
                <a:lnTo>
                  <a:pt x="8" y="11"/>
                </a:lnTo>
                <a:lnTo>
                  <a:pt x="15" y="6"/>
                </a:lnTo>
                <a:lnTo>
                  <a:pt x="21" y="2"/>
                </a:lnTo>
                <a:lnTo>
                  <a:pt x="27" y="0"/>
                </a:lnTo>
                <a:lnTo>
                  <a:pt x="33" y="0"/>
                </a:lnTo>
                <a:lnTo>
                  <a:pt x="33" y="0"/>
                </a:lnTo>
                <a:close/>
              </a:path>
            </a:pathLst>
          </a:custGeom>
          <a:solidFill>
            <a:srgbClr val="0A4776"/>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74" name="Freeform 12"/>
          <p:cNvSpPr>
            <a:spLocks noEditPoints="1"/>
          </p:cNvSpPr>
          <p:nvPr/>
        </p:nvSpPr>
        <p:spPr bwMode="auto">
          <a:xfrm>
            <a:off x="864743" y="1835125"/>
            <a:ext cx="209058" cy="259145"/>
          </a:xfrm>
          <a:custGeom>
            <a:avLst/>
            <a:gdLst>
              <a:gd name="T0" fmla="*/ 463 w 672"/>
              <a:gd name="T1" fmla="*/ 753 h 833"/>
              <a:gd name="T2" fmla="*/ 269 w 672"/>
              <a:gd name="T3" fmla="*/ 7 h 833"/>
              <a:gd name="T4" fmla="*/ 123 w 672"/>
              <a:gd name="T5" fmla="*/ 78 h 833"/>
              <a:gd name="T6" fmla="*/ 42 w 672"/>
              <a:gd name="T7" fmla="*/ 176 h 833"/>
              <a:gd name="T8" fmla="*/ 0 w 672"/>
              <a:gd name="T9" fmla="*/ 336 h 833"/>
              <a:gd name="T10" fmla="*/ 27 w 672"/>
              <a:gd name="T11" fmla="*/ 468 h 833"/>
              <a:gd name="T12" fmla="*/ 100 w 672"/>
              <a:gd name="T13" fmla="*/ 574 h 833"/>
              <a:gd name="T14" fmla="*/ 227 w 672"/>
              <a:gd name="T15" fmla="*/ 653 h 833"/>
              <a:gd name="T16" fmla="*/ 254 w 672"/>
              <a:gd name="T17" fmla="*/ 732 h 833"/>
              <a:gd name="T18" fmla="*/ 254 w 672"/>
              <a:gd name="T19" fmla="*/ 833 h 833"/>
              <a:gd name="T20" fmla="*/ 363 w 672"/>
              <a:gd name="T21" fmla="*/ 732 h 833"/>
              <a:gd name="T22" fmla="*/ 451 w 672"/>
              <a:gd name="T23" fmla="*/ 651 h 833"/>
              <a:gd name="T24" fmla="*/ 574 w 672"/>
              <a:gd name="T25" fmla="*/ 574 h 833"/>
              <a:gd name="T26" fmla="*/ 647 w 672"/>
              <a:gd name="T27" fmla="*/ 468 h 833"/>
              <a:gd name="T28" fmla="*/ 672 w 672"/>
              <a:gd name="T29" fmla="*/ 336 h 833"/>
              <a:gd name="T30" fmla="*/ 632 w 672"/>
              <a:gd name="T31" fmla="*/ 176 h 833"/>
              <a:gd name="T32" fmla="*/ 551 w 672"/>
              <a:gd name="T33" fmla="*/ 78 h 833"/>
              <a:gd name="T34" fmla="*/ 405 w 672"/>
              <a:gd name="T35" fmla="*/ 7 h 833"/>
              <a:gd name="T36" fmla="*/ 595 w 672"/>
              <a:gd name="T37" fmla="*/ 365 h 833"/>
              <a:gd name="T38" fmla="*/ 534 w 672"/>
              <a:gd name="T39" fmla="*/ 418 h 833"/>
              <a:gd name="T40" fmla="*/ 595 w 672"/>
              <a:gd name="T41" fmla="*/ 365 h 833"/>
              <a:gd name="T42" fmla="*/ 448 w 672"/>
              <a:gd name="T43" fmla="*/ 447 h 833"/>
              <a:gd name="T44" fmla="*/ 459 w 672"/>
              <a:gd name="T45" fmla="*/ 365 h 833"/>
              <a:gd name="T46" fmla="*/ 265 w 672"/>
              <a:gd name="T47" fmla="*/ 455 h 833"/>
              <a:gd name="T48" fmla="*/ 309 w 672"/>
              <a:gd name="T49" fmla="*/ 365 h 833"/>
              <a:gd name="T50" fmla="*/ 152 w 672"/>
              <a:gd name="T51" fmla="*/ 424 h 833"/>
              <a:gd name="T52" fmla="*/ 102 w 672"/>
              <a:gd name="T53" fmla="*/ 392 h 833"/>
              <a:gd name="T54" fmla="*/ 79 w 672"/>
              <a:gd name="T55" fmla="*/ 305 h 833"/>
              <a:gd name="T56" fmla="*/ 140 w 672"/>
              <a:gd name="T57" fmla="*/ 255 h 833"/>
              <a:gd name="T58" fmla="*/ 146 w 672"/>
              <a:gd name="T59" fmla="*/ 305 h 833"/>
              <a:gd name="T60" fmla="*/ 219 w 672"/>
              <a:gd name="T61" fmla="*/ 263 h 833"/>
              <a:gd name="T62" fmla="*/ 309 w 672"/>
              <a:gd name="T63" fmla="*/ 305 h 833"/>
              <a:gd name="T64" fmla="*/ 369 w 672"/>
              <a:gd name="T65" fmla="*/ 213 h 833"/>
              <a:gd name="T66" fmla="*/ 459 w 672"/>
              <a:gd name="T67" fmla="*/ 305 h 833"/>
              <a:gd name="T68" fmla="*/ 526 w 672"/>
              <a:gd name="T69" fmla="*/ 278 h 833"/>
              <a:gd name="T70" fmla="*/ 553 w 672"/>
              <a:gd name="T71" fmla="*/ 267 h 833"/>
              <a:gd name="T72" fmla="*/ 528 w 672"/>
              <a:gd name="T73" fmla="*/ 305 h 833"/>
              <a:gd name="T74" fmla="*/ 407 w 672"/>
              <a:gd name="T75" fmla="*/ 119 h 833"/>
              <a:gd name="T76" fmla="*/ 398 w 672"/>
              <a:gd name="T77" fmla="*/ 148 h 833"/>
              <a:gd name="T78" fmla="*/ 369 w 672"/>
              <a:gd name="T79" fmla="*/ 528 h 833"/>
              <a:gd name="T80" fmla="*/ 417 w 672"/>
              <a:gd name="T81" fmla="*/ 534 h 833"/>
              <a:gd name="T82" fmla="*/ 369 w 672"/>
              <a:gd name="T83" fmla="*/ 528 h 833"/>
              <a:gd name="T84" fmla="*/ 282 w 672"/>
              <a:gd name="T85" fmla="*/ 572 h 833"/>
              <a:gd name="T86" fmla="*/ 250 w 672"/>
              <a:gd name="T87" fmla="*/ 522 h 833"/>
              <a:gd name="T88" fmla="*/ 309 w 672"/>
              <a:gd name="T89" fmla="*/ 144 h 833"/>
              <a:gd name="T90" fmla="*/ 257 w 672"/>
              <a:gd name="T91" fmla="*/ 138 h 833"/>
              <a:gd name="T92" fmla="*/ 309 w 672"/>
              <a:gd name="T93" fmla="*/ 78 h 833"/>
              <a:gd name="T94" fmla="*/ 544 w 672"/>
              <a:gd name="T95" fmla="*/ 503 h 833"/>
              <a:gd name="T96" fmla="*/ 480 w 672"/>
              <a:gd name="T97" fmla="*/ 561 h 833"/>
              <a:gd name="T98" fmla="*/ 563 w 672"/>
              <a:gd name="T99" fmla="*/ 480 h 833"/>
              <a:gd name="T100" fmla="*/ 194 w 672"/>
              <a:gd name="T101" fmla="*/ 561 h 833"/>
              <a:gd name="T102" fmla="*/ 129 w 672"/>
              <a:gd name="T103" fmla="*/ 503 h 833"/>
              <a:gd name="T104" fmla="*/ 169 w 672"/>
              <a:gd name="T105" fmla="*/ 503 h 833"/>
              <a:gd name="T106" fmla="*/ 148 w 672"/>
              <a:gd name="T107" fmla="*/ 146 h 833"/>
              <a:gd name="T108" fmla="*/ 169 w 672"/>
              <a:gd name="T109" fmla="*/ 169 h 833"/>
              <a:gd name="T110" fmla="*/ 505 w 672"/>
              <a:gd name="T111" fmla="*/ 169 h 833"/>
              <a:gd name="T112" fmla="*/ 505 w 672"/>
              <a:gd name="T113" fmla="*/ 128 h 833"/>
              <a:gd name="T114" fmla="*/ 563 w 672"/>
              <a:gd name="T115" fmla="*/ 192 h 8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72" h="833">
                <a:moveTo>
                  <a:pt x="463" y="753"/>
                </a:moveTo>
                <a:lnTo>
                  <a:pt x="630" y="753"/>
                </a:lnTo>
                <a:lnTo>
                  <a:pt x="630" y="812"/>
                </a:lnTo>
                <a:lnTo>
                  <a:pt x="463" y="812"/>
                </a:lnTo>
                <a:lnTo>
                  <a:pt x="463" y="753"/>
                </a:lnTo>
                <a:lnTo>
                  <a:pt x="463" y="753"/>
                </a:lnTo>
                <a:close/>
                <a:moveTo>
                  <a:pt x="336" y="0"/>
                </a:moveTo>
                <a:lnTo>
                  <a:pt x="336" y="0"/>
                </a:lnTo>
                <a:lnTo>
                  <a:pt x="302" y="2"/>
                </a:lnTo>
                <a:lnTo>
                  <a:pt x="269" y="7"/>
                </a:lnTo>
                <a:lnTo>
                  <a:pt x="238" y="15"/>
                </a:lnTo>
                <a:lnTo>
                  <a:pt x="207" y="27"/>
                </a:lnTo>
                <a:lnTo>
                  <a:pt x="177" y="40"/>
                </a:lnTo>
                <a:lnTo>
                  <a:pt x="148" y="59"/>
                </a:lnTo>
                <a:lnTo>
                  <a:pt x="123" y="78"/>
                </a:lnTo>
                <a:lnTo>
                  <a:pt x="100" y="98"/>
                </a:lnTo>
                <a:lnTo>
                  <a:pt x="100" y="98"/>
                </a:lnTo>
                <a:lnTo>
                  <a:pt x="77" y="123"/>
                </a:lnTo>
                <a:lnTo>
                  <a:pt x="58" y="148"/>
                </a:lnTo>
                <a:lnTo>
                  <a:pt x="42" y="176"/>
                </a:lnTo>
                <a:lnTo>
                  <a:pt x="27" y="205"/>
                </a:lnTo>
                <a:lnTo>
                  <a:pt x="17" y="236"/>
                </a:lnTo>
                <a:lnTo>
                  <a:pt x="8" y="269"/>
                </a:lnTo>
                <a:lnTo>
                  <a:pt x="2" y="303"/>
                </a:lnTo>
                <a:lnTo>
                  <a:pt x="0" y="336"/>
                </a:lnTo>
                <a:lnTo>
                  <a:pt x="0" y="336"/>
                </a:lnTo>
                <a:lnTo>
                  <a:pt x="2" y="372"/>
                </a:lnTo>
                <a:lnTo>
                  <a:pt x="8" y="403"/>
                </a:lnTo>
                <a:lnTo>
                  <a:pt x="17" y="436"/>
                </a:lnTo>
                <a:lnTo>
                  <a:pt x="27" y="468"/>
                </a:lnTo>
                <a:lnTo>
                  <a:pt x="42" y="497"/>
                </a:lnTo>
                <a:lnTo>
                  <a:pt x="58" y="524"/>
                </a:lnTo>
                <a:lnTo>
                  <a:pt x="77" y="549"/>
                </a:lnTo>
                <a:lnTo>
                  <a:pt x="100" y="574"/>
                </a:lnTo>
                <a:lnTo>
                  <a:pt x="100" y="574"/>
                </a:lnTo>
                <a:lnTo>
                  <a:pt x="121" y="595"/>
                </a:lnTo>
                <a:lnTo>
                  <a:pt x="146" y="612"/>
                </a:lnTo>
                <a:lnTo>
                  <a:pt x="171" y="628"/>
                </a:lnTo>
                <a:lnTo>
                  <a:pt x="198" y="643"/>
                </a:lnTo>
                <a:lnTo>
                  <a:pt x="227" y="653"/>
                </a:lnTo>
                <a:lnTo>
                  <a:pt x="257" y="662"/>
                </a:lnTo>
                <a:lnTo>
                  <a:pt x="286" y="668"/>
                </a:lnTo>
                <a:lnTo>
                  <a:pt x="319" y="672"/>
                </a:lnTo>
                <a:lnTo>
                  <a:pt x="319" y="732"/>
                </a:lnTo>
                <a:lnTo>
                  <a:pt x="254" y="732"/>
                </a:lnTo>
                <a:lnTo>
                  <a:pt x="254" y="753"/>
                </a:lnTo>
                <a:lnTo>
                  <a:pt x="40" y="753"/>
                </a:lnTo>
                <a:lnTo>
                  <a:pt x="40" y="812"/>
                </a:lnTo>
                <a:lnTo>
                  <a:pt x="254" y="812"/>
                </a:lnTo>
                <a:lnTo>
                  <a:pt x="254" y="833"/>
                </a:lnTo>
                <a:lnTo>
                  <a:pt x="428" y="833"/>
                </a:lnTo>
                <a:lnTo>
                  <a:pt x="428" y="812"/>
                </a:lnTo>
                <a:lnTo>
                  <a:pt x="428" y="753"/>
                </a:lnTo>
                <a:lnTo>
                  <a:pt x="428" y="732"/>
                </a:lnTo>
                <a:lnTo>
                  <a:pt x="363" y="732"/>
                </a:lnTo>
                <a:lnTo>
                  <a:pt x="363" y="672"/>
                </a:lnTo>
                <a:lnTo>
                  <a:pt x="363" y="672"/>
                </a:lnTo>
                <a:lnTo>
                  <a:pt x="392" y="668"/>
                </a:lnTo>
                <a:lnTo>
                  <a:pt x="421" y="662"/>
                </a:lnTo>
                <a:lnTo>
                  <a:pt x="451" y="651"/>
                </a:lnTo>
                <a:lnTo>
                  <a:pt x="478" y="641"/>
                </a:lnTo>
                <a:lnTo>
                  <a:pt x="505" y="626"/>
                </a:lnTo>
                <a:lnTo>
                  <a:pt x="530" y="612"/>
                </a:lnTo>
                <a:lnTo>
                  <a:pt x="553" y="593"/>
                </a:lnTo>
                <a:lnTo>
                  <a:pt x="574" y="574"/>
                </a:lnTo>
                <a:lnTo>
                  <a:pt x="574" y="574"/>
                </a:lnTo>
                <a:lnTo>
                  <a:pt x="597" y="549"/>
                </a:lnTo>
                <a:lnTo>
                  <a:pt x="615" y="524"/>
                </a:lnTo>
                <a:lnTo>
                  <a:pt x="632" y="497"/>
                </a:lnTo>
                <a:lnTo>
                  <a:pt x="647" y="468"/>
                </a:lnTo>
                <a:lnTo>
                  <a:pt x="657" y="436"/>
                </a:lnTo>
                <a:lnTo>
                  <a:pt x="665" y="403"/>
                </a:lnTo>
                <a:lnTo>
                  <a:pt x="672" y="372"/>
                </a:lnTo>
                <a:lnTo>
                  <a:pt x="672" y="336"/>
                </a:lnTo>
                <a:lnTo>
                  <a:pt x="672" y="336"/>
                </a:lnTo>
                <a:lnTo>
                  <a:pt x="672" y="303"/>
                </a:lnTo>
                <a:lnTo>
                  <a:pt x="665" y="269"/>
                </a:lnTo>
                <a:lnTo>
                  <a:pt x="657" y="236"/>
                </a:lnTo>
                <a:lnTo>
                  <a:pt x="647" y="205"/>
                </a:lnTo>
                <a:lnTo>
                  <a:pt x="632" y="176"/>
                </a:lnTo>
                <a:lnTo>
                  <a:pt x="615" y="148"/>
                </a:lnTo>
                <a:lnTo>
                  <a:pt x="597" y="123"/>
                </a:lnTo>
                <a:lnTo>
                  <a:pt x="574" y="98"/>
                </a:lnTo>
                <a:lnTo>
                  <a:pt x="574" y="98"/>
                </a:lnTo>
                <a:lnTo>
                  <a:pt x="551" y="78"/>
                </a:lnTo>
                <a:lnTo>
                  <a:pt x="524" y="59"/>
                </a:lnTo>
                <a:lnTo>
                  <a:pt x="496" y="40"/>
                </a:lnTo>
                <a:lnTo>
                  <a:pt x="467" y="27"/>
                </a:lnTo>
                <a:lnTo>
                  <a:pt x="436" y="15"/>
                </a:lnTo>
                <a:lnTo>
                  <a:pt x="405" y="7"/>
                </a:lnTo>
                <a:lnTo>
                  <a:pt x="371" y="2"/>
                </a:lnTo>
                <a:lnTo>
                  <a:pt x="336" y="0"/>
                </a:lnTo>
                <a:lnTo>
                  <a:pt x="336" y="0"/>
                </a:lnTo>
                <a:close/>
                <a:moveTo>
                  <a:pt x="595" y="365"/>
                </a:moveTo>
                <a:lnTo>
                  <a:pt x="595" y="365"/>
                </a:lnTo>
                <a:lnTo>
                  <a:pt x="584" y="380"/>
                </a:lnTo>
                <a:lnTo>
                  <a:pt x="572" y="392"/>
                </a:lnTo>
                <a:lnTo>
                  <a:pt x="555" y="405"/>
                </a:lnTo>
                <a:lnTo>
                  <a:pt x="534" y="418"/>
                </a:lnTo>
                <a:lnTo>
                  <a:pt x="534" y="418"/>
                </a:lnTo>
                <a:lnTo>
                  <a:pt x="522" y="424"/>
                </a:lnTo>
                <a:lnTo>
                  <a:pt x="522" y="424"/>
                </a:lnTo>
                <a:lnTo>
                  <a:pt x="526" y="395"/>
                </a:lnTo>
                <a:lnTo>
                  <a:pt x="528" y="365"/>
                </a:lnTo>
                <a:lnTo>
                  <a:pt x="595" y="365"/>
                </a:lnTo>
                <a:lnTo>
                  <a:pt x="595" y="365"/>
                </a:lnTo>
                <a:close/>
                <a:moveTo>
                  <a:pt x="459" y="365"/>
                </a:moveTo>
                <a:lnTo>
                  <a:pt x="459" y="365"/>
                </a:lnTo>
                <a:lnTo>
                  <a:pt x="455" y="409"/>
                </a:lnTo>
                <a:lnTo>
                  <a:pt x="448" y="447"/>
                </a:lnTo>
                <a:lnTo>
                  <a:pt x="448" y="447"/>
                </a:lnTo>
                <a:lnTo>
                  <a:pt x="411" y="455"/>
                </a:lnTo>
                <a:lnTo>
                  <a:pt x="369" y="459"/>
                </a:lnTo>
                <a:lnTo>
                  <a:pt x="369" y="365"/>
                </a:lnTo>
                <a:lnTo>
                  <a:pt x="459" y="365"/>
                </a:lnTo>
                <a:lnTo>
                  <a:pt x="459" y="365"/>
                </a:lnTo>
                <a:close/>
                <a:moveTo>
                  <a:pt x="309" y="365"/>
                </a:moveTo>
                <a:lnTo>
                  <a:pt x="309" y="459"/>
                </a:lnTo>
                <a:lnTo>
                  <a:pt x="309" y="459"/>
                </a:lnTo>
                <a:lnTo>
                  <a:pt x="265" y="455"/>
                </a:lnTo>
                <a:lnTo>
                  <a:pt x="225" y="447"/>
                </a:lnTo>
                <a:lnTo>
                  <a:pt x="225" y="447"/>
                </a:lnTo>
                <a:lnTo>
                  <a:pt x="219" y="409"/>
                </a:lnTo>
                <a:lnTo>
                  <a:pt x="215" y="365"/>
                </a:lnTo>
                <a:lnTo>
                  <a:pt x="309" y="365"/>
                </a:lnTo>
                <a:lnTo>
                  <a:pt x="309" y="365"/>
                </a:lnTo>
                <a:close/>
                <a:moveTo>
                  <a:pt x="146" y="365"/>
                </a:moveTo>
                <a:lnTo>
                  <a:pt x="146" y="365"/>
                </a:lnTo>
                <a:lnTo>
                  <a:pt x="148" y="395"/>
                </a:lnTo>
                <a:lnTo>
                  <a:pt x="152" y="424"/>
                </a:lnTo>
                <a:lnTo>
                  <a:pt x="152" y="424"/>
                </a:lnTo>
                <a:lnTo>
                  <a:pt x="140" y="418"/>
                </a:lnTo>
                <a:lnTo>
                  <a:pt x="140" y="418"/>
                </a:lnTo>
                <a:lnTo>
                  <a:pt x="119" y="405"/>
                </a:lnTo>
                <a:lnTo>
                  <a:pt x="102" y="392"/>
                </a:lnTo>
                <a:lnTo>
                  <a:pt x="90" y="380"/>
                </a:lnTo>
                <a:lnTo>
                  <a:pt x="79" y="365"/>
                </a:lnTo>
                <a:lnTo>
                  <a:pt x="146" y="365"/>
                </a:lnTo>
                <a:lnTo>
                  <a:pt x="146" y="365"/>
                </a:lnTo>
                <a:close/>
                <a:moveTo>
                  <a:pt x="79" y="305"/>
                </a:moveTo>
                <a:lnTo>
                  <a:pt x="79" y="305"/>
                </a:lnTo>
                <a:lnTo>
                  <a:pt x="90" y="292"/>
                </a:lnTo>
                <a:lnTo>
                  <a:pt x="102" y="278"/>
                </a:lnTo>
                <a:lnTo>
                  <a:pt x="119" y="267"/>
                </a:lnTo>
                <a:lnTo>
                  <a:pt x="140" y="255"/>
                </a:lnTo>
                <a:lnTo>
                  <a:pt x="140" y="255"/>
                </a:lnTo>
                <a:lnTo>
                  <a:pt x="152" y="249"/>
                </a:lnTo>
                <a:lnTo>
                  <a:pt x="152" y="249"/>
                </a:lnTo>
                <a:lnTo>
                  <a:pt x="148" y="278"/>
                </a:lnTo>
                <a:lnTo>
                  <a:pt x="146" y="305"/>
                </a:lnTo>
                <a:lnTo>
                  <a:pt x="79" y="305"/>
                </a:lnTo>
                <a:lnTo>
                  <a:pt x="79" y="305"/>
                </a:lnTo>
                <a:close/>
                <a:moveTo>
                  <a:pt x="215" y="305"/>
                </a:moveTo>
                <a:lnTo>
                  <a:pt x="215" y="305"/>
                </a:lnTo>
                <a:lnTo>
                  <a:pt x="219" y="263"/>
                </a:lnTo>
                <a:lnTo>
                  <a:pt x="225" y="226"/>
                </a:lnTo>
                <a:lnTo>
                  <a:pt x="225" y="226"/>
                </a:lnTo>
                <a:lnTo>
                  <a:pt x="265" y="217"/>
                </a:lnTo>
                <a:lnTo>
                  <a:pt x="309" y="213"/>
                </a:lnTo>
                <a:lnTo>
                  <a:pt x="309" y="305"/>
                </a:lnTo>
                <a:lnTo>
                  <a:pt x="215" y="305"/>
                </a:lnTo>
                <a:lnTo>
                  <a:pt x="215" y="305"/>
                </a:lnTo>
                <a:close/>
                <a:moveTo>
                  <a:pt x="369" y="305"/>
                </a:moveTo>
                <a:lnTo>
                  <a:pt x="369" y="213"/>
                </a:lnTo>
                <a:lnTo>
                  <a:pt x="369" y="213"/>
                </a:lnTo>
                <a:lnTo>
                  <a:pt x="411" y="217"/>
                </a:lnTo>
                <a:lnTo>
                  <a:pt x="448" y="226"/>
                </a:lnTo>
                <a:lnTo>
                  <a:pt x="448" y="226"/>
                </a:lnTo>
                <a:lnTo>
                  <a:pt x="455" y="263"/>
                </a:lnTo>
                <a:lnTo>
                  <a:pt x="459" y="305"/>
                </a:lnTo>
                <a:lnTo>
                  <a:pt x="369" y="305"/>
                </a:lnTo>
                <a:lnTo>
                  <a:pt x="369" y="305"/>
                </a:lnTo>
                <a:close/>
                <a:moveTo>
                  <a:pt x="528" y="305"/>
                </a:moveTo>
                <a:lnTo>
                  <a:pt x="528" y="305"/>
                </a:lnTo>
                <a:lnTo>
                  <a:pt x="526" y="278"/>
                </a:lnTo>
                <a:lnTo>
                  <a:pt x="522" y="249"/>
                </a:lnTo>
                <a:lnTo>
                  <a:pt x="522" y="249"/>
                </a:lnTo>
                <a:lnTo>
                  <a:pt x="534" y="255"/>
                </a:lnTo>
                <a:lnTo>
                  <a:pt x="534" y="255"/>
                </a:lnTo>
                <a:lnTo>
                  <a:pt x="553" y="267"/>
                </a:lnTo>
                <a:lnTo>
                  <a:pt x="572" y="278"/>
                </a:lnTo>
                <a:lnTo>
                  <a:pt x="584" y="292"/>
                </a:lnTo>
                <a:lnTo>
                  <a:pt x="595" y="305"/>
                </a:lnTo>
                <a:lnTo>
                  <a:pt x="528" y="305"/>
                </a:lnTo>
                <a:lnTo>
                  <a:pt x="528" y="305"/>
                </a:lnTo>
                <a:close/>
                <a:moveTo>
                  <a:pt x="369" y="80"/>
                </a:moveTo>
                <a:lnTo>
                  <a:pt x="369" y="80"/>
                </a:lnTo>
                <a:lnTo>
                  <a:pt x="384" y="90"/>
                </a:lnTo>
                <a:lnTo>
                  <a:pt x="396" y="105"/>
                </a:lnTo>
                <a:lnTo>
                  <a:pt x="407" y="119"/>
                </a:lnTo>
                <a:lnTo>
                  <a:pt x="417" y="138"/>
                </a:lnTo>
                <a:lnTo>
                  <a:pt x="417" y="138"/>
                </a:lnTo>
                <a:lnTo>
                  <a:pt x="423" y="151"/>
                </a:lnTo>
                <a:lnTo>
                  <a:pt x="423" y="151"/>
                </a:lnTo>
                <a:lnTo>
                  <a:pt x="398" y="148"/>
                </a:lnTo>
                <a:lnTo>
                  <a:pt x="369" y="146"/>
                </a:lnTo>
                <a:lnTo>
                  <a:pt x="369" y="80"/>
                </a:lnTo>
                <a:lnTo>
                  <a:pt x="369" y="80"/>
                </a:lnTo>
                <a:close/>
                <a:moveTo>
                  <a:pt x="369" y="528"/>
                </a:moveTo>
                <a:lnTo>
                  <a:pt x="369" y="528"/>
                </a:lnTo>
                <a:lnTo>
                  <a:pt x="398" y="526"/>
                </a:lnTo>
                <a:lnTo>
                  <a:pt x="423" y="522"/>
                </a:lnTo>
                <a:lnTo>
                  <a:pt x="423" y="522"/>
                </a:lnTo>
                <a:lnTo>
                  <a:pt x="417" y="534"/>
                </a:lnTo>
                <a:lnTo>
                  <a:pt x="417" y="534"/>
                </a:lnTo>
                <a:lnTo>
                  <a:pt x="407" y="553"/>
                </a:lnTo>
                <a:lnTo>
                  <a:pt x="396" y="568"/>
                </a:lnTo>
                <a:lnTo>
                  <a:pt x="384" y="582"/>
                </a:lnTo>
                <a:lnTo>
                  <a:pt x="369" y="593"/>
                </a:lnTo>
                <a:lnTo>
                  <a:pt x="369" y="528"/>
                </a:lnTo>
                <a:lnTo>
                  <a:pt x="369" y="528"/>
                </a:lnTo>
                <a:close/>
                <a:moveTo>
                  <a:pt x="309" y="597"/>
                </a:moveTo>
                <a:lnTo>
                  <a:pt x="309" y="597"/>
                </a:lnTo>
                <a:lnTo>
                  <a:pt x="294" y="586"/>
                </a:lnTo>
                <a:lnTo>
                  <a:pt x="282" y="572"/>
                </a:lnTo>
                <a:lnTo>
                  <a:pt x="267" y="555"/>
                </a:lnTo>
                <a:lnTo>
                  <a:pt x="257" y="534"/>
                </a:lnTo>
                <a:lnTo>
                  <a:pt x="257" y="534"/>
                </a:lnTo>
                <a:lnTo>
                  <a:pt x="250" y="522"/>
                </a:lnTo>
                <a:lnTo>
                  <a:pt x="250" y="522"/>
                </a:lnTo>
                <a:lnTo>
                  <a:pt x="280" y="526"/>
                </a:lnTo>
                <a:lnTo>
                  <a:pt x="309" y="528"/>
                </a:lnTo>
                <a:lnTo>
                  <a:pt x="309" y="597"/>
                </a:lnTo>
                <a:lnTo>
                  <a:pt x="309" y="597"/>
                </a:lnTo>
                <a:close/>
                <a:moveTo>
                  <a:pt x="309" y="144"/>
                </a:moveTo>
                <a:lnTo>
                  <a:pt x="309" y="144"/>
                </a:lnTo>
                <a:lnTo>
                  <a:pt x="280" y="146"/>
                </a:lnTo>
                <a:lnTo>
                  <a:pt x="250" y="151"/>
                </a:lnTo>
                <a:lnTo>
                  <a:pt x="250" y="151"/>
                </a:lnTo>
                <a:lnTo>
                  <a:pt x="257" y="138"/>
                </a:lnTo>
                <a:lnTo>
                  <a:pt x="257" y="138"/>
                </a:lnTo>
                <a:lnTo>
                  <a:pt x="267" y="117"/>
                </a:lnTo>
                <a:lnTo>
                  <a:pt x="282" y="100"/>
                </a:lnTo>
                <a:lnTo>
                  <a:pt x="294" y="86"/>
                </a:lnTo>
                <a:lnTo>
                  <a:pt x="309" y="78"/>
                </a:lnTo>
                <a:lnTo>
                  <a:pt x="309" y="144"/>
                </a:lnTo>
                <a:lnTo>
                  <a:pt x="309" y="144"/>
                </a:lnTo>
                <a:close/>
                <a:moveTo>
                  <a:pt x="563" y="480"/>
                </a:moveTo>
                <a:lnTo>
                  <a:pt x="563" y="480"/>
                </a:lnTo>
                <a:lnTo>
                  <a:pt x="544" y="503"/>
                </a:lnTo>
                <a:lnTo>
                  <a:pt x="526" y="526"/>
                </a:lnTo>
                <a:lnTo>
                  <a:pt x="526" y="526"/>
                </a:lnTo>
                <a:lnTo>
                  <a:pt x="505" y="545"/>
                </a:lnTo>
                <a:lnTo>
                  <a:pt x="480" y="561"/>
                </a:lnTo>
                <a:lnTo>
                  <a:pt x="480" y="561"/>
                </a:lnTo>
                <a:lnTo>
                  <a:pt x="492" y="534"/>
                </a:lnTo>
                <a:lnTo>
                  <a:pt x="505" y="503"/>
                </a:lnTo>
                <a:lnTo>
                  <a:pt x="505" y="503"/>
                </a:lnTo>
                <a:lnTo>
                  <a:pt x="534" y="493"/>
                </a:lnTo>
                <a:lnTo>
                  <a:pt x="563" y="480"/>
                </a:lnTo>
                <a:lnTo>
                  <a:pt x="563" y="480"/>
                </a:lnTo>
                <a:close/>
                <a:moveTo>
                  <a:pt x="169" y="503"/>
                </a:moveTo>
                <a:lnTo>
                  <a:pt x="169" y="503"/>
                </a:lnTo>
                <a:lnTo>
                  <a:pt x="181" y="534"/>
                </a:lnTo>
                <a:lnTo>
                  <a:pt x="194" y="561"/>
                </a:lnTo>
                <a:lnTo>
                  <a:pt x="194" y="561"/>
                </a:lnTo>
                <a:lnTo>
                  <a:pt x="169" y="545"/>
                </a:lnTo>
                <a:lnTo>
                  <a:pt x="148" y="526"/>
                </a:lnTo>
                <a:lnTo>
                  <a:pt x="148" y="526"/>
                </a:lnTo>
                <a:lnTo>
                  <a:pt x="129" y="503"/>
                </a:lnTo>
                <a:lnTo>
                  <a:pt x="111" y="480"/>
                </a:lnTo>
                <a:lnTo>
                  <a:pt x="111" y="480"/>
                </a:lnTo>
                <a:lnTo>
                  <a:pt x="140" y="493"/>
                </a:lnTo>
                <a:lnTo>
                  <a:pt x="169" y="503"/>
                </a:lnTo>
                <a:lnTo>
                  <a:pt x="169" y="503"/>
                </a:lnTo>
                <a:close/>
                <a:moveTo>
                  <a:pt x="111" y="192"/>
                </a:moveTo>
                <a:lnTo>
                  <a:pt x="111" y="192"/>
                </a:lnTo>
                <a:lnTo>
                  <a:pt x="129" y="169"/>
                </a:lnTo>
                <a:lnTo>
                  <a:pt x="148" y="146"/>
                </a:lnTo>
                <a:lnTo>
                  <a:pt x="148" y="146"/>
                </a:lnTo>
                <a:lnTo>
                  <a:pt x="169" y="128"/>
                </a:lnTo>
                <a:lnTo>
                  <a:pt x="194" y="111"/>
                </a:lnTo>
                <a:lnTo>
                  <a:pt x="194" y="111"/>
                </a:lnTo>
                <a:lnTo>
                  <a:pt x="181" y="138"/>
                </a:lnTo>
                <a:lnTo>
                  <a:pt x="169" y="169"/>
                </a:lnTo>
                <a:lnTo>
                  <a:pt x="169" y="169"/>
                </a:lnTo>
                <a:lnTo>
                  <a:pt x="140" y="180"/>
                </a:lnTo>
                <a:lnTo>
                  <a:pt x="111" y="192"/>
                </a:lnTo>
                <a:lnTo>
                  <a:pt x="111" y="192"/>
                </a:lnTo>
                <a:close/>
                <a:moveTo>
                  <a:pt x="505" y="169"/>
                </a:moveTo>
                <a:lnTo>
                  <a:pt x="505" y="169"/>
                </a:lnTo>
                <a:lnTo>
                  <a:pt x="492" y="138"/>
                </a:lnTo>
                <a:lnTo>
                  <a:pt x="480" y="111"/>
                </a:lnTo>
                <a:lnTo>
                  <a:pt x="480" y="111"/>
                </a:lnTo>
                <a:lnTo>
                  <a:pt x="505" y="128"/>
                </a:lnTo>
                <a:lnTo>
                  <a:pt x="526" y="146"/>
                </a:lnTo>
                <a:lnTo>
                  <a:pt x="526" y="146"/>
                </a:lnTo>
                <a:lnTo>
                  <a:pt x="544" y="169"/>
                </a:lnTo>
                <a:lnTo>
                  <a:pt x="563" y="192"/>
                </a:lnTo>
                <a:lnTo>
                  <a:pt x="563" y="192"/>
                </a:lnTo>
                <a:lnTo>
                  <a:pt x="534" y="180"/>
                </a:lnTo>
                <a:lnTo>
                  <a:pt x="505" y="169"/>
                </a:lnTo>
                <a:lnTo>
                  <a:pt x="505" y="169"/>
                </a:lnTo>
                <a:close/>
              </a:path>
            </a:pathLst>
          </a:custGeom>
          <a:solidFill>
            <a:srgbClr val="0A4776"/>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75" name="椭圆 74"/>
          <p:cNvSpPr/>
          <p:nvPr/>
        </p:nvSpPr>
        <p:spPr>
          <a:xfrm>
            <a:off x="1686385" y="3521957"/>
            <a:ext cx="590150" cy="590150"/>
          </a:xfrm>
          <a:prstGeom prst="ellipse">
            <a:avLst/>
          </a:prstGeom>
          <a:gradFill flip="none" rotWithShape="1">
            <a:gsLst>
              <a:gs pos="100000">
                <a:srgbClr val="FCFCFC"/>
              </a:gs>
              <a:gs pos="0">
                <a:srgbClr val="CCCCCC"/>
              </a:gs>
            </a:gsLst>
            <a:lin ang="7200000" scaled="0"/>
            <a:tileRect/>
          </a:gra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b="1">
              <a:solidFill>
                <a:schemeClr val="bg1"/>
              </a:solidFill>
              <a:effectLst>
                <a:outerShdw blurRad="38100" dist="38100" dir="2700000" algn="tl">
                  <a:srgbClr val="000000">
                    <a:alpha val="43137"/>
                  </a:srgbClr>
                </a:outerShdw>
              </a:effectLst>
            </a:endParaRPr>
          </a:p>
        </p:txBody>
      </p:sp>
      <p:sp>
        <p:nvSpPr>
          <p:cNvPr id="76" name="椭圆 75"/>
          <p:cNvSpPr/>
          <p:nvPr/>
        </p:nvSpPr>
        <p:spPr>
          <a:xfrm>
            <a:off x="4778389" y="3521957"/>
            <a:ext cx="590150" cy="590150"/>
          </a:xfrm>
          <a:prstGeom prst="ellipse">
            <a:avLst/>
          </a:prstGeom>
          <a:gradFill flip="none" rotWithShape="1">
            <a:gsLst>
              <a:gs pos="100000">
                <a:srgbClr val="FCFCFC"/>
              </a:gs>
              <a:gs pos="0">
                <a:srgbClr val="CCCCCC"/>
              </a:gs>
            </a:gsLst>
            <a:lin ang="7200000" scaled="0"/>
            <a:tileRect/>
          </a:gra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b="1">
              <a:solidFill>
                <a:schemeClr val="bg1"/>
              </a:solidFill>
              <a:effectLst>
                <a:outerShdw blurRad="38100" dist="38100" dir="2700000" algn="tl">
                  <a:srgbClr val="000000">
                    <a:alpha val="43137"/>
                  </a:srgbClr>
                </a:outerShdw>
              </a:effectLst>
            </a:endParaRPr>
          </a:p>
        </p:txBody>
      </p:sp>
      <p:sp>
        <p:nvSpPr>
          <p:cNvPr id="77" name="椭圆 76"/>
          <p:cNvSpPr/>
          <p:nvPr/>
        </p:nvSpPr>
        <p:spPr>
          <a:xfrm>
            <a:off x="7870393" y="3521957"/>
            <a:ext cx="590150" cy="590150"/>
          </a:xfrm>
          <a:prstGeom prst="ellipse">
            <a:avLst/>
          </a:prstGeom>
          <a:gradFill flip="none" rotWithShape="1">
            <a:gsLst>
              <a:gs pos="100000">
                <a:srgbClr val="FCFCFC"/>
              </a:gs>
              <a:gs pos="0">
                <a:srgbClr val="CCCCCC"/>
              </a:gs>
            </a:gsLst>
            <a:lin ang="7200000" scaled="0"/>
            <a:tileRect/>
          </a:gra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b="1">
              <a:solidFill>
                <a:schemeClr val="bg1"/>
              </a:solidFill>
              <a:effectLst>
                <a:outerShdw blurRad="38100" dist="38100" dir="2700000" algn="tl">
                  <a:srgbClr val="000000">
                    <a:alpha val="43137"/>
                  </a:srgbClr>
                </a:outerShdw>
              </a:effectLst>
            </a:endParaRPr>
          </a:p>
        </p:txBody>
      </p:sp>
      <p:sp>
        <p:nvSpPr>
          <p:cNvPr id="78" name="Freeform 5"/>
          <p:cNvSpPr>
            <a:spLocks noEditPoints="1"/>
          </p:cNvSpPr>
          <p:nvPr/>
        </p:nvSpPr>
        <p:spPr bwMode="auto">
          <a:xfrm>
            <a:off x="4929115" y="3709704"/>
            <a:ext cx="288698" cy="214657"/>
          </a:xfrm>
          <a:custGeom>
            <a:avLst/>
            <a:gdLst>
              <a:gd name="T0" fmla="*/ 653 w 928"/>
              <a:gd name="T1" fmla="*/ 194 h 690"/>
              <a:gd name="T2" fmla="*/ 782 w 928"/>
              <a:gd name="T3" fmla="*/ 455 h 690"/>
              <a:gd name="T4" fmla="*/ 826 w 928"/>
              <a:gd name="T5" fmla="*/ 356 h 690"/>
              <a:gd name="T6" fmla="*/ 830 w 928"/>
              <a:gd name="T7" fmla="*/ 667 h 690"/>
              <a:gd name="T8" fmla="*/ 0 w 928"/>
              <a:gd name="T9" fmla="*/ 690 h 690"/>
              <a:gd name="T10" fmla="*/ 23 w 928"/>
              <a:gd name="T11" fmla="*/ 148 h 690"/>
              <a:gd name="T12" fmla="*/ 355 w 928"/>
              <a:gd name="T13" fmla="*/ 467 h 690"/>
              <a:gd name="T14" fmla="*/ 117 w 928"/>
              <a:gd name="T15" fmla="*/ 336 h 690"/>
              <a:gd name="T16" fmla="*/ 117 w 928"/>
              <a:gd name="T17" fmla="*/ 336 h 690"/>
              <a:gd name="T18" fmla="*/ 522 w 928"/>
              <a:gd name="T19" fmla="*/ 271 h 690"/>
              <a:gd name="T20" fmla="*/ 853 w 928"/>
              <a:gd name="T21" fmla="*/ 123 h 690"/>
              <a:gd name="T22" fmla="*/ 891 w 928"/>
              <a:gd name="T23" fmla="*/ 94 h 690"/>
              <a:gd name="T24" fmla="*/ 822 w 928"/>
              <a:gd name="T25" fmla="*/ 246 h 690"/>
              <a:gd name="T26" fmla="*/ 818 w 928"/>
              <a:gd name="T27" fmla="*/ 281 h 690"/>
              <a:gd name="T28" fmla="*/ 843 w 928"/>
              <a:gd name="T29" fmla="*/ 296 h 690"/>
              <a:gd name="T30" fmla="*/ 841 w 928"/>
              <a:gd name="T31" fmla="*/ 267 h 690"/>
              <a:gd name="T32" fmla="*/ 851 w 928"/>
              <a:gd name="T33" fmla="*/ 236 h 690"/>
              <a:gd name="T34" fmla="*/ 916 w 928"/>
              <a:gd name="T35" fmla="*/ 75 h 690"/>
              <a:gd name="T36" fmla="*/ 860 w 928"/>
              <a:gd name="T37" fmla="*/ 31 h 690"/>
              <a:gd name="T38" fmla="*/ 837 w 928"/>
              <a:gd name="T39" fmla="*/ 2 h 690"/>
              <a:gd name="T40" fmla="*/ 801 w 928"/>
              <a:gd name="T41" fmla="*/ 6 h 690"/>
              <a:gd name="T42" fmla="*/ 762 w 928"/>
              <a:gd name="T43" fmla="*/ 48 h 690"/>
              <a:gd name="T44" fmla="*/ 724 w 928"/>
              <a:gd name="T45" fmla="*/ 133 h 690"/>
              <a:gd name="T46" fmla="*/ 787 w 928"/>
              <a:gd name="T47" fmla="*/ 321 h 690"/>
              <a:gd name="T48" fmla="*/ 626 w 928"/>
              <a:gd name="T49" fmla="*/ 452 h 690"/>
              <a:gd name="T50" fmla="*/ 643 w 928"/>
              <a:gd name="T51" fmla="*/ 521 h 690"/>
              <a:gd name="T52" fmla="*/ 636 w 928"/>
              <a:gd name="T53" fmla="*/ 507 h 690"/>
              <a:gd name="T54" fmla="*/ 647 w 928"/>
              <a:gd name="T55" fmla="*/ 492 h 690"/>
              <a:gd name="T56" fmla="*/ 666 w 928"/>
              <a:gd name="T57" fmla="*/ 494 h 690"/>
              <a:gd name="T58" fmla="*/ 670 w 928"/>
              <a:gd name="T59" fmla="*/ 513 h 690"/>
              <a:gd name="T60" fmla="*/ 653 w 928"/>
              <a:gd name="T61" fmla="*/ 525 h 690"/>
              <a:gd name="T62" fmla="*/ 709 w 928"/>
              <a:gd name="T63" fmla="*/ 484 h 690"/>
              <a:gd name="T64" fmla="*/ 666 w 928"/>
              <a:gd name="T65" fmla="*/ 294 h 690"/>
              <a:gd name="T66" fmla="*/ 624 w 928"/>
              <a:gd name="T67" fmla="*/ 438 h 690"/>
              <a:gd name="T68" fmla="*/ 780 w 928"/>
              <a:gd name="T69" fmla="*/ 336 h 690"/>
              <a:gd name="T70" fmla="*/ 292 w 928"/>
              <a:gd name="T71" fmla="*/ 603 h 690"/>
              <a:gd name="T72" fmla="*/ 367 w 928"/>
              <a:gd name="T73" fmla="*/ 536 h 690"/>
              <a:gd name="T74" fmla="*/ 363 w 928"/>
              <a:gd name="T75" fmla="*/ 544 h 690"/>
              <a:gd name="T76" fmla="*/ 340 w 928"/>
              <a:gd name="T77" fmla="*/ 573 h 690"/>
              <a:gd name="T78" fmla="*/ 344 w 928"/>
              <a:gd name="T79" fmla="*/ 596 h 690"/>
              <a:gd name="T80" fmla="*/ 380 w 928"/>
              <a:gd name="T81" fmla="*/ 601 h 690"/>
              <a:gd name="T82" fmla="*/ 432 w 928"/>
              <a:gd name="T83" fmla="*/ 586 h 690"/>
              <a:gd name="T84" fmla="*/ 449 w 928"/>
              <a:gd name="T85" fmla="*/ 592 h 690"/>
              <a:gd name="T86" fmla="*/ 469 w 928"/>
              <a:gd name="T87" fmla="*/ 594 h 690"/>
              <a:gd name="T88" fmla="*/ 488 w 928"/>
              <a:gd name="T89" fmla="*/ 592 h 690"/>
              <a:gd name="T90" fmla="*/ 484 w 928"/>
              <a:gd name="T91" fmla="*/ 626 h 690"/>
              <a:gd name="T92" fmla="*/ 503 w 928"/>
              <a:gd name="T93" fmla="*/ 638 h 690"/>
              <a:gd name="T94" fmla="*/ 540 w 928"/>
              <a:gd name="T95" fmla="*/ 634 h 690"/>
              <a:gd name="T96" fmla="*/ 547 w 928"/>
              <a:gd name="T97" fmla="*/ 603 h 690"/>
              <a:gd name="T98" fmla="*/ 517 w 928"/>
              <a:gd name="T99" fmla="*/ 598 h 690"/>
              <a:gd name="T100" fmla="*/ 520 w 928"/>
              <a:gd name="T101" fmla="*/ 586 h 690"/>
              <a:gd name="T102" fmla="*/ 505 w 928"/>
              <a:gd name="T103" fmla="*/ 555 h 690"/>
              <a:gd name="T104" fmla="*/ 474 w 928"/>
              <a:gd name="T105" fmla="*/ 561 h 690"/>
              <a:gd name="T106" fmla="*/ 461 w 928"/>
              <a:gd name="T107" fmla="*/ 559 h 690"/>
              <a:gd name="T108" fmla="*/ 424 w 928"/>
              <a:gd name="T109" fmla="*/ 557 h 690"/>
              <a:gd name="T110" fmla="*/ 382 w 928"/>
              <a:gd name="T111" fmla="*/ 569 h 690"/>
              <a:gd name="T112" fmla="*/ 399 w 928"/>
              <a:gd name="T113" fmla="*/ 538 h 690"/>
              <a:gd name="T114" fmla="*/ 380 w 928"/>
              <a:gd name="T115" fmla="*/ 521 h 690"/>
              <a:gd name="T116" fmla="*/ 315 w 928"/>
              <a:gd name="T117" fmla="*/ 550 h 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28" h="690">
                <a:moveTo>
                  <a:pt x="23" y="148"/>
                </a:moveTo>
                <a:lnTo>
                  <a:pt x="672" y="148"/>
                </a:lnTo>
                <a:lnTo>
                  <a:pt x="672" y="148"/>
                </a:lnTo>
                <a:lnTo>
                  <a:pt x="653" y="194"/>
                </a:lnTo>
                <a:lnTo>
                  <a:pt x="46" y="194"/>
                </a:lnTo>
                <a:lnTo>
                  <a:pt x="46" y="644"/>
                </a:lnTo>
                <a:lnTo>
                  <a:pt x="782" y="644"/>
                </a:lnTo>
                <a:lnTo>
                  <a:pt x="782" y="455"/>
                </a:lnTo>
                <a:lnTo>
                  <a:pt x="782" y="455"/>
                </a:lnTo>
                <a:lnTo>
                  <a:pt x="812" y="390"/>
                </a:lnTo>
                <a:lnTo>
                  <a:pt x="812" y="390"/>
                </a:lnTo>
                <a:lnTo>
                  <a:pt x="826" y="356"/>
                </a:lnTo>
                <a:lnTo>
                  <a:pt x="826" y="352"/>
                </a:lnTo>
                <a:lnTo>
                  <a:pt x="826" y="352"/>
                </a:lnTo>
                <a:lnTo>
                  <a:pt x="830" y="352"/>
                </a:lnTo>
                <a:lnTo>
                  <a:pt x="830" y="667"/>
                </a:lnTo>
                <a:lnTo>
                  <a:pt x="830" y="690"/>
                </a:lnTo>
                <a:lnTo>
                  <a:pt x="807" y="690"/>
                </a:lnTo>
                <a:lnTo>
                  <a:pt x="23" y="690"/>
                </a:lnTo>
                <a:lnTo>
                  <a:pt x="0" y="690"/>
                </a:lnTo>
                <a:lnTo>
                  <a:pt x="0" y="667"/>
                </a:lnTo>
                <a:lnTo>
                  <a:pt x="0" y="171"/>
                </a:lnTo>
                <a:lnTo>
                  <a:pt x="0" y="148"/>
                </a:lnTo>
                <a:lnTo>
                  <a:pt x="23" y="148"/>
                </a:lnTo>
                <a:lnTo>
                  <a:pt x="23" y="148"/>
                </a:lnTo>
                <a:close/>
                <a:moveTo>
                  <a:pt x="117" y="432"/>
                </a:moveTo>
                <a:lnTo>
                  <a:pt x="117" y="467"/>
                </a:lnTo>
                <a:lnTo>
                  <a:pt x="355" y="467"/>
                </a:lnTo>
                <a:lnTo>
                  <a:pt x="355" y="432"/>
                </a:lnTo>
                <a:lnTo>
                  <a:pt x="117" y="432"/>
                </a:lnTo>
                <a:lnTo>
                  <a:pt x="117" y="432"/>
                </a:lnTo>
                <a:close/>
                <a:moveTo>
                  <a:pt x="117" y="336"/>
                </a:moveTo>
                <a:lnTo>
                  <a:pt x="117" y="369"/>
                </a:lnTo>
                <a:lnTo>
                  <a:pt x="522" y="369"/>
                </a:lnTo>
                <a:lnTo>
                  <a:pt x="522" y="336"/>
                </a:lnTo>
                <a:lnTo>
                  <a:pt x="117" y="336"/>
                </a:lnTo>
                <a:lnTo>
                  <a:pt x="117" y="336"/>
                </a:lnTo>
                <a:close/>
                <a:moveTo>
                  <a:pt x="117" y="238"/>
                </a:moveTo>
                <a:lnTo>
                  <a:pt x="117" y="271"/>
                </a:lnTo>
                <a:lnTo>
                  <a:pt x="522" y="271"/>
                </a:lnTo>
                <a:lnTo>
                  <a:pt x="522" y="238"/>
                </a:lnTo>
                <a:lnTo>
                  <a:pt x="117" y="238"/>
                </a:lnTo>
                <a:lnTo>
                  <a:pt x="117" y="238"/>
                </a:lnTo>
                <a:close/>
                <a:moveTo>
                  <a:pt x="853" y="123"/>
                </a:moveTo>
                <a:lnTo>
                  <a:pt x="853" y="123"/>
                </a:lnTo>
                <a:lnTo>
                  <a:pt x="860" y="102"/>
                </a:lnTo>
                <a:lnTo>
                  <a:pt x="862" y="83"/>
                </a:lnTo>
                <a:lnTo>
                  <a:pt x="891" y="94"/>
                </a:lnTo>
                <a:lnTo>
                  <a:pt x="891" y="94"/>
                </a:lnTo>
                <a:lnTo>
                  <a:pt x="870" y="137"/>
                </a:lnTo>
                <a:lnTo>
                  <a:pt x="843" y="194"/>
                </a:lnTo>
                <a:lnTo>
                  <a:pt x="822" y="246"/>
                </a:lnTo>
                <a:lnTo>
                  <a:pt x="816" y="263"/>
                </a:lnTo>
                <a:lnTo>
                  <a:pt x="814" y="273"/>
                </a:lnTo>
                <a:lnTo>
                  <a:pt x="814" y="273"/>
                </a:lnTo>
                <a:lnTo>
                  <a:pt x="818" y="281"/>
                </a:lnTo>
                <a:lnTo>
                  <a:pt x="822" y="288"/>
                </a:lnTo>
                <a:lnTo>
                  <a:pt x="830" y="294"/>
                </a:lnTo>
                <a:lnTo>
                  <a:pt x="839" y="296"/>
                </a:lnTo>
                <a:lnTo>
                  <a:pt x="843" y="296"/>
                </a:lnTo>
                <a:lnTo>
                  <a:pt x="847" y="269"/>
                </a:lnTo>
                <a:lnTo>
                  <a:pt x="847" y="269"/>
                </a:lnTo>
                <a:lnTo>
                  <a:pt x="845" y="269"/>
                </a:lnTo>
                <a:lnTo>
                  <a:pt x="841" y="267"/>
                </a:lnTo>
                <a:lnTo>
                  <a:pt x="841" y="265"/>
                </a:lnTo>
                <a:lnTo>
                  <a:pt x="841" y="265"/>
                </a:lnTo>
                <a:lnTo>
                  <a:pt x="843" y="256"/>
                </a:lnTo>
                <a:lnTo>
                  <a:pt x="851" y="236"/>
                </a:lnTo>
                <a:lnTo>
                  <a:pt x="880" y="177"/>
                </a:lnTo>
                <a:lnTo>
                  <a:pt x="922" y="94"/>
                </a:lnTo>
                <a:lnTo>
                  <a:pt x="928" y="79"/>
                </a:lnTo>
                <a:lnTo>
                  <a:pt x="916" y="75"/>
                </a:lnTo>
                <a:lnTo>
                  <a:pt x="864" y="56"/>
                </a:lnTo>
                <a:lnTo>
                  <a:pt x="864" y="56"/>
                </a:lnTo>
                <a:lnTo>
                  <a:pt x="864" y="42"/>
                </a:lnTo>
                <a:lnTo>
                  <a:pt x="860" y="31"/>
                </a:lnTo>
                <a:lnTo>
                  <a:pt x="855" y="21"/>
                </a:lnTo>
                <a:lnTo>
                  <a:pt x="851" y="12"/>
                </a:lnTo>
                <a:lnTo>
                  <a:pt x="845" y="6"/>
                </a:lnTo>
                <a:lnTo>
                  <a:pt x="837" y="2"/>
                </a:lnTo>
                <a:lnTo>
                  <a:pt x="830" y="0"/>
                </a:lnTo>
                <a:lnTo>
                  <a:pt x="820" y="0"/>
                </a:lnTo>
                <a:lnTo>
                  <a:pt x="812" y="2"/>
                </a:lnTo>
                <a:lnTo>
                  <a:pt x="801" y="6"/>
                </a:lnTo>
                <a:lnTo>
                  <a:pt x="793" y="12"/>
                </a:lnTo>
                <a:lnTo>
                  <a:pt x="782" y="23"/>
                </a:lnTo>
                <a:lnTo>
                  <a:pt x="772" y="35"/>
                </a:lnTo>
                <a:lnTo>
                  <a:pt x="762" y="48"/>
                </a:lnTo>
                <a:lnTo>
                  <a:pt x="753" y="64"/>
                </a:lnTo>
                <a:lnTo>
                  <a:pt x="745" y="85"/>
                </a:lnTo>
                <a:lnTo>
                  <a:pt x="745" y="85"/>
                </a:lnTo>
                <a:lnTo>
                  <a:pt x="724" y="133"/>
                </a:lnTo>
                <a:lnTo>
                  <a:pt x="705" y="181"/>
                </a:lnTo>
                <a:lnTo>
                  <a:pt x="672" y="279"/>
                </a:lnTo>
                <a:lnTo>
                  <a:pt x="787" y="321"/>
                </a:lnTo>
                <a:lnTo>
                  <a:pt x="787" y="321"/>
                </a:lnTo>
                <a:lnTo>
                  <a:pt x="822" y="223"/>
                </a:lnTo>
                <a:lnTo>
                  <a:pt x="853" y="123"/>
                </a:lnTo>
                <a:lnTo>
                  <a:pt x="853" y="123"/>
                </a:lnTo>
                <a:close/>
                <a:moveTo>
                  <a:pt x="626" y="452"/>
                </a:moveTo>
                <a:lnTo>
                  <a:pt x="599" y="484"/>
                </a:lnTo>
                <a:lnTo>
                  <a:pt x="613" y="567"/>
                </a:lnTo>
                <a:lnTo>
                  <a:pt x="624" y="571"/>
                </a:lnTo>
                <a:lnTo>
                  <a:pt x="643" y="521"/>
                </a:lnTo>
                <a:lnTo>
                  <a:pt x="643" y="521"/>
                </a:lnTo>
                <a:lnTo>
                  <a:pt x="638" y="517"/>
                </a:lnTo>
                <a:lnTo>
                  <a:pt x="636" y="513"/>
                </a:lnTo>
                <a:lnTo>
                  <a:pt x="636" y="507"/>
                </a:lnTo>
                <a:lnTo>
                  <a:pt x="636" y="500"/>
                </a:lnTo>
                <a:lnTo>
                  <a:pt x="636" y="500"/>
                </a:lnTo>
                <a:lnTo>
                  <a:pt x="641" y="496"/>
                </a:lnTo>
                <a:lnTo>
                  <a:pt x="647" y="492"/>
                </a:lnTo>
                <a:lnTo>
                  <a:pt x="653" y="490"/>
                </a:lnTo>
                <a:lnTo>
                  <a:pt x="659" y="490"/>
                </a:lnTo>
                <a:lnTo>
                  <a:pt x="659" y="490"/>
                </a:lnTo>
                <a:lnTo>
                  <a:pt x="666" y="494"/>
                </a:lnTo>
                <a:lnTo>
                  <a:pt x="670" y="500"/>
                </a:lnTo>
                <a:lnTo>
                  <a:pt x="670" y="507"/>
                </a:lnTo>
                <a:lnTo>
                  <a:pt x="670" y="513"/>
                </a:lnTo>
                <a:lnTo>
                  <a:pt x="670" y="513"/>
                </a:lnTo>
                <a:lnTo>
                  <a:pt x="668" y="517"/>
                </a:lnTo>
                <a:lnTo>
                  <a:pt x="663" y="521"/>
                </a:lnTo>
                <a:lnTo>
                  <a:pt x="657" y="523"/>
                </a:lnTo>
                <a:lnTo>
                  <a:pt x="653" y="525"/>
                </a:lnTo>
                <a:lnTo>
                  <a:pt x="634" y="576"/>
                </a:lnTo>
                <a:lnTo>
                  <a:pt x="647" y="580"/>
                </a:lnTo>
                <a:lnTo>
                  <a:pt x="707" y="528"/>
                </a:lnTo>
                <a:lnTo>
                  <a:pt x="709" y="484"/>
                </a:lnTo>
                <a:lnTo>
                  <a:pt x="626" y="452"/>
                </a:lnTo>
                <a:lnTo>
                  <a:pt x="626" y="452"/>
                </a:lnTo>
                <a:close/>
                <a:moveTo>
                  <a:pt x="780" y="336"/>
                </a:moveTo>
                <a:lnTo>
                  <a:pt x="666" y="294"/>
                </a:lnTo>
                <a:lnTo>
                  <a:pt x="666" y="294"/>
                </a:lnTo>
                <a:lnTo>
                  <a:pt x="645" y="367"/>
                </a:lnTo>
                <a:lnTo>
                  <a:pt x="624" y="438"/>
                </a:lnTo>
                <a:lnTo>
                  <a:pt x="624" y="438"/>
                </a:lnTo>
                <a:lnTo>
                  <a:pt x="720" y="473"/>
                </a:lnTo>
                <a:lnTo>
                  <a:pt x="720" y="473"/>
                </a:lnTo>
                <a:lnTo>
                  <a:pt x="751" y="404"/>
                </a:lnTo>
                <a:lnTo>
                  <a:pt x="780" y="336"/>
                </a:lnTo>
                <a:lnTo>
                  <a:pt x="780" y="336"/>
                </a:lnTo>
                <a:close/>
                <a:moveTo>
                  <a:pt x="275" y="578"/>
                </a:moveTo>
                <a:lnTo>
                  <a:pt x="292" y="603"/>
                </a:lnTo>
                <a:lnTo>
                  <a:pt x="292" y="603"/>
                </a:lnTo>
                <a:lnTo>
                  <a:pt x="330" y="565"/>
                </a:lnTo>
                <a:lnTo>
                  <a:pt x="357" y="542"/>
                </a:lnTo>
                <a:lnTo>
                  <a:pt x="365" y="536"/>
                </a:lnTo>
                <a:lnTo>
                  <a:pt x="367" y="536"/>
                </a:lnTo>
                <a:lnTo>
                  <a:pt x="367" y="536"/>
                </a:lnTo>
                <a:lnTo>
                  <a:pt x="367" y="536"/>
                </a:lnTo>
                <a:lnTo>
                  <a:pt x="365" y="540"/>
                </a:lnTo>
                <a:lnTo>
                  <a:pt x="363" y="544"/>
                </a:lnTo>
                <a:lnTo>
                  <a:pt x="353" y="555"/>
                </a:lnTo>
                <a:lnTo>
                  <a:pt x="353" y="555"/>
                </a:lnTo>
                <a:lnTo>
                  <a:pt x="342" y="567"/>
                </a:lnTo>
                <a:lnTo>
                  <a:pt x="340" y="573"/>
                </a:lnTo>
                <a:lnTo>
                  <a:pt x="338" y="580"/>
                </a:lnTo>
                <a:lnTo>
                  <a:pt x="338" y="580"/>
                </a:lnTo>
                <a:lnTo>
                  <a:pt x="340" y="588"/>
                </a:lnTo>
                <a:lnTo>
                  <a:pt x="344" y="596"/>
                </a:lnTo>
                <a:lnTo>
                  <a:pt x="353" y="601"/>
                </a:lnTo>
                <a:lnTo>
                  <a:pt x="365" y="603"/>
                </a:lnTo>
                <a:lnTo>
                  <a:pt x="365" y="603"/>
                </a:lnTo>
                <a:lnTo>
                  <a:pt x="380" y="601"/>
                </a:lnTo>
                <a:lnTo>
                  <a:pt x="392" y="598"/>
                </a:lnTo>
                <a:lnTo>
                  <a:pt x="415" y="592"/>
                </a:lnTo>
                <a:lnTo>
                  <a:pt x="415" y="592"/>
                </a:lnTo>
                <a:lnTo>
                  <a:pt x="432" y="586"/>
                </a:lnTo>
                <a:lnTo>
                  <a:pt x="444" y="584"/>
                </a:lnTo>
                <a:lnTo>
                  <a:pt x="444" y="584"/>
                </a:lnTo>
                <a:lnTo>
                  <a:pt x="447" y="588"/>
                </a:lnTo>
                <a:lnTo>
                  <a:pt x="449" y="592"/>
                </a:lnTo>
                <a:lnTo>
                  <a:pt x="459" y="596"/>
                </a:lnTo>
                <a:lnTo>
                  <a:pt x="459" y="596"/>
                </a:lnTo>
                <a:lnTo>
                  <a:pt x="463" y="596"/>
                </a:lnTo>
                <a:lnTo>
                  <a:pt x="469" y="594"/>
                </a:lnTo>
                <a:lnTo>
                  <a:pt x="484" y="590"/>
                </a:lnTo>
                <a:lnTo>
                  <a:pt x="488" y="588"/>
                </a:lnTo>
                <a:lnTo>
                  <a:pt x="488" y="592"/>
                </a:lnTo>
                <a:lnTo>
                  <a:pt x="488" y="592"/>
                </a:lnTo>
                <a:lnTo>
                  <a:pt x="488" y="592"/>
                </a:lnTo>
                <a:lnTo>
                  <a:pt x="484" y="611"/>
                </a:lnTo>
                <a:lnTo>
                  <a:pt x="484" y="617"/>
                </a:lnTo>
                <a:lnTo>
                  <a:pt x="484" y="626"/>
                </a:lnTo>
                <a:lnTo>
                  <a:pt x="484" y="626"/>
                </a:lnTo>
                <a:lnTo>
                  <a:pt x="488" y="632"/>
                </a:lnTo>
                <a:lnTo>
                  <a:pt x="495" y="636"/>
                </a:lnTo>
                <a:lnTo>
                  <a:pt x="503" y="638"/>
                </a:lnTo>
                <a:lnTo>
                  <a:pt x="513" y="636"/>
                </a:lnTo>
                <a:lnTo>
                  <a:pt x="513" y="636"/>
                </a:lnTo>
                <a:lnTo>
                  <a:pt x="526" y="634"/>
                </a:lnTo>
                <a:lnTo>
                  <a:pt x="540" y="634"/>
                </a:lnTo>
                <a:lnTo>
                  <a:pt x="559" y="634"/>
                </a:lnTo>
                <a:lnTo>
                  <a:pt x="563" y="605"/>
                </a:lnTo>
                <a:lnTo>
                  <a:pt x="563" y="605"/>
                </a:lnTo>
                <a:lnTo>
                  <a:pt x="547" y="603"/>
                </a:lnTo>
                <a:lnTo>
                  <a:pt x="532" y="603"/>
                </a:lnTo>
                <a:lnTo>
                  <a:pt x="515" y="603"/>
                </a:lnTo>
                <a:lnTo>
                  <a:pt x="515" y="603"/>
                </a:lnTo>
                <a:lnTo>
                  <a:pt x="517" y="598"/>
                </a:lnTo>
                <a:lnTo>
                  <a:pt x="517" y="598"/>
                </a:lnTo>
                <a:lnTo>
                  <a:pt x="517" y="598"/>
                </a:lnTo>
                <a:lnTo>
                  <a:pt x="520" y="586"/>
                </a:lnTo>
                <a:lnTo>
                  <a:pt x="520" y="586"/>
                </a:lnTo>
                <a:lnTo>
                  <a:pt x="522" y="573"/>
                </a:lnTo>
                <a:lnTo>
                  <a:pt x="520" y="565"/>
                </a:lnTo>
                <a:lnTo>
                  <a:pt x="513" y="559"/>
                </a:lnTo>
                <a:lnTo>
                  <a:pt x="505" y="555"/>
                </a:lnTo>
                <a:lnTo>
                  <a:pt x="505" y="555"/>
                </a:lnTo>
                <a:lnTo>
                  <a:pt x="497" y="555"/>
                </a:lnTo>
                <a:lnTo>
                  <a:pt x="488" y="557"/>
                </a:lnTo>
                <a:lnTo>
                  <a:pt x="474" y="561"/>
                </a:lnTo>
                <a:lnTo>
                  <a:pt x="474" y="561"/>
                </a:lnTo>
                <a:lnTo>
                  <a:pt x="467" y="563"/>
                </a:lnTo>
                <a:lnTo>
                  <a:pt x="467" y="563"/>
                </a:lnTo>
                <a:lnTo>
                  <a:pt x="461" y="559"/>
                </a:lnTo>
                <a:lnTo>
                  <a:pt x="455" y="555"/>
                </a:lnTo>
                <a:lnTo>
                  <a:pt x="449" y="555"/>
                </a:lnTo>
                <a:lnTo>
                  <a:pt x="440" y="555"/>
                </a:lnTo>
                <a:lnTo>
                  <a:pt x="424" y="557"/>
                </a:lnTo>
                <a:lnTo>
                  <a:pt x="407" y="563"/>
                </a:lnTo>
                <a:lnTo>
                  <a:pt x="407" y="563"/>
                </a:lnTo>
                <a:lnTo>
                  <a:pt x="382" y="569"/>
                </a:lnTo>
                <a:lnTo>
                  <a:pt x="382" y="569"/>
                </a:lnTo>
                <a:lnTo>
                  <a:pt x="392" y="555"/>
                </a:lnTo>
                <a:lnTo>
                  <a:pt x="396" y="546"/>
                </a:lnTo>
                <a:lnTo>
                  <a:pt x="399" y="538"/>
                </a:lnTo>
                <a:lnTo>
                  <a:pt x="399" y="538"/>
                </a:lnTo>
                <a:lnTo>
                  <a:pt x="396" y="530"/>
                </a:lnTo>
                <a:lnTo>
                  <a:pt x="394" y="523"/>
                </a:lnTo>
                <a:lnTo>
                  <a:pt x="388" y="521"/>
                </a:lnTo>
                <a:lnTo>
                  <a:pt x="380" y="521"/>
                </a:lnTo>
                <a:lnTo>
                  <a:pt x="371" y="523"/>
                </a:lnTo>
                <a:lnTo>
                  <a:pt x="361" y="525"/>
                </a:lnTo>
                <a:lnTo>
                  <a:pt x="338" y="538"/>
                </a:lnTo>
                <a:lnTo>
                  <a:pt x="315" y="550"/>
                </a:lnTo>
                <a:lnTo>
                  <a:pt x="294" y="563"/>
                </a:lnTo>
                <a:lnTo>
                  <a:pt x="275" y="578"/>
                </a:lnTo>
                <a:lnTo>
                  <a:pt x="275" y="578"/>
                </a:lnTo>
                <a:close/>
              </a:path>
            </a:pathLst>
          </a:custGeom>
          <a:solidFill>
            <a:srgbClr val="0A4776"/>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79" name="Freeform 6"/>
          <p:cNvSpPr>
            <a:spLocks noEditPoints="1"/>
          </p:cNvSpPr>
          <p:nvPr/>
        </p:nvSpPr>
        <p:spPr bwMode="auto">
          <a:xfrm>
            <a:off x="1879576" y="3692127"/>
            <a:ext cx="203768" cy="249811"/>
          </a:xfrm>
          <a:custGeom>
            <a:avLst/>
            <a:gdLst>
              <a:gd name="T0" fmla="*/ 478 w 655"/>
              <a:gd name="T1" fmla="*/ 603 h 803"/>
              <a:gd name="T2" fmla="*/ 524 w 655"/>
              <a:gd name="T3" fmla="*/ 605 h 803"/>
              <a:gd name="T4" fmla="*/ 547 w 655"/>
              <a:gd name="T5" fmla="*/ 778 h 803"/>
              <a:gd name="T6" fmla="*/ 522 w 655"/>
              <a:gd name="T7" fmla="*/ 803 h 803"/>
              <a:gd name="T8" fmla="*/ 25 w 655"/>
              <a:gd name="T9" fmla="*/ 803 h 803"/>
              <a:gd name="T10" fmla="*/ 2 w 655"/>
              <a:gd name="T11" fmla="*/ 778 h 803"/>
              <a:gd name="T12" fmla="*/ 2 w 655"/>
              <a:gd name="T13" fmla="*/ 25 h 803"/>
              <a:gd name="T14" fmla="*/ 25 w 655"/>
              <a:gd name="T15" fmla="*/ 0 h 803"/>
              <a:gd name="T16" fmla="*/ 515 w 655"/>
              <a:gd name="T17" fmla="*/ 0 h 803"/>
              <a:gd name="T18" fmla="*/ 544 w 655"/>
              <a:gd name="T19" fmla="*/ 19 h 803"/>
              <a:gd name="T20" fmla="*/ 478 w 655"/>
              <a:gd name="T21" fmla="*/ 111 h 803"/>
              <a:gd name="T22" fmla="*/ 275 w 655"/>
              <a:gd name="T23" fmla="*/ 259 h 803"/>
              <a:gd name="T24" fmla="*/ 250 w 655"/>
              <a:gd name="T25" fmla="*/ 273 h 803"/>
              <a:gd name="T26" fmla="*/ 242 w 655"/>
              <a:gd name="T27" fmla="*/ 309 h 803"/>
              <a:gd name="T28" fmla="*/ 275 w 655"/>
              <a:gd name="T29" fmla="*/ 334 h 803"/>
              <a:gd name="T30" fmla="*/ 478 w 655"/>
              <a:gd name="T31" fmla="*/ 158 h 803"/>
              <a:gd name="T32" fmla="*/ 413 w 655"/>
              <a:gd name="T33" fmla="*/ 524 h 803"/>
              <a:gd name="T34" fmla="*/ 476 w 655"/>
              <a:gd name="T35" fmla="*/ 555 h 803"/>
              <a:gd name="T36" fmla="*/ 524 w 655"/>
              <a:gd name="T37" fmla="*/ 559 h 803"/>
              <a:gd name="T38" fmla="*/ 584 w 655"/>
              <a:gd name="T39" fmla="*/ 549 h 803"/>
              <a:gd name="T40" fmla="*/ 636 w 655"/>
              <a:gd name="T41" fmla="*/ 517 h 803"/>
              <a:gd name="T42" fmla="*/ 559 w 655"/>
              <a:gd name="T43" fmla="*/ 503 h 803"/>
              <a:gd name="T44" fmla="*/ 507 w 655"/>
              <a:gd name="T45" fmla="*/ 507 h 803"/>
              <a:gd name="T46" fmla="*/ 457 w 655"/>
              <a:gd name="T47" fmla="*/ 488 h 803"/>
              <a:gd name="T48" fmla="*/ 436 w 655"/>
              <a:gd name="T49" fmla="*/ 444 h 803"/>
              <a:gd name="T50" fmla="*/ 451 w 655"/>
              <a:gd name="T51" fmla="*/ 388 h 803"/>
              <a:gd name="T52" fmla="*/ 478 w 655"/>
              <a:gd name="T53" fmla="*/ 292 h 803"/>
              <a:gd name="T54" fmla="*/ 524 w 655"/>
              <a:gd name="T55" fmla="*/ 282 h 803"/>
              <a:gd name="T56" fmla="*/ 603 w 655"/>
              <a:gd name="T57" fmla="*/ 315 h 803"/>
              <a:gd name="T58" fmla="*/ 655 w 655"/>
              <a:gd name="T59" fmla="*/ 292 h 803"/>
              <a:gd name="T60" fmla="*/ 620 w 655"/>
              <a:gd name="T61" fmla="*/ 259 h 803"/>
              <a:gd name="T62" fmla="*/ 557 w 655"/>
              <a:gd name="T63" fmla="*/ 234 h 803"/>
              <a:gd name="T64" fmla="*/ 494 w 655"/>
              <a:gd name="T65" fmla="*/ 234 h 803"/>
              <a:gd name="T66" fmla="*/ 313 w 655"/>
              <a:gd name="T67" fmla="*/ 405 h 803"/>
              <a:gd name="T68" fmla="*/ 348 w 655"/>
              <a:gd name="T69" fmla="*/ 421 h 803"/>
              <a:gd name="T70" fmla="*/ 369 w 655"/>
              <a:gd name="T71" fmla="*/ 361 h 803"/>
              <a:gd name="T72" fmla="*/ 313 w 655"/>
              <a:gd name="T73" fmla="*/ 259 h 803"/>
              <a:gd name="T74" fmla="*/ 346 w 655"/>
              <a:gd name="T75" fmla="*/ 294 h 803"/>
              <a:gd name="T76" fmla="*/ 392 w 655"/>
              <a:gd name="T77" fmla="*/ 242 h 803"/>
              <a:gd name="T78" fmla="*/ 353 w 655"/>
              <a:gd name="T79" fmla="*/ 219 h 803"/>
              <a:gd name="T80" fmla="*/ 275 w 655"/>
              <a:gd name="T81" fmla="*/ 190 h 803"/>
              <a:gd name="T82" fmla="*/ 234 w 655"/>
              <a:gd name="T83" fmla="*/ 219 h 803"/>
              <a:gd name="T84" fmla="*/ 188 w 655"/>
              <a:gd name="T85" fmla="*/ 252 h 803"/>
              <a:gd name="T86" fmla="*/ 173 w 655"/>
              <a:gd name="T87" fmla="*/ 298 h 803"/>
              <a:gd name="T88" fmla="*/ 198 w 655"/>
              <a:gd name="T89" fmla="*/ 359 h 803"/>
              <a:gd name="T90" fmla="*/ 250 w 655"/>
              <a:gd name="T91" fmla="*/ 390 h 803"/>
              <a:gd name="T92" fmla="*/ 261 w 655"/>
              <a:gd name="T93" fmla="*/ 480 h 803"/>
              <a:gd name="T94" fmla="*/ 232 w 655"/>
              <a:gd name="T95" fmla="*/ 438 h 803"/>
              <a:gd name="T96" fmla="*/ 175 w 655"/>
              <a:gd name="T97" fmla="*/ 484 h 803"/>
              <a:gd name="T98" fmla="*/ 215 w 655"/>
              <a:gd name="T99" fmla="*/ 521 h 803"/>
              <a:gd name="T100" fmla="*/ 275 w 655"/>
              <a:gd name="T101" fmla="*/ 580 h 803"/>
              <a:gd name="T102" fmla="*/ 313 w 655"/>
              <a:gd name="T103" fmla="*/ 538 h 803"/>
              <a:gd name="T104" fmla="*/ 325 w 655"/>
              <a:gd name="T105" fmla="*/ 488 h 803"/>
              <a:gd name="T106" fmla="*/ 219 w 655"/>
              <a:gd name="T107" fmla="*/ 722 h 803"/>
              <a:gd name="T108" fmla="*/ 209 w 655"/>
              <a:gd name="T109" fmla="*/ 732 h 803"/>
              <a:gd name="T110" fmla="*/ 213 w 655"/>
              <a:gd name="T111" fmla="*/ 755 h 803"/>
              <a:gd name="T112" fmla="*/ 334 w 655"/>
              <a:gd name="T113" fmla="*/ 757 h 803"/>
              <a:gd name="T114" fmla="*/ 342 w 655"/>
              <a:gd name="T115" fmla="*/ 747 h 803"/>
              <a:gd name="T116" fmla="*/ 340 w 655"/>
              <a:gd name="T117" fmla="*/ 726 h 8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55" h="803">
                <a:moveTo>
                  <a:pt x="73" y="69"/>
                </a:moveTo>
                <a:lnTo>
                  <a:pt x="73" y="676"/>
                </a:lnTo>
                <a:lnTo>
                  <a:pt x="478" y="676"/>
                </a:lnTo>
                <a:lnTo>
                  <a:pt x="478" y="603"/>
                </a:lnTo>
                <a:lnTo>
                  <a:pt x="478" y="603"/>
                </a:lnTo>
                <a:lnTo>
                  <a:pt x="501" y="605"/>
                </a:lnTo>
                <a:lnTo>
                  <a:pt x="524" y="605"/>
                </a:lnTo>
                <a:lnTo>
                  <a:pt x="524" y="605"/>
                </a:lnTo>
                <a:lnTo>
                  <a:pt x="547" y="605"/>
                </a:lnTo>
                <a:lnTo>
                  <a:pt x="547" y="772"/>
                </a:lnTo>
                <a:lnTo>
                  <a:pt x="547" y="772"/>
                </a:lnTo>
                <a:lnTo>
                  <a:pt x="547" y="778"/>
                </a:lnTo>
                <a:lnTo>
                  <a:pt x="544" y="784"/>
                </a:lnTo>
                <a:lnTo>
                  <a:pt x="538" y="795"/>
                </a:lnTo>
                <a:lnTo>
                  <a:pt x="528" y="801"/>
                </a:lnTo>
                <a:lnTo>
                  <a:pt x="522" y="803"/>
                </a:lnTo>
                <a:lnTo>
                  <a:pt x="515" y="803"/>
                </a:lnTo>
                <a:lnTo>
                  <a:pt x="31" y="803"/>
                </a:lnTo>
                <a:lnTo>
                  <a:pt x="31" y="803"/>
                </a:lnTo>
                <a:lnTo>
                  <a:pt x="25" y="803"/>
                </a:lnTo>
                <a:lnTo>
                  <a:pt x="21" y="801"/>
                </a:lnTo>
                <a:lnTo>
                  <a:pt x="10" y="795"/>
                </a:lnTo>
                <a:lnTo>
                  <a:pt x="2" y="784"/>
                </a:lnTo>
                <a:lnTo>
                  <a:pt x="2" y="778"/>
                </a:lnTo>
                <a:lnTo>
                  <a:pt x="0" y="772"/>
                </a:lnTo>
                <a:lnTo>
                  <a:pt x="0" y="31"/>
                </a:lnTo>
                <a:lnTo>
                  <a:pt x="0" y="31"/>
                </a:lnTo>
                <a:lnTo>
                  <a:pt x="2" y="25"/>
                </a:lnTo>
                <a:lnTo>
                  <a:pt x="2" y="19"/>
                </a:lnTo>
                <a:lnTo>
                  <a:pt x="10" y="8"/>
                </a:lnTo>
                <a:lnTo>
                  <a:pt x="21" y="2"/>
                </a:lnTo>
                <a:lnTo>
                  <a:pt x="25" y="0"/>
                </a:lnTo>
                <a:lnTo>
                  <a:pt x="31" y="0"/>
                </a:lnTo>
                <a:lnTo>
                  <a:pt x="31" y="0"/>
                </a:lnTo>
                <a:lnTo>
                  <a:pt x="515" y="0"/>
                </a:lnTo>
                <a:lnTo>
                  <a:pt x="515" y="0"/>
                </a:lnTo>
                <a:lnTo>
                  <a:pt x="522" y="0"/>
                </a:lnTo>
                <a:lnTo>
                  <a:pt x="528" y="2"/>
                </a:lnTo>
                <a:lnTo>
                  <a:pt x="538" y="8"/>
                </a:lnTo>
                <a:lnTo>
                  <a:pt x="544" y="19"/>
                </a:lnTo>
                <a:lnTo>
                  <a:pt x="547" y="25"/>
                </a:lnTo>
                <a:lnTo>
                  <a:pt x="547" y="31"/>
                </a:lnTo>
                <a:lnTo>
                  <a:pt x="547" y="129"/>
                </a:lnTo>
                <a:lnTo>
                  <a:pt x="478" y="111"/>
                </a:lnTo>
                <a:lnTo>
                  <a:pt x="478" y="69"/>
                </a:lnTo>
                <a:lnTo>
                  <a:pt x="73" y="69"/>
                </a:lnTo>
                <a:lnTo>
                  <a:pt x="73" y="69"/>
                </a:lnTo>
                <a:close/>
                <a:moveTo>
                  <a:pt x="275" y="259"/>
                </a:moveTo>
                <a:lnTo>
                  <a:pt x="275" y="259"/>
                </a:lnTo>
                <a:lnTo>
                  <a:pt x="261" y="265"/>
                </a:lnTo>
                <a:lnTo>
                  <a:pt x="250" y="273"/>
                </a:lnTo>
                <a:lnTo>
                  <a:pt x="250" y="273"/>
                </a:lnTo>
                <a:lnTo>
                  <a:pt x="242" y="284"/>
                </a:lnTo>
                <a:lnTo>
                  <a:pt x="240" y="296"/>
                </a:lnTo>
                <a:lnTo>
                  <a:pt x="240" y="296"/>
                </a:lnTo>
                <a:lnTo>
                  <a:pt x="242" y="309"/>
                </a:lnTo>
                <a:lnTo>
                  <a:pt x="248" y="317"/>
                </a:lnTo>
                <a:lnTo>
                  <a:pt x="248" y="317"/>
                </a:lnTo>
                <a:lnTo>
                  <a:pt x="259" y="327"/>
                </a:lnTo>
                <a:lnTo>
                  <a:pt x="275" y="334"/>
                </a:lnTo>
                <a:lnTo>
                  <a:pt x="275" y="259"/>
                </a:lnTo>
                <a:lnTo>
                  <a:pt x="275" y="259"/>
                </a:lnTo>
                <a:close/>
                <a:moveTo>
                  <a:pt x="513" y="169"/>
                </a:moveTo>
                <a:lnTo>
                  <a:pt x="478" y="158"/>
                </a:lnTo>
                <a:lnTo>
                  <a:pt x="355" y="594"/>
                </a:lnTo>
                <a:lnTo>
                  <a:pt x="390" y="605"/>
                </a:lnTo>
                <a:lnTo>
                  <a:pt x="413" y="524"/>
                </a:lnTo>
                <a:lnTo>
                  <a:pt x="413" y="524"/>
                </a:lnTo>
                <a:lnTo>
                  <a:pt x="436" y="538"/>
                </a:lnTo>
                <a:lnTo>
                  <a:pt x="449" y="544"/>
                </a:lnTo>
                <a:lnTo>
                  <a:pt x="461" y="551"/>
                </a:lnTo>
                <a:lnTo>
                  <a:pt x="476" y="555"/>
                </a:lnTo>
                <a:lnTo>
                  <a:pt x="490" y="557"/>
                </a:lnTo>
                <a:lnTo>
                  <a:pt x="507" y="559"/>
                </a:lnTo>
                <a:lnTo>
                  <a:pt x="524" y="559"/>
                </a:lnTo>
                <a:lnTo>
                  <a:pt x="524" y="559"/>
                </a:lnTo>
                <a:lnTo>
                  <a:pt x="538" y="559"/>
                </a:lnTo>
                <a:lnTo>
                  <a:pt x="555" y="557"/>
                </a:lnTo>
                <a:lnTo>
                  <a:pt x="570" y="553"/>
                </a:lnTo>
                <a:lnTo>
                  <a:pt x="584" y="549"/>
                </a:lnTo>
                <a:lnTo>
                  <a:pt x="599" y="542"/>
                </a:lnTo>
                <a:lnTo>
                  <a:pt x="611" y="536"/>
                </a:lnTo>
                <a:lnTo>
                  <a:pt x="624" y="528"/>
                </a:lnTo>
                <a:lnTo>
                  <a:pt x="636" y="517"/>
                </a:lnTo>
                <a:lnTo>
                  <a:pt x="590" y="486"/>
                </a:lnTo>
                <a:lnTo>
                  <a:pt x="590" y="486"/>
                </a:lnTo>
                <a:lnTo>
                  <a:pt x="576" y="496"/>
                </a:lnTo>
                <a:lnTo>
                  <a:pt x="559" y="503"/>
                </a:lnTo>
                <a:lnTo>
                  <a:pt x="542" y="507"/>
                </a:lnTo>
                <a:lnTo>
                  <a:pt x="524" y="509"/>
                </a:lnTo>
                <a:lnTo>
                  <a:pt x="524" y="509"/>
                </a:lnTo>
                <a:lnTo>
                  <a:pt x="507" y="507"/>
                </a:lnTo>
                <a:lnTo>
                  <a:pt x="492" y="505"/>
                </a:lnTo>
                <a:lnTo>
                  <a:pt x="480" y="501"/>
                </a:lnTo>
                <a:lnTo>
                  <a:pt x="467" y="494"/>
                </a:lnTo>
                <a:lnTo>
                  <a:pt x="457" y="488"/>
                </a:lnTo>
                <a:lnTo>
                  <a:pt x="446" y="480"/>
                </a:lnTo>
                <a:lnTo>
                  <a:pt x="438" y="469"/>
                </a:lnTo>
                <a:lnTo>
                  <a:pt x="432" y="459"/>
                </a:lnTo>
                <a:lnTo>
                  <a:pt x="436" y="444"/>
                </a:lnTo>
                <a:lnTo>
                  <a:pt x="574" y="444"/>
                </a:lnTo>
                <a:lnTo>
                  <a:pt x="574" y="413"/>
                </a:lnTo>
                <a:lnTo>
                  <a:pt x="444" y="413"/>
                </a:lnTo>
                <a:lnTo>
                  <a:pt x="451" y="388"/>
                </a:lnTo>
                <a:lnTo>
                  <a:pt x="574" y="388"/>
                </a:lnTo>
                <a:lnTo>
                  <a:pt x="574" y="359"/>
                </a:lnTo>
                <a:lnTo>
                  <a:pt x="459" y="359"/>
                </a:lnTo>
                <a:lnTo>
                  <a:pt x="478" y="292"/>
                </a:lnTo>
                <a:lnTo>
                  <a:pt x="478" y="292"/>
                </a:lnTo>
                <a:lnTo>
                  <a:pt x="499" y="284"/>
                </a:lnTo>
                <a:lnTo>
                  <a:pt x="524" y="282"/>
                </a:lnTo>
                <a:lnTo>
                  <a:pt x="524" y="282"/>
                </a:lnTo>
                <a:lnTo>
                  <a:pt x="547" y="284"/>
                </a:lnTo>
                <a:lnTo>
                  <a:pt x="567" y="290"/>
                </a:lnTo>
                <a:lnTo>
                  <a:pt x="586" y="300"/>
                </a:lnTo>
                <a:lnTo>
                  <a:pt x="603" y="315"/>
                </a:lnTo>
                <a:lnTo>
                  <a:pt x="603" y="315"/>
                </a:lnTo>
                <a:lnTo>
                  <a:pt x="607" y="319"/>
                </a:lnTo>
                <a:lnTo>
                  <a:pt x="655" y="292"/>
                </a:lnTo>
                <a:lnTo>
                  <a:pt x="655" y="292"/>
                </a:lnTo>
                <a:lnTo>
                  <a:pt x="645" y="279"/>
                </a:lnTo>
                <a:lnTo>
                  <a:pt x="645" y="279"/>
                </a:lnTo>
                <a:lnTo>
                  <a:pt x="632" y="269"/>
                </a:lnTo>
                <a:lnTo>
                  <a:pt x="620" y="259"/>
                </a:lnTo>
                <a:lnTo>
                  <a:pt x="605" y="250"/>
                </a:lnTo>
                <a:lnTo>
                  <a:pt x="590" y="244"/>
                </a:lnTo>
                <a:lnTo>
                  <a:pt x="574" y="238"/>
                </a:lnTo>
                <a:lnTo>
                  <a:pt x="557" y="234"/>
                </a:lnTo>
                <a:lnTo>
                  <a:pt x="540" y="231"/>
                </a:lnTo>
                <a:lnTo>
                  <a:pt x="524" y="231"/>
                </a:lnTo>
                <a:lnTo>
                  <a:pt x="524" y="231"/>
                </a:lnTo>
                <a:lnTo>
                  <a:pt x="494" y="234"/>
                </a:lnTo>
                <a:lnTo>
                  <a:pt x="513" y="169"/>
                </a:lnTo>
                <a:lnTo>
                  <a:pt x="513" y="169"/>
                </a:lnTo>
                <a:close/>
                <a:moveTo>
                  <a:pt x="313" y="490"/>
                </a:moveTo>
                <a:lnTo>
                  <a:pt x="313" y="405"/>
                </a:lnTo>
                <a:lnTo>
                  <a:pt x="313" y="405"/>
                </a:lnTo>
                <a:lnTo>
                  <a:pt x="334" y="413"/>
                </a:lnTo>
                <a:lnTo>
                  <a:pt x="342" y="417"/>
                </a:lnTo>
                <a:lnTo>
                  <a:pt x="348" y="421"/>
                </a:lnTo>
                <a:lnTo>
                  <a:pt x="348" y="421"/>
                </a:lnTo>
                <a:lnTo>
                  <a:pt x="353" y="425"/>
                </a:lnTo>
                <a:lnTo>
                  <a:pt x="369" y="361"/>
                </a:lnTo>
                <a:lnTo>
                  <a:pt x="369" y="361"/>
                </a:lnTo>
                <a:lnTo>
                  <a:pt x="344" y="352"/>
                </a:lnTo>
                <a:lnTo>
                  <a:pt x="313" y="344"/>
                </a:lnTo>
                <a:lnTo>
                  <a:pt x="313" y="259"/>
                </a:lnTo>
                <a:lnTo>
                  <a:pt x="313" y="259"/>
                </a:lnTo>
                <a:lnTo>
                  <a:pt x="325" y="265"/>
                </a:lnTo>
                <a:lnTo>
                  <a:pt x="336" y="273"/>
                </a:lnTo>
                <a:lnTo>
                  <a:pt x="342" y="282"/>
                </a:lnTo>
                <a:lnTo>
                  <a:pt x="346" y="294"/>
                </a:lnTo>
                <a:lnTo>
                  <a:pt x="390" y="290"/>
                </a:lnTo>
                <a:lnTo>
                  <a:pt x="401" y="252"/>
                </a:lnTo>
                <a:lnTo>
                  <a:pt x="401" y="252"/>
                </a:lnTo>
                <a:lnTo>
                  <a:pt x="392" y="242"/>
                </a:lnTo>
                <a:lnTo>
                  <a:pt x="382" y="236"/>
                </a:lnTo>
                <a:lnTo>
                  <a:pt x="382" y="236"/>
                </a:lnTo>
                <a:lnTo>
                  <a:pt x="369" y="225"/>
                </a:lnTo>
                <a:lnTo>
                  <a:pt x="353" y="219"/>
                </a:lnTo>
                <a:lnTo>
                  <a:pt x="334" y="215"/>
                </a:lnTo>
                <a:lnTo>
                  <a:pt x="313" y="211"/>
                </a:lnTo>
                <a:lnTo>
                  <a:pt x="313" y="190"/>
                </a:lnTo>
                <a:lnTo>
                  <a:pt x="275" y="190"/>
                </a:lnTo>
                <a:lnTo>
                  <a:pt x="275" y="211"/>
                </a:lnTo>
                <a:lnTo>
                  <a:pt x="275" y="211"/>
                </a:lnTo>
                <a:lnTo>
                  <a:pt x="252" y="215"/>
                </a:lnTo>
                <a:lnTo>
                  <a:pt x="234" y="219"/>
                </a:lnTo>
                <a:lnTo>
                  <a:pt x="215" y="227"/>
                </a:lnTo>
                <a:lnTo>
                  <a:pt x="200" y="240"/>
                </a:lnTo>
                <a:lnTo>
                  <a:pt x="200" y="240"/>
                </a:lnTo>
                <a:lnTo>
                  <a:pt x="188" y="252"/>
                </a:lnTo>
                <a:lnTo>
                  <a:pt x="179" y="267"/>
                </a:lnTo>
                <a:lnTo>
                  <a:pt x="175" y="282"/>
                </a:lnTo>
                <a:lnTo>
                  <a:pt x="173" y="298"/>
                </a:lnTo>
                <a:lnTo>
                  <a:pt x="173" y="298"/>
                </a:lnTo>
                <a:lnTo>
                  <a:pt x="175" y="317"/>
                </a:lnTo>
                <a:lnTo>
                  <a:pt x="179" y="332"/>
                </a:lnTo>
                <a:lnTo>
                  <a:pt x="186" y="346"/>
                </a:lnTo>
                <a:lnTo>
                  <a:pt x="198" y="359"/>
                </a:lnTo>
                <a:lnTo>
                  <a:pt x="198" y="359"/>
                </a:lnTo>
                <a:lnTo>
                  <a:pt x="211" y="371"/>
                </a:lnTo>
                <a:lnTo>
                  <a:pt x="230" y="382"/>
                </a:lnTo>
                <a:lnTo>
                  <a:pt x="250" y="390"/>
                </a:lnTo>
                <a:lnTo>
                  <a:pt x="275" y="396"/>
                </a:lnTo>
                <a:lnTo>
                  <a:pt x="275" y="488"/>
                </a:lnTo>
                <a:lnTo>
                  <a:pt x="275" y="488"/>
                </a:lnTo>
                <a:lnTo>
                  <a:pt x="261" y="480"/>
                </a:lnTo>
                <a:lnTo>
                  <a:pt x="248" y="469"/>
                </a:lnTo>
                <a:lnTo>
                  <a:pt x="248" y="469"/>
                </a:lnTo>
                <a:lnTo>
                  <a:pt x="238" y="455"/>
                </a:lnTo>
                <a:lnTo>
                  <a:pt x="232" y="438"/>
                </a:lnTo>
                <a:lnTo>
                  <a:pt x="161" y="446"/>
                </a:lnTo>
                <a:lnTo>
                  <a:pt x="161" y="446"/>
                </a:lnTo>
                <a:lnTo>
                  <a:pt x="167" y="465"/>
                </a:lnTo>
                <a:lnTo>
                  <a:pt x="175" y="484"/>
                </a:lnTo>
                <a:lnTo>
                  <a:pt x="186" y="498"/>
                </a:lnTo>
                <a:lnTo>
                  <a:pt x="198" y="511"/>
                </a:lnTo>
                <a:lnTo>
                  <a:pt x="198" y="511"/>
                </a:lnTo>
                <a:lnTo>
                  <a:pt x="215" y="521"/>
                </a:lnTo>
                <a:lnTo>
                  <a:pt x="232" y="530"/>
                </a:lnTo>
                <a:lnTo>
                  <a:pt x="252" y="536"/>
                </a:lnTo>
                <a:lnTo>
                  <a:pt x="275" y="540"/>
                </a:lnTo>
                <a:lnTo>
                  <a:pt x="275" y="580"/>
                </a:lnTo>
                <a:lnTo>
                  <a:pt x="309" y="580"/>
                </a:lnTo>
                <a:lnTo>
                  <a:pt x="313" y="561"/>
                </a:lnTo>
                <a:lnTo>
                  <a:pt x="313" y="538"/>
                </a:lnTo>
                <a:lnTo>
                  <a:pt x="313" y="538"/>
                </a:lnTo>
                <a:lnTo>
                  <a:pt x="321" y="538"/>
                </a:lnTo>
                <a:lnTo>
                  <a:pt x="336" y="484"/>
                </a:lnTo>
                <a:lnTo>
                  <a:pt x="336" y="484"/>
                </a:lnTo>
                <a:lnTo>
                  <a:pt x="325" y="488"/>
                </a:lnTo>
                <a:lnTo>
                  <a:pt x="313" y="490"/>
                </a:lnTo>
                <a:lnTo>
                  <a:pt x="313" y="490"/>
                </a:lnTo>
                <a:close/>
                <a:moveTo>
                  <a:pt x="219" y="722"/>
                </a:moveTo>
                <a:lnTo>
                  <a:pt x="219" y="722"/>
                </a:lnTo>
                <a:lnTo>
                  <a:pt x="215" y="724"/>
                </a:lnTo>
                <a:lnTo>
                  <a:pt x="213" y="726"/>
                </a:lnTo>
                <a:lnTo>
                  <a:pt x="211" y="728"/>
                </a:lnTo>
                <a:lnTo>
                  <a:pt x="209" y="732"/>
                </a:lnTo>
                <a:lnTo>
                  <a:pt x="209" y="747"/>
                </a:lnTo>
                <a:lnTo>
                  <a:pt x="209" y="747"/>
                </a:lnTo>
                <a:lnTo>
                  <a:pt x="211" y="751"/>
                </a:lnTo>
                <a:lnTo>
                  <a:pt x="213" y="755"/>
                </a:lnTo>
                <a:lnTo>
                  <a:pt x="215" y="757"/>
                </a:lnTo>
                <a:lnTo>
                  <a:pt x="219" y="757"/>
                </a:lnTo>
                <a:lnTo>
                  <a:pt x="334" y="757"/>
                </a:lnTo>
                <a:lnTo>
                  <a:pt x="334" y="757"/>
                </a:lnTo>
                <a:lnTo>
                  <a:pt x="338" y="757"/>
                </a:lnTo>
                <a:lnTo>
                  <a:pt x="340" y="755"/>
                </a:lnTo>
                <a:lnTo>
                  <a:pt x="342" y="751"/>
                </a:lnTo>
                <a:lnTo>
                  <a:pt x="342" y="747"/>
                </a:lnTo>
                <a:lnTo>
                  <a:pt x="342" y="732"/>
                </a:lnTo>
                <a:lnTo>
                  <a:pt x="342" y="732"/>
                </a:lnTo>
                <a:lnTo>
                  <a:pt x="342" y="728"/>
                </a:lnTo>
                <a:lnTo>
                  <a:pt x="340" y="726"/>
                </a:lnTo>
                <a:lnTo>
                  <a:pt x="338" y="724"/>
                </a:lnTo>
                <a:lnTo>
                  <a:pt x="334" y="722"/>
                </a:lnTo>
                <a:lnTo>
                  <a:pt x="219" y="722"/>
                </a:lnTo>
                <a:close/>
              </a:path>
            </a:pathLst>
          </a:custGeom>
          <a:solidFill>
            <a:srgbClr val="0A4776"/>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80" name="Freeform 13"/>
          <p:cNvSpPr>
            <a:spLocks noEditPoints="1"/>
          </p:cNvSpPr>
          <p:nvPr/>
        </p:nvSpPr>
        <p:spPr bwMode="auto">
          <a:xfrm>
            <a:off x="8060629" y="3712348"/>
            <a:ext cx="209679" cy="209368"/>
          </a:xfrm>
          <a:custGeom>
            <a:avLst/>
            <a:gdLst>
              <a:gd name="T0" fmla="*/ 349 w 674"/>
              <a:gd name="T1" fmla="*/ 0 h 673"/>
              <a:gd name="T2" fmla="*/ 365 w 674"/>
              <a:gd name="T3" fmla="*/ 185 h 673"/>
              <a:gd name="T4" fmla="*/ 344 w 674"/>
              <a:gd name="T5" fmla="*/ 217 h 673"/>
              <a:gd name="T6" fmla="*/ 342 w 674"/>
              <a:gd name="T7" fmla="*/ 235 h 673"/>
              <a:gd name="T8" fmla="*/ 211 w 674"/>
              <a:gd name="T9" fmla="*/ 298 h 673"/>
              <a:gd name="T10" fmla="*/ 144 w 674"/>
              <a:gd name="T11" fmla="*/ 306 h 673"/>
              <a:gd name="T12" fmla="*/ 115 w 674"/>
              <a:gd name="T13" fmla="*/ 302 h 673"/>
              <a:gd name="T14" fmla="*/ 88 w 674"/>
              <a:gd name="T15" fmla="*/ 315 h 673"/>
              <a:gd name="T16" fmla="*/ 25 w 674"/>
              <a:gd name="T17" fmla="*/ 208 h 673"/>
              <a:gd name="T18" fmla="*/ 84 w 674"/>
              <a:gd name="T19" fmla="*/ 112 h 673"/>
              <a:gd name="T20" fmla="*/ 171 w 674"/>
              <a:gd name="T21" fmla="*/ 43 h 673"/>
              <a:gd name="T22" fmla="*/ 278 w 674"/>
              <a:gd name="T23" fmla="*/ 4 h 673"/>
              <a:gd name="T24" fmla="*/ 399 w 674"/>
              <a:gd name="T25" fmla="*/ 4 h 673"/>
              <a:gd name="T26" fmla="*/ 465 w 674"/>
              <a:gd name="T27" fmla="*/ 25 h 673"/>
              <a:gd name="T28" fmla="*/ 543 w 674"/>
              <a:gd name="T29" fmla="*/ 68 h 673"/>
              <a:gd name="T30" fmla="*/ 495 w 674"/>
              <a:gd name="T31" fmla="*/ 137 h 673"/>
              <a:gd name="T32" fmla="*/ 415 w 674"/>
              <a:gd name="T33" fmla="*/ 181 h 673"/>
              <a:gd name="T34" fmla="*/ 405 w 674"/>
              <a:gd name="T35" fmla="*/ 48 h 673"/>
              <a:gd name="T36" fmla="*/ 595 w 674"/>
              <a:gd name="T37" fmla="*/ 119 h 673"/>
              <a:gd name="T38" fmla="*/ 449 w 674"/>
              <a:gd name="T39" fmla="*/ 229 h 673"/>
              <a:gd name="T40" fmla="*/ 447 w 674"/>
              <a:gd name="T41" fmla="*/ 246 h 673"/>
              <a:gd name="T42" fmla="*/ 420 w 674"/>
              <a:gd name="T43" fmla="*/ 277 h 673"/>
              <a:gd name="T44" fmla="*/ 411 w 674"/>
              <a:gd name="T45" fmla="*/ 312 h 673"/>
              <a:gd name="T46" fmla="*/ 405 w 674"/>
              <a:gd name="T47" fmla="*/ 442 h 673"/>
              <a:gd name="T48" fmla="*/ 420 w 674"/>
              <a:gd name="T49" fmla="*/ 469 h 673"/>
              <a:gd name="T50" fmla="*/ 622 w 674"/>
              <a:gd name="T51" fmla="*/ 519 h 673"/>
              <a:gd name="T52" fmla="*/ 653 w 674"/>
              <a:gd name="T53" fmla="*/ 454 h 673"/>
              <a:gd name="T54" fmla="*/ 674 w 674"/>
              <a:gd name="T55" fmla="*/ 360 h 673"/>
              <a:gd name="T56" fmla="*/ 668 w 674"/>
              <a:gd name="T57" fmla="*/ 275 h 673"/>
              <a:gd name="T58" fmla="*/ 628 w 674"/>
              <a:gd name="T59" fmla="*/ 166 h 673"/>
              <a:gd name="T60" fmla="*/ 588 w 674"/>
              <a:gd name="T61" fmla="*/ 563 h 673"/>
              <a:gd name="T62" fmla="*/ 509 w 674"/>
              <a:gd name="T63" fmla="*/ 627 h 673"/>
              <a:gd name="T64" fmla="*/ 378 w 674"/>
              <a:gd name="T65" fmla="*/ 671 h 673"/>
              <a:gd name="T66" fmla="*/ 378 w 674"/>
              <a:gd name="T67" fmla="*/ 532 h 673"/>
              <a:gd name="T68" fmla="*/ 405 w 674"/>
              <a:gd name="T69" fmla="*/ 517 h 673"/>
              <a:gd name="T70" fmla="*/ 588 w 674"/>
              <a:gd name="T71" fmla="*/ 563 h 673"/>
              <a:gd name="T72" fmla="*/ 265 w 674"/>
              <a:gd name="T73" fmla="*/ 667 h 673"/>
              <a:gd name="T74" fmla="*/ 171 w 674"/>
              <a:gd name="T75" fmla="*/ 630 h 673"/>
              <a:gd name="T76" fmla="*/ 92 w 674"/>
              <a:gd name="T77" fmla="*/ 569 h 673"/>
              <a:gd name="T78" fmla="*/ 36 w 674"/>
              <a:gd name="T79" fmla="*/ 488 h 673"/>
              <a:gd name="T80" fmla="*/ 9 w 674"/>
              <a:gd name="T81" fmla="*/ 415 h 673"/>
              <a:gd name="T82" fmla="*/ 105 w 674"/>
              <a:gd name="T83" fmla="*/ 404 h 673"/>
              <a:gd name="T84" fmla="*/ 136 w 674"/>
              <a:gd name="T85" fmla="*/ 406 h 673"/>
              <a:gd name="T86" fmla="*/ 230 w 674"/>
              <a:gd name="T87" fmla="*/ 446 h 673"/>
              <a:gd name="T88" fmla="*/ 315 w 674"/>
              <a:gd name="T89" fmla="*/ 492 h 673"/>
              <a:gd name="T90" fmla="*/ 330 w 674"/>
              <a:gd name="T91" fmla="*/ 519 h 673"/>
              <a:gd name="T92" fmla="*/ 0 w 674"/>
              <a:gd name="T93" fmla="*/ 367 h 673"/>
              <a:gd name="T94" fmla="*/ 0 w 674"/>
              <a:gd name="T95" fmla="*/ 315 h 673"/>
              <a:gd name="T96" fmla="*/ 0 w 674"/>
              <a:gd name="T97" fmla="*/ 367 h 673"/>
              <a:gd name="T98" fmla="*/ 321 w 674"/>
              <a:gd name="T99" fmla="*/ 300 h 673"/>
              <a:gd name="T100" fmla="*/ 175 w 674"/>
              <a:gd name="T101" fmla="*/ 363 h 673"/>
              <a:gd name="T102" fmla="*/ 332 w 674"/>
              <a:gd name="T103" fmla="*/ 438 h 673"/>
              <a:gd name="T104" fmla="*/ 349 w 674"/>
              <a:gd name="T105" fmla="*/ 429 h 673"/>
              <a:gd name="T106" fmla="*/ 365 w 674"/>
              <a:gd name="T107" fmla="*/ 279 h 6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74" h="673">
                <a:moveTo>
                  <a:pt x="336" y="0"/>
                </a:moveTo>
                <a:lnTo>
                  <a:pt x="336" y="0"/>
                </a:lnTo>
                <a:lnTo>
                  <a:pt x="349" y="0"/>
                </a:lnTo>
                <a:lnTo>
                  <a:pt x="349" y="0"/>
                </a:lnTo>
                <a:lnTo>
                  <a:pt x="357" y="46"/>
                </a:lnTo>
                <a:lnTo>
                  <a:pt x="361" y="91"/>
                </a:lnTo>
                <a:lnTo>
                  <a:pt x="365" y="137"/>
                </a:lnTo>
                <a:lnTo>
                  <a:pt x="365" y="185"/>
                </a:lnTo>
                <a:lnTo>
                  <a:pt x="365" y="185"/>
                </a:lnTo>
                <a:lnTo>
                  <a:pt x="357" y="194"/>
                </a:lnTo>
                <a:lnTo>
                  <a:pt x="349" y="204"/>
                </a:lnTo>
                <a:lnTo>
                  <a:pt x="344" y="217"/>
                </a:lnTo>
                <a:lnTo>
                  <a:pt x="342" y="229"/>
                </a:lnTo>
                <a:lnTo>
                  <a:pt x="342" y="229"/>
                </a:lnTo>
                <a:lnTo>
                  <a:pt x="342" y="235"/>
                </a:lnTo>
                <a:lnTo>
                  <a:pt x="342" y="235"/>
                </a:lnTo>
                <a:lnTo>
                  <a:pt x="301" y="256"/>
                </a:lnTo>
                <a:lnTo>
                  <a:pt x="259" y="277"/>
                </a:lnTo>
                <a:lnTo>
                  <a:pt x="259" y="277"/>
                </a:lnTo>
                <a:lnTo>
                  <a:pt x="211" y="298"/>
                </a:lnTo>
                <a:lnTo>
                  <a:pt x="161" y="317"/>
                </a:lnTo>
                <a:lnTo>
                  <a:pt x="161" y="317"/>
                </a:lnTo>
                <a:lnTo>
                  <a:pt x="152" y="310"/>
                </a:lnTo>
                <a:lnTo>
                  <a:pt x="144" y="306"/>
                </a:lnTo>
                <a:lnTo>
                  <a:pt x="134" y="302"/>
                </a:lnTo>
                <a:lnTo>
                  <a:pt x="123" y="302"/>
                </a:lnTo>
                <a:lnTo>
                  <a:pt x="123" y="302"/>
                </a:lnTo>
                <a:lnTo>
                  <a:pt x="115" y="302"/>
                </a:lnTo>
                <a:lnTo>
                  <a:pt x="105" y="304"/>
                </a:lnTo>
                <a:lnTo>
                  <a:pt x="96" y="308"/>
                </a:lnTo>
                <a:lnTo>
                  <a:pt x="88" y="315"/>
                </a:lnTo>
                <a:lnTo>
                  <a:pt x="88" y="315"/>
                </a:lnTo>
                <a:lnTo>
                  <a:pt x="9" y="262"/>
                </a:lnTo>
                <a:lnTo>
                  <a:pt x="9" y="262"/>
                </a:lnTo>
                <a:lnTo>
                  <a:pt x="15" y="235"/>
                </a:lnTo>
                <a:lnTo>
                  <a:pt x="25" y="208"/>
                </a:lnTo>
                <a:lnTo>
                  <a:pt x="38" y="181"/>
                </a:lnTo>
                <a:lnTo>
                  <a:pt x="50" y="158"/>
                </a:lnTo>
                <a:lnTo>
                  <a:pt x="67" y="135"/>
                </a:lnTo>
                <a:lnTo>
                  <a:pt x="84" y="112"/>
                </a:lnTo>
                <a:lnTo>
                  <a:pt x="105" y="93"/>
                </a:lnTo>
                <a:lnTo>
                  <a:pt x="125" y="75"/>
                </a:lnTo>
                <a:lnTo>
                  <a:pt x="146" y="58"/>
                </a:lnTo>
                <a:lnTo>
                  <a:pt x="171" y="43"/>
                </a:lnTo>
                <a:lnTo>
                  <a:pt x="196" y="29"/>
                </a:lnTo>
                <a:lnTo>
                  <a:pt x="221" y="18"/>
                </a:lnTo>
                <a:lnTo>
                  <a:pt x="251" y="10"/>
                </a:lnTo>
                <a:lnTo>
                  <a:pt x="278" y="4"/>
                </a:lnTo>
                <a:lnTo>
                  <a:pt x="307" y="0"/>
                </a:lnTo>
                <a:lnTo>
                  <a:pt x="336" y="0"/>
                </a:lnTo>
                <a:lnTo>
                  <a:pt x="336" y="0"/>
                </a:lnTo>
                <a:close/>
                <a:moveTo>
                  <a:pt x="399" y="4"/>
                </a:moveTo>
                <a:lnTo>
                  <a:pt x="399" y="4"/>
                </a:lnTo>
                <a:lnTo>
                  <a:pt x="422" y="10"/>
                </a:lnTo>
                <a:lnTo>
                  <a:pt x="445" y="16"/>
                </a:lnTo>
                <a:lnTo>
                  <a:pt x="465" y="25"/>
                </a:lnTo>
                <a:lnTo>
                  <a:pt x="486" y="33"/>
                </a:lnTo>
                <a:lnTo>
                  <a:pt x="505" y="43"/>
                </a:lnTo>
                <a:lnTo>
                  <a:pt x="524" y="56"/>
                </a:lnTo>
                <a:lnTo>
                  <a:pt x="543" y="68"/>
                </a:lnTo>
                <a:lnTo>
                  <a:pt x="559" y="83"/>
                </a:lnTo>
                <a:lnTo>
                  <a:pt x="559" y="83"/>
                </a:lnTo>
                <a:lnTo>
                  <a:pt x="528" y="110"/>
                </a:lnTo>
                <a:lnTo>
                  <a:pt x="495" y="137"/>
                </a:lnTo>
                <a:lnTo>
                  <a:pt x="461" y="162"/>
                </a:lnTo>
                <a:lnTo>
                  <a:pt x="426" y="185"/>
                </a:lnTo>
                <a:lnTo>
                  <a:pt x="426" y="185"/>
                </a:lnTo>
                <a:lnTo>
                  <a:pt x="415" y="181"/>
                </a:lnTo>
                <a:lnTo>
                  <a:pt x="415" y="181"/>
                </a:lnTo>
                <a:lnTo>
                  <a:pt x="413" y="135"/>
                </a:lnTo>
                <a:lnTo>
                  <a:pt x="411" y="91"/>
                </a:lnTo>
                <a:lnTo>
                  <a:pt x="405" y="48"/>
                </a:lnTo>
                <a:lnTo>
                  <a:pt x="399" y="4"/>
                </a:lnTo>
                <a:lnTo>
                  <a:pt x="399" y="4"/>
                </a:lnTo>
                <a:close/>
                <a:moveTo>
                  <a:pt x="595" y="119"/>
                </a:moveTo>
                <a:lnTo>
                  <a:pt x="595" y="119"/>
                </a:lnTo>
                <a:lnTo>
                  <a:pt x="559" y="148"/>
                </a:lnTo>
                <a:lnTo>
                  <a:pt x="524" y="177"/>
                </a:lnTo>
                <a:lnTo>
                  <a:pt x="486" y="204"/>
                </a:lnTo>
                <a:lnTo>
                  <a:pt x="449" y="229"/>
                </a:lnTo>
                <a:lnTo>
                  <a:pt x="449" y="229"/>
                </a:lnTo>
                <a:lnTo>
                  <a:pt x="449" y="229"/>
                </a:lnTo>
                <a:lnTo>
                  <a:pt x="449" y="237"/>
                </a:lnTo>
                <a:lnTo>
                  <a:pt x="447" y="246"/>
                </a:lnTo>
                <a:lnTo>
                  <a:pt x="442" y="254"/>
                </a:lnTo>
                <a:lnTo>
                  <a:pt x="438" y="260"/>
                </a:lnTo>
                <a:lnTo>
                  <a:pt x="428" y="273"/>
                </a:lnTo>
                <a:lnTo>
                  <a:pt x="420" y="277"/>
                </a:lnTo>
                <a:lnTo>
                  <a:pt x="413" y="279"/>
                </a:lnTo>
                <a:lnTo>
                  <a:pt x="413" y="279"/>
                </a:lnTo>
                <a:lnTo>
                  <a:pt x="411" y="312"/>
                </a:lnTo>
                <a:lnTo>
                  <a:pt x="411" y="312"/>
                </a:lnTo>
                <a:lnTo>
                  <a:pt x="405" y="373"/>
                </a:lnTo>
                <a:lnTo>
                  <a:pt x="397" y="436"/>
                </a:lnTo>
                <a:lnTo>
                  <a:pt x="397" y="436"/>
                </a:lnTo>
                <a:lnTo>
                  <a:pt x="405" y="442"/>
                </a:lnTo>
                <a:lnTo>
                  <a:pt x="411" y="450"/>
                </a:lnTo>
                <a:lnTo>
                  <a:pt x="415" y="459"/>
                </a:lnTo>
                <a:lnTo>
                  <a:pt x="420" y="469"/>
                </a:lnTo>
                <a:lnTo>
                  <a:pt x="420" y="469"/>
                </a:lnTo>
                <a:lnTo>
                  <a:pt x="470" y="486"/>
                </a:lnTo>
                <a:lnTo>
                  <a:pt x="520" y="498"/>
                </a:lnTo>
                <a:lnTo>
                  <a:pt x="570" y="509"/>
                </a:lnTo>
                <a:lnTo>
                  <a:pt x="622" y="519"/>
                </a:lnTo>
                <a:lnTo>
                  <a:pt x="622" y="519"/>
                </a:lnTo>
                <a:lnTo>
                  <a:pt x="632" y="498"/>
                </a:lnTo>
                <a:lnTo>
                  <a:pt x="643" y="477"/>
                </a:lnTo>
                <a:lnTo>
                  <a:pt x="653" y="454"/>
                </a:lnTo>
                <a:lnTo>
                  <a:pt x="659" y="433"/>
                </a:lnTo>
                <a:lnTo>
                  <a:pt x="666" y="408"/>
                </a:lnTo>
                <a:lnTo>
                  <a:pt x="670" y="386"/>
                </a:lnTo>
                <a:lnTo>
                  <a:pt x="674" y="360"/>
                </a:lnTo>
                <a:lnTo>
                  <a:pt x="674" y="335"/>
                </a:lnTo>
                <a:lnTo>
                  <a:pt x="674" y="335"/>
                </a:lnTo>
                <a:lnTo>
                  <a:pt x="672" y="306"/>
                </a:lnTo>
                <a:lnTo>
                  <a:pt x="668" y="275"/>
                </a:lnTo>
                <a:lnTo>
                  <a:pt x="661" y="246"/>
                </a:lnTo>
                <a:lnTo>
                  <a:pt x="653" y="219"/>
                </a:lnTo>
                <a:lnTo>
                  <a:pt x="641" y="192"/>
                </a:lnTo>
                <a:lnTo>
                  <a:pt x="628" y="166"/>
                </a:lnTo>
                <a:lnTo>
                  <a:pt x="611" y="141"/>
                </a:lnTo>
                <a:lnTo>
                  <a:pt x="595" y="119"/>
                </a:lnTo>
                <a:lnTo>
                  <a:pt x="595" y="119"/>
                </a:lnTo>
                <a:close/>
                <a:moveTo>
                  <a:pt x="588" y="563"/>
                </a:moveTo>
                <a:lnTo>
                  <a:pt x="588" y="563"/>
                </a:lnTo>
                <a:lnTo>
                  <a:pt x="563" y="586"/>
                </a:lnTo>
                <a:lnTo>
                  <a:pt x="536" y="609"/>
                </a:lnTo>
                <a:lnTo>
                  <a:pt x="509" y="627"/>
                </a:lnTo>
                <a:lnTo>
                  <a:pt x="478" y="642"/>
                </a:lnTo>
                <a:lnTo>
                  <a:pt x="447" y="657"/>
                </a:lnTo>
                <a:lnTo>
                  <a:pt x="411" y="665"/>
                </a:lnTo>
                <a:lnTo>
                  <a:pt x="378" y="671"/>
                </a:lnTo>
                <a:lnTo>
                  <a:pt x="340" y="673"/>
                </a:lnTo>
                <a:lnTo>
                  <a:pt x="340" y="673"/>
                </a:lnTo>
                <a:lnTo>
                  <a:pt x="361" y="602"/>
                </a:lnTo>
                <a:lnTo>
                  <a:pt x="378" y="532"/>
                </a:lnTo>
                <a:lnTo>
                  <a:pt x="378" y="532"/>
                </a:lnTo>
                <a:lnTo>
                  <a:pt x="392" y="525"/>
                </a:lnTo>
                <a:lnTo>
                  <a:pt x="405" y="517"/>
                </a:lnTo>
                <a:lnTo>
                  <a:pt x="405" y="517"/>
                </a:lnTo>
                <a:lnTo>
                  <a:pt x="451" y="529"/>
                </a:lnTo>
                <a:lnTo>
                  <a:pt x="495" y="542"/>
                </a:lnTo>
                <a:lnTo>
                  <a:pt x="543" y="552"/>
                </a:lnTo>
                <a:lnTo>
                  <a:pt x="588" y="563"/>
                </a:lnTo>
                <a:lnTo>
                  <a:pt x="588" y="563"/>
                </a:lnTo>
                <a:close/>
                <a:moveTo>
                  <a:pt x="290" y="671"/>
                </a:moveTo>
                <a:lnTo>
                  <a:pt x="290" y="671"/>
                </a:lnTo>
                <a:lnTo>
                  <a:pt x="265" y="667"/>
                </a:lnTo>
                <a:lnTo>
                  <a:pt x="240" y="659"/>
                </a:lnTo>
                <a:lnTo>
                  <a:pt x="215" y="652"/>
                </a:lnTo>
                <a:lnTo>
                  <a:pt x="192" y="642"/>
                </a:lnTo>
                <a:lnTo>
                  <a:pt x="171" y="630"/>
                </a:lnTo>
                <a:lnTo>
                  <a:pt x="148" y="617"/>
                </a:lnTo>
                <a:lnTo>
                  <a:pt x="130" y="602"/>
                </a:lnTo>
                <a:lnTo>
                  <a:pt x="111" y="586"/>
                </a:lnTo>
                <a:lnTo>
                  <a:pt x="92" y="569"/>
                </a:lnTo>
                <a:lnTo>
                  <a:pt x="75" y="550"/>
                </a:lnTo>
                <a:lnTo>
                  <a:pt x="61" y="529"/>
                </a:lnTo>
                <a:lnTo>
                  <a:pt x="46" y="509"/>
                </a:lnTo>
                <a:lnTo>
                  <a:pt x="36" y="488"/>
                </a:lnTo>
                <a:lnTo>
                  <a:pt x="25" y="463"/>
                </a:lnTo>
                <a:lnTo>
                  <a:pt x="15" y="440"/>
                </a:lnTo>
                <a:lnTo>
                  <a:pt x="9" y="415"/>
                </a:lnTo>
                <a:lnTo>
                  <a:pt x="9" y="415"/>
                </a:lnTo>
                <a:lnTo>
                  <a:pt x="88" y="394"/>
                </a:lnTo>
                <a:lnTo>
                  <a:pt x="88" y="394"/>
                </a:lnTo>
                <a:lnTo>
                  <a:pt x="94" y="398"/>
                </a:lnTo>
                <a:lnTo>
                  <a:pt x="105" y="404"/>
                </a:lnTo>
                <a:lnTo>
                  <a:pt x="113" y="406"/>
                </a:lnTo>
                <a:lnTo>
                  <a:pt x="123" y="408"/>
                </a:lnTo>
                <a:lnTo>
                  <a:pt x="123" y="408"/>
                </a:lnTo>
                <a:lnTo>
                  <a:pt x="136" y="406"/>
                </a:lnTo>
                <a:lnTo>
                  <a:pt x="146" y="402"/>
                </a:lnTo>
                <a:lnTo>
                  <a:pt x="146" y="402"/>
                </a:lnTo>
                <a:lnTo>
                  <a:pt x="188" y="425"/>
                </a:lnTo>
                <a:lnTo>
                  <a:pt x="230" y="446"/>
                </a:lnTo>
                <a:lnTo>
                  <a:pt x="271" y="465"/>
                </a:lnTo>
                <a:lnTo>
                  <a:pt x="313" y="481"/>
                </a:lnTo>
                <a:lnTo>
                  <a:pt x="313" y="481"/>
                </a:lnTo>
                <a:lnTo>
                  <a:pt x="315" y="492"/>
                </a:lnTo>
                <a:lnTo>
                  <a:pt x="319" y="502"/>
                </a:lnTo>
                <a:lnTo>
                  <a:pt x="324" y="511"/>
                </a:lnTo>
                <a:lnTo>
                  <a:pt x="330" y="519"/>
                </a:lnTo>
                <a:lnTo>
                  <a:pt x="330" y="519"/>
                </a:lnTo>
                <a:lnTo>
                  <a:pt x="313" y="594"/>
                </a:lnTo>
                <a:lnTo>
                  <a:pt x="290" y="671"/>
                </a:lnTo>
                <a:lnTo>
                  <a:pt x="290" y="671"/>
                </a:lnTo>
                <a:close/>
                <a:moveTo>
                  <a:pt x="0" y="367"/>
                </a:moveTo>
                <a:lnTo>
                  <a:pt x="0" y="367"/>
                </a:lnTo>
                <a:lnTo>
                  <a:pt x="57" y="352"/>
                </a:lnTo>
                <a:lnTo>
                  <a:pt x="57" y="352"/>
                </a:lnTo>
                <a:lnTo>
                  <a:pt x="0" y="315"/>
                </a:lnTo>
                <a:lnTo>
                  <a:pt x="0" y="315"/>
                </a:lnTo>
                <a:lnTo>
                  <a:pt x="0" y="335"/>
                </a:lnTo>
                <a:lnTo>
                  <a:pt x="0" y="335"/>
                </a:lnTo>
                <a:lnTo>
                  <a:pt x="0" y="367"/>
                </a:lnTo>
                <a:lnTo>
                  <a:pt x="0" y="367"/>
                </a:lnTo>
                <a:close/>
                <a:moveTo>
                  <a:pt x="365" y="279"/>
                </a:moveTo>
                <a:lnTo>
                  <a:pt x="365" y="279"/>
                </a:lnTo>
                <a:lnTo>
                  <a:pt x="321" y="300"/>
                </a:lnTo>
                <a:lnTo>
                  <a:pt x="278" y="321"/>
                </a:lnTo>
                <a:lnTo>
                  <a:pt x="278" y="321"/>
                </a:lnTo>
                <a:lnTo>
                  <a:pt x="228" y="342"/>
                </a:lnTo>
                <a:lnTo>
                  <a:pt x="175" y="363"/>
                </a:lnTo>
                <a:lnTo>
                  <a:pt x="175" y="365"/>
                </a:lnTo>
                <a:lnTo>
                  <a:pt x="175" y="365"/>
                </a:lnTo>
                <a:lnTo>
                  <a:pt x="255" y="404"/>
                </a:lnTo>
                <a:lnTo>
                  <a:pt x="332" y="438"/>
                </a:lnTo>
                <a:lnTo>
                  <a:pt x="332" y="438"/>
                </a:lnTo>
                <a:lnTo>
                  <a:pt x="340" y="433"/>
                </a:lnTo>
                <a:lnTo>
                  <a:pt x="349" y="429"/>
                </a:lnTo>
                <a:lnTo>
                  <a:pt x="349" y="429"/>
                </a:lnTo>
                <a:lnTo>
                  <a:pt x="357" y="369"/>
                </a:lnTo>
                <a:lnTo>
                  <a:pt x="363" y="308"/>
                </a:lnTo>
                <a:lnTo>
                  <a:pt x="363" y="308"/>
                </a:lnTo>
                <a:lnTo>
                  <a:pt x="365" y="279"/>
                </a:lnTo>
                <a:lnTo>
                  <a:pt x="365" y="279"/>
                </a:lnTo>
                <a:close/>
              </a:path>
            </a:pathLst>
          </a:custGeom>
          <a:solidFill>
            <a:srgbClr val="0A4776"/>
          </a:solidFill>
          <a:ln>
            <a:noFill/>
          </a:ln>
          <a:extLst/>
        </p:spPr>
        <p:txBody>
          <a:bodyPr vert="horz" wrap="square" lIns="91440" tIns="45720" rIns="91440" bIns="45720" numCol="1" anchor="t" anchorCtr="0" compatLnSpc="1">
            <a:prstTxWarp prst="textNoShape">
              <a:avLst/>
            </a:prstTxWarp>
          </a:bodyPr>
          <a:lstStyle/>
          <a:p>
            <a:endParaRPr lang="zh-CN" altLang="en-US"/>
          </a:p>
        </p:txBody>
      </p:sp>
      <p:grpSp>
        <p:nvGrpSpPr>
          <p:cNvPr id="2" name="组 1"/>
          <p:cNvGrpSpPr/>
          <p:nvPr/>
        </p:nvGrpSpPr>
        <p:grpSpPr>
          <a:xfrm>
            <a:off x="273534" y="260272"/>
            <a:ext cx="4121594" cy="598948"/>
            <a:chOff x="273534" y="260272"/>
            <a:chExt cx="4121594" cy="598948"/>
          </a:xfrm>
        </p:grpSpPr>
        <p:grpSp>
          <p:nvGrpSpPr>
            <p:cNvPr id="9" name="组合 8"/>
            <p:cNvGrpSpPr/>
            <p:nvPr/>
          </p:nvGrpSpPr>
          <p:grpSpPr>
            <a:xfrm>
              <a:off x="273534" y="260272"/>
              <a:ext cx="598948" cy="598948"/>
              <a:chOff x="2494238" y="1545926"/>
              <a:chExt cx="1170130" cy="1170130"/>
            </a:xfrm>
          </p:grpSpPr>
          <p:sp>
            <p:nvSpPr>
              <p:cNvPr id="10" name="椭圆 9"/>
              <p:cNvSpPr/>
              <p:nvPr/>
            </p:nvSpPr>
            <p:spPr>
              <a:xfrm>
                <a:off x="2494238" y="1545926"/>
                <a:ext cx="1170130" cy="1170130"/>
              </a:xfrm>
              <a:prstGeom prst="ellipse">
                <a:avLst/>
              </a:prstGeom>
              <a:gradFill flip="none" rotWithShape="1">
                <a:gsLst>
                  <a:gs pos="100000">
                    <a:srgbClr val="FCFCFC"/>
                  </a:gs>
                  <a:gs pos="0">
                    <a:srgbClr val="CCCCCC"/>
                  </a:gs>
                </a:gsLst>
                <a:lin ang="7200000" scaled="0"/>
                <a:tileRect/>
              </a:gra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2633023" y="1684711"/>
                <a:ext cx="892559" cy="892559"/>
              </a:xfrm>
              <a:prstGeom prst="ellipse">
                <a:avLst/>
              </a:prstGeom>
              <a:solidFill>
                <a:srgbClr val="0A4776"/>
              </a:solidFill>
              <a:ln>
                <a:noFill/>
              </a:ln>
              <a:effectLst>
                <a:innerShdw blurRad="63500" dist="50800" dir="18900000">
                  <a:prstClr val="black">
                    <a:alpha val="34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4" name="矩形 13"/>
            <p:cNvSpPr/>
            <p:nvPr/>
          </p:nvSpPr>
          <p:spPr>
            <a:xfrm>
              <a:off x="964268" y="362324"/>
              <a:ext cx="3430860" cy="461665"/>
            </a:xfrm>
            <a:prstGeom prst="rect">
              <a:avLst/>
            </a:prstGeom>
          </p:spPr>
          <p:txBody>
            <a:bodyPr wrap="square">
              <a:spAutoFit/>
            </a:bodyPr>
            <a:lstStyle/>
            <a:p>
              <a:r>
                <a:rPr lang="zh-CN" altLang="en-US" sz="2400" b="1" dirty="0" smtClean="0">
                  <a:solidFill>
                    <a:srgbClr val="0A4776"/>
                  </a:solidFill>
                  <a:latin typeface="微软雅黑" pitchFamily="34" charset="-122"/>
                  <a:ea typeface="微软雅黑" pitchFamily="34" charset="-122"/>
                </a:rPr>
                <a:t>研究方法及过程</a:t>
              </a:r>
              <a:endParaRPr lang="en-US" altLang="zh-CN" sz="2400" b="1" dirty="0">
                <a:solidFill>
                  <a:srgbClr val="0A4776"/>
                </a:solidFill>
                <a:latin typeface="微软雅黑" pitchFamily="34" charset="-122"/>
                <a:ea typeface="微软雅黑" pitchFamily="34" charset="-122"/>
              </a:endParaRPr>
            </a:p>
          </p:txBody>
        </p:sp>
        <p:sp>
          <p:nvSpPr>
            <p:cNvPr id="48" name="Freeform 111"/>
            <p:cNvSpPr>
              <a:spLocks noEditPoints="1"/>
            </p:cNvSpPr>
            <p:nvPr/>
          </p:nvSpPr>
          <p:spPr bwMode="auto">
            <a:xfrm>
              <a:off x="450733" y="475403"/>
              <a:ext cx="244548" cy="168684"/>
            </a:xfrm>
            <a:custGeom>
              <a:avLst/>
              <a:gdLst/>
              <a:ahLst/>
              <a:cxnLst>
                <a:cxn ang="0">
                  <a:pos x="73" y="36"/>
                </a:cxn>
                <a:cxn ang="0">
                  <a:pos x="58" y="50"/>
                </a:cxn>
                <a:cxn ang="0">
                  <a:pos x="58" y="50"/>
                </a:cxn>
                <a:cxn ang="0">
                  <a:pos x="15" y="50"/>
                </a:cxn>
                <a:cxn ang="0">
                  <a:pos x="15" y="50"/>
                </a:cxn>
                <a:cxn ang="0">
                  <a:pos x="14" y="50"/>
                </a:cxn>
                <a:cxn ang="0">
                  <a:pos x="14" y="50"/>
                </a:cxn>
                <a:cxn ang="0">
                  <a:pos x="0" y="35"/>
                </a:cxn>
                <a:cxn ang="0">
                  <a:pos x="7" y="23"/>
                </a:cxn>
                <a:cxn ang="0">
                  <a:pos x="7" y="20"/>
                </a:cxn>
                <a:cxn ang="0">
                  <a:pos x="17" y="10"/>
                </a:cxn>
                <a:cxn ang="0">
                  <a:pos x="23" y="12"/>
                </a:cxn>
                <a:cxn ang="0">
                  <a:pos x="42" y="0"/>
                </a:cxn>
                <a:cxn ang="0">
                  <a:pos x="64" y="21"/>
                </a:cxn>
                <a:cxn ang="0">
                  <a:pos x="64" y="23"/>
                </a:cxn>
                <a:cxn ang="0">
                  <a:pos x="73" y="36"/>
                </a:cxn>
                <a:cxn ang="0">
                  <a:pos x="27" y="42"/>
                </a:cxn>
                <a:cxn ang="0">
                  <a:pos x="35" y="38"/>
                </a:cxn>
                <a:cxn ang="0">
                  <a:pos x="32" y="34"/>
                </a:cxn>
                <a:cxn ang="0">
                  <a:pos x="27" y="37"/>
                </a:cxn>
                <a:cxn ang="0">
                  <a:pos x="22" y="32"/>
                </a:cxn>
                <a:cxn ang="0">
                  <a:pos x="27" y="28"/>
                </a:cxn>
                <a:cxn ang="0">
                  <a:pos x="48" y="42"/>
                </a:cxn>
                <a:cxn ang="0">
                  <a:pos x="58" y="32"/>
                </a:cxn>
                <a:cxn ang="0">
                  <a:pos x="48" y="23"/>
                </a:cxn>
                <a:cxn ang="0">
                  <a:pos x="39" y="26"/>
                </a:cxn>
                <a:cxn ang="0">
                  <a:pos x="43" y="30"/>
                </a:cxn>
                <a:cxn ang="0">
                  <a:pos x="48" y="28"/>
                </a:cxn>
                <a:cxn ang="0">
                  <a:pos x="52" y="32"/>
                </a:cxn>
                <a:cxn ang="0">
                  <a:pos x="48" y="37"/>
                </a:cxn>
                <a:cxn ang="0">
                  <a:pos x="27" y="23"/>
                </a:cxn>
                <a:cxn ang="0">
                  <a:pos x="16" y="32"/>
                </a:cxn>
                <a:cxn ang="0">
                  <a:pos x="27" y="42"/>
                </a:cxn>
              </a:cxnLst>
              <a:rect l="0" t="0" r="r" b="b"/>
              <a:pathLst>
                <a:path w="73" h="50">
                  <a:moveTo>
                    <a:pt x="73" y="36"/>
                  </a:moveTo>
                  <a:cubicBezTo>
                    <a:pt x="73" y="44"/>
                    <a:pt x="66" y="50"/>
                    <a:pt x="58" y="50"/>
                  </a:cubicBezTo>
                  <a:cubicBezTo>
                    <a:pt x="58" y="50"/>
                    <a:pt x="58" y="50"/>
                    <a:pt x="58" y="50"/>
                  </a:cubicBezTo>
                  <a:cubicBezTo>
                    <a:pt x="15" y="50"/>
                    <a:pt x="15" y="50"/>
                    <a:pt x="15" y="50"/>
                  </a:cubicBezTo>
                  <a:cubicBezTo>
                    <a:pt x="15" y="50"/>
                    <a:pt x="15" y="50"/>
                    <a:pt x="15" y="50"/>
                  </a:cubicBezTo>
                  <a:cubicBezTo>
                    <a:pt x="14" y="50"/>
                    <a:pt x="14" y="50"/>
                    <a:pt x="14" y="50"/>
                  </a:cubicBezTo>
                  <a:cubicBezTo>
                    <a:pt x="14" y="50"/>
                    <a:pt x="14" y="50"/>
                    <a:pt x="14" y="50"/>
                  </a:cubicBezTo>
                  <a:cubicBezTo>
                    <a:pt x="6" y="50"/>
                    <a:pt x="0" y="43"/>
                    <a:pt x="0" y="35"/>
                  </a:cubicBezTo>
                  <a:cubicBezTo>
                    <a:pt x="0" y="30"/>
                    <a:pt x="3" y="26"/>
                    <a:pt x="7" y="23"/>
                  </a:cubicBezTo>
                  <a:cubicBezTo>
                    <a:pt x="7" y="22"/>
                    <a:pt x="7" y="21"/>
                    <a:pt x="7" y="20"/>
                  </a:cubicBezTo>
                  <a:cubicBezTo>
                    <a:pt x="7" y="15"/>
                    <a:pt x="11" y="10"/>
                    <a:pt x="17" y="10"/>
                  </a:cubicBezTo>
                  <a:cubicBezTo>
                    <a:pt x="19" y="10"/>
                    <a:pt x="21" y="11"/>
                    <a:pt x="23" y="12"/>
                  </a:cubicBezTo>
                  <a:cubicBezTo>
                    <a:pt x="26" y="5"/>
                    <a:pt x="34" y="0"/>
                    <a:pt x="42" y="0"/>
                  </a:cubicBezTo>
                  <a:cubicBezTo>
                    <a:pt x="54" y="0"/>
                    <a:pt x="64" y="10"/>
                    <a:pt x="64" y="21"/>
                  </a:cubicBezTo>
                  <a:cubicBezTo>
                    <a:pt x="64" y="22"/>
                    <a:pt x="64" y="22"/>
                    <a:pt x="64" y="23"/>
                  </a:cubicBezTo>
                  <a:cubicBezTo>
                    <a:pt x="69" y="25"/>
                    <a:pt x="73" y="30"/>
                    <a:pt x="73" y="36"/>
                  </a:cubicBezTo>
                  <a:close/>
                  <a:moveTo>
                    <a:pt x="27" y="42"/>
                  </a:moveTo>
                  <a:cubicBezTo>
                    <a:pt x="30" y="42"/>
                    <a:pt x="33" y="41"/>
                    <a:pt x="35" y="38"/>
                  </a:cubicBezTo>
                  <a:cubicBezTo>
                    <a:pt x="34" y="37"/>
                    <a:pt x="33" y="36"/>
                    <a:pt x="32" y="34"/>
                  </a:cubicBezTo>
                  <a:cubicBezTo>
                    <a:pt x="31" y="36"/>
                    <a:pt x="29" y="37"/>
                    <a:pt x="27" y="37"/>
                  </a:cubicBezTo>
                  <a:cubicBezTo>
                    <a:pt x="25" y="37"/>
                    <a:pt x="22" y="35"/>
                    <a:pt x="22" y="32"/>
                  </a:cubicBezTo>
                  <a:cubicBezTo>
                    <a:pt x="22" y="30"/>
                    <a:pt x="25" y="28"/>
                    <a:pt x="27" y="28"/>
                  </a:cubicBezTo>
                  <a:cubicBezTo>
                    <a:pt x="35" y="28"/>
                    <a:pt x="37" y="42"/>
                    <a:pt x="48" y="42"/>
                  </a:cubicBezTo>
                  <a:cubicBezTo>
                    <a:pt x="54" y="42"/>
                    <a:pt x="58" y="38"/>
                    <a:pt x="58" y="32"/>
                  </a:cubicBezTo>
                  <a:cubicBezTo>
                    <a:pt x="58" y="26"/>
                    <a:pt x="53" y="23"/>
                    <a:pt x="48" y="23"/>
                  </a:cubicBezTo>
                  <a:cubicBezTo>
                    <a:pt x="44" y="23"/>
                    <a:pt x="42" y="24"/>
                    <a:pt x="39" y="26"/>
                  </a:cubicBezTo>
                  <a:cubicBezTo>
                    <a:pt x="40" y="28"/>
                    <a:pt x="41" y="29"/>
                    <a:pt x="43" y="30"/>
                  </a:cubicBezTo>
                  <a:cubicBezTo>
                    <a:pt x="44" y="29"/>
                    <a:pt x="46" y="28"/>
                    <a:pt x="48" y="28"/>
                  </a:cubicBezTo>
                  <a:cubicBezTo>
                    <a:pt x="50" y="28"/>
                    <a:pt x="52" y="30"/>
                    <a:pt x="52" y="32"/>
                  </a:cubicBezTo>
                  <a:cubicBezTo>
                    <a:pt x="52" y="35"/>
                    <a:pt x="50" y="37"/>
                    <a:pt x="48" y="37"/>
                  </a:cubicBezTo>
                  <a:cubicBezTo>
                    <a:pt x="40" y="37"/>
                    <a:pt x="38" y="23"/>
                    <a:pt x="27" y="23"/>
                  </a:cubicBezTo>
                  <a:cubicBezTo>
                    <a:pt x="21" y="23"/>
                    <a:pt x="16" y="26"/>
                    <a:pt x="16" y="32"/>
                  </a:cubicBezTo>
                  <a:cubicBezTo>
                    <a:pt x="16" y="38"/>
                    <a:pt x="21" y="42"/>
                    <a:pt x="27" y="42"/>
                  </a:cubicBezTo>
                  <a:close/>
                </a:path>
              </a:pathLst>
            </a:custGeom>
            <a:solidFill>
              <a:schemeClr val="bg1"/>
            </a:solidFill>
            <a:ln w="9525">
              <a:noFill/>
              <a:round/>
              <a:headEnd/>
              <a:tailEnd/>
            </a:ln>
          </p:spPr>
          <p:txBody>
            <a:bodyPr vert="horz" wrap="square" lIns="124358" tIns="62179" rIns="124358" bIns="62179" numCol="1" anchor="t" anchorCtr="0" compatLnSpc="1">
              <a:prstTxWarp prst="textNoShape">
                <a:avLst/>
              </a:prstTxWarp>
            </a:bodyPr>
            <a:lstStyle/>
            <a:p>
              <a:endParaRPr lang="en-US"/>
            </a:p>
          </p:txBody>
        </p:sp>
      </p:grpSp>
      <p:pic>
        <p:nvPicPr>
          <p:cNvPr id="50" name="图片 4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78200" y="151827"/>
            <a:ext cx="1804473" cy="460907"/>
          </a:xfrm>
          <a:prstGeom prst="rect">
            <a:avLst/>
          </a:prstGeom>
        </p:spPr>
      </p:pic>
    </p:spTree>
    <p:extLst>
      <p:ext uri="{BB962C8B-B14F-4D97-AF65-F5344CB8AC3E}">
        <p14:creationId xmlns:p14="http://schemas.microsoft.com/office/powerpoint/2010/main" val="169041253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9144000" cy="5143500"/>
          </a:xfrm>
          <a:prstGeom prst="rect">
            <a:avLst/>
          </a:prstGeom>
          <a:gradFill flip="none" rotWithShape="1">
            <a:gsLst>
              <a:gs pos="0">
                <a:schemeClr val="bg1"/>
              </a:gs>
              <a:gs pos="50000">
                <a:schemeClr val="bg1">
                  <a:lumMod val="95000"/>
                </a:schemeClr>
              </a:gs>
              <a:gs pos="100000">
                <a:schemeClr val="bg1">
                  <a:lumMod val="8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spcCol="0" rtlCol="0" anchor="ctr"/>
          <a:lstStyle/>
          <a:p>
            <a:pPr algn="ctr"/>
            <a:endParaRPr lang="zh-CN" altLang="en-US"/>
          </a:p>
        </p:txBody>
      </p:sp>
      <p:pic>
        <p:nvPicPr>
          <p:cNvPr id="5" name="Picture 2" descr="F:\案例二\394\1.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9919" t="31282" r="51052" b="31477"/>
          <a:stretch/>
        </p:blipFill>
        <p:spPr bwMode="auto">
          <a:xfrm rot="21214532" flipH="1">
            <a:off x="-435985" y="-197304"/>
            <a:ext cx="2442770" cy="1580922"/>
          </a:xfrm>
          <a:prstGeom prst="rect">
            <a:avLst/>
          </a:prstGeom>
          <a:noFill/>
          <a:effectLst>
            <a:outerShdw blurRad="342900" dist="1397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5" name="Picture 2" descr="F:\案例二\394\1.png"/>
          <p:cNvPicPr preferRelativeResize="0">
            <a:picLocks noChangeArrowheads="1"/>
          </p:cNvPicPr>
          <p:nvPr/>
        </p:nvPicPr>
        <p:blipFill rotWithShape="1">
          <a:blip r:embed="rId3" cstate="print">
            <a:extLst>
              <a:ext uri="{28A0092B-C50C-407E-A947-70E740481C1C}">
                <a14:useLocalDpi xmlns:a14="http://schemas.microsoft.com/office/drawing/2010/main" val="0"/>
              </a:ext>
            </a:extLst>
          </a:blip>
          <a:srcRect l="414" t="29347" r="41232" b="70030"/>
          <a:stretch/>
        </p:blipFill>
        <p:spPr bwMode="auto">
          <a:xfrm>
            <a:off x="0" y="5107500"/>
            <a:ext cx="9144000" cy="54000"/>
          </a:xfrm>
          <a:prstGeom prst="rect">
            <a:avLst/>
          </a:prstGeom>
          <a:noFill/>
          <a:effectLst>
            <a:outerShdw blurRad="342900" dist="139700" dir="12060000" sx="102000" sy="102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6" name="Picture 4" descr="G:\稻壳儿\5\miracomunicazione\shadow3.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V="1">
            <a:off x="0" y="4733924"/>
            <a:ext cx="9144000" cy="373574"/>
          </a:xfrm>
          <a:prstGeom prst="rect">
            <a:avLst/>
          </a:prstGeom>
          <a:noFill/>
          <a:extLst>
            <a:ext uri="{909E8E84-426E-40DD-AFC4-6F175D3DCCD1}">
              <a14:hiddenFill xmlns:a14="http://schemas.microsoft.com/office/drawing/2010/main">
                <a:solidFill>
                  <a:srgbClr val="FFFFFF"/>
                </a:solidFill>
              </a14:hiddenFill>
            </a:ext>
          </a:extLst>
        </p:spPr>
      </p:pic>
      <p:sp>
        <p:nvSpPr>
          <p:cNvPr id="43" name="TextBox 42"/>
          <p:cNvSpPr txBox="1"/>
          <p:nvPr/>
        </p:nvSpPr>
        <p:spPr>
          <a:xfrm>
            <a:off x="2491943" y="1406324"/>
            <a:ext cx="1729180" cy="253914"/>
          </a:xfrm>
          <a:prstGeom prst="rect">
            <a:avLst/>
          </a:prstGeom>
          <a:noFill/>
        </p:spPr>
        <p:txBody>
          <a:bodyPr wrap="square" lIns="26999" tIns="34289" rIns="26999" bIns="34289" rtlCol="0">
            <a:spAutoFit/>
          </a:bodyPr>
          <a:lstStyle/>
          <a:p>
            <a:pPr defTabSz="685738"/>
            <a:r>
              <a:rPr lang="zh-CN" altLang="en-US" sz="1200" b="1" dirty="0" smtClean="0">
                <a:solidFill>
                  <a:srgbClr val="0A4776"/>
                </a:solidFill>
                <a:latin typeface="微软雅黑" pitchFamily="34" charset="-122"/>
                <a:ea typeface="微软雅黑" pitchFamily="34" charset="-122"/>
              </a:rPr>
              <a:t>研究思想／方法论</a:t>
            </a:r>
            <a:endParaRPr lang="en-AU" sz="1200" b="1" dirty="0">
              <a:solidFill>
                <a:srgbClr val="0A4776"/>
              </a:solidFill>
              <a:latin typeface="微软雅黑" pitchFamily="34" charset="-122"/>
              <a:ea typeface="微软雅黑" pitchFamily="34" charset="-122"/>
            </a:endParaRPr>
          </a:p>
        </p:txBody>
      </p:sp>
      <p:sp>
        <p:nvSpPr>
          <p:cNvPr id="44" name="TextBox 43"/>
          <p:cNvSpPr txBox="1"/>
          <p:nvPr/>
        </p:nvSpPr>
        <p:spPr>
          <a:xfrm>
            <a:off x="2498417" y="1600273"/>
            <a:ext cx="5731180" cy="377024"/>
          </a:xfrm>
          <a:prstGeom prst="rect">
            <a:avLst/>
          </a:prstGeom>
          <a:noFill/>
        </p:spPr>
        <p:txBody>
          <a:bodyPr wrap="square" lIns="26999" tIns="34289" rIns="26999" bIns="34289" rtlCol="0">
            <a:spAutoFit/>
          </a:bodyPr>
          <a:lstStyle/>
          <a:p>
            <a:pPr defTabSz="685738"/>
            <a:r>
              <a:rPr lang="en-AU" sz="1000" dirty="0">
                <a:solidFill>
                  <a:srgbClr val="262626"/>
                </a:solidFill>
              </a:rPr>
              <a:t>Toffee caramels candy canes bonbon </a:t>
            </a:r>
            <a:r>
              <a:rPr lang="en-AU" sz="1000" dirty="0" err="1">
                <a:solidFill>
                  <a:srgbClr val="262626"/>
                </a:solidFill>
              </a:rPr>
              <a:t>bonbon</a:t>
            </a:r>
            <a:r>
              <a:rPr lang="en-AU" sz="1000" dirty="0">
                <a:solidFill>
                  <a:srgbClr val="262626"/>
                </a:solidFill>
              </a:rPr>
              <a:t> soufflé bonbon wafer. Topping I love halvah I love. Jujubes lemon drops I love jelly pie chocolate bar. </a:t>
            </a:r>
            <a:endParaRPr lang="en-US" sz="1000" dirty="0">
              <a:solidFill>
                <a:srgbClr val="262626"/>
              </a:solidFill>
            </a:endParaRPr>
          </a:p>
        </p:txBody>
      </p:sp>
      <p:sp>
        <p:nvSpPr>
          <p:cNvPr id="45" name="TextBox 44"/>
          <p:cNvSpPr txBox="1"/>
          <p:nvPr/>
        </p:nvSpPr>
        <p:spPr>
          <a:xfrm>
            <a:off x="2491943" y="2244736"/>
            <a:ext cx="1729180" cy="253914"/>
          </a:xfrm>
          <a:prstGeom prst="rect">
            <a:avLst/>
          </a:prstGeom>
          <a:noFill/>
        </p:spPr>
        <p:txBody>
          <a:bodyPr wrap="square" lIns="26999" tIns="34289" rIns="26999" bIns="34289" rtlCol="0">
            <a:spAutoFit/>
          </a:bodyPr>
          <a:lstStyle/>
          <a:p>
            <a:pPr defTabSz="685738"/>
            <a:r>
              <a:rPr lang="zh-CN" altLang="en-US" sz="1200" b="1" dirty="0">
                <a:solidFill>
                  <a:srgbClr val="0A4776"/>
                </a:solidFill>
                <a:latin typeface="微软雅黑" pitchFamily="34" charset="-122"/>
                <a:ea typeface="微软雅黑" pitchFamily="34" charset="-122"/>
              </a:rPr>
              <a:t>研究思想／方法论</a:t>
            </a:r>
            <a:endParaRPr lang="en-AU" altLang="zh-CN" sz="1200" b="1" dirty="0">
              <a:solidFill>
                <a:srgbClr val="0A4776"/>
              </a:solidFill>
              <a:latin typeface="微软雅黑" pitchFamily="34" charset="-122"/>
              <a:ea typeface="微软雅黑" pitchFamily="34" charset="-122"/>
            </a:endParaRPr>
          </a:p>
        </p:txBody>
      </p:sp>
      <p:sp>
        <p:nvSpPr>
          <p:cNvPr id="46" name="TextBox 45"/>
          <p:cNvSpPr txBox="1"/>
          <p:nvPr/>
        </p:nvSpPr>
        <p:spPr>
          <a:xfrm>
            <a:off x="2498417" y="2438686"/>
            <a:ext cx="5731180" cy="377024"/>
          </a:xfrm>
          <a:prstGeom prst="rect">
            <a:avLst/>
          </a:prstGeom>
          <a:noFill/>
        </p:spPr>
        <p:txBody>
          <a:bodyPr wrap="square" lIns="26999" tIns="34289" rIns="26999" bIns="34289" rtlCol="0">
            <a:spAutoFit/>
          </a:bodyPr>
          <a:lstStyle/>
          <a:p>
            <a:pPr defTabSz="685738"/>
            <a:r>
              <a:rPr lang="en-AU" sz="1000" dirty="0">
                <a:solidFill>
                  <a:srgbClr val="262626"/>
                </a:solidFill>
              </a:rPr>
              <a:t>Toffee caramels candy canes bonbon bonbon soufflé bonbon wafer. Topping I love halvah I love. Jujubes lemon drops I love jelly pie chocolate bar. </a:t>
            </a:r>
            <a:endParaRPr lang="en-US" sz="1000" dirty="0">
              <a:solidFill>
                <a:srgbClr val="262626"/>
              </a:solidFill>
            </a:endParaRPr>
          </a:p>
        </p:txBody>
      </p:sp>
      <p:sp>
        <p:nvSpPr>
          <p:cNvPr id="47" name="TextBox 46"/>
          <p:cNvSpPr txBox="1"/>
          <p:nvPr/>
        </p:nvSpPr>
        <p:spPr>
          <a:xfrm>
            <a:off x="2491942" y="3067927"/>
            <a:ext cx="2470587" cy="253914"/>
          </a:xfrm>
          <a:prstGeom prst="rect">
            <a:avLst/>
          </a:prstGeom>
          <a:noFill/>
        </p:spPr>
        <p:txBody>
          <a:bodyPr wrap="square" lIns="26999" tIns="34289" rIns="26999" bIns="34289" rtlCol="0">
            <a:spAutoFit/>
          </a:bodyPr>
          <a:lstStyle/>
          <a:p>
            <a:pPr defTabSz="685738"/>
            <a:r>
              <a:rPr lang="zh-CN" altLang="en-US" sz="1200" b="1" dirty="0">
                <a:solidFill>
                  <a:srgbClr val="0A4776"/>
                </a:solidFill>
                <a:latin typeface="微软雅黑" pitchFamily="34" charset="-122"/>
                <a:ea typeface="微软雅黑" pitchFamily="34" charset="-122"/>
              </a:rPr>
              <a:t>研究思想／方法论</a:t>
            </a:r>
            <a:endParaRPr lang="en-AU" altLang="zh-CN" sz="1200" b="1" dirty="0">
              <a:solidFill>
                <a:srgbClr val="0A4776"/>
              </a:solidFill>
              <a:latin typeface="微软雅黑" pitchFamily="34" charset="-122"/>
              <a:ea typeface="微软雅黑" pitchFamily="34" charset="-122"/>
            </a:endParaRPr>
          </a:p>
        </p:txBody>
      </p:sp>
      <p:sp>
        <p:nvSpPr>
          <p:cNvPr id="51" name="TextBox 50"/>
          <p:cNvSpPr txBox="1"/>
          <p:nvPr/>
        </p:nvSpPr>
        <p:spPr>
          <a:xfrm>
            <a:off x="2498417" y="3261877"/>
            <a:ext cx="5731180" cy="377024"/>
          </a:xfrm>
          <a:prstGeom prst="rect">
            <a:avLst/>
          </a:prstGeom>
          <a:noFill/>
        </p:spPr>
        <p:txBody>
          <a:bodyPr wrap="square" lIns="26999" tIns="34289" rIns="26999" bIns="34289" rtlCol="0">
            <a:spAutoFit/>
          </a:bodyPr>
          <a:lstStyle/>
          <a:p>
            <a:pPr defTabSz="685738"/>
            <a:r>
              <a:rPr lang="en-AU" sz="1000" dirty="0">
                <a:solidFill>
                  <a:srgbClr val="262626"/>
                </a:solidFill>
              </a:rPr>
              <a:t>Toffee caramels candy canes bonbon </a:t>
            </a:r>
            <a:r>
              <a:rPr lang="en-AU" sz="1000" dirty="0" err="1">
                <a:solidFill>
                  <a:srgbClr val="262626"/>
                </a:solidFill>
              </a:rPr>
              <a:t>bonbon</a:t>
            </a:r>
            <a:r>
              <a:rPr lang="en-AU" sz="1000" dirty="0">
                <a:solidFill>
                  <a:srgbClr val="262626"/>
                </a:solidFill>
              </a:rPr>
              <a:t> soufflé bonbon wafer. Topping I love halvah I love. Jujubes lemon drops I love jelly pie chocolate bar. </a:t>
            </a:r>
            <a:endParaRPr lang="en-US" sz="1000" dirty="0">
              <a:solidFill>
                <a:srgbClr val="262626"/>
              </a:solidFill>
            </a:endParaRPr>
          </a:p>
        </p:txBody>
      </p:sp>
      <p:sp>
        <p:nvSpPr>
          <p:cNvPr id="53" name="TextBox 52"/>
          <p:cNvSpPr txBox="1"/>
          <p:nvPr/>
        </p:nvSpPr>
        <p:spPr>
          <a:xfrm>
            <a:off x="2491943" y="3906341"/>
            <a:ext cx="1729180" cy="253914"/>
          </a:xfrm>
          <a:prstGeom prst="rect">
            <a:avLst/>
          </a:prstGeom>
          <a:noFill/>
        </p:spPr>
        <p:txBody>
          <a:bodyPr wrap="square" lIns="26999" tIns="34289" rIns="26999" bIns="34289" rtlCol="0">
            <a:spAutoFit/>
          </a:bodyPr>
          <a:lstStyle/>
          <a:p>
            <a:pPr defTabSz="685738"/>
            <a:r>
              <a:rPr lang="zh-CN" altLang="en-US" sz="1200" b="1" dirty="0">
                <a:solidFill>
                  <a:srgbClr val="0A4776"/>
                </a:solidFill>
                <a:latin typeface="微软雅黑" pitchFamily="34" charset="-122"/>
                <a:ea typeface="微软雅黑" pitchFamily="34" charset="-122"/>
              </a:rPr>
              <a:t>研究思想／方法论</a:t>
            </a:r>
            <a:endParaRPr lang="en-AU" altLang="zh-CN" sz="1200" b="1" dirty="0">
              <a:solidFill>
                <a:srgbClr val="0A4776"/>
              </a:solidFill>
              <a:latin typeface="微软雅黑" pitchFamily="34" charset="-122"/>
              <a:ea typeface="微软雅黑" pitchFamily="34" charset="-122"/>
            </a:endParaRPr>
          </a:p>
        </p:txBody>
      </p:sp>
      <p:sp>
        <p:nvSpPr>
          <p:cNvPr id="54" name="TextBox 53"/>
          <p:cNvSpPr txBox="1"/>
          <p:nvPr/>
        </p:nvSpPr>
        <p:spPr>
          <a:xfrm>
            <a:off x="2498417" y="4100290"/>
            <a:ext cx="5731180" cy="377024"/>
          </a:xfrm>
          <a:prstGeom prst="rect">
            <a:avLst/>
          </a:prstGeom>
          <a:noFill/>
        </p:spPr>
        <p:txBody>
          <a:bodyPr wrap="square" lIns="26999" tIns="34289" rIns="26999" bIns="34289" rtlCol="0">
            <a:spAutoFit/>
          </a:bodyPr>
          <a:lstStyle/>
          <a:p>
            <a:pPr defTabSz="685738"/>
            <a:r>
              <a:rPr lang="en-AU" sz="1000" dirty="0">
                <a:solidFill>
                  <a:srgbClr val="262626"/>
                </a:solidFill>
              </a:rPr>
              <a:t>Toffee caramels candy canes bonbon </a:t>
            </a:r>
            <a:r>
              <a:rPr lang="en-AU" sz="1000" dirty="0" err="1">
                <a:solidFill>
                  <a:srgbClr val="262626"/>
                </a:solidFill>
              </a:rPr>
              <a:t>bonbon</a:t>
            </a:r>
            <a:r>
              <a:rPr lang="en-AU" sz="1000" dirty="0">
                <a:solidFill>
                  <a:srgbClr val="262626"/>
                </a:solidFill>
              </a:rPr>
              <a:t> soufflé bonbon wafer. Topping I love halvah I love. Jujubes lemon drops I love jelly pie chocolate bar. </a:t>
            </a:r>
            <a:endParaRPr lang="en-US" sz="1000" dirty="0">
              <a:solidFill>
                <a:srgbClr val="262626"/>
              </a:solidFill>
            </a:endParaRPr>
          </a:p>
        </p:txBody>
      </p:sp>
      <p:sp>
        <p:nvSpPr>
          <p:cNvPr id="55" name="Chevron 40"/>
          <p:cNvSpPr/>
          <p:nvPr/>
        </p:nvSpPr>
        <p:spPr>
          <a:xfrm>
            <a:off x="1238753" y="1355328"/>
            <a:ext cx="1138715" cy="593540"/>
          </a:xfrm>
          <a:prstGeom prst="chevron">
            <a:avLst>
              <a:gd name="adj" fmla="val 27026"/>
            </a:avLst>
          </a:prstGeom>
          <a:solidFill>
            <a:srgbClr val="0A477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79" tIns="34289" rIns="68579" bIns="34289" numCol="1" spcCol="0" rtlCol="0" fromWordArt="0" anchor="ctr" anchorCtr="0" forceAA="0" compatLnSpc="1">
            <a:prstTxWarp prst="textNoShape">
              <a:avLst/>
            </a:prstTxWarp>
            <a:noAutofit/>
          </a:bodyPr>
          <a:lstStyle/>
          <a:p>
            <a:pPr algn="ctr" defTabSz="685738"/>
            <a:endParaRPr lang="en-US" sz="2100" dirty="0">
              <a:solidFill>
                <a:srgbClr val="FFFFFF"/>
              </a:solidFill>
            </a:endParaRPr>
          </a:p>
        </p:txBody>
      </p:sp>
      <p:sp>
        <p:nvSpPr>
          <p:cNvPr id="56" name="Chevron 41"/>
          <p:cNvSpPr/>
          <p:nvPr/>
        </p:nvSpPr>
        <p:spPr>
          <a:xfrm>
            <a:off x="1238753" y="2197582"/>
            <a:ext cx="1138715" cy="593540"/>
          </a:xfrm>
          <a:prstGeom prst="chevron">
            <a:avLst>
              <a:gd name="adj" fmla="val 27026"/>
            </a:avLst>
          </a:prstGeom>
          <a:solidFill>
            <a:srgbClr val="0A477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79" tIns="34289" rIns="68579" bIns="34289" numCol="1" spcCol="0" rtlCol="0" fromWordArt="0" anchor="ctr" anchorCtr="0" forceAA="0" compatLnSpc="1">
            <a:prstTxWarp prst="textNoShape">
              <a:avLst/>
            </a:prstTxWarp>
            <a:noAutofit/>
          </a:bodyPr>
          <a:lstStyle/>
          <a:p>
            <a:pPr algn="ctr" defTabSz="685738"/>
            <a:endParaRPr lang="en-US" sz="2100" dirty="0">
              <a:solidFill>
                <a:srgbClr val="FFFFFF"/>
              </a:solidFill>
              <a:latin typeface="FontAwesome" pitchFamily="2" charset="0"/>
            </a:endParaRPr>
          </a:p>
        </p:txBody>
      </p:sp>
      <p:sp>
        <p:nvSpPr>
          <p:cNvPr id="57" name="Chevron 42"/>
          <p:cNvSpPr/>
          <p:nvPr/>
        </p:nvSpPr>
        <p:spPr>
          <a:xfrm>
            <a:off x="1238753" y="3046027"/>
            <a:ext cx="1138715" cy="593540"/>
          </a:xfrm>
          <a:prstGeom prst="chevron">
            <a:avLst>
              <a:gd name="adj" fmla="val 27026"/>
            </a:avLst>
          </a:prstGeom>
          <a:solidFill>
            <a:srgbClr val="0A477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79" tIns="34289" rIns="68579" bIns="34289" numCol="1" spcCol="0" rtlCol="0" fromWordArt="0" anchor="ctr" anchorCtr="0" forceAA="0" compatLnSpc="1">
            <a:prstTxWarp prst="textNoShape">
              <a:avLst/>
            </a:prstTxWarp>
            <a:noAutofit/>
          </a:bodyPr>
          <a:lstStyle/>
          <a:p>
            <a:pPr algn="ctr" defTabSz="685738"/>
            <a:endParaRPr lang="en-US" sz="2100" dirty="0">
              <a:solidFill>
                <a:srgbClr val="FFFFFF"/>
              </a:solidFill>
            </a:endParaRPr>
          </a:p>
        </p:txBody>
      </p:sp>
      <p:sp>
        <p:nvSpPr>
          <p:cNvPr id="58" name="Chevron 43"/>
          <p:cNvSpPr/>
          <p:nvPr/>
        </p:nvSpPr>
        <p:spPr>
          <a:xfrm>
            <a:off x="1238753" y="3883915"/>
            <a:ext cx="1138715" cy="593540"/>
          </a:xfrm>
          <a:prstGeom prst="chevron">
            <a:avLst>
              <a:gd name="adj" fmla="val 27026"/>
            </a:avLst>
          </a:prstGeom>
          <a:solidFill>
            <a:srgbClr val="0A477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79" tIns="34289" rIns="68579" bIns="34289" numCol="1" spcCol="0" rtlCol="0" fromWordArt="0" anchor="ctr" anchorCtr="0" forceAA="0" compatLnSpc="1">
            <a:prstTxWarp prst="textNoShape">
              <a:avLst/>
            </a:prstTxWarp>
            <a:noAutofit/>
          </a:bodyPr>
          <a:lstStyle/>
          <a:p>
            <a:pPr algn="ctr" defTabSz="685738"/>
            <a:endParaRPr lang="en-US" sz="2100" dirty="0">
              <a:solidFill>
                <a:srgbClr val="FFFFFF"/>
              </a:solidFill>
            </a:endParaRPr>
          </a:p>
        </p:txBody>
      </p:sp>
      <p:sp>
        <p:nvSpPr>
          <p:cNvPr id="59" name="Freeform 5"/>
          <p:cNvSpPr>
            <a:spLocks noEditPoints="1"/>
          </p:cNvSpPr>
          <p:nvPr/>
        </p:nvSpPr>
        <p:spPr bwMode="auto">
          <a:xfrm>
            <a:off x="1626890" y="1516743"/>
            <a:ext cx="362440" cy="270709"/>
          </a:xfrm>
          <a:custGeom>
            <a:avLst/>
            <a:gdLst>
              <a:gd name="T0" fmla="*/ 814 w 889"/>
              <a:gd name="T1" fmla="*/ 664 h 664"/>
              <a:gd name="T2" fmla="*/ 814 w 889"/>
              <a:gd name="T3" fmla="*/ 621 h 664"/>
              <a:gd name="T4" fmla="*/ 845 w 889"/>
              <a:gd name="T5" fmla="*/ 234 h 664"/>
              <a:gd name="T6" fmla="*/ 6 w 889"/>
              <a:gd name="T7" fmla="*/ 456 h 664"/>
              <a:gd name="T8" fmla="*/ 732 w 889"/>
              <a:gd name="T9" fmla="*/ 0 h 664"/>
              <a:gd name="T10" fmla="*/ 85 w 889"/>
              <a:gd name="T11" fmla="*/ 105 h 664"/>
              <a:gd name="T12" fmla="*/ 97 w 889"/>
              <a:gd name="T13" fmla="*/ 79 h 664"/>
              <a:gd name="T14" fmla="*/ 131 w 889"/>
              <a:gd name="T15" fmla="*/ 81 h 664"/>
              <a:gd name="T16" fmla="*/ 167 w 889"/>
              <a:gd name="T17" fmla="*/ 101 h 664"/>
              <a:gd name="T18" fmla="*/ 167 w 889"/>
              <a:gd name="T19" fmla="*/ 97 h 664"/>
              <a:gd name="T20" fmla="*/ 171 w 889"/>
              <a:gd name="T21" fmla="*/ 99 h 664"/>
              <a:gd name="T22" fmla="*/ 181 w 889"/>
              <a:gd name="T23" fmla="*/ 95 h 664"/>
              <a:gd name="T24" fmla="*/ 238 w 889"/>
              <a:gd name="T25" fmla="*/ 89 h 664"/>
              <a:gd name="T26" fmla="*/ 232 w 889"/>
              <a:gd name="T27" fmla="*/ 71 h 664"/>
              <a:gd name="T28" fmla="*/ 270 w 889"/>
              <a:gd name="T29" fmla="*/ 75 h 664"/>
              <a:gd name="T30" fmla="*/ 286 w 889"/>
              <a:gd name="T31" fmla="*/ 89 h 664"/>
              <a:gd name="T32" fmla="*/ 292 w 889"/>
              <a:gd name="T33" fmla="*/ 107 h 664"/>
              <a:gd name="T34" fmla="*/ 286 w 889"/>
              <a:gd name="T35" fmla="*/ 89 h 664"/>
              <a:gd name="T36" fmla="*/ 314 w 889"/>
              <a:gd name="T37" fmla="*/ 81 h 664"/>
              <a:gd name="T38" fmla="*/ 341 w 889"/>
              <a:gd name="T39" fmla="*/ 107 h 664"/>
              <a:gd name="T40" fmla="*/ 333 w 889"/>
              <a:gd name="T41" fmla="*/ 87 h 664"/>
              <a:gd name="T42" fmla="*/ 81 w 889"/>
              <a:gd name="T43" fmla="*/ 375 h 664"/>
              <a:gd name="T44" fmla="*/ 91 w 889"/>
              <a:gd name="T45" fmla="*/ 345 h 664"/>
              <a:gd name="T46" fmla="*/ 595 w 889"/>
              <a:gd name="T47" fmla="*/ 375 h 664"/>
              <a:gd name="T48" fmla="*/ 671 w 889"/>
              <a:gd name="T49" fmla="*/ 381 h 664"/>
              <a:gd name="T50" fmla="*/ 679 w 889"/>
              <a:gd name="T51" fmla="*/ 351 h 664"/>
              <a:gd name="T52" fmla="*/ 645 w 889"/>
              <a:gd name="T53" fmla="*/ 345 h 664"/>
              <a:gd name="T54" fmla="*/ 661 w 889"/>
              <a:gd name="T55" fmla="*/ 351 h 664"/>
              <a:gd name="T56" fmla="*/ 655 w 889"/>
              <a:gd name="T57" fmla="*/ 377 h 664"/>
              <a:gd name="T58" fmla="*/ 611 w 889"/>
              <a:gd name="T59" fmla="*/ 385 h 664"/>
              <a:gd name="T60" fmla="*/ 607 w 889"/>
              <a:gd name="T61" fmla="*/ 353 h 664"/>
              <a:gd name="T62" fmla="*/ 576 w 889"/>
              <a:gd name="T63" fmla="*/ 353 h 664"/>
              <a:gd name="T64" fmla="*/ 411 w 889"/>
              <a:gd name="T65" fmla="*/ 345 h 664"/>
              <a:gd name="T66" fmla="*/ 429 w 889"/>
              <a:gd name="T67" fmla="*/ 349 h 664"/>
              <a:gd name="T68" fmla="*/ 522 w 889"/>
              <a:gd name="T69" fmla="*/ 385 h 664"/>
              <a:gd name="T70" fmla="*/ 512 w 889"/>
              <a:gd name="T71" fmla="*/ 355 h 664"/>
              <a:gd name="T72" fmla="*/ 474 w 889"/>
              <a:gd name="T73" fmla="*/ 349 h 664"/>
              <a:gd name="T74" fmla="*/ 496 w 889"/>
              <a:gd name="T75" fmla="*/ 349 h 664"/>
              <a:gd name="T76" fmla="*/ 494 w 889"/>
              <a:gd name="T77" fmla="*/ 355 h 664"/>
              <a:gd name="T78" fmla="*/ 462 w 889"/>
              <a:gd name="T79" fmla="*/ 381 h 664"/>
              <a:gd name="T80" fmla="*/ 445 w 889"/>
              <a:gd name="T81" fmla="*/ 375 h 664"/>
              <a:gd name="T82" fmla="*/ 411 w 889"/>
              <a:gd name="T83" fmla="*/ 375 h 664"/>
              <a:gd name="T84" fmla="*/ 244 w 889"/>
              <a:gd name="T85" fmla="*/ 351 h 664"/>
              <a:gd name="T86" fmla="*/ 264 w 889"/>
              <a:gd name="T87" fmla="*/ 345 h 664"/>
              <a:gd name="T88" fmla="*/ 367 w 889"/>
              <a:gd name="T89" fmla="*/ 381 h 664"/>
              <a:gd name="T90" fmla="*/ 349 w 889"/>
              <a:gd name="T91" fmla="*/ 377 h 664"/>
              <a:gd name="T92" fmla="*/ 310 w 889"/>
              <a:gd name="T93" fmla="*/ 375 h 664"/>
              <a:gd name="T94" fmla="*/ 320 w 889"/>
              <a:gd name="T95" fmla="*/ 345 h 664"/>
              <a:gd name="T96" fmla="*/ 325 w 889"/>
              <a:gd name="T97" fmla="*/ 351 h 664"/>
              <a:gd name="T98" fmla="*/ 304 w 889"/>
              <a:gd name="T99" fmla="*/ 375 h 664"/>
              <a:gd name="T100" fmla="*/ 294 w 889"/>
              <a:gd name="T101" fmla="*/ 379 h 664"/>
              <a:gd name="T102" fmla="*/ 252 w 889"/>
              <a:gd name="T103" fmla="*/ 379 h 664"/>
              <a:gd name="T104" fmla="*/ 181 w 889"/>
              <a:gd name="T105" fmla="*/ 377 h 664"/>
              <a:gd name="T106" fmla="*/ 196 w 889"/>
              <a:gd name="T107" fmla="*/ 351 h 664"/>
              <a:gd name="T108" fmla="*/ 196 w 889"/>
              <a:gd name="T109" fmla="*/ 351 h 664"/>
              <a:gd name="T110" fmla="*/ 175 w 889"/>
              <a:gd name="T111" fmla="*/ 355 h 664"/>
              <a:gd name="T112" fmla="*/ 165 w 889"/>
              <a:gd name="T113" fmla="*/ 379 h 664"/>
              <a:gd name="T114" fmla="*/ 117 w 889"/>
              <a:gd name="T115" fmla="*/ 381 h 664"/>
              <a:gd name="T116" fmla="*/ 123 w 889"/>
              <a:gd name="T117" fmla="*/ 351 h 664"/>
              <a:gd name="T118" fmla="*/ 91 w 889"/>
              <a:gd name="T119" fmla="*/ 351 h 664"/>
              <a:gd name="T120" fmla="*/ 121 w 889"/>
              <a:gd name="T121" fmla="*/ 166 h 664"/>
              <a:gd name="T122" fmla="*/ 206 w 889"/>
              <a:gd name="T123" fmla="*/ 250 h 664"/>
              <a:gd name="T124" fmla="*/ 113 w 889"/>
              <a:gd name="T125" fmla="*/ 283 h 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889" h="664">
                <a:moveTo>
                  <a:pt x="822" y="158"/>
                </a:moveTo>
                <a:lnTo>
                  <a:pt x="822" y="158"/>
                </a:lnTo>
                <a:lnTo>
                  <a:pt x="834" y="160"/>
                </a:lnTo>
                <a:lnTo>
                  <a:pt x="845" y="166"/>
                </a:lnTo>
                <a:lnTo>
                  <a:pt x="857" y="172"/>
                </a:lnTo>
                <a:lnTo>
                  <a:pt x="867" y="180"/>
                </a:lnTo>
                <a:lnTo>
                  <a:pt x="867" y="180"/>
                </a:lnTo>
                <a:lnTo>
                  <a:pt x="867" y="180"/>
                </a:lnTo>
                <a:lnTo>
                  <a:pt x="875" y="192"/>
                </a:lnTo>
                <a:lnTo>
                  <a:pt x="883" y="204"/>
                </a:lnTo>
                <a:lnTo>
                  <a:pt x="887" y="218"/>
                </a:lnTo>
                <a:lnTo>
                  <a:pt x="889" y="234"/>
                </a:lnTo>
                <a:lnTo>
                  <a:pt x="889" y="589"/>
                </a:lnTo>
                <a:lnTo>
                  <a:pt x="889" y="589"/>
                </a:lnTo>
                <a:lnTo>
                  <a:pt x="887" y="605"/>
                </a:lnTo>
                <a:lnTo>
                  <a:pt x="883" y="619"/>
                </a:lnTo>
                <a:lnTo>
                  <a:pt x="875" y="631"/>
                </a:lnTo>
                <a:lnTo>
                  <a:pt x="867" y="641"/>
                </a:lnTo>
                <a:lnTo>
                  <a:pt x="867" y="643"/>
                </a:lnTo>
                <a:lnTo>
                  <a:pt x="867" y="643"/>
                </a:lnTo>
                <a:lnTo>
                  <a:pt x="855" y="650"/>
                </a:lnTo>
                <a:lnTo>
                  <a:pt x="843" y="658"/>
                </a:lnTo>
                <a:lnTo>
                  <a:pt x="830" y="662"/>
                </a:lnTo>
                <a:lnTo>
                  <a:pt x="814" y="664"/>
                </a:lnTo>
                <a:lnTo>
                  <a:pt x="167" y="664"/>
                </a:lnTo>
                <a:lnTo>
                  <a:pt x="167" y="664"/>
                </a:lnTo>
                <a:lnTo>
                  <a:pt x="153" y="662"/>
                </a:lnTo>
                <a:lnTo>
                  <a:pt x="139" y="658"/>
                </a:lnTo>
                <a:lnTo>
                  <a:pt x="127" y="650"/>
                </a:lnTo>
                <a:lnTo>
                  <a:pt x="115" y="643"/>
                </a:lnTo>
                <a:lnTo>
                  <a:pt x="115" y="641"/>
                </a:lnTo>
                <a:lnTo>
                  <a:pt x="115" y="641"/>
                </a:lnTo>
                <a:lnTo>
                  <a:pt x="105" y="631"/>
                </a:lnTo>
                <a:lnTo>
                  <a:pt x="99" y="619"/>
                </a:lnTo>
                <a:lnTo>
                  <a:pt x="95" y="605"/>
                </a:lnTo>
                <a:lnTo>
                  <a:pt x="93" y="589"/>
                </a:lnTo>
                <a:lnTo>
                  <a:pt x="93" y="531"/>
                </a:lnTo>
                <a:lnTo>
                  <a:pt x="137" y="531"/>
                </a:lnTo>
                <a:lnTo>
                  <a:pt x="137" y="589"/>
                </a:lnTo>
                <a:lnTo>
                  <a:pt x="137" y="589"/>
                </a:lnTo>
                <a:lnTo>
                  <a:pt x="137" y="595"/>
                </a:lnTo>
                <a:lnTo>
                  <a:pt x="139" y="601"/>
                </a:lnTo>
                <a:lnTo>
                  <a:pt x="145" y="611"/>
                </a:lnTo>
                <a:lnTo>
                  <a:pt x="145" y="611"/>
                </a:lnTo>
                <a:lnTo>
                  <a:pt x="155" y="617"/>
                </a:lnTo>
                <a:lnTo>
                  <a:pt x="161" y="619"/>
                </a:lnTo>
                <a:lnTo>
                  <a:pt x="167" y="621"/>
                </a:lnTo>
                <a:lnTo>
                  <a:pt x="814" y="621"/>
                </a:lnTo>
                <a:lnTo>
                  <a:pt x="814" y="621"/>
                </a:lnTo>
                <a:lnTo>
                  <a:pt x="822" y="619"/>
                </a:lnTo>
                <a:lnTo>
                  <a:pt x="826" y="617"/>
                </a:lnTo>
                <a:lnTo>
                  <a:pt x="836" y="611"/>
                </a:lnTo>
                <a:lnTo>
                  <a:pt x="836" y="611"/>
                </a:lnTo>
                <a:lnTo>
                  <a:pt x="843" y="601"/>
                </a:lnTo>
                <a:lnTo>
                  <a:pt x="845" y="595"/>
                </a:lnTo>
                <a:lnTo>
                  <a:pt x="845" y="589"/>
                </a:lnTo>
                <a:lnTo>
                  <a:pt x="845" y="583"/>
                </a:lnTo>
                <a:lnTo>
                  <a:pt x="256" y="583"/>
                </a:lnTo>
                <a:lnTo>
                  <a:pt x="256" y="531"/>
                </a:lnTo>
                <a:lnTo>
                  <a:pt x="738" y="531"/>
                </a:lnTo>
                <a:lnTo>
                  <a:pt x="738" y="531"/>
                </a:lnTo>
                <a:lnTo>
                  <a:pt x="754" y="529"/>
                </a:lnTo>
                <a:lnTo>
                  <a:pt x="770" y="523"/>
                </a:lnTo>
                <a:lnTo>
                  <a:pt x="784" y="516"/>
                </a:lnTo>
                <a:lnTo>
                  <a:pt x="796" y="506"/>
                </a:lnTo>
                <a:lnTo>
                  <a:pt x="808" y="494"/>
                </a:lnTo>
                <a:lnTo>
                  <a:pt x="814" y="480"/>
                </a:lnTo>
                <a:lnTo>
                  <a:pt x="820" y="464"/>
                </a:lnTo>
                <a:lnTo>
                  <a:pt x="822" y="448"/>
                </a:lnTo>
                <a:lnTo>
                  <a:pt x="822" y="436"/>
                </a:lnTo>
                <a:lnTo>
                  <a:pt x="845" y="436"/>
                </a:lnTo>
                <a:lnTo>
                  <a:pt x="845" y="234"/>
                </a:lnTo>
                <a:lnTo>
                  <a:pt x="845" y="234"/>
                </a:lnTo>
                <a:lnTo>
                  <a:pt x="845" y="226"/>
                </a:lnTo>
                <a:lnTo>
                  <a:pt x="843" y="222"/>
                </a:lnTo>
                <a:lnTo>
                  <a:pt x="836" y="212"/>
                </a:lnTo>
                <a:lnTo>
                  <a:pt x="836" y="212"/>
                </a:lnTo>
                <a:lnTo>
                  <a:pt x="830" y="206"/>
                </a:lnTo>
                <a:lnTo>
                  <a:pt x="822" y="202"/>
                </a:lnTo>
                <a:lnTo>
                  <a:pt x="822" y="158"/>
                </a:lnTo>
                <a:lnTo>
                  <a:pt x="822" y="158"/>
                </a:lnTo>
                <a:close/>
                <a:moveTo>
                  <a:pt x="40" y="0"/>
                </a:moveTo>
                <a:lnTo>
                  <a:pt x="40" y="0"/>
                </a:lnTo>
                <a:lnTo>
                  <a:pt x="32" y="0"/>
                </a:lnTo>
                <a:lnTo>
                  <a:pt x="24" y="3"/>
                </a:lnTo>
                <a:lnTo>
                  <a:pt x="18" y="5"/>
                </a:lnTo>
                <a:lnTo>
                  <a:pt x="12" y="11"/>
                </a:lnTo>
                <a:lnTo>
                  <a:pt x="6" y="17"/>
                </a:lnTo>
                <a:lnTo>
                  <a:pt x="2" y="23"/>
                </a:lnTo>
                <a:lnTo>
                  <a:pt x="0" y="31"/>
                </a:lnTo>
                <a:lnTo>
                  <a:pt x="0" y="39"/>
                </a:lnTo>
                <a:lnTo>
                  <a:pt x="0" y="432"/>
                </a:lnTo>
                <a:lnTo>
                  <a:pt x="0" y="432"/>
                </a:lnTo>
                <a:lnTo>
                  <a:pt x="0" y="440"/>
                </a:lnTo>
                <a:lnTo>
                  <a:pt x="2" y="448"/>
                </a:lnTo>
                <a:lnTo>
                  <a:pt x="6" y="456"/>
                </a:lnTo>
                <a:lnTo>
                  <a:pt x="12" y="462"/>
                </a:lnTo>
                <a:lnTo>
                  <a:pt x="18" y="466"/>
                </a:lnTo>
                <a:lnTo>
                  <a:pt x="24" y="470"/>
                </a:lnTo>
                <a:lnTo>
                  <a:pt x="32" y="472"/>
                </a:lnTo>
                <a:lnTo>
                  <a:pt x="40" y="472"/>
                </a:lnTo>
                <a:lnTo>
                  <a:pt x="724" y="472"/>
                </a:lnTo>
                <a:lnTo>
                  <a:pt x="724" y="472"/>
                </a:lnTo>
                <a:lnTo>
                  <a:pt x="732" y="472"/>
                </a:lnTo>
                <a:lnTo>
                  <a:pt x="738" y="470"/>
                </a:lnTo>
                <a:lnTo>
                  <a:pt x="746" y="466"/>
                </a:lnTo>
                <a:lnTo>
                  <a:pt x="752" y="462"/>
                </a:lnTo>
                <a:lnTo>
                  <a:pt x="756" y="456"/>
                </a:lnTo>
                <a:lnTo>
                  <a:pt x="760" y="448"/>
                </a:lnTo>
                <a:lnTo>
                  <a:pt x="762" y="440"/>
                </a:lnTo>
                <a:lnTo>
                  <a:pt x="764" y="432"/>
                </a:lnTo>
                <a:lnTo>
                  <a:pt x="764" y="39"/>
                </a:lnTo>
                <a:lnTo>
                  <a:pt x="764" y="39"/>
                </a:lnTo>
                <a:lnTo>
                  <a:pt x="762" y="31"/>
                </a:lnTo>
                <a:lnTo>
                  <a:pt x="760" y="23"/>
                </a:lnTo>
                <a:lnTo>
                  <a:pt x="756" y="17"/>
                </a:lnTo>
                <a:lnTo>
                  <a:pt x="752" y="11"/>
                </a:lnTo>
                <a:lnTo>
                  <a:pt x="746" y="5"/>
                </a:lnTo>
                <a:lnTo>
                  <a:pt x="738" y="3"/>
                </a:lnTo>
                <a:lnTo>
                  <a:pt x="732" y="0"/>
                </a:lnTo>
                <a:lnTo>
                  <a:pt x="724" y="0"/>
                </a:lnTo>
                <a:lnTo>
                  <a:pt x="40" y="0"/>
                </a:lnTo>
                <a:lnTo>
                  <a:pt x="40" y="0"/>
                </a:lnTo>
                <a:close/>
                <a:moveTo>
                  <a:pt x="101" y="166"/>
                </a:moveTo>
                <a:lnTo>
                  <a:pt x="101" y="166"/>
                </a:lnTo>
                <a:lnTo>
                  <a:pt x="93" y="168"/>
                </a:lnTo>
                <a:lnTo>
                  <a:pt x="87" y="172"/>
                </a:lnTo>
                <a:lnTo>
                  <a:pt x="81" y="178"/>
                </a:lnTo>
                <a:lnTo>
                  <a:pt x="81" y="186"/>
                </a:lnTo>
                <a:lnTo>
                  <a:pt x="81" y="194"/>
                </a:lnTo>
                <a:lnTo>
                  <a:pt x="113" y="194"/>
                </a:lnTo>
                <a:lnTo>
                  <a:pt x="113" y="166"/>
                </a:lnTo>
                <a:lnTo>
                  <a:pt x="101" y="166"/>
                </a:lnTo>
                <a:lnTo>
                  <a:pt x="101" y="166"/>
                </a:lnTo>
                <a:close/>
                <a:moveTo>
                  <a:pt x="101" y="93"/>
                </a:moveTo>
                <a:lnTo>
                  <a:pt x="111" y="95"/>
                </a:lnTo>
                <a:lnTo>
                  <a:pt x="111" y="95"/>
                </a:lnTo>
                <a:lnTo>
                  <a:pt x="107" y="103"/>
                </a:lnTo>
                <a:lnTo>
                  <a:pt x="107" y="103"/>
                </a:lnTo>
                <a:lnTo>
                  <a:pt x="103" y="107"/>
                </a:lnTo>
                <a:lnTo>
                  <a:pt x="103" y="107"/>
                </a:lnTo>
                <a:lnTo>
                  <a:pt x="95" y="107"/>
                </a:lnTo>
                <a:lnTo>
                  <a:pt x="95" y="107"/>
                </a:lnTo>
                <a:lnTo>
                  <a:pt x="85" y="105"/>
                </a:lnTo>
                <a:lnTo>
                  <a:pt x="85" y="105"/>
                </a:lnTo>
                <a:lnTo>
                  <a:pt x="81" y="103"/>
                </a:lnTo>
                <a:lnTo>
                  <a:pt x="79" y="99"/>
                </a:lnTo>
                <a:lnTo>
                  <a:pt x="79" y="99"/>
                </a:lnTo>
                <a:lnTo>
                  <a:pt x="77" y="95"/>
                </a:lnTo>
                <a:lnTo>
                  <a:pt x="75" y="89"/>
                </a:lnTo>
                <a:lnTo>
                  <a:pt x="75" y="89"/>
                </a:lnTo>
                <a:lnTo>
                  <a:pt x="77" y="81"/>
                </a:lnTo>
                <a:lnTo>
                  <a:pt x="81" y="75"/>
                </a:lnTo>
                <a:lnTo>
                  <a:pt x="81" y="75"/>
                </a:lnTo>
                <a:lnTo>
                  <a:pt x="87" y="71"/>
                </a:lnTo>
                <a:lnTo>
                  <a:pt x="93" y="71"/>
                </a:lnTo>
                <a:lnTo>
                  <a:pt x="93" y="71"/>
                </a:lnTo>
                <a:lnTo>
                  <a:pt x="99" y="71"/>
                </a:lnTo>
                <a:lnTo>
                  <a:pt x="105" y="73"/>
                </a:lnTo>
                <a:lnTo>
                  <a:pt x="105" y="73"/>
                </a:lnTo>
                <a:lnTo>
                  <a:pt x="107" y="77"/>
                </a:lnTo>
                <a:lnTo>
                  <a:pt x="111" y="81"/>
                </a:lnTo>
                <a:lnTo>
                  <a:pt x="101" y="83"/>
                </a:lnTo>
                <a:lnTo>
                  <a:pt x="101" y="83"/>
                </a:lnTo>
                <a:lnTo>
                  <a:pt x="99" y="81"/>
                </a:lnTo>
                <a:lnTo>
                  <a:pt x="99" y="81"/>
                </a:lnTo>
                <a:lnTo>
                  <a:pt x="97" y="79"/>
                </a:lnTo>
                <a:lnTo>
                  <a:pt x="97" y="79"/>
                </a:lnTo>
                <a:lnTo>
                  <a:pt x="95" y="79"/>
                </a:lnTo>
                <a:lnTo>
                  <a:pt x="95" y="79"/>
                </a:lnTo>
                <a:lnTo>
                  <a:pt x="91" y="79"/>
                </a:lnTo>
                <a:lnTo>
                  <a:pt x="89" y="81"/>
                </a:lnTo>
                <a:lnTo>
                  <a:pt x="89" y="81"/>
                </a:lnTo>
                <a:lnTo>
                  <a:pt x="87" y="89"/>
                </a:lnTo>
                <a:lnTo>
                  <a:pt x="87" y="89"/>
                </a:lnTo>
                <a:lnTo>
                  <a:pt x="87" y="93"/>
                </a:lnTo>
                <a:lnTo>
                  <a:pt x="89" y="97"/>
                </a:lnTo>
                <a:lnTo>
                  <a:pt x="89" y="97"/>
                </a:lnTo>
                <a:lnTo>
                  <a:pt x="91" y="99"/>
                </a:lnTo>
                <a:lnTo>
                  <a:pt x="93" y="99"/>
                </a:lnTo>
                <a:lnTo>
                  <a:pt x="93" y="99"/>
                </a:lnTo>
                <a:lnTo>
                  <a:pt x="99" y="97"/>
                </a:lnTo>
                <a:lnTo>
                  <a:pt x="99" y="97"/>
                </a:lnTo>
                <a:lnTo>
                  <a:pt x="101" y="93"/>
                </a:lnTo>
                <a:lnTo>
                  <a:pt x="101" y="93"/>
                </a:lnTo>
                <a:close/>
                <a:moveTo>
                  <a:pt x="115" y="81"/>
                </a:moveTo>
                <a:lnTo>
                  <a:pt x="125" y="81"/>
                </a:lnTo>
                <a:lnTo>
                  <a:pt x="125" y="85"/>
                </a:lnTo>
                <a:lnTo>
                  <a:pt x="125" y="85"/>
                </a:lnTo>
                <a:lnTo>
                  <a:pt x="127" y="81"/>
                </a:lnTo>
                <a:lnTo>
                  <a:pt x="127" y="81"/>
                </a:lnTo>
                <a:lnTo>
                  <a:pt x="131" y="81"/>
                </a:lnTo>
                <a:lnTo>
                  <a:pt x="131" y="81"/>
                </a:lnTo>
                <a:lnTo>
                  <a:pt x="135" y="81"/>
                </a:lnTo>
                <a:lnTo>
                  <a:pt x="133" y="89"/>
                </a:lnTo>
                <a:lnTo>
                  <a:pt x="133" y="89"/>
                </a:lnTo>
                <a:lnTo>
                  <a:pt x="131" y="89"/>
                </a:lnTo>
                <a:lnTo>
                  <a:pt x="131" y="89"/>
                </a:lnTo>
                <a:lnTo>
                  <a:pt x="127" y="89"/>
                </a:lnTo>
                <a:lnTo>
                  <a:pt x="127" y="89"/>
                </a:lnTo>
                <a:lnTo>
                  <a:pt x="125" y="99"/>
                </a:lnTo>
                <a:lnTo>
                  <a:pt x="125" y="107"/>
                </a:lnTo>
                <a:lnTo>
                  <a:pt x="115" y="107"/>
                </a:lnTo>
                <a:lnTo>
                  <a:pt x="115" y="81"/>
                </a:lnTo>
                <a:lnTo>
                  <a:pt x="115" y="81"/>
                </a:lnTo>
                <a:close/>
                <a:moveTo>
                  <a:pt x="167" y="97"/>
                </a:moveTo>
                <a:lnTo>
                  <a:pt x="147" y="97"/>
                </a:lnTo>
                <a:lnTo>
                  <a:pt x="147" y="97"/>
                </a:lnTo>
                <a:lnTo>
                  <a:pt x="149" y="101"/>
                </a:lnTo>
                <a:lnTo>
                  <a:pt x="149" y="101"/>
                </a:lnTo>
                <a:lnTo>
                  <a:pt x="153" y="101"/>
                </a:lnTo>
                <a:lnTo>
                  <a:pt x="153" y="101"/>
                </a:lnTo>
                <a:lnTo>
                  <a:pt x="155" y="101"/>
                </a:lnTo>
                <a:lnTo>
                  <a:pt x="155" y="101"/>
                </a:lnTo>
                <a:lnTo>
                  <a:pt x="157" y="99"/>
                </a:lnTo>
                <a:lnTo>
                  <a:pt x="167" y="101"/>
                </a:lnTo>
                <a:lnTo>
                  <a:pt x="167" y="101"/>
                </a:lnTo>
                <a:lnTo>
                  <a:pt x="161" y="105"/>
                </a:lnTo>
                <a:lnTo>
                  <a:pt x="161" y="105"/>
                </a:lnTo>
                <a:lnTo>
                  <a:pt x="153" y="107"/>
                </a:lnTo>
                <a:lnTo>
                  <a:pt x="153" y="107"/>
                </a:lnTo>
                <a:lnTo>
                  <a:pt x="145" y="107"/>
                </a:lnTo>
                <a:lnTo>
                  <a:pt x="145" y="107"/>
                </a:lnTo>
                <a:lnTo>
                  <a:pt x="139" y="101"/>
                </a:lnTo>
                <a:lnTo>
                  <a:pt x="139" y="101"/>
                </a:lnTo>
                <a:lnTo>
                  <a:pt x="137" y="95"/>
                </a:lnTo>
                <a:lnTo>
                  <a:pt x="137" y="95"/>
                </a:lnTo>
                <a:lnTo>
                  <a:pt x="139" y="89"/>
                </a:lnTo>
                <a:lnTo>
                  <a:pt x="141" y="85"/>
                </a:lnTo>
                <a:lnTo>
                  <a:pt x="141" y="85"/>
                </a:lnTo>
                <a:lnTo>
                  <a:pt x="145" y="81"/>
                </a:lnTo>
                <a:lnTo>
                  <a:pt x="151" y="81"/>
                </a:lnTo>
                <a:lnTo>
                  <a:pt x="151" y="81"/>
                </a:lnTo>
                <a:lnTo>
                  <a:pt x="161" y="83"/>
                </a:lnTo>
                <a:lnTo>
                  <a:pt x="161" y="83"/>
                </a:lnTo>
                <a:lnTo>
                  <a:pt x="165" y="87"/>
                </a:lnTo>
                <a:lnTo>
                  <a:pt x="165" y="87"/>
                </a:lnTo>
                <a:lnTo>
                  <a:pt x="167" y="95"/>
                </a:lnTo>
                <a:lnTo>
                  <a:pt x="167" y="97"/>
                </a:lnTo>
                <a:lnTo>
                  <a:pt x="167" y="97"/>
                </a:lnTo>
                <a:close/>
                <a:moveTo>
                  <a:pt x="157" y="91"/>
                </a:moveTo>
                <a:lnTo>
                  <a:pt x="147" y="91"/>
                </a:lnTo>
                <a:lnTo>
                  <a:pt x="147" y="91"/>
                </a:lnTo>
                <a:lnTo>
                  <a:pt x="149" y="89"/>
                </a:lnTo>
                <a:lnTo>
                  <a:pt x="149" y="89"/>
                </a:lnTo>
                <a:lnTo>
                  <a:pt x="153" y="87"/>
                </a:lnTo>
                <a:lnTo>
                  <a:pt x="153" y="87"/>
                </a:lnTo>
                <a:lnTo>
                  <a:pt x="155" y="87"/>
                </a:lnTo>
                <a:lnTo>
                  <a:pt x="155" y="87"/>
                </a:lnTo>
                <a:lnTo>
                  <a:pt x="157" y="91"/>
                </a:lnTo>
                <a:lnTo>
                  <a:pt x="157" y="91"/>
                </a:lnTo>
                <a:close/>
                <a:moveTo>
                  <a:pt x="198" y="71"/>
                </a:moveTo>
                <a:lnTo>
                  <a:pt x="198" y="107"/>
                </a:lnTo>
                <a:lnTo>
                  <a:pt x="189" y="107"/>
                </a:lnTo>
                <a:lnTo>
                  <a:pt x="189" y="103"/>
                </a:lnTo>
                <a:lnTo>
                  <a:pt x="189" y="103"/>
                </a:lnTo>
                <a:lnTo>
                  <a:pt x="187" y="107"/>
                </a:lnTo>
                <a:lnTo>
                  <a:pt x="187" y="107"/>
                </a:lnTo>
                <a:lnTo>
                  <a:pt x="181" y="107"/>
                </a:lnTo>
                <a:lnTo>
                  <a:pt x="181" y="107"/>
                </a:lnTo>
                <a:lnTo>
                  <a:pt x="177" y="107"/>
                </a:lnTo>
                <a:lnTo>
                  <a:pt x="173" y="103"/>
                </a:lnTo>
                <a:lnTo>
                  <a:pt x="173" y="103"/>
                </a:lnTo>
                <a:lnTo>
                  <a:pt x="171" y="99"/>
                </a:lnTo>
                <a:lnTo>
                  <a:pt x="171" y="93"/>
                </a:lnTo>
                <a:lnTo>
                  <a:pt x="171" y="93"/>
                </a:lnTo>
                <a:lnTo>
                  <a:pt x="171" y="87"/>
                </a:lnTo>
                <a:lnTo>
                  <a:pt x="173" y="83"/>
                </a:lnTo>
                <a:lnTo>
                  <a:pt x="173" y="83"/>
                </a:lnTo>
                <a:lnTo>
                  <a:pt x="177" y="81"/>
                </a:lnTo>
                <a:lnTo>
                  <a:pt x="181" y="81"/>
                </a:lnTo>
                <a:lnTo>
                  <a:pt x="181" y="81"/>
                </a:lnTo>
                <a:lnTo>
                  <a:pt x="185" y="81"/>
                </a:lnTo>
                <a:lnTo>
                  <a:pt x="185" y="81"/>
                </a:lnTo>
                <a:lnTo>
                  <a:pt x="189" y="83"/>
                </a:lnTo>
                <a:lnTo>
                  <a:pt x="189" y="71"/>
                </a:lnTo>
                <a:lnTo>
                  <a:pt x="198" y="71"/>
                </a:lnTo>
                <a:lnTo>
                  <a:pt x="198" y="71"/>
                </a:lnTo>
                <a:close/>
                <a:moveTo>
                  <a:pt x="189" y="93"/>
                </a:moveTo>
                <a:lnTo>
                  <a:pt x="189" y="93"/>
                </a:lnTo>
                <a:lnTo>
                  <a:pt x="187" y="99"/>
                </a:lnTo>
                <a:lnTo>
                  <a:pt x="187" y="99"/>
                </a:lnTo>
                <a:lnTo>
                  <a:pt x="185" y="101"/>
                </a:lnTo>
                <a:lnTo>
                  <a:pt x="185" y="101"/>
                </a:lnTo>
                <a:lnTo>
                  <a:pt x="181" y="99"/>
                </a:lnTo>
                <a:lnTo>
                  <a:pt x="181" y="99"/>
                </a:lnTo>
                <a:lnTo>
                  <a:pt x="181" y="95"/>
                </a:lnTo>
                <a:lnTo>
                  <a:pt x="181" y="95"/>
                </a:lnTo>
                <a:lnTo>
                  <a:pt x="181" y="89"/>
                </a:lnTo>
                <a:lnTo>
                  <a:pt x="181" y="89"/>
                </a:lnTo>
                <a:lnTo>
                  <a:pt x="185" y="87"/>
                </a:lnTo>
                <a:lnTo>
                  <a:pt x="185" y="87"/>
                </a:lnTo>
                <a:lnTo>
                  <a:pt x="187" y="89"/>
                </a:lnTo>
                <a:lnTo>
                  <a:pt x="187" y="89"/>
                </a:lnTo>
                <a:lnTo>
                  <a:pt x="189" y="93"/>
                </a:lnTo>
                <a:lnTo>
                  <a:pt x="189" y="93"/>
                </a:lnTo>
                <a:close/>
                <a:moveTo>
                  <a:pt x="204" y="71"/>
                </a:moveTo>
                <a:lnTo>
                  <a:pt x="214" y="71"/>
                </a:lnTo>
                <a:lnTo>
                  <a:pt x="214" y="77"/>
                </a:lnTo>
                <a:lnTo>
                  <a:pt x="204" y="77"/>
                </a:lnTo>
                <a:lnTo>
                  <a:pt x="204" y="71"/>
                </a:lnTo>
                <a:lnTo>
                  <a:pt x="204" y="71"/>
                </a:lnTo>
                <a:close/>
                <a:moveTo>
                  <a:pt x="204" y="81"/>
                </a:moveTo>
                <a:lnTo>
                  <a:pt x="214" y="81"/>
                </a:lnTo>
                <a:lnTo>
                  <a:pt x="214" y="107"/>
                </a:lnTo>
                <a:lnTo>
                  <a:pt x="204" y="107"/>
                </a:lnTo>
                <a:lnTo>
                  <a:pt x="204" y="81"/>
                </a:lnTo>
                <a:lnTo>
                  <a:pt x="204" y="81"/>
                </a:lnTo>
                <a:close/>
                <a:moveTo>
                  <a:pt x="232" y="71"/>
                </a:moveTo>
                <a:lnTo>
                  <a:pt x="232" y="81"/>
                </a:lnTo>
                <a:lnTo>
                  <a:pt x="238" y="81"/>
                </a:lnTo>
                <a:lnTo>
                  <a:pt x="238" y="89"/>
                </a:lnTo>
                <a:lnTo>
                  <a:pt x="232" y="89"/>
                </a:lnTo>
                <a:lnTo>
                  <a:pt x="232" y="97"/>
                </a:lnTo>
                <a:lnTo>
                  <a:pt x="232" y="97"/>
                </a:lnTo>
                <a:lnTo>
                  <a:pt x="234" y="99"/>
                </a:lnTo>
                <a:lnTo>
                  <a:pt x="234" y="99"/>
                </a:lnTo>
                <a:lnTo>
                  <a:pt x="236" y="101"/>
                </a:lnTo>
                <a:lnTo>
                  <a:pt x="236" y="101"/>
                </a:lnTo>
                <a:lnTo>
                  <a:pt x="238" y="99"/>
                </a:lnTo>
                <a:lnTo>
                  <a:pt x="238" y="107"/>
                </a:lnTo>
                <a:lnTo>
                  <a:pt x="238" y="107"/>
                </a:lnTo>
                <a:lnTo>
                  <a:pt x="232" y="107"/>
                </a:lnTo>
                <a:lnTo>
                  <a:pt x="232" y="107"/>
                </a:lnTo>
                <a:lnTo>
                  <a:pt x="226" y="107"/>
                </a:lnTo>
                <a:lnTo>
                  <a:pt x="226" y="107"/>
                </a:lnTo>
                <a:lnTo>
                  <a:pt x="224" y="103"/>
                </a:lnTo>
                <a:lnTo>
                  <a:pt x="224" y="103"/>
                </a:lnTo>
                <a:lnTo>
                  <a:pt x="222" y="97"/>
                </a:lnTo>
                <a:lnTo>
                  <a:pt x="222" y="89"/>
                </a:lnTo>
                <a:lnTo>
                  <a:pt x="220" y="89"/>
                </a:lnTo>
                <a:lnTo>
                  <a:pt x="220" y="81"/>
                </a:lnTo>
                <a:lnTo>
                  <a:pt x="222" y="81"/>
                </a:lnTo>
                <a:lnTo>
                  <a:pt x="222" y="77"/>
                </a:lnTo>
                <a:lnTo>
                  <a:pt x="232" y="71"/>
                </a:lnTo>
                <a:lnTo>
                  <a:pt x="232" y="71"/>
                </a:lnTo>
                <a:close/>
                <a:moveTo>
                  <a:pt x="266" y="93"/>
                </a:moveTo>
                <a:lnTo>
                  <a:pt x="274" y="95"/>
                </a:lnTo>
                <a:lnTo>
                  <a:pt x="274" y="95"/>
                </a:lnTo>
                <a:lnTo>
                  <a:pt x="272" y="101"/>
                </a:lnTo>
                <a:lnTo>
                  <a:pt x="268" y="105"/>
                </a:lnTo>
                <a:lnTo>
                  <a:pt x="268" y="105"/>
                </a:lnTo>
                <a:lnTo>
                  <a:pt x="264" y="107"/>
                </a:lnTo>
                <a:lnTo>
                  <a:pt x="258" y="107"/>
                </a:lnTo>
                <a:lnTo>
                  <a:pt x="258" y="107"/>
                </a:lnTo>
                <a:lnTo>
                  <a:pt x="252" y="107"/>
                </a:lnTo>
                <a:lnTo>
                  <a:pt x="248" y="103"/>
                </a:lnTo>
                <a:lnTo>
                  <a:pt x="248" y="103"/>
                </a:lnTo>
                <a:lnTo>
                  <a:pt x="244" y="97"/>
                </a:lnTo>
                <a:lnTo>
                  <a:pt x="242" y="89"/>
                </a:lnTo>
                <a:lnTo>
                  <a:pt x="242" y="89"/>
                </a:lnTo>
                <a:lnTo>
                  <a:pt x="244" y="81"/>
                </a:lnTo>
                <a:lnTo>
                  <a:pt x="248" y="75"/>
                </a:lnTo>
                <a:lnTo>
                  <a:pt x="248" y="75"/>
                </a:lnTo>
                <a:lnTo>
                  <a:pt x="252" y="71"/>
                </a:lnTo>
                <a:lnTo>
                  <a:pt x="260" y="71"/>
                </a:lnTo>
                <a:lnTo>
                  <a:pt x="260" y="71"/>
                </a:lnTo>
                <a:lnTo>
                  <a:pt x="266" y="71"/>
                </a:lnTo>
                <a:lnTo>
                  <a:pt x="270" y="75"/>
                </a:lnTo>
                <a:lnTo>
                  <a:pt x="270" y="75"/>
                </a:lnTo>
                <a:lnTo>
                  <a:pt x="274" y="81"/>
                </a:lnTo>
                <a:lnTo>
                  <a:pt x="266" y="83"/>
                </a:lnTo>
                <a:lnTo>
                  <a:pt x="266" y="83"/>
                </a:lnTo>
                <a:lnTo>
                  <a:pt x="264" y="79"/>
                </a:lnTo>
                <a:lnTo>
                  <a:pt x="264" y="79"/>
                </a:lnTo>
                <a:lnTo>
                  <a:pt x="258" y="77"/>
                </a:lnTo>
                <a:lnTo>
                  <a:pt x="258" y="77"/>
                </a:lnTo>
                <a:lnTo>
                  <a:pt x="256" y="77"/>
                </a:lnTo>
                <a:lnTo>
                  <a:pt x="252" y="79"/>
                </a:lnTo>
                <a:lnTo>
                  <a:pt x="252" y="79"/>
                </a:lnTo>
                <a:lnTo>
                  <a:pt x="250" y="83"/>
                </a:lnTo>
                <a:lnTo>
                  <a:pt x="250" y="89"/>
                </a:lnTo>
                <a:lnTo>
                  <a:pt x="250" y="89"/>
                </a:lnTo>
                <a:lnTo>
                  <a:pt x="250" y="95"/>
                </a:lnTo>
                <a:lnTo>
                  <a:pt x="252" y="99"/>
                </a:lnTo>
                <a:lnTo>
                  <a:pt x="252" y="99"/>
                </a:lnTo>
                <a:lnTo>
                  <a:pt x="256" y="101"/>
                </a:lnTo>
                <a:lnTo>
                  <a:pt x="258" y="101"/>
                </a:lnTo>
                <a:lnTo>
                  <a:pt x="258" y="101"/>
                </a:lnTo>
                <a:lnTo>
                  <a:pt x="264" y="99"/>
                </a:lnTo>
                <a:lnTo>
                  <a:pt x="264" y="99"/>
                </a:lnTo>
                <a:lnTo>
                  <a:pt x="266" y="93"/>
                </a:lnTo>
                <a:lnTo>
                  <a:pt x="266" y="93"/>
                </a:lnTo>
                <a:close/>
                <a:moveTo>
                  <a:pt x="286" y="89"/>
                </a:moveTo>
                <a:lnTo>
                  <a:pt x="278" y="87"/>
                </a:lnTo>
                <a:lnTo>
                  <a:pt x="278" y="87"/>
                </a:lnTo>
                <a:lnTo>
                  <a:pt x="282" y="83"/>
                </a:lnTo>
                <a:lnTo>
                  <a:pt x="282" y="83"/>
                </a:lnTo>
                <a:lnTo>
                  <a:pt x="290" y="81"/>
                </a:lnTo>
                <a:lnTo>
                  <a:pt x="290" y="81"/>
                </a:lnTo>
                <a:lnTo>
                  <a:pt x="296" y="81"/>
                </a:lnTo>
                <a:lnTo>
                  <a:pt x="296" y="81"/>
                </a:lnTo>
                <a:lnTo>
                  <a:pt x="300" y="85"/>
                </a:lnTo>
                <a:lnTo>
                  <a:pt x="300" y="85"/>
                </a:lnTo>
                <a:lnTo>
                  <a:pt x="302" y="91"/>
                </a:lnTo>
                <a:lnTo>
                  <a:pt x="300" y="99"/>
                </a:lnTo>
                <a:lnTo>
                  <a:pt x="300" y="99"/>
                </a:lnTo>
                <a:lnTo>
                  <a:pt x="302" y="103"/>
                </a:lnTo>
                <a:lnTo>
                  <a:pt x="302" y="103"/>
                </a:lnTo>
                <a:lnTo>
                  <a:pt x="302" y="107"/>
                </a:lnTo>
                <a:lnTo>
                  <a:pt x="296" y="107"/>
                </a:lnTo>
                <a:lnTo>
                  <a:pt x="296" y="107"/>
                </a:lnTo>
                <a:lnTo>
                  <a:pt x="296" y="105"/>
                </a:lnTo>
                <a:lnTo>
                  <a:pt x="296" y="105"/>
                </a:lnTo>
                <a:lnTo>
                  <a:pt x="294" y="105"/>
                </a:lnTo>
                <a:lnTo>
                  <a:pt x="294" y="105"/>
                </a:lnTo>
                <a:lnTo>
                  <a:pt x="292" y="107"/>
                </a:lnTo>
                <a:lnTo>
                  <a:pt x="292" y="107"/>
                </a:lnTo>
                <a:lnTo>
                  <a:pt x="286" y="107"/>
                </a:lnTo>
                <a:lnTo>
                  <a:pt x="286" y="107"/>
                </a:lnTo>
                <a:lnTo>
                  <a:pt x="284" y="107"/>
                </a:lnTo>
                <a:lnTo>
                  <a:pt x="280" y="105"/>
                </a:lnTo>
                <a:lnTo>
                  <a:pt x="280" y="105"/>
                </a:lnTo>
                <a:lnTo>
                  <a:pt x="278" y="103"/>
                </a:lnTo>
                <a:lnTo>
                  <a:pt x="278" y="99"/>
                </a:lnTo>
                <a:lnTo>
                  <a:pt x="278" y="99"/>
                </a:lnTo>
                <a:lnTo>
                  <a:pt x="280" y="97"/>
                </a:lnTo>
                <a:lnTo>
                  <a:pt x="280" y="97"/>
                </a:lnTo>
                <a:lnTo>
                  <a:pt x="282" y="93"/>
                </a:lnTo>
                <a:lnTo>
                  <a:pt x="282" y="93"/>
                </a:lnTo>
                <a:lnTo>
                  <a:pt x="288" y="91"/>
                </a:lnTo>
                <a:lnTo>
                  <a:pt x="288" y="91"/>
                </a:lnTo>
                <a:lnTo>
                  <a:pt x="294" y="91"/>
                </a:lnTo>
                <a:lnTo>
                  <a:pt x="294" y="89"/>
                </a:lnTo>
                <a:lnTo>
                  <a:pt x="294" y="89"/>
                </a:lnTo>
                <a:lnTo>
                  <a:pt x="294" y="87"/>
                </a:lnTo>
                <a:lnTo>
                  <a:pt x="294" y="87"/>
                </a:lnTo>
                <a:lnTo>
                  <a:pt x="290" y="85"/>
                </a:lnTo>
                <a:lnTo>
                  <a:pt x="290" y="85"/>
                </a:lnTo>
                <a:lnTo>
                  <a:pt x="286" y="87"/>
                </a:lnTo>
                <a:lnTo>
                  <a:pt x="286" y="87"/>
                </a:lnTo>
                <a:lnTo>
                  <a:pt x="286" y="89"/>
                </a:lnTo>
                <a:lnTo>
                  <a:pt x="286" y="89"/>
                </a:lnTo>
                <a:close/>
                <a:moveTo>
                  <a:pt x="294" y="95"/>
                </a:moveTo>
                <a:lnTo>
                  <a:pt x="294" y="95"/>
                </a:lnTo>
                <a:lnTo>
                  <a:pt x="294" y="95"/>
                </a:lnTo>
                <a:lnTo>
                  <a:pt x="294" y="99"/>
                </a:lnTo>
                <a:lnTo>
                  <a:pt x="294" y="99"/>
                </a:lnTo>
                <a:lnTo>
                  <a:pt x="292" y="101"/>
                </a:lnTo>
                <a:lnTo>
                  <a:pt x="292" y="101"/>
                </a:lnTo>
                <a:lnTo>
                  <a:pt x="288" y="103"/>
                </a:lnTo>
                <a:lnTo>
                  <a:pt x="288" y="103"/>
                </a:lnTo>
                <a:lnTo>
                  <a:pt x="286" y="101"/>
                </a:lnTo>
                <a:lnTo>
                  <a:pt x="286" y="101"/>
                </a:lnTo>
                <a:lnTo>
                  <a:pt x="286" y="99"/>
                </a:lnTo>
                <a:lnTo>
                  <a:pt x="286" y="99"/>
                </a:lnTo>
                <a:lnTo>
                  <a:pt x="286" y="97"/>
                </a:lnTo>
                <a:lnTo>
                  <a:pt x="286" y="97"/>
                </a:lnTo>
                <a:lnTo>
                  <a:pt x="290" y="95"/>
                </a:lnTo>
                <a:lnTo>
                  <a:pt x="290" y="95"/>
                </a:lnTo>
                <a:lnTo>
                  <a:pt x="294" y="95"/>
                </a:lnTo>
                <a:lnTo>
                  <a:pt x="294" y="95"/>
                </a:lnTo>
                <a:close/>
                <a:moveTo>
                  <a:pt x="314" y="107"/>
                </a:moveTo>
                <a:lnTo>
                  <a:pt x="308" y="107"/>
                </a:lnTo>
                <a:lnTo>
                  <a:pt x="308" y="81"/>
                </a:lnTo>
                <a:lnTo>
                  <a:pt x="314" y="81"/>
                </a:lnTo>
                <a:lnTo>
                  <a:pt x="314" y="85"/>
                </a:lnTo>
                <a:lnTo>
                  <a:pt x="314" y="85"/>
                </a:lnTo>
                <a:lnTo>
                  <a:pt x="316" y="81"/>
                </a:lnTo>
                <a:lnTo>
                  <a:pt x="316" y="81"/>
                </a:lnTo>
                <a:lnTo>
                  <a:pt x="320" y="81"/>
                </a:lnTo>
                <a:lnTo>
                  <a:pt x="320" y="81"/>
                </a:lnTo>
                <a:lnTo>
                  <a:pt x="324" y="81"/>
                </a:lnTo>
                <a:lnTo>
                  <a:pt x="322" y="87"/>
                </a:lnTo>
                <a:lnTo>
                  <a:pt x="322" y="87"/>
                </a:lnTo>
                <a:lnTo>
                  <a:pt x="318" y="87"/>
                </a:lnTo>
                <a:lnTo>
                  <a:pt x="318" y="87"/>
                </a:lnTo>
                <a:lnTo>
                  <a:pt x="316" y="87"/>
                </a:lnTo>
                <a:lnTo>
                  <a:pt x="316" y="87"/>
                </a:lnTo>
                <a:lnTo>
                  <a:pt x="314" y="91"/>
                </a:lnTo>
                <a:lnTo>
                  <a:pt x="314" y="91"/>
                </a:lnTo>
                <a:lnTo>
                  <a:pt x="314" y="99"/>
                </a:lnTo>
                <a:lnTo>
                  <a:pt x="314" y="107"/>
                </a:lnTo>
                <a:lnTo>
                  <a:pt x="314" y="107"/>
                </a:lnTo>
                <a:close/>
                <a:moveTo>
                  <a:pt x="351" y="107"/>
                </a:moveTo>
                <a:lnTo>
                  <a:pt x="343" y="107"/>
                </a:lnTo>
                <a:lnTo>
                  <a:pt x="343" y="103"/>
                </a:lnTo>
                <a:lnTo>
                  <a:pt x="343" y="103"/>
                </a:lnTo>
                <a:lnTo>
                  <a:pt x="341" y="107"/>
                </a:lnTo>
                <a:lnTo>
                  <a:pt x="341" y="107"/>
                </a:lnTo>
                <a:lnTo>
                  <a:pt x="335" y="107"/>
                </a:lnTo>
                <a:lnTo>
                  <a:pt x="335" y="107"/>
                </a:lnTo>
                <a:lnTo>
                  <a:pt x="331" y="107"/>
                </a:lnTo>
                <a:lnTo>
                  <a:pt x="327" y="105"/>
                </a:lnTo>
                <a:lnTo>
                  <a:pt x="327" y="105"/>
                </a:lnTo>
                <a:lnTo>
                  <a:pt x="325" y="99"/>
                </a:lnTo>
                <a:lnTo>
                  <a:pt x="325" y="93"/>
                </a:lnTo>
                <a:lnTo>
                  <a:pt x="325" y="93"/>
                </a:lnTo>
                <a:lnTo>
                  <a:pt x="325" y="89"/>
                </a:lnTo>
                <a:lnTo>
                  <a:pt x="327" y="83"/>
                </a:lnTo>
                <a:lnTo>
                  <a:pt x="327" y="83"/>
                </a:lnTo>
                <a:lnTo>
                  <a:pt x="331" y="81"/>
                </a:lnTo>
                <a:lnTo>
                  <a:pt x="335" y="81"/>
                </a:lnTo>
                <a:lnTo>
                  <a:pt x="335" y="81"/>
                </a:lnTo>
                <a:lnTo>
                  <a:pt x="339" y="81"/>
                </a:lnTo>
                <a:lnTo>
                  <a:pt x="343" y="85"/>
                </a:lnTo>
                <a:lnTo>
                  <a:pt x="343" y="71"/>
                </a:lnTo>
                <a:lnTo>
                  <a:pt x="351" y="71"/>
                </a:lnTo>
                <a:lnTo>
                  <a:pt x="351" y="107"/>
                </a:lnTo>
                <a:lnTo>
                  <a:pt x="351" y="107"/>
                </a:lnTo>
                <a:close/>
                <a:moveTo>
                  <a:pt x="331" y="93"/>
                </a:moveTo>
                <a:lnTo>
                  <a:pt x="331" y="93"/>
                </a:lnTo>
                <a:lnTo>
                  <a:pt x="333" y="87"/>
                </a:lnTo>
                <a:lnTo>
                  <a:pt x="333" y="87"/>
                </a:lnTo>
                <a:lnTo>
                  <a:pt x="337" y="85"/>
                </a:lnTo>
                <a:lnTo>
                  <a:pt x="337" y="85"/>
                </a:lnTo>
                <a:lnTo>
                  <a:pt x="341" y="87"/>
                </a:lnTo>
                <a:lnTo>
                  <a:pt x="341" y="87"/>
                </a:lnTo>
                <a:lnTo>
                  <a:pt x="343" y="95"/>
                </a:lnTo>
                <a:lnTo>
                  <a:pt x="343" y="95"/>
                </a:lnTo>
                <a:lnTo>
                  <a:pt x="341" y="101"/>
                </a:lnTo>
                <a:lnTo>
                  <a:pt x="341" y="101"/>
                </a:lnTo>
                <a:lnTo>
                  <a:pt x="337" y="103"/>
                </a:lnTo>
                <a:lnTo>
                  <a:pt x="337" y="103"/>
                </a:lnTo>
                <a:lnTo>
                  <a:pt x="335" y="101"/>
                </a:lnTo>
                <a:lnTo>
                  <a:pt x="333" y="99"/>
                </a:lnTo>
                <a:lnTo>
                  <a:pt x="333" y="99"/>
                </a:lnTo>
                <a:lnTo>
                  <a:pt x="331" y="93"/>
                </a:lnTo>
                <a:lnTo>
                  <a:pt x="331" y="93"/>
                </a:lnTo>
                <a:close/>
                <a:moveTo>
                  <a:pt x="91" y="345"/>
                </a:moveTo>
                <a:lnTo>
                  <a:pt x="91" y="345"/>
                </a:lnTo>
                <a:lnTo>
                  <a:pt x="87" y="345"/>
                </a:lnTo>
                <a:lnTo>
                  <a:pt x="83" y="349"/>
                </a:lnTo>
                <a:lnTo>
                  <a:pt x="83" y="349"/>
                </a:lnTo>
                <a:lnTo>
                  <a:pt x="83" y="349"/>
                </a:lnTo>
                <a:lnTo>
                  <a:pt x="81" y="351"/>
                </a:lnTo>
                <a:lnTo>
                  <a:pt x="81" y="355"/>
                </a:lnTo>
                <a:lnTo>
                  <a:pt x="81" y="375"/>
                </a:lnTo>
                <a:lnTo>
                  <a:pt x="81" y="375"/>
                </a:lnTo>
                <a:lnTo>
                  <a:pt x="81" y="377"/>
                </a:lnTo>
                <a:lnTo>
                  <a:pt x="83" y="381"/>
                </a:lnTo>
                <a:lnTo>
                  <a:pt x="83" y="381"/>
                </a:lnTo>
                <a:lnTo>
                  <a:pt x="87" y="383"/>
                </a:lnTo>
                <a:lnTo>
                  <a:pt x="91" y="385"/>
                </a:lnTo>
                <a:lnTo>
                  <a:pt x="97" y="385"/>
                </a:lnTo>
                <a:lnTo>
                  <a:pt x="97" y="385"/>
                </a:lnTo>
                <a:lnTo>
                  <a:pt x="101" y="383"/>
                </a:lnTo>
                <a:lnTo>
                  <a:pt x="105" y="381"/>
                </a:lnTo>
                <a:lnTo>
                  <a:pt x="105" y="381"/>
                </a:lnTo>
                <a:lnTo>
                  <a:pt x="105" y="381"/>
                </a:lnTo>
                <a:lnTo>
                  <a:pt x="107" y="377"/>
                </a:lnTo>
                <a:lnTo>
                  <a:pt x="107" y="375"/>
                </a:lnTo>
                <a:lnTo>
                  <a:pt x="107" y="355"/>
                </a:lnTo>
                <a:lnTo>
                  <a:pt x="107" y="355"/>
                </a:lnTo>
                <a:lnTo>
                  <a:pt x="107" y="351"/>
                </a:lnTo>
                <a:lnTo>
                  <a:pt x="105" y="349"/>
                </a:lnTo>
                <a:lnTo>
                  <a:pt x="105" y="349"/>
                </a:lnTo>
                <a:lnTo>
                  <a:pt x="105" y="349"/>
                </a:lnTo>
                <a:lnTo>
                  <a:pt x="105" y="349"/>
                </a:lnTo>
                <a:lnTo>
                  <a:pt x="101" y="345"/>
                </a:lnTo>
                <a:lnTo>
                  <a:pt x="97" y="345"/>
                </a:lnTo>
                <a:lnTo>
                  <a:pt x="91" y="345"/>
                </a:lnTo>
                <a:lnTo>
                  <a:pt x="91" y="345"/>
                </a:lnTo>
                <a:close/>
                <a:moveTo>
                  <a:pt x="578" y="345"/>
                </a:moveTo>
                <a:lnTo>
                  <a:pt x="578" y="345"/>
                </a:lnTo>
                <a:lnTo>
                  <a:pt x="574" y="345"/>
                </a:lnTo>
                <a:lnTo>
                  <a:pt x="572" y="349"/>
                </a:lnTo>
                <a:lnTo>
                  <a:pt x="572" y="349"/>
                </a:lnTo>
                <a:lnTo>
                  <a:pt x="572" y="349"/>
                </a:lnTo>
                <a:lnTo>
                  <a:pt x="570" y="351"/>
                </a:lnTo>
                <a:lnTo>
                  <a:pt x="568" y="355"/>
                </a:lnTo>
                <a:lnTo>
                  <a:pt x="568" y="375"/>
                </a:lnTo>
                <a:lnTo>
                  <a:pt x="568" y="375"/>
                </a:lnTo>
                <a:lnTo>
                  <a:pt x="570" y="377"/>
                </a:lnTo>
                <a:lnTo>
                  <a:pt x="572" y="381"/>
                </a:lnTo>
                <a:lnTo>
                  <a:pt x="572" y="381"/>
                </a:lnTo>
                <a:lnTo>
                  <a:pt x="574" y="383"/>
                </a:lnTo>
                <a:lnTo>
                  <a:pt x="578" y="385"/>
                </a:lnTo>
                <a:lnTo>
                  <a:pt x="584" y="385"/>
                </a:lnTo>
                <a:lnTo>
                  <a:pt x="584" y="385"/>
                </a:lnTo>
                <a:lnTo>
                  <a:pt x="587" y="383"/>
                </a:lnTo>
                <a:lnTo>
                  <a:pt x="591" y="381"/>
                </a:lnTo>
                <a:lnTo>
                  <a:pt x="591" y="381"/>
                </a:lnTo>
                <a:lnTo>
                  <a:pt x="591" y="381"/>
                </a:lnTo>
                <a:lnTo>
                  <a:pt x="593" y="377"/>
                </a:lnTo>
                <a:lnTo>
                  <a:pt x="595" y="375"/>
                </a:lnTo>
                <a:lnTo>
                  <a:pt x="595" y="355"/>
                </a:lnTo>
                <a:lnTo>
                  <a:pt x="595" y="355"/>
                </a:lnTo>
                <a:lnTo>
                  <a:pt x="593" y="351"/>
                </a:lnTo>
                <a:lnTo>
                  <a:pt x="591" y="349"/>
                </a:lnTo>
                <a:lnTo>
                  <a:pt x="591" y="349"/>
                </a:lnTo>
                <a:lnTo>
                  <a:pt x="591" y="349"/>
                </a:lnTo>
                <a:lnTo>
                  <a:pt x="591" y="349"/>
                </a:lnTo>
                <a:lnTo>
                  <a:pt x="587" y="345"/>
                </a:lnTo>
                <a:lnTo>
                  <a:pt x="584" y="345"/>
                </a:lnTo>
                <a:lnTo>
                  <a:pt x="578" y="345"/>
                </a:lnTo>
                <a:lnTo>
                  <a:pt x="578" y="345"/>
                </a:lnTo>
                <a:close/>
                <a:moveTo>
                  <a:pt x="679" y="345"/>
                </a:moveTo>
                <a:lnTo>
                  <a:pt x="679" y="345"/>
                </a:lnTo>
                <a:lnTo>
                  <a:pt x="675" y="345"/>
                </a:lnTo>
                <a:lnTo>
                  <a:pt x="671" y="349"/>
                </a:lnTo>
                <a:lnTo>
                  <a:pt x="671" y="349"/>
                </a:lnTo>
                <a:lnTo>
                  <a:pt x="671" y="349"/>
                </a:lnTo>
                <a:lnTo>
                  <a:pt x="669" y="351"/>
                </a:lnTo>
                <a:lnTo>
                  <a:pt x="669" y="355"/>
                </a:lnTo>
                <a:lnTo>
                  <a:pt x="669" y="375"/>
                </a:lnTo>
                <a:lnTo>
                  <a:pt x="669" y="375"/>
                </a:lnTo>
                <a:lnTo>
                  <a:pt x="669" y="377"/>
                </a:lnTo>
                <a:lnTo>
                  <a:pt x="671" y="381"/>
                </a:lnTo>
                <a:lnTo>
                  <a:pt x="671" y="381"/>
                </a:lnTo>
                <a:lnTo>
                  <a:pt x="675" y="383"/>
                </a:lnTo>
                <a:lnTo>
                  <a:pt x="679" y="385"/>
                </a:lnTo>
                <a:lnTo>
                  <a:pt x="685" y="385"/>
                </a:lnTo>
                <a:lnTo>
                  <a:pt x="685" y="385"/>
                </a:lnTo>
                <a:lnTo>
                  <a:pt x="689" y="383"/>
                </a:lnTo>
                <a:lnTo>
                  <a:pt x="691" y="381"/>
                </a:lnTo>
                <a:lnTo>
                  <a:pt x="691" y="381"/>
                </a:lnTo>
                <a:lnTo>
                  <a:pt x="691" y="381"/>
                </a:lnTo>
                <a:lnTo>
                  <a:pt x="695" y="377"/>
                </a:lnTo>
                <a:lnTo>
                  <a:pt x="695" y="375"/>
                </a:lnTo>
                <a:lnTo>
                  <a:pt x="695" y="355"/>
                </a:lnTo>
                <a:lnTo>
                  <a:pt x="695" y="355"/>
                </a:lnTo>
                <a:lnTo>
                  <a:pt x="695" y="351"/>
                </a:lnTo>
                <a:lnTo>
                  <a:pt x="691" y="349"/>
                </a:lnTo>
                <a:lnTo>
                  <a:pt x="691" y="349"/>
                </a:lnTo>
                <a:lnTo>
                  <a:pt x="691" y="349"/>
                </a:lnTo>
                <a:lnTo>
                  <a:pt x="691" y="349"/>
                </a:lnTo>
                <a:lnTo>
                  <a:pt x="689" y="345"/>
                </a:lnTo>
                <a:lnTo>
                  <a:pt x="685" y="345"/>
                </a:lnTo>
                <a:lnTo>
                  <a:pt x="679" y="345"/>
                </a:lnTo>
                <a:lnTo>
                  <a:pt x="679" y="345"/>
                </a:lnTo>
                <a:close/>
                <a:moveTo>
                  <a:pt x="685" y="351"/>
                </a:moveTo>
                <a:lnTo>
                  <a:pt x="679" y="351"/>
                </a:lnTo>
                <a:lnTo>
                  <a:pt x="679" y="351"/>
                </a:lnTo>
                <a:lnTo>
                  <a:pt x="675" y="353"/>
                </a:lnTo>
                <a:lnTo>
                  <a:pt x="675" y="353"/>
                </a:lnTo>
                <a:lnTo>
                  <a:pt x="675" y="353"/>
                </a:lnTo>
                <a:lnTo>
                  <a:pt x="673" y="355"/>
                </a:lnTo>
                <a:lnTo>
                  <a:pt x="673" y="375"/>
                </a:lnTo>
                <a:lnTo>
                  <a:pt x="673" y="375"/>
                </a:lnTo>
                <a:lnTo>
                  <a:pt x="675" y="377"/>
                </a:lnTo>
                <a:lnTo>
                  <a:pt x="675" y="377"/>
                </a:lnTo>
                <a:lnTo>
                  <a:pt x="679" y="379"/>
                </a:lnTo>
                <a:lnTo>
                  <a:pt x="685" y="379"/>
                </a:lnTo>
                <a:lnTo>
                  <a:pt x="685" y="379"/>
                </a:lnTo>
                <a:lnTo>
                  <a:pt x="689" y="377"/>
                </a:lnTo>
                <a:lnTo>
                  <a:pt x="689" y="377"/>
                </a:lnTo>
                <a:lnTo>
                  <a:pt x="689" y="377"/>
                </a:lnTo>
                <a:lnTo>
                  <a:pt x="689" y="375"/>
                </a:lnTo>
                <a:lnTo>
                  <a:pt x="689" y="355"/>
                </a:lnTo>
                <a:lnTo>
                  <a:pt x="689" y="355"/>
                </a:lnTo>
                <a:lnTo>
                  <a:pt x="689" y="353"/>
                </a:lnTo>
                <a:lnTo>
                  <a:pt x="689" y="353"/>
                </a:lnTo>
                <a:lnTo>
                  <a:pt x="689" y="353"/>
                </a:lnTo>
                <a:lnTo>
                  <a:pt x="685" y="351"/>
                </a:lnTo>
                <a:lnTo>
                  <a:pt x="685" y="351"/>
                </a:lnTo>
                <a:close/>
                <a:moveTo>
                  <a:pt x="645" y="345"/>
                </a:moveTo>
                <a:lnTo>
                  <a:pt x="645" y="345"/>
                </a:lnTo>
                <a:lnTo>
                  <a:pt x="641" y="345"/>
                </a:lnTo>
                <a:lnTo>
                  <a:pt x="637" y="349"/>
                </a:lnTo>
                <a:lnTo>
                  <a:pt x="637" y="349"/>
                </a:lnTo>
                <a:lnTo>
                  <a:pt x="637" y="349"/>
                </a:lnTo>
                <a:lnTo>
                  <a:pt x="635" y="351"/>
                </a:lnTo>
                <a:lnTo>
                  <a:pt x="635" y="355"/>
                </a:lnTo>
                <a:lnTo>
                  <a:pt x="635" y="375"/>
                </a:lnTo>
                <a:lnTo>
                  <a:pt x="635" y="375"/>
                </a:lnTo>
                <a:lnTo>
                  <a:pt x="635" y="377"/>
                </a:lnTo>
                <a:lnTo>
                  <a:pt x="637" y="381"/>
                </a:lnTo>
                <a:lnTo>
                  <a:pt x="637" y="381"/>
                </a:lnTo>
                <a:lnTo>
                  <a:pt x="641" y="383"/>
                </a:lnTo>
                <a:lnTo>
                  <a:pt x="645" y="385"/>
                </a:lnTo>
                <a:lnTo>
                  <a:pt x="651" y="385"/>
                </a:lnTo>
                <a:lnTo>
                  <a:pt x="651" y="385"/>
                </a:lnTo>
                <a:lnTo>
                  <a:pt x="655" y="383"/>
                </a:lnTo>
                <a:lnTo>
                  <a:pt x="659" y="381"/>
                </a:lnTo>
                <a:lnTo>
                  <a:pt x="659" y="381"/>
                </a:lnTo>
                <a:lnTo>
                  <a:pt x="659" y="381"/>
                </a:lnTo>
                <a:lnTo>
                  <a:pt x="661" y="377"/>
                </a:lnTo>
                <a:lnTo>
                  <a:pt x="661" y="375"/>
                </a:lnTo>
                <a:lnTo>
                  <a:pt x="661" y="355"/>
                </a:lnTo>
                <a:lnTo>
                  <a:pt x="661" y="355"/>
                </a:lnTo>
                <a:lnTo>
                  <a:pt x="661" y="351"/>
                </a:lnTo>
                <a:lnTo>
                  <a:pt x="659" y="349"/>
                </a:lnTo>
                <a:lnTo>
                  <a:pt x="659" y="349"/>
                </a:lnTo>
                <a:lnTo>
                  <a:pt x="659" y="349"/>
                </a:lnTo>
                <a:lnTo>
                  <a:pt x="659" y="349"/>
                </a:lnTo>
                <a:lnTo>
                  <a:pt x="655" y="345"/>
                </a:lnTo>
                <a:lnTo>
                  <a:pt x="651" y="345"/>
                </a:lnTo>
                <a:lnTo>
                  <a:pt x="645" y="345"/>
                </a:lnTo>
                <a:lnTo>
                  <a:pt x="645" y="345"/>
                </a:lnTo>
                <a:close/>
                <a:moveTo>
                  <a:pt x="651" y="351"/>
                </a:moveTo>
                <a:lnTo>
                  <a:pt x="645" y="351"/>
                </a:lnTo>
                <a:lnTo>
                  <a:pt x="645" y="351"/>
                </a:lnTo>
                <a:lnTo>
                  <a:pt x="641" y="353"/>
                </a:lnTo>
                <a:lnTo>
                  <a:pt x="641" y="353"/>
                </a:lnTo>
                <a:lnTo>
                  <a:pt x="641" y="353"/>
                </a:lnTo>
                <a:lnTo>
                  <a:pt x="641" y="355"/>
                </a:lnTo>
                <a:lnTo>
                  <a:pt x="641" y="375"/>
                </a:lnTo>
                <a:lnTo>
                  <a:pt x="641" y="375"/>
                </a:lnTo>
                <a:lnTo>
                  <a:pt x="641" y="377"/>
                </a:lnTo>
                <a:lnTo>
                  <a:pt x="641" y="377"/>
                </a:lnTo>
                <a:lnTo>
                  <a:pt x="645" y="379"/>
                </a:lnTo>
                <a:lnTo>
                  <a:pt x="651" y="379"/>
                </a:lnTo>
                <a:lnTo>
                  <a:pt x="651" y="379"/>
                </a:lnTo>
                <a:lnTo>
                  <a:pt x="655" y="377"/>
                </a:lnTo>
                <a:lnTo>
                  <a:pt x="655" y="377"/>
                </a:lnTo>
                <a:lnTo>
                  <a:pt x="655" y="377"/>
                </a:lnTo>
                <a:lnTo>
                  <a:pt x="655" y="375"/>
                </a:lnTo>
                <a:lnTo>
                  <a:pt x="655" y="355"/>
                </a:lnTo>
                <a:lnTo>
                  <a:pt x="655" y="355"/>
                </a:lnTo>
                <a:lnTo>
                  <a:pt x="655" y="353"/>
                </a:lnTo>
                <a:lnTo>
                  <a:pt x="655" y="353"/>
                </a:lnTo>
                <a:lnTo>
                  <a:pt x="655" y="353"/>
                </a:lnTo>
                <a:lnTo>
                  <a:pt x="651" y="351"/>
                </a:lnTo>
                <a:lnTo>
                  <a:pt x="651" y="351"/>
                </a:lnTo>
                <a:close/>
                <a:moveTo>
                  <a:pt x="611" y="345"/>
                </a:moveTo>
                <a:lnTo>
                  <a:pt x="611" y="345"/>
                </a:lnTo>
                <a:lnTo>
                  <a:pt x="607" y="345"/>
                </a:lnTo>
                <a:lnTo>
                  <a:pt x="603" y="349"/>
                </a:lnTo>
                <a:lnTo>
                  <a:pt x="603" y="349"/>
                </a:lnTo>
                <a:lnTo>
                  <a:pt x="603" y="349"/>
                </a:lnTo>
                <a:lnTo>
                  <a:pt x="601" y="351"/>
                </a:lnTo>
                <a:lnTo>
                  <a:pt x="601" y="355"/>
                </a:lnTo>
                <a:lnTo>
                  <a:pt x="601" y="375"/>
                </a:lnTo>
                <a:lnTo>
                  <a:pt x="601" y="375"/>
                </a:lnTo>
                <a:lnTo>
                  <a:pt x="601" y="377"/>
                </a:lnTo>
                <a:lnTo>
                  <a:pt x="603" y="381"/>
                </a:lnTo>
                <a:lnTo>
                  <a:pt x="603" y="381"/>
                </a:lnTo>
                <a:lnTo>
                  <a:pt x="607" y="383"/>
                </a:lnTo>
                <a:lnTo>
                  <a:pt x="611" y="385"/>
                </a:lnTo>
                <a:lnTo>
                  <a:pt x="617" y="385"/>
                </a:lnTo>
                <a:lnTo>
                  <a:pt x="617" y="385"/>
                </a:lnTo>
                <a:lnTo>
                  <a:pt x="621" y="383"/>
                </a:lnTo>
                <a:lnTo>
                  <a:pt x="625" y="381"/>
                </a:lnTo>
                <a:lnTo>
                  <a:pt x="625" y="381"/>
                </a:lnTo>
                <a:lnTo>
                  <a:pt x="625" y="381"/>
                </a:lnTo>
                <a:lnTo>
                  <a:pt x="627" y="377"/>
                </a:lnTo>
                <a:lnTo>
                  <a:pt x="627" y="375"/>
                </a:lnTo>
                <a:lnTo>
                  <a:pt x="627" y="355"/>
                </a:lnTo>
                <a:lnTo>
                  <a:pt x="627" y="355"/>
                </a:lnTo>
                <a:lnTo>
                  <a:pt x="627" y="351"/>
                </a:lnTo>
                <a:lnTo>
                  <a:pt x="625" y="349"/>
                </a:lnTo>
                <a:lnTo>
                  <a:pt x="625" y="349"/>
                </a:lnTo>
                <a:lnTo>
                  <a:pt x="625" y="349"/>
                </a:lnTo>
                <a:lnTo>
                  <a:pt x="625" y="349"/>
                </a:lnTo>
                <a:lnTo>
                  <a:pt x="621" y="345"/>
                </a:lnTo>
                <a:lnTo>
                  <a:pt x="617" y="345"/>
                </a:lnTo>
                <a:lnTo>
                  <a:pt x="611" y="345"/>
                </a:lnTo>
                <a:lnTo>
                  <a:pt x="611" y="345"/>
                </a:lnTo>
                <a:close/>
                <a:moveTo>
                  <a:pt x="617" y="351"/>
                </a:moveTo>
                <a:lnTo>
                  <a:pt x="611" y="351"/>
                </a:lnTo>
                <a:lnTo>
                  <a:pt x="611" y="351"/>
                </a:lnTo>
                <a:lnTo>
                  <a:pt x="607" y="353"/>
                </a:lnTo>
                <a:lnTo>
                  <a:pt x="607" y="353"/>
                </a:lnTo>
                <a:lnTo>
                  <a:pt x="607" y="353"/>
                </a:lnTo>
                <a:lnTo>
                  <a:pt x="607" y="355"/>
                </a:lnTo>
                <a:lnTo>
                  <a:pt x="607" y="375"/>
                </a:lnTo>
                <a:lnTo>
                  <a:pt x="607" y="375"/>
                </a:lnTo>
                <a:lnTo>
                  <a:pt x="607" y="377"/>
                </a:lnTo>
                <a:lnTo>
                  <a:pt x="607" y="377"/>
                </a:lnTo>
                <a:lnTo>
                  <a:pt x="611" y="379"/>
                </a:lnTo>
                <a:lnTo>
                  <a:pt x="617" y="379"/>
                </a:lnTo>
                <a:lnTo>
                  <a:pt x="617" y="379"/>
                </a:lnTo>
                <a:lnTo>
                  <a:pt x="621" y="377"/>
                </a:lnTo>
                <a:lnTo>
                  <a:pt x="621" y="377"/>
                </a:lnTo>
                <a:lnTo>
                  <a:pt x="621" y="377"/>
                </a:lnTo>
                <a:lnTo>
                  <a:pt x="623" y="375"/>
                </a:lnTo>
                <a:lnTo>
                  <a:pt x="623" y="355"/>
                </a:lnTo>
                <a:lnTo>
                  <a:pt x="623" y="355"/>
                </a:lnTo>
                <a:lnTo>
                  <a:pt x="621" y="353"/>
                </a:lnTo>
                <a:lnTo>
                  <a:pt x="621" y="353"/>
                </a:lnTo>
                <a:lnTo>
                  <a:pt x="621" y="353"/>
                </a:lnTo>
                <a:lnTo>
                  <a:pt x="617" y="351"/>
                </a:lnTo>
                <a:lnTo>
                  <a:pt x="617" y="351"/>
                </a:lnTo>
                <a:close/>
                <a:moveTo>
                  <a:pt x="584" y="351"/>
                </a:moveTo>
                <a:lnTo>
                  <a:pt x="578" y="351"/>
                </a:lnTo>
                <a:lnTo>
                  <a:pt x="578" y="351"/>
                </a:lnTo>
                <a:lnTo>
                  <a:pt x="576" y="353"/>
                </a:lnTo>
                <a:lnTo>
                  <a:pt x="576" y="353"/>
                </a:lnTo>
                <a:lnTo>
                  <a:pt x="576" y="353"/>
                </a:lnTo>
                <a:lnTo>
                  <a:pt x="574" y="355"/>
                </a:lnTo>
                <a:lnTo>
                  <a:pt x="574" y="375"/>
                </a:lnTo>
                <a:lnTo>
                  <a:pt x="574" y="375"/>
                </a:lnTo>
                <a:lnTo>
                  <a:pt x="576" y="377"/>
                </a:lnTo>
                <a:lnTo>
                  <a:pt x="576" y="377"/>
                </a:lnTo>
                <a:lnTo>
                  <a:pt x="578" y="379"/>
                </a:lnTo>
                <a:lnTo>
                  <a:pt x="584" y="379"/>
                </a:lnTo>
                <a:lnTo>
                  <a:pt x="584" y="379"/>
                </a:lnTo>
                <a:lnTo>
                  <a:pt x="587" y="377"/>
                </a:lnTo>
                <a:lnTo>
                  <a:pt x="587" y="377"/>
                </a:lnTo>
                <a:lnTo>
                  <a:pt x="587" y="377"/>
                </a:lnTo>
                <a:lnTo>
                  <a:pt x="589" y="375"/>
                </a:lnTo>
                <a:lnTo>
                  <a:pt x="589" y="355"/>
                </a:lnTo>
                <a:lnTo>
                  <a:pt x="589" y="355"/>
                </a:lnTo>
                <a:lnTo>
                  <a:pt x="587" y="353"/>
                </a:lnTo>
                <a:lnTo>
                  <a:pt x="587" y="353"/>
                </a:lnTo>
                <a:lnTo>
                  <a:pt x="587" y="353"/>
                </a:lnTo>
                <a:lnTo>
                  <a:pt x="584" y="351"/>
                </a:lnTo>
                <a:lnTo>
                  <a:pt x="584" y="351"/>
                </a:lnTo>
                <a:close/>
                <a:moveTo>
                  <a:pt x="415" y="345"/>
                </a:moveTo>
                <a:lnTo>
                  <a:pt x="415" y="345"/>
                </a:lnTo>
                <a:lnTo>
                  <a:pt x="411" y="345"/>
                </a:lnTo>
                <a:lnTo>
                  <a:pt x="409" y="349"/>
                </a:lnTo>
                <a:lnTo>
                  <a:pt x="409" y="349"/>
                </a:lnTo>
                <a:lnTo>
                  <a:pt x="409" y="349"/>
                </a:lnTo>
                <a:lnTo>
                  <a:pt x="407" y="351"/>
                </a:lnTo>
                <a:lnTo>
                  <a:pt x="405" y="355"/>
                </a:lnTo>
                <a:lnTo>
                  <a:pt x="405" y="375"/>
                </a:lnTo>
                <a:lnTo>
                  <a:pt x="405" y="375"/>
                </a:lnTo>
                <a:lnTo>
                  <a:pt x="407" y="377"/>
                </a:lnTo>
                <a:lnTo>
                  <a:pt x="409" y="381"/>
                </a:lnTo>
                <a:lnTo>
                  <a:pt x="409" y="381"/>
                </a:lnTo>
                <a:lnTo>
                  <a:pt x="411" y="383"/>
                </a:lnTo>
                <a:lnTo>
                  <a:pt x="415" y="385"/>
                </a:lnTo>
                <a:lnTo>
                  <a:pt x="423" y="385"/>
                </a:lnTo>
                <a:lnTo>
                  <a:pt x="423" y="385"/>
                </a:lnTo>
                <a:lnTo>
                  <a:pt x="427" y="383"/>
                </a:lnTo>
                <a:lnTo>
                  <a:pt x="429" y="381"/>
                </a:lnTo>
                <a:lnTo>
                  <a:pt x="429" y="381"/>
                </a:lnTo>
                <a:lnTo>
                  <a:pt x="429" y="381"/>
                </a:lnTo>
                <a:lnTo>
                  <a:pt x="431" y="377"/>
                </a:lnTo>
                <a:lnTo>
                  <a:pt x="433" y="375"/>
                </a:lnTo>
                <a:lnTo>
                  <a:pt x="433" y="355"/>
                </a:lnTo>
                <a:lnTo>
                  <a:pt x="433" y="355"/>
                </a:lnTo>
                <a:lnTo>
                  <a:pt x="431" y="351"/>
                </a:lnTo>
                <a:lnTo>
                  <a:pt x="429" y="349"/>
                </a:lnTo>
                <a:lnTo>
                  <a:pt x="429" y="349"/>
                </a:lnTo>
                <a:lnTo>
                  <a:pt x="429" y="349"/>
                </a:lnTo>
                <a:lnTo>
                  <a:pt x="429" y="349"/>
                </a:lnTo>
                <a:lnTo>
                  <a:pt x="427" y="345"/>
                </a:lnTo>
                <a:lnTo>
                  <a:pt x="423" y="345"/>
                </a:lnTo>
                <a:lnTo>
                  <a:pt x="415" y="345"/>
                </a:lnTo>
                <a:lnTo>
                  <a:pt x="415" y="345"/>
                </a:lnTo>
                <a:close/>
                <a:moveTo>
                  <a:pt x="516" y="345"/>
                </a:moveTo>
                <a:lnTo>
                  <a:pt x="516" y="345"/>
                </a:lnTo>
                <a:lnTo>
                  <a:pt x="512" y="345"/>
                </a:lnTo>
                <a:lnTo>
                  <a:pt x="508" y="349"/>
                </a:lnTo>
                <a:lnTo>
                  <a:pt x="508" y="349"/>
                </a:lnTo>
                <a:lnTo>
                  <a:pt x="508" y="349"/>
                </a:lnTo>
                <a:lnTo>
                  <a:pt x="506" y="351"/>
                </a:lnTo>
                <a:lnTo>
                  <a:pt x="506" y="355"/>
                </a:lnTo>
                <a:lnTo>
                  <a:pt x="506" y="375"/>
                </a:lnTo>
                <a:lnTo>
                  <a:pt x="506" y="375"/>
                </a:lnTo>
                <a:lnTo>
                  <a:pt x="506" y="377"/>
                </a:lnTo>
                <a:lnTo>
                  <a:pt x="508" y="381"/>
                </a:lnTo>
                <a:lnTo>
                  <a:pt x="508" y="381"/>
                </a:lnTo>
                <a:lnTo>
                  <a:pt x="512" y="383"/>
                </a:lnTo>
                <a:lnTo>
                  <a:pt x="516" y="385"/>
                </a:lnTo>
                <a:lnTo>
                  <a:pt x="522" y="385"/>
                </a:lnTo>
                <a:lnTo>
                  <a:pt x="522" y="385"/>
                </a:lnTo>
                <a:lnTo>
                  <a:pt x="526" y="383"/>
                </a:lnTo>
                <a:lnTo>
                  <a:pt x="530" y="381"/>
                </a:lnTo>
                <a:lnTo>
                  <a:pt x="530" y="381"/>
                </a:lnTo>
                <a:lnTo>
                  <a:pt x="530" y="381"/>
                </a:lnTo>
                <a:lnTo>
                  <a:pt x="532" y="377"/>
                </a:lnTo>
                <a:lnTo>
                  <a:pt x="532" y="375"/>
                </a:lnTo>
                <a:lnTo>
                  <a:pt x="532" y="355"/>
                </a:lnTo>
                <a:lnTo>
                  <a:pt x="532" y="355"/>
                </a:lnTo>
                <a:lnTo>
                  <a:pt x="532" y="351"/>
                </a:lnTo>
                <a:lnTo>
                  <a:pt x="530" y="349"/>
                </a:lnTo>
                <a:lnTo>
                  <a:pt x="530" y="349"/>
                </a:lnTo>
                <a:lnTo>
                  <a:pt x="530" y="349"/>
                </a:lnTo>
                <a:lnTo>
                  <a:pt x="530" y="349"/>
                </a:lnTo>
                <a:lnTo>
                  <a:pt x="526" y="345"/>
                </a:lnTo>
                <a:lnTo>
                  <a:pt x="522" y="345"/>
                </a:lnTo>
                <a:lnTo>
                  <a:pt x="516" y="345"/>
                </a:lnTo>
                <a:lnTo>
                  <a:pt x="516" y="345"/>
                </a:lnTo>
                <a:close/>
                <a:moveTo>
                  <a:pt x="522" y="351"/>
                </a:moveTo>
                <a:lnTo>
                  <a:pt x="516" y="351"/>
                </a:lnTo>
                <a:lnTo>
                  <a:pt x="516" y="351"/>
                </a:lnTo>
                <a:lnTo>
                  <a:pt x="512" y="353"/>
                </a:lnTo>
                <a:lnTo>
                  <a:pt x="512" y="353"/>
                </a:lnTo>
                <a:lnTo>
                  <a:pt x="512" y="353"/>
                </a:lnTo>
                <a:lnTo>
                  <a:pt x="512" y="355"/>
                </a:lnTo>
                <a:lnTo>
                  <a:pt x="512" y="375"/>
                </a:lnTo>
                <a:lnTo>
                  <a:pt x="512" y="375"/>
                </a:lnTo>
                <a:lnTo>
                  <a:pt x="512" y="377"/>
                </a:lnTo>
                <a:lnTo>
                  <a:pt x="512" y="377"/>
                </a:lnTo>
                <a:lnTo>
                  <a:pt x="516" y="379"/>
                </a:lnTo>
                <a:lnTo>
                  <a:pt x="522" y="379"/>
                </a:lnTo>
                <a:lnTo>
                  <a:pt x="522" y="379"/>
                </a:lnTo>
                <a:lnTo>
                  <a:pt x="526" y="377"/>
                </a:lnTo>
                <a:lnTo>
                  <a:pt x="526" y="377"/>
                </a:lnTo>
                <a:lnTo>
                  <a:pt x="526" y="377"/>
                </a:lnTo>
                <a:lnTo>
                  <a:pt x="526" y="375"/>
                </a:lnTo>
                <a:lnTo>
                  <a:pt x="526" y="355"/>
                </a:lnTo>
                <a:lnTo>
                  <a:pt x="526" y="355"/>
                </a:lnTo>
                <a:lnTo>
                  <a:pt x="526" y="353"/>
                </a:lnTo>
                <a:lnTo>
                  <a:pt x="526" y="353"/>
                </a:lnTo>
                <a:lnTo>
                  <a:pt x="526" y="353"/>
                </a:lnTo>
                <a:lnTo>
                  <a:pt x="522" y="351"/>
                </a:lnTo>
                <a:lnTo>
                  <a:pt x="522" y="351"/>
                </a:lnTo>
                <a:close/>
                <a:moveTo>
                  <a:pt x="482" y="345"/>
                </a:moveTo>
                <a:lnTo>
                  <a:pt x="482" y="345"/>
                </a:lnTo>
                <a:lnTo>
                  <a:pt x="478" y="345"/>
                </a:lnTo>
                <a:lnTo>
                  <a:pt x="474" y="349"/>
                </a:lnTo>
                <a:lnTo>
                  <a:pt x="474" y="349"/>
                </a:lnTo>
                <a:lnTo>
                  <a:pt x="474" y="349"/>
                </a:lnTo>
                <a:lnTo>
                  <a:pt x="472" y="351"/>
                </a:lnTo>
                <a:lnTo>
                  <a:pt x="472" y="355"/>
                </a:lnTo>
                <a:lnTo>
                  <a:pt x="472" y="375"/>
                </a:lnTo>
                <a:lnTo>
                  <a:pt x="472" y="375"/>
                </a:lnTo>
                <a:lnTo>
                  <a:pt x="472" y="377"/>
                </a:lnTo>
                <a:lnTo>
                  <a:pt x="474" y="381"/>
                </a:lnTo>
                <a:lnTo>
                  <a:pt x="474" y="381"/>
                </a:lnTo>
                <a:lnTo>
                  <a:pt x="478" y="383"/>
                </a:lnTo>
                <a:lnTo>
                  <a:pt x="482" y="385"/>
                </a:lnTo>
                <a:lnTo>
                  <a:pt x="488" y="385"/>
                </a:lnTo>
                <a:lnTo>
                  <a:pt x="488" y="385"/>
                </a:lnTo>
                <a:lnTo>
                  <a:pt x="492" y="383"/>
                </a:lnTo>
                <a:lnTo>
                  <a:pt x="496" y="381"/>
                </a:lnTo>
                <a:lnTo>
                  <a:pt x="496" y="381"/>
                </a:lnTo>
                <a:lnTo>
                  <a:pt x="496" y="381"/>
                </a:lnTo>
                <a:lnTo>
                  <a:pt x="498" y="377"/>
                </a:lnTo>
                <a:lnTo>
                  <a:pt x="498" y="375"/>
                </a:lnTo>
                <a:lnTo>
                  <a:pt x="498" y="355"/>
                </a:lnTo>
                <a:lnTo>
                  <a:pt x="498" y="355"/>
                </a:lnTo>
                <a:lnTo>
                  <a:pt x="498" y="351"/>
                </a:lnTo>
                <a:lnTo>
                  <a:pt x="496" y="349"/>
                </a:lnTo>
                <a:lnTo>
                  <a:pt x="496" y="349"/>
                </a:lnTo>
                <a:lnTo>
                  <a:pt x="496" y="349"/>
                </a:lnTo>
                <a:lnTo>
                  <a:pt x="496" y="349"/>
                </a:lnTo>
                <a:lnTo>
                  <a:pt x="492" y="345"/>
                </a:lnTo>
                <a:lnTo>
                  <a:pt x="488" y="345"/>
                </a:lnTo>
                <a:lnTo>
                  <a:pt x="482" y="345"/>
                </a:lnTo>
                <a:lnTo>
                  <a:pt x="482" y="345"/>
                </a:lnTo>
                <a:close/>
                <a:moveTo>
                  <a:pt x="488" y="351"/>
                </a:moveTo>
                <a:lnTo>
                  <a:pt x="482" y="351"/>
                </a:lnTo>
                <a:lnTo>
                  <a:pt x="482" y="351"/>
                </a:lnTo>
                <a:lnTo>
                  <a:pt x="478" y="353"/>
                </a:lnTo>
                <a:lnTo>
                  <a:pt x="478" y="353"/>
                </a:lnTo>
                <a:lnTo>
                  <a:pt x="478" y="353"/>
                </a:lnTo>
                <a:lnTo>
                  <a:pt x="478" y="355"/>
                </a:lnTo>
                <a:lnTo>
                  <a:pt x="478" y="375"/>
                </a:lnTo>
                <a:lnTo>
                  <a:pt x="478" y="375"/>
                </a:lnTo>
                <a:lnTo>
                  <a:pt x="478" y="377"/>
                </a:lnTo>
                <a:lnTo>
                  <a:pt x="478" y="377"/>
                </a:lnTo>
                <a:lnTo>
                  <a:pt x="482" y="379"/>
                </a:lnTo>
                <a:lnTo>
                  <a:pt x="488" y="379"/>
                </a:lnTo>
                <a:lnTo>
                  <a:pt x="488" y="379"/>
                </a:lnTo>
                <a:lnTo>
                  <a:pt x="492" y="377"/>
                </a:lnTo>
                <a:lnTo>
                  <a:pt x="492" y="377"/>
                </a:lnTo>
                <a:lnTo>
                  <a:pt x="492" y="377"/>
                </a:lnTo>
                <a:lnTo>
                  <a:pt x="494" y="375"/>
                </a:lnTo>
                <a:lnTo>
                  <a:pt x="494" y="355"/>
                </a:lnTo>
                <a:lnTo>
                  <a:pt x="494" y="355"/>
                </a:lnTo>
                <a:lnTo>
                  <a:pt x="492" y="353"/>
                </a:lnTo>
                <a:lnTo>
                  <a:pt x="492" y="353"/>
                </a:lnTo>
                <a:lnTo>
                  <a:pt x="492" y="353"/>
                </a:lnTo>
                <a:lnTo>
                  <a:pt x="488" y="351"/>
                </a:lnTo>
                <a:lnTo>
                  <a:pt x="488" y="351"/>
                </a:lnTo>
                <a:close/>
                <a:moveTo>
                  <a:pt x="449" y="345"/>
                </a:moveTo>
                <a:lnTo>
                  <a:pt x="449" y="345"/>
                </a:lnTo>
                <a:lnTo>
                  <a:pt x="445" y="345"/>
                </a:lnTo>
                <a:lnTo>
                  <a:pt x="443" y="349"/>
                </a:lnTo>
                <a:lnTo>
                  <a:pt x="443" y="349"/>
                </a:lnTo>
                <a:lnTo>
                  <a:pt x="443" y="349"/>
                </a:lnTo>
                <a:lnTo>
                  <a:pt x="439" y="351"/>
                </a:lnTo>
                <a:lnTo>
                  <a:pt x="439" y="355"/>
                </a:lnTo>
                <a:lnTo>
                  <a:pt x="439" y="375"/>
                </a:lnTo>
                <a:lnTo>
                  <a:pt x="439" y="375"/>
                </a:lnTo>
                <a:lnTo>
                  <a:pt x="439" y="377"/>
                </a:lnTo>
                <a:lnTo>
                  <a:pt x="443" y="381"/>
                </a:lnTo>
                <a:lnTo>
                  <a:pt x="443" y="381"/>
                </a:lnTo>
                <a:lnTo>
                  <a:pt x="445" y="383"/>
                </a:lnTo>
                <a:lnTo>
                  <a:pt x="449" y="385"/>
                </a:lnTo>
                <a:lnTo>
                  <a:pt x="454" y="385"/>
                </a:lnTo>
                <a:lnTo>
                  <a:pt x="454" y="385"/>
                </a:lnTo>
                <a:lnTo>
                  <a:pt x="458" y="383"/>
                </a:lnTo>
                <a:lnTo>
                  <a:pt x="462" y="381"/>
                </a:lnTo>
                <a:lnTo>
                  <a:pt x="462" y="381"/>
                </a:lnTo>
                <a:lnTo>
                  <a:pt x="462" y="381"/>
                </a:lnTo>
                <a:lnTo>
                  <a:pt x="464" y="377"/>
                </a:lnTo>
                <a:lnTo>
                  <a:pt x="464" y="375"/>
                </a:lnTo>
                <a:lnTo>
                  <a:pt x="464" y="355"/>
                </a:lnTo>
                <a:lnTo>
                  <a:pt x="464" y="355"/>
                </a:lnTo>
                <a:lnTo>
                  <a:pt x="464" y="351"/>
                </a:lnTo>
                <a:lnTo>
                  <a:pt x="462" y="349"/>
                </a:lnTo>
                <a:lnTo>
                  <a:pt x="462" y="349"/>
                </a:lnTo>
                <a:lnTo>
                  <a:pt x="462" y="349"/>
                </a:lnTo>
                <a:lnTo>
                  <a:pt x="462" y="349"/>
                </a:lnTo>
                <a:lnTo>
                  <a:pt x="458" y="345"/>
                </a:lnTo>
                <a:lnTo>
                  <a:pt x="454" y="345"/>
                </a:lnTo>
                <a:lnTo>
                  <a:pt x="449" y="345"/>
                </a:lnTo>
                <a:lnTo>
                  <a:pt x="449" y="345"/>
                </a:lnTo>
                <a:close/>
                <a:moveTo>
                  <a:pt x="454" y="351"/>
                </a:moveTo>
                <a:lnTo>
                  <a:pt x="449" y="351"/>
                </a:lnTo>
                <a:lnTo>
                  <a:pt x="449" y="351"/>
                </a:lnTo>
                <a:lnTo>
                  <a:pt x="447" y="353"/>
                </a:lnTo>
                <a:lnTo>
                  <a:pt x="447" y="353"/>
                </a:lnTo>
                <a:lnTo>
                  <a:pt x="447" y="353"/>
                </a:lnTo>
                <a:lnTo>
                  <a:pt x="445" y="355"/>
                </a:lnTo>
                <a:lnTo>
                  <a:pt x="445" y="375"/>
                </a:lnTo>
                <a:lnTo>
                  <a:pt x="445" y="375"/>
                </a:lnTo>
                <a:lnTo>
                  <a:pt x="447" y="377"/>
                </a:lnTo>
                <a:lnTo>
                  <a:pt x="447" y="377"/>
                </a:lnTo>
                <a:lnTo>
                  <a:pt x="449" y="379"/>
                </a:lnTo>
                <a:lnTo>
                  <a:pt x="454" y="379"/>
                </a:lnTo>
                <a:lnTo>
                  <a:pt x="454" y="379"/>
                </a:lnTo>
                <a:lnTo>
                  <a:pt x="458" y="377"/>
                </a:lnTo>
                <a:lnTo>
                  <a:pt x="458" y="377"/>
                </a:lnTo>
                <a:lnTo>
                  <a:pt x="458" y="377"/>
                </a:lnTo>
                <a:lnTo>
                  <a:pt x="460" y="375"/>
                </a:lnTo>
                <a:lnTo>
                  <a:pt x="460" y="355"/>
                </a:lnTo>
                <a:lnTo>
                  <a:pt x="460" y="355"/>
                </a:lnTo>
                <a:lnTo>
                  <a:pt x="458" y="353"/>
                </a:lnTo>
                <a:lnTo>
                  <a:pt x="458" y="353"/>
                </a:lnTo>
                <a:lnTo>
                  <a:pt x="458" y="353"/>
                </a:lnTo>
                <a:lnTo>
                  <a:pt x="454" y="351"/>
                </a:lnTo>
                <a:lnTo>
                  <a:pt x="454" y="351"/>
                </a:lnTo>
                <a:close/>
                <a:moveTo>
                  <a:pt x="423" y="351"/>
                </a:moveTo>
                <a:lnTo>
                  <a:pt x="415" y="351"/>
                </a:lnTo>
                <a:lnTo>
                  <a:pt x="415" y="351"/>
                </a:lnTo>
                <a:lnTo>
                  <a:pt x="413" y="353"/>
                </a:lnTo>
                <a:lnTo>
                  <a:pt x="413" y="353"/>
                </a:lnTo>
                <a:lnTo>
                  <a:pt x="413" y="353"/>
                </a:lnTo>
                <a:lnTo>
                  <a:pt x="411" y="355"/>
                </a:lnTo>
                <a:lnTo>
                  <a:pt x="411" y="375"/>
                </a:lnTo>
                <a:lnTo>
                  <a:pt x="411" y="375"/>
                </a:lnTo>
                <a:lnTo>
                  <a:pt x="413" y="377"/>
                </a:lnTo>
                <a:lnTo>
                  <a:pt x="413" y="377"/>
                </a:lnTo>
                <a:lnTo>
                  <a:pt x="415" y="379"/>
                </a:lnTo>
                <a:lnTo>
                  <a:pt x="423" y="379"/>
                </a:lnTo>
                <a:lnTo>
                  <a:pt x="423" y="379"/>
                </a:lnTo>
                <a:lnTo>
                  <a:pt x="425" y="377"/>
                </a:lnTo>
                <a:lnTo>
                  <a:pt x="425" y="377"/>
                </a:lnTo>
                <a:lnTo>
                  <a:pt x="425" y="377"/>
                </a:lnTo>
                <a:lnTo>
                  <a:pt x="427" y="375"/>
                </a:lnTo>
                <a:lnTo>
                  <a:pt x="427" y="355"/>
                </a:lnTo>
                <a:lnTo>
                  <a:pt x="427" y="355"/>
                </a:lnTo>
                <a:lnTo>
                  <a:pt x="425" y="353"/>
                </a:lnTo>
                <a:lnTo>
                  <a:pt x="425" y="353"/>
                </a:lnTo>
                <a:lnTo>
                  <a:pt x="425" y="353"/>
                </a:lnTo>
                <a:lnTo>
                  <a:pt x="423" y="351"/>
                </a:lnTo>
                <a:lnTo>
                  <a:pt x="423" y="351"/>
                </a:lnTo>
                <a:close/>
                <a:moveTo>
                  <a:pt x="252" y="345"/>
                </a:moveTo>
                <a:lnTo>
                  <a:pt x="252" y="345"/>
                </a:lnTo>
                <a:lnTo>
                  <a:pt x="250" y="345"/>
                </a:lnTo>
                <a:lnTo>
                  <a:pt x="246" y="349"/>
                </a:lnTo>
                <a:lnTo>
                  <a:pt x="246" y="349"/>
                </a:lnTo>
                <a:lnTo>
                  <a:pt x="246" y="349"/>
                </a:lnTo>
                <a:lnTo>
                  <a:pt x="244" y="351"/>
                </a:lnTo>
                <a:lnTo>
                  <a:pt x="242" y="355"/>
                </a:lnTo>
                <a:lnTo>
                  <a:pt x="242" y="375"/>
                </a:lnTo>
                <a:lnTo>
                  <a:pt x="242" y="375"/>
                </a:lnTo>
                <a:lnTo>
                  <a:pt x="244" y="377"/>
                </a:lnTo>
                <a:lnTo>
                  <a:pt x="246" y="381"/>
                </a:lnTo>
                <a:lnTo>
                  <a:pt x="246" y="381"/>
                </a:lnTo>
                <a:lnTo>
                  <a:pt x="250" y="383"/>
                </a:lnTo>
                <a:lnTo>
                  <a:pt x="252" y="385"/>
                </a:lnTo>
                <a:lnTo>
                  <a:pt x="260" y="385"/>
                </a:lnTo>
                <a:lnTo>
                  <a:pt x="260" y="385"/>
                </a:lnTo>
                <a:lnTo>
                  <a:pt x="264" y="383"/>
                </a:lnTo>
                <a:lnTo>
                  <a:pt x="266" y="381"/>
                </a:lnTo>
                <a:lnTo>
                  <a:pt x="266" y="381"/>
                </a:lnTo>
                <a:lnTo>
                  <a:pt x="266" y="381"/>
                </a:lnTo>
                <a:lnTo>
                  <a:pt x="268" y="377"/>
                </a:lnTo>
                <a:lnTo>
                  <a:pt x="270" y="375"/>
                </a:lnTo>
                <a:lnTo>
                  <a:pt x="270" y="355"/>
                </a:lnTo>
                <a:lnTo>
                  <a:pt x="270" y="355"/>
                </a:lnTo>
                <a:lnTo>
                  <a:pt x="268" y="351"/>
                </a:lnTo>
                <a:lnTo>
                  <a:pt x="266" y="349"/>
                </a:lnTo>
                <a:lnTo>
                  <a:pt x="266" y="349"/>
                </a:lnTo>
                <a:lnTo>
                  <a:pt x="266" y="349"/>
                </a:lnTo>
                <a:lnTo>
                  <a:pt x="266" y="349"/>
                </a:lnTo>
                <a:lnTo>
                  <a:pt x="264" y="345"/>
                </a:lnTo>
                <a:lnTo>
                  <a:pt x="260" y="345"/>
                </a:lnTo>
                <a:lnTo>
                  <a:pt x="252" y="345"/>
                </a:lnTo>
                <a:lnTo>
                  <a:pt x="252" y="345"/>
                </a:lnTo>
                <a:close/>
                <a:moveTo>
                  <a:pt x="353" y="345"/>
                </a:moveTo>
                <a:lnTo>
                  <a:pt x="353" y="345"/>
                </a:lnTo>
                <a:lnTo>
                  <a:pt x="349" y="345"/>
                </a:lnTo>
                <a:lnTo>
                  <a:pt x="345" y="349"/>
                </a:lnTo>
                <a:lnTo>
                  <a:pt x="345" y="349"/>
                </a:lnTo>
                <a:lnTo>
                  <a:pt x="345" y="349"/>
                </a:lnTo>
                <a:lnTo>
                  <a:pt x="343" y="351"/>
                </a:lnTo>
                <a:lnTo>
                  <a:pt x="343" y="355"/>
                </a:lnTo>
                <a:lnTo>
                  <a:pt x="343" y="375"/>
                </a:lnTo>
                <a:lnTo>
                  <a:pt x="343" y="375"/>
                </a:lnTo>
                <a:lnTo>
                  <a:pt x="343" y="377"/>
                </a:lnTo>
                <a:lnTo>
                  <a:pt x="345" y="381"/>
                </a:lnTo>
                <a:lnTo>
                  <a:pt x="345" y="381"/>
                </a:lnTo>
                <a:lnTo>
                  <a:pt x="349" y="383"/>
                </a:lnTo>
                <a:lnTo>
                  <a:pt x="353" y="385"/>
                </a:lnTo>
                <a:lnTo>
                  <a:pt x="359" y="385"/>
                </a:lnTo>
                <a:lnTo>
                  <a:pt x="359" y="385"/>
                </a:lnTo>
                <a:lnTo>
                  <a:pt x="363" y="383"/>
                </a:lnTo>
                <a:lnTo>
                  <a:pt x="367" y="381"/>
                </a:lnTo>
                <a:lnTo>
                  <a:pt x="367" y="381"/>
                </a:lnTo>
                <a:lnTo>
                  <a:pt x="367" y="381"/>
                </a:lnTo>
                <a:lnTo>
                  <a:pt x="369" y="377"/>
                </a:lnTo>
                <a:lnTo>
                  <a:pt x="369" y="375"/>
                </a:lnTo>
                <a:lnTo>
                  <a:pt x="369" y="355"/>
                </a:lnTo>
                <a:lnTo>
                  <a:pt x="369" y="355"/>
                </a:lnTo>
                <a:lnTo>
                  <a:pt x="369" y="351"/>
                </a:lnTo>
                <a:lnTo>
                  <a:pt x="367" y="349"/>
                </a:lnTo>
                <a:lnTo>
                  <a:pt x="367" y="349"/>
                </a:lnTo>
                <a:lnTo>
                  <a:pt x="367" y="349"/>
                </a:lnTo>
                <a:lnTo>
                  <a:pt x="367" y="349"/>
                </a:lnTo>
                <a:lnTo>
                  <a:pt x="363" y="345"/>
                </a:lnTo>
                <a:lnTo>
                  <a:pt x="359" y="345"/>
                </a:lnTo>
                <a:lnTo>
                  <a:pt x="353" y="345"/>
                </a:lnTo>
                <a:lnTo>
                  <a:pt x="353" y="345"/>
                </a:lnTo>
                <a:close/>
                <a:moveTo>
                  <a:pt x="359" y="351"/>
                </a:moveTo>
                <a:lnTo>
                  <a:pt x="353" y="351"/>
                </a:lnTo>
                <a:lnTo>
                  <a:pt x="353" y="351"/>
                </a:lnTo>
                <a:lnTo>
                  <a:pt x="349" y="353"/>
                </a:lnTo>
                <a:lnTo>
                  <a:pt x="349" y="353"/>
                </a:lnTo>
                <a:lnTo>
                  <a:pt x="349" y="353"/>
                </a:lnTo>
                <a:lnTo>
                  <a:pt x="349" y="355"/>
                </a:lnTo>
                <a:lnTo>
                  <a:pt x="349" y="375"/>
                </a:lnTo>
                <a:lnTo>
                  <a:pt x="349" y="375"/>
                </a:lnTo>
                <a:lnTo>
                  <a:pt x="349" y="377"/>
                </a:lnTo>
                <a:lnTo>
                  <a:pt x="349" y="377"/>
                </a:lnTo>
                <a:lnTo>
                  <a:pt x="353" y="379"/>
                </a:lnTo>
                <a:lnTo>
                  <a:pt x="359" y="379"/>
                </a:lnTo>
                <a:lnTo>
                  <a:pt x="359" y="379"/>
                </a:lnTo>
                <a:lnTo>
                  <a:pt x="363" y="377"/>
                </a:lnTo>
                <a:lnTo>
                  <a:pt x="363" y="377"/>
                </a:lnTo>
                <a:lnTo>
                  <a:pt x="363" y="377"/>
                </a:lnTo>
                <a:lnTo>
                  <a:pt x="365" y="375"/>
                </a:lnTo>
                <a:lnTo>
                  <a:pt x="365" y="355"/>
                </a:lnTo>
                <a:lnTo>
                  <a:pt x="365" y="355"/>
                </a:lnTo>
                <a:lnTo>
                  <a:pt x="363" y="353"/>
                </a:lnTo>
                <a:lnTo>
                  <a:pt x="363" y="353"/>
                </a:lnTo>
                <a:lnTo>
                  <a:pt x="363" y="353"/>
                </a:lnTo>
                <a:lnTo>
                  <a:pt x="359" y="351"/>
                </a:lnTo>
                <a:lnTo>
                  <a:pt x="359" y="351"/>
                </a:lnTo>
                <a:close/>
                <a:moveTo>
                  <a:pt x="320" y="345"/>
                </a:moveTo>
                <a:lnTo>
                  <a:pt x="320" y="345"/>
                </a:lnTo>
                <a:lnTo>
                  <a:pt x="316" y="345"/>
                </a:lnTo>
                <a:lnTo>
                  <a:pt x="314" y="349"/>
                </a:lnTo>
                <a:lnTo>
                  <a:pt x="314" y="349"/>
                </a:lnTo>
                <a:lnTo>
                  <a:pt x="314" y="349"/>
                </a:lnTo>
                <a:lnTo>
                  <a:pt x="312" y="351"/>
                </a:lnTo>
                <a:lnTo>
                  <a:pt x="310" y="355"/>
                </a:lnTo>
                <a:lnTo>
                  <a:pt x="310" y="375"/>
                </a:lnTo>
                <a:lnTo>
                  <a:pt x="310" y="375"/>
                </a:lnTo>
                <a:lnTo>
                  <a:pt x="312" y="377"/>
                </a:lnTo>
                <a:lnTo>
                  <a:pt x="314" y="381"/>
                </a:lnTo>
                <a:lnTo>
                  <a:pt x="314" y="381"/>
                </a:lnTo>
                <a:lnTo>
                  <a:pt x="316" y="383"/>
                </a:lnTo>
                <a:lnTo>
                  <a:pt x="320" y="385"/>
                </a:lnTo>
                <a:lnTo>
                  <a:pt x="325" y="385"/>
                </a:lnTo>
                <a:lnTo>
                  <a:pt x="325" y="385"/>
                </a:lnTo>
                <a:lnTo>
                  <a:pt x="329" y="383"/>
                </a:lnTo>
                <a:lnTo>
                  <a:pt x="333" y="381"/>
                </a:lnTo>
                <a:lnTo>
                  <a:pt x="333" y="381"/>
                </a:lnTo>
                <a:lnTo>
                  <a:pt x="333" y="381"/>
                </a:lnTo>
                <a:lnTo>
                  <a:pt x="335" y="377"/>
                </a:lnTo>
                <a:lnTo>
                  <a:pt x="337" y="375"/>
                </a:lnTo>
                <a:lnTo>
                  <a:pt x="337" y="355"/>
                </a:lnTo>
                <a:lnTo>
                  <a:pt x="337" y="355"/>
                </a:lnTo>
                <a:lnTo>
                  <a:pt x="335" y="351"/>
                </a:lnTo>
                <a:lnTo>
                  <a:pt x="333" y="349"/>
                </a:lnTo>
                <a:lnTo>
                  <a:pt x="333" y="349"/>
                </a:lnTo>
                <a:lnTo>
                  <a:pt x="333" y="349"/>
                </a:lnTo>
                <a:lnTo>
                  <a:pt x="333" y="349"/>
                </a:lnTo>
                <a:lnTo>
                  <a:pt x="329" y="345"/>
                </a:lnTo>
                <a:lnTo>
                  <a:pt x="325" y="345"/>
                </a:lnTo>
                <a:lnTo>
                  <a:pt x="320" y="345"/>
                </a:lnTo>
                <a:lnTo>
                  <a:pt x="320" y="345"/>
                </a:lnTo>
                <a:close/>
                <a:moveTo>
                  <a:pt x="325" y="351"/>
                </a:moveTo>
                <a:lnTo>
                  <a:pt x="320" y="351"/>
                </a:lnTo>
                <a:lnTo>
                  <a:pt x="320" y="351"/>
                </a:lnTo>
                <a:lnTo>
                  <a:pt x="318" y="353"/>
                </a:lnTo>
                <a:lnTo>
                  <a:pt x="318" y="353"/>
                </a:lnTo>
                <a:lnTo>
                  <a:pt x="318" y="353"/>
                </a:lnTo>
                <a:lnTo>
                  <a:pt x="316" y="355"/>
                </a:lnTo>
                <a:lnTo>
                  <a:pt x="316" y="375"/>
                </a:lnTo>
                <a:lnTo>
                  <a:pt x="316" y="375"/>
                </a:lnTo>
                <a:lnTo>
                  <a:pt x="318" y="377"/>
                </a:lnTo>
                <a:lnTo>
                  <a:pt x="318" y="377"/>
                </a:lnTo>
                <a:lnTo>
                  <a:pt x="320" y="379"/>
                </a:lnTo>
                <a:lnTo>
                  <a:pt x="325" y="379"/>
                </a:lnTo>
                <a:lnTo>
                  <a:pt x="325" y="379"/>
                </a:lnTo>
                <a:lnTo>
                  <a:pt x="329" y="377"/>
                </a:lnTo>
                <a:lnTo>
                  <a:pt x="329" y="377"/>
                </a:lnTo>
                <a:lnTo>
                  <a:pt x="329" y="377"/>
                </a:lnTo>
                <a:lnTo>
                  <a:pt x="331" y="375"/>
                </a:lnTo>
                <a:lnTo>
                  <a:pt x="331" y="355"/>
                </a:lnTo>
                <a:lnTo>
                  <a:pt x="331" y="355"/>
                </a:lnTo>
                <a:lnTo>
                  <a:pt x="329" y="353"/>
                </a:lnTo>
                <a:lnTo>
                  <a:pt x="329" y="353"/>
                </a:lnTo>
                <a:lnTo>
                  <a:pt x="329" y="353"/>
                </a:lnTo>
                <a:lnTo>
                  <a:pt x="325" y="351"/>
                </a:lnTo>
                <a:lnTo>
                  <a:pt x="325" y="351"/>
                </a:lnTo>
                <a:close/>
                <a:moveTo>
                  <a:pt x="286" y="345"/>
                </a:moveTo>
                <a:lnTo>
                  <a:pt x="286" y="345"/>
                </a:lnTo>
                <a:lnTo>
                  <a:pt x="282" y="345"/>
                </a:lnTo>
                <a:lnTo>
                  <a:pt x="280" y="349"/>
                </a:lnTo>
                <a:lnTo>
                  <a:pt x="280" y="349"/>
                </a:lnTo>
                <a:lnTo>
                  <a:pt x="280" y="349"/>
                </a:lnTo>
                <a:lnTo>
                  <a:pt x="278" y="351"/>
                </a:lnTo>
                <a:lnTo>
                  <a:pt x="276" y="355"/>
                </a:lnTo>
                <a:lnTo>
                  <a:pt x="276" y="375"/>
                </a:lnTo>
                <a:lnTo>
                  <a:pt x="276" y="375"/>
                </a:lnTo>
                <a:lnTo>
                  <a:pt x="278" y="377"/>
                </a:lnTo>
                <a:lnTo>
                  <a:pt x="280" y="381"/>
                </a:lnTo>
                <a:lnTo>
                  <a:pt x="280" y="381"/>
                </a:lnTo>
                <a:lnTo>
                  <a:pt x="282" y="383"/>
                </a:lnTo>
                <a:lnTo>
                  <a:pt x="286" y="385"/>
                </a:lnTo>
                <a:lnTo>
                  <a:pt x="294" y="385"/>
                </a:lnTo>
                <a:lnTo>
                  <a:pt x="294" y="385"/>
                </a:lnTo>
                <a:lnTo>
                  <a:pt x="298" y="383"/>
                </a:lnTo>
                <a:lnTo>
                  <a:pt x="300" y="381"/>
                </a:lnTo>
                <a:lnTo>
                  <a:pt x="300" y="381"/>
                </a:lnTo>
                <a:lnTo>
                  <a:pt x="300" y="381"/>
                </a:lnTo>
                <a:lnTo>
                  <a:pt x="302" y="377"/>
                </a:lnTo>
                <a:lnTo>
                  <a:pt x="304" y="375"/>
                </a:lnTo>
                <a:lnTo>
                  <a:pt x="304" y="355"/>
                </a:lnTo>
                <a:lnTo>
                  <a:pt x="304" y="355"/>
                </a:lnTo>
                <a:lnTo>
                  <a:pt x="302" y="351"/>
                </a:lnTo>
                <a:lnTo>
                  <a:pt x="300" y="349"/>
                </a:lnTo>
                <a:lnTo>
                  <a:pt x="300" y="349"/>
                </a:lnTo>
                <a:lnTo>
                  <a:pt x="300" y="349"/>
                </a:lnTo>
                <a:lnTo>
                  <a:pt x="300" y="349"/>
                </a:lnTo>
                <a:lnTo>
                  <a:pt x="298" y="345"/>
                </a:lnTo>
                <a:lnTo>
                  <a:pt x="294" y="345"/>
                </a:lnTo>
                <a:lnTo>
                  <a:pt x="286" y="345"/>
                </a:lnTo>
                <a:lnTo>
                  <a:pt x="286" y="345"/>
                </a:lnTo>
                <a:close/>
                <a:moveTo>
                  <a:pt x="294" y="351"/>
                </a:moveTo>
                <a:lnTo>
                  <a:pt x="286" y="351"/>
                </a:lnTo>
                <a:lnTo>
                  <a:pt x="286" y="351"/>
                </a:lnTo>
                <a:lnTo>
                  <a:pt x="284" y="353"/>
                </a:lnTo>
                <a:lnTo>
                  <a:pt x="284" y="353"/>
                </a:lnTo>
                <a:lnTo>
                  <a:pt x="284" y="353"/>
                </a:lnTo>
                <a:lnTo>
                  <a:pt x="282" y="355"/>
                </a:lnTo>
                <a:lnTo>
                  <a:pt x="282" y="375"/>
                </a:lnTo>
                <a:lnTo>
                  <a:pt x="282" y="375"/>
                </a:lnTo>
                <a:lnTo>
                  <a:pt x="284" y="377"/>
                </a:lnTo>
                <a:lnTo>
                  <a:pt x="284" y="377"/>
                </a:lnTo>
                <a:lnTo>
                  <a:pt x="286" y="379"/>
                </a:lnTo>
                <a:lnTo>
                  <a:pt x="294" y="379"/>
                </a:lnTo>
                <a:lnTo>
                  <a:pt x="294" y="379"/>
                </a:lnTo>
                <a:lnTo>
                  <a:pt x="296" y="377"/>
                </a:lnTo>
                <a:lnTo>
                  <a:pt x="296" y="377"/>
                </a:lnTo>
                <a:lnTo>
                  <a:pt x="296" y="377"/>
                </a:lnTo>
                <a:lnTo>
                  <a:pt x="298" y="375"/>
                </a:lnTo>
                <a:lnTo>
                  <a:pt x="298" y="355"/>
                </a:lnTo>
                <a:lnTo>
                  <a:pt x="298" y="355"/>
                </a:lnTo>
                <a:lnTo>
                  <a:pt x="296" y="353"/>
                </a:lnTo>
                <a:lnTo>
                  <a:pt x="296" y="353"/>
                </a:lnTo>
                <a:lnTo>
                  <a:pt x="296" y="353"/>
                </a:lnTo>
                <a:lnTo>
                  <a:pt x="294" y="351"/>
                </a:lnTo>
                <a:lnTo>
                  <a:pt x="294" y="351"/>
                </a:lnTo>
                <a:close/>
                <a:moveTo>
                  <a:pt x="260" y="351"/>
                </a:moveTo>
                <a:lnTo>
                  <a:pt x="252" y="351"/>
                </a:lnTo>
                <a:lnTo>
                  <a:pt x="252" y="351"/>
                </a:lnTo>
                <a:lnTo>
                  <a:pt x="250" y="353"/>
                </a:lnTo>
                <a:lnTo>
                  <a:pt x="250" y="353"/>
                </a:lnTo>
                <a:lnTo>
                  <a:pt x="250" y="353"/>
                </a:lnTo>
                <a:lnTo>
                  <a:pt x="248" y="355"/>
                </a:lnTo>
                <a:lnTo>
                  <a:pt x="248" y="375"/>
                </a:lnTo>
                <a:lnTo>
                  <a:pt x="248" y="375"/>
                </a:lnTo>
                <a:lnTo>
                  <a:pt x="250" y="377"/>
                </a:lnTo>
                <a:lnTo>
                  <a:pt x="250" y="377"/>
                </a:lnTo>
                <a:lnTo>
                  <a:pt x="252" y="379"/>
                </a:lnTo>
                <a:lnTo>
                  <a:pt x="260" y="379"/>
                </a:lnTo>
                <a:lnTo>
                  <a:pt x="260" y="379"/>
                </a:lnTo>
                <a:lnTo>
                  <a:pt x="262" y="377"/>
                </a:lnTo>
                <a:lnTo>
                  <a:pt x="262" y="377"/>
                </a:lnTo>
                <a:lnTo>
                  <a:pt x="262" y="377"/>
                </a:lnTo>
                <a:lnTo>
                  <a:pt x="264" y="375"/>
                </a:lnTo>
                <a:lnTo>
                  <a:pt x="264" y="355"/>
                </a:lnTo>
                <a:lnTo>
                  <a:pt x="264" y="355"/>
                </a:lnTo>
                <a:lnTo>
                  <a:pt x="262" y="353"/>
                </a:lnTo>
                <a:lnTo>
                  <a:pt x="262" y="353"/>
                </a:lnTo>
                <a:lnTo>
                  <a:pt x="262" y="353"/>
                </a:lnTo>
                <a:lnTo>
                  <a:pt x="260" y="351"/>
                </a:lnTo>
                <a:lnTo>
                  <a:pt x="260" y="351"/>
                </a:lnTo>
                <a:close/>
                <a:moveTo>
                  <a:pt x="191" y="345"/>
                </a:moveTo>
                <a:lnTo>
                  <a:pt x="191" y="345"/>
                </a:lnTo>
                <a:lnTo>
                  <a:pt x="187" y="345"/>
                </a:lnTo>
                <a:lnTo>
                  <a:pt x="185" y="349"/>
                </a:lnTo>
                <a:lnTo>
                  <a:pt x="185" y="349"/>
                </a:lnTo>
                <a:lnTo>
                  <a:pt x="185" y="349"/>
                </a:lnTo>
                <a:lnTo>
                  <a:pt x="181" y="351"/>
                </a:lnTo>
                <a:lnTo>
                  <a:pt x="181" y="355"/>
                </a:lnTo>
                <a:lnTo>
                  <a:pt x="181" y="375"/>
                </a:lnTo>
                <a:lnTo>
                  <a:pt x="181" y="375"/>
                </a:lnTo>
                <a:lnTo>
                  <a:pt x="181" y="377"/>
                </a:lnTo>
                <a:lnTo>
                  <a:pt x="185" y="381"/>
                </a:lnTo>
                <a:lnTo>
                  <a:pt x="185" y="381"/>
                </a:lnTo>
                <a:lnTo>
                  <a:pt x="187" y="383"/>
                </a:lnTo>
                <a:lnTo>
                  <a:pt x="191" y="385"/>
                </a:lnTo>
                <a:lnTo>
                  <a:pt x="196" y="385"/>
                </a:lnTo>
                <a:lnTo>
                  <a:pt x="196" y="385"/>
                </a:lnTo>
                <a:lnTo>
                  <a:pt x="200" y="383"/>
                </a:lnTo>
                <a:lnTo>
                  <a:pt x="204" y="381"/>
                </a:lnTo>
                <a:lnTo>
                  <a:pt x="204" y="381"/>
                </a:lnTo>
                <a:lnTo>
                  <a:pt x="204" y="381"/>
                </a:lnTo>
                <a:lnTo>
                  <a:pt x="206" y="377"/>
                </a:lnTo>
                <a:lnTo>
                  <a:pt x="206" y="375"/>
                </a:lnTo>
                <a:lnTo>
                  <a:pt x="206" y="355"/>
                </a:lnTo>
                <a:lnTo>
                  <a:pt x="206" y="355"/>
                </a:lnTo>
                <a:lnTo>
                  <a:pt x="206" y="351"/>
                </a:lnTo>
                <a:lnTo>
                  <a:pt x="204" y="349"/>
                </a:lnTo>
                <a:lnTo>
                  <a:pt x="204" y="349"/>
                </a:lnTo>
                <a:lnTo>
                  <a:pt x="204" y="349"/>
                </a:lnTo>
                <a:lnTo>
                  <a:pt x="204" y="349"/>
                </a:lnTo>
                <a:lnTo>
                  <a:pt x="200" y="345"/>
                </a:lnTo>
                <a:lnTo>
                  <a:pt x="196" y="345"/>
                </a:lnTo>
                <a:lnTo>
                  <a:pt x="191" y="345"/>
                </a:lnTo>
                <a:lnTo>
                  <a:pt x="191" y="345"/>
                </a:lnTo>
                <a:close/>
                <a:moveTo>
                  <a:pt x="196" y="351"/>
                </a:moveTo>
                <a:lnTo>
                  <a:pt x="191" y="351"/>
                </a:lnTo>
                <a:lnTo>
                  <a:pt x="191" y="351"/>
                </a:lnTo>
                <a:lnTo>
                  <a:pt x="189" y="353"/>
                </a:lnTo>
                <a:lnTo>
                  <a:pt x="189" y="353"/>
                </a:lnTo>
                <a:lnTo>
                  <a:pt x="189" y="353"/>
                </a:lnTo>
                <a:lnTo>
                  <a:pt x="187" y="355"/>
                </a:lnTo>
                <a:lnTo>
                  <a:pt x="187" y="375"/>
                </a:lnTo>
                <a:lnTo>
                  <a:pt x="187" y="375"/>
                </a:lnTo>
                <a:lnTo>
                  <a:pt x="189" y="377"/>
                </a:lnTo>
                <a:lnTo>
                  <a:pt x="189" y="377"/>
                </a:lnTo>
                <a:lnTo>
                  <a:pt x="191" y="379"/>
                </a:lnTo>
                <a:lnTo>
                  <a:pt x="196" y="379"/>
                </a:lnTo>
                <a:lnTo>
                  <a:pt x="196" y="379"/>
                </a:lnTo>
                <a:lnTo>
                  <a:pt x="200" y="377"/>
                </a:lnTo>
                <a:lnTo>
                  <a:pt x="200" y="377"/>
                </a:lnTo>
                <a:lnTo>
                  <a:pt x="200" y="377"/>
                </a:lnTo>
                <a:lnTo>
                  <a:pt x="202" y="375"/>
                </a:lnTo>
                <a:lnTo>
                  <a:pt x="202" y="355"/>
                </a:lnTo>
                <a:lnTo>
                  <a:pt x="202" y="355"/>
                </a:lnTo>
                <a:lnTo>
                  <a:pt x="200" y="353"/>
                </a:lnTo>
                <a:lnTo>
                  <a:pt x="200" y="353"/>
                </a:lnTo>
                <a:lnTo>
                  <a:pt x="200" y="353"/>
                </a:lnTo>
                <a:lnTo>
                  <a:pt x="196" y="351"/>
                </a:lnTo>
                <a:lnTo>
                  <a:pt x="196" y="351"/>
                </a:lnTo>
                <a:close/>
                <a:moveTo>
                  <a:pt x="157" y="345"/>
                </a:moveTo>
                <a:lnTo>
                  <a:pt x="157" y="345"/>
                </a:lnTo>
                <a:lnTo>
                  <a:pt x="153" y="345"/>
                </a:lnTo>
                <a:lnTo>
                  <a:pt x="151" y="349"/>
                </a:lnTo>
                <a:lnTo>
                  <a:pt x="151" y="349"/>
                </a:lnTo>
                <a:lnTo>
                  <a:pt x="151" y="349"/>
                </a:lnTo>
                <a:lnTo>
                  <a:pt x="149" y="351"/>
                </a:lnTo>
                <a:lnTo>
                  <a:pt x="147" y="355"/>
                </a:lnTo>
                <a:lnTo>
                  <a:pt x="147" y="375"/>
                </a:lnTo>
                <a:lnTo>
                  <a:pt x="147" y="375"/>
                </a:lnTo>
                <a:lnTo>
                  <a:pt x="149" y="377"/>
                </a:lnTo>
                <a:lnTo>
                  <a:pt x="151" y="381"/>
                </a:lnTo>
                <a:lnTo>
                  <a:pt x="151" y="381"/>
                </a:lnTo>
                <a:lnTo>
                  <a:pt x="153" y="383"/>
                </a:lnTo>
                <a:lnTo>
                  <a:pt x="157" y="385"/>
                </a:lnTo>
                <a:lnTo>
                  <a:pt x="165" y="385"/>
                </a:lnTo>
                <a:lnTo>
                  <a:pt x="165" y="385"/>
                </a:lnTo>
                <a:lnTo>
                  <a:pt x="169" y="383"/>
                </a:lnTo>
                <a:lnTo>
                  <a:pt x="171" y="381"/>
                </a:lnTo>
                <a:lnTo>
                  <a:pt x="171" y="381"/>
                </a:lnTo>
                <a:lnTo>
                  <a:pt x="171" y="381"/>
                </a:lnTo>
                <a:lnTo>
                  <a:pt x="173" y="377"/>
                </a:lnTo>
                <a:lnTo>
                  <a:pt x="175" y="375"/>
                </a:lnTo>
                <a:lnTo>
                  <a:pt x="175" y="355"/>
                </a:lnTo>
                <a:lnTo>
                  <a:pt x="175" y="355"/>
                </a:lnTo>
                <a:lnTo>
                  <a:pt x="173" y="351"/>
                </a:lnTo>
                <a:lnTo>
                  <a:pt x="171" y="349"/>
                </a:lnTo>
                <a:lnTo>
                  <a:pt x="171" y="349"/>
                </a:lnTo>
                <a:lnTo>
                  <a:pt x="171" y="349"/>
                </a:lnTo>
                <a:lnTo>
                  <a:pt x="171" y="349"/>
                </a:lnTo>
                <a:lnTo>
                  <a:pt x="169" y="345"/>
                </a:lnTo>
                <a:lnTo>
                  <a:pt x="165" y="345"/>
                </a:lnTo>
                <a:lnTo>
                  <a:pt x="157" y="345"/>
                </a:lnTo>
                <a:lnTo>
                  <a:pt x="157" y="345"/>
                </a:lnTo>
                <a:close/>
                <a:moveTo>
                  <a:pt x="165" y="351"/>
                </a:moveTo>
                <a:lnTo>
                  <a:pt x="157" y="351"/>
                </a:lnTo>
                <a:lnTo>
                  <a:pt x="157" y="351"/>
                </a:lnTo>
                <a:lnTo>
                  <a:pt x="155" y="353"/>
                </a:lnTo>
                <a:lnTo>
                  <a:pt x="155" y="353"/>
                </a:lnTo>
                <a:lnTo>
                  <a:pt x="155" y="353"/>
                </a:lnTo>
                <a:lnTo>
                  <a:pt x="153" y="355"/>
                </a:lnTo>
                <a:lnTo>
                  <a:pt x="153" y="375"/>
                </a:lnTo>
                <a:lnTo>
                  <a:pt x="153" y="375"/>
                </a:lnTo>
                <a:lnTo>
                  <a:pt x="155" y="377"/>
                </a:lnTo>
                <a:lnTo>
                  <a:pt x="155" y="377"/>
                </a:lnTo>
                <a:lnTo>
                  <a:pt x="157" y="379"/>
                </a:lnTo>
                <a:lnTo>
                  <a:pt x="165" y="379"/>
                </a:lnTo>
                <a:lnTo>
                  <a:pt x="165" y="379"/>
                </a:lnTo>
                <a:lnTo>
                  <a:pt x="167" y="377"/>
                </a:lnTo>
                <a:lnTo>
                  <a:pt x="167" y="377"/>
                </a:lnTo>
                <a:lnTo>
                  <a:pt x="167" y="377"/>
                </a:lnTo>
                <a:lnTo>
                  <a:pt x="169" y="375"/>
                </a:lnTo>
                <a:lnTo>
                  <a:pt x="169" y="355"/>
                </a:lnTo>
                <a:lnTo>
                  <a:pt x="169" y="355"/>
                </a:lnTo>
                <a:lnTo>
                  <a:pt x="167" y="353"/>
                </a:lnTo>
                <a:lnTo>
                  <a:pt x="167" y="353"/>
                </a:lnTo>
                <a:lnTo>
                  <a:pt x="167" y="353"/>
                </a:lnTo>
                <a:lnTo>
                  <a:pt x="165" y="351"/>
                </a:lnTo>
                <a:lnTo>
                  <a:pt x="165" y="351"/>
                </a:lnTo>
                <a:close/>
                <a:moveTo>
                  <a:pt x="123" y="345"/>
                </a:moveTo>
                <a:lnTo>
                  <a:pt x="123" y="345"/>
                </a:lnTo>
                <a:lnTo>
                  <a:pt x="119" y="345"/>
                </a:lnTo>
                <a:lnTo>
                  <a:pt x="117" y="349"/>
                </a:lnTo>
                <a:lnTo>
                  <a:pt x="117" y="349"/>
                </a:lnTo>
                <a:lnTo>
                  <a:pt x="117" y="349"/>
                </a:lnTo>
                <a:lnTo>
                  <a:pt x="115" y="351"/>
                </a:lnTo>
                <a:lnTo>
                  <a:pt x="113" y="355"/>
                </a:lnTo>
                <a:lnTo>
                  <a:pt x="113" y="375"/>
                </a:lnTo>
                <a:lnTo>
                  <a:pt x="113" y="375"/>
                </a:lnTo>
                <a:lnTo>
                  <a:pt x="115" y="377"/>
                </a:lnTo>
                <a:lnTo>
                  <a:pt x="117" y="381"/>
                </a:lnTo>
                <a:lnTo>
                  <a:pt x="117" y="381"/>
                </a:lnTo>
                <a:lnTo>
                  <a:pt x="119" y="383"/>
                </a:lnTo>
                <a:lnTo>
                  <a:pt x="123" y="385"/>
                </a:lnTo>
                <a:lnTo>
                  <a:pt x="131" y="385"/>
                </a:lnTo>
                <a:lnTo>
                  <a:pt x="131" y="385"/>
                </a:lnTo>
                <a:lnTo>
                  <a:pt x="135" y="383"/>
                </a:lnTo>
                <a:lnTo>
                  <a:pt x="137" y="381"/>
                </a:lnTo>
                <a:lnTo>
                  <a:pt x="137" y="381"/>
                </a:lnTo>
                <a:lnTo>
                  <a:pt x="137" y="381"/>
                </a:lnTo>
                <a:lnTo>
                  <a:pt x="139" y="377"/>
                </a:lnTo>
                <a:lnTo>
                  <a:pt x="141" y="375"/>
                </a:lnTo>
                <a:lnTo>
                  <a:pt x="141" y="355"/>
                </a:lnTo>
                <a:lnTo>
                  <a:pt x="141" y="355"/>
                </a:lnTo>
                <a:lnTo>
                  <a:pt x="139" y="351"/>
                </a:lnTo>
                <a:lnTo>
                  <a:pt x="137" y="349"/>
                </a:lnTo>
                <a:lnTo>
                  <a:pt x="137" y="349"/>
                </a:lnTo>
                <a:lnTo>
                  <a:pt x="137" y="349"/>
                </a:lnTo>
                <a:lnTo>
                  <a:pt x="137" y="349"/>
                </a:lnTo>
                <a:lnTo>
                  <a:pt x="135" y="345"/>
                </a:lnTo>
                <a:lnTo>
                  <a:pt x="131" y="345"/>
                </a:lnTo>
                <a:lnTo>
                  <a:pt x="123" y="345"/>
                </a:lnTo>
                <a:lnTo>
                  <a:pt x="123" y="345"/>
                </a:lnTo>
                <a:close/>
                <a:moveTo>
                  <a:pt x="131" y="351"/>
                </a:moveTo>
                <a:lnTo>
                  <a:pt x="123" y="351"/>
                </a:lnTo>
                <a:lnTo>
                  <a:pt x="123" y="351"/>
                </a:lnTo>
                <a:lnTo>
                  <a:pt x="121" y="353"/>
                </a:lnTo>
                <a:lnTo>
                  <a:pt x="121" y="353"/>
                </a:lnTo>
                <a:lnTo>
                  <a:pt x="121" y="353"/>
                </a:lnTo>
                <a:lnTo>
                  <a:pt x="119" y="355"/>
                </a:lnTo>
                <a:lnTo>
                  <a:pt x="119" y="375"/>
                </a:lnTo>
                <a:lnTo>
                  <a:pt x="119" y="375"/>
                </a:lnTo>
                <a:lnTo>
                  <a:pt x="121" y="377"/>
                </a:lnTo>
                <a:lnTo>
                  <a:pt x="121" y="377"/>
                </a:lnTo>
                <a:lnTo>
                  <a:pt x="123" y="379"/>
                </a:lnTo>
                <a:lnTo>
                  <a:pt x="131" y="379"/>
                </a:lnTo>
                <a:lnTo>
                  <a:pt x="131" y="379"/>
                </a:lnTo>
                <a:lnTo>
                  <a:pt x="133" y="377"/>
                </a:lnTo>
                <a:lnTo>
                  <a:pt x="133" y="377"/>
                </a:lnTo>
                <a:lnTo>
                  <a:pt x="133" y="377"/>
                </a:lnTo>
                <a:lnTo>
                  <a:pt x="135" y="375"/>
                </a:lnTo>
                <a:lnTo>
                  <a:pt x="135" y="355"/>
                </a:lnTo>
                <a:lnTo>
                  <a:pt x="135" y="355"/>
                </a:lnTo>
                <a:lnTo>
                  <a:pt x="133" y="353"/>
                </a:lnTo>
                <a:lnTo>
                  <a:pt x="133" y="353"/>
                </a:lnTo>
                <a:lnTo>
                  <a:pt x="133" y="353"/>
                </a:lnTo>
                <a:lnTo>
                  <a:pt x="131" y="351"/>
                </a:lnTo>
                <a:lnTo>
                  <a:pt x="131" y="351"/>
                </a:lnTo>
                <a:close/>
                <a:moveTo>
                  <a:pt x="97" y="351"/>
                </a:moveTo>
                <a:lnTo>
                  <a:pt x="91" y="351"/>
                </a:lnTo>
                <a:lnTo>
                  <a:pt x="91" y="351"/>
                </a:lnTo>
                <a:lnTo>
                  <a:pt x="87" y="353"/>
                </a:lnTo>
                <a:lnTo>
                  <a:pt x="87" y="353"/>
                </a:lnTo>
                <a:lnTo>
                  <a:pt x="87" y="353"/>
                </a:lnTo>
                <a:lnTo>
                  <a:pt x="85" y="355"/>
                </a:lnTo>
                <a:lnTo>
                  <a:pt x="85" y="375"/>
                </a:lnTo>
                <a:lnTo>
                  <a:pt x="85" y="375"/>
                </a:lnTo>
                <a:lnTo>
                  <a:pt x="87" y="377"/>
                </a:lnTo>
                <a:lnTo>
                  <a:pt x="87" y="377"/>
                </a:lnTo>
                <a:lnTo>
                  <a:pt x="91" y="379"/>
                </a:lnTo>
                <a:lnTo>
                  <a:pt x="97" y="379"/>
                </a:lnTo>
                <a:lnTo>
                  <a:pt x="97" y="379"/>
                </a:lnTo>
                <a:lnTo>
                  <a:pt x="101" y="377"/>
                </a:lnTo>
                <a:lnTo>
                  <a:pt x="101" y="377"/>
                </a:lnTo>
                <a:lnTo>
                  <a:pt x="101" y="377"/>
                </a:lnTo>
                <a:lnTo>
                  <a:pt x="101" y="375"/>
                </a:lnTo>
                <a:lnTo>
                  <a:pt x="101" y="355"/>
                </a:lnTo>
                <a:lnTo>
                  <a:pt x="101" y="355"/>
                </a:lnTo>
                <a:lnTo>
                  <a:pt x="101" y="353"/>
                </a:lnTo>
                <a:lnTo>
                  <a:pt x="101" y="353"/>
                </a:lnTo>
                <a:lnTo>
                  <a:pt x="101" y="353"/>
                </a:lnTo>
                <a:lnTo>
                  <a:pt x="97" y="351"/>
                </a:lnTo>
                <a:lnTo>
                  <a:pt x="97" y="351"/>
                </a:lnTo>
                <a:close/>
                <a:moveTo>
                  <a:pt x="121" y="166"/>
                </a:moveTo>
                <a:lnTo>
                  <a:pt x="121" y="283"/>
                </a:lnTo>
                <a:lnTo>
                  <a:pt x="167" y="283"/>
                </a:lnTo>
                <a:lnTo>
                  <a:pt x="167" y="194"/>
                </a:lnTo>
                <a:lnTo>
                  <a:pt x="171" y="194"/>
                </a:lnTo>
                <a:lnTo>
                  <a:pt x="173" y="194"/>
                </a:lnTo>
                <a:lnTo>
                  <a:pt x="206" y="194"/>
                </a:lnTo>
                <a:lnTo>
                  <a:pt x="206" y="186"/>
                </a:lnTo>
                <a:lnTo>
                  <a:pt x="206" y="186"/>
                </a:lnTo>
                <a:lnTo>
                  <a:pt x="204" y="178"/>
                </a:lnTo>
                <a:lnTo>
                  <a:pt x="200" y="172"/>
                </a:lnTo>
                <a:lnTo>
                  <a:pt x="195" y="168"/>
                </a:lnTo>
                <a:lnTo>
                  <a:pt x="187" y="166"/>
                </a:lnTo>
                <a:lnTo>
                  <a:pt x="121" y="166"/>
                </a:lnTo>
                <a:lnTo>
                  <a:pt x="121" y="166"/>
                </a:lnTo>
                <a:close/>
                <a:moveTo>
                  <a:pt x="206" y="200"/>
                </a:moveTo>
                <a:lnTo>
                  <a:pt x="173" y="200"/>
                </a:lnTo>
                <a:lnTo>
                  <a:pt x="173" y="222"/>
                </a:lnTo>
                <a:lnTo>
                  <a:pt x="206" y="222"/>
                </a:lnTo>
                <a:lnTo>
                  <a:pt x="206" y="200"/>
                </a:lnTo>
                <a:lnTo>
                  <a:pt x="206" y="200"/>
                </a:lnTo>
                <a:close/>
                <a:moveTo>
                  <a:pt x="206" y="230"/>
                </a:moveTo>
                <a:lnTo>
                  <a:pt x="173" y="230"/>
                </a:lnTo>
                <a:lnTo>
                  <a:pt x="173" y="250"/>
                </a:lnTo>
                <a:lnTo>
                  <a:pt x="206" y="250"/>
                </a:lnTo>
                <a:lnTo>
                  <a:pt x="206" y="230"/>
                </a:lnTo>
                <a:lnTo>
                  <a:pt x="206" y="230"/>
                </a:lnTo>
                <a:close/>
                <a:moveTo>
                  <a:pt x="206" y="256"/>
                </a:moveTo>
                <a:lnTo>
                  <a:pt x="173" y="256"/>
                </a:lnTo>
                <a:lnTo>
                  <a:pt x="173" y="283"/>
                </a:lnTo>
                <a:lnTo>
                  <a:pt x="187" y="283"/>
                </a:lnTo>
                <a:lnTo>
                  <a:pt x="187" y="283"/>
                </a:lnTo>
                <a:lnTo>
                  <a:pt x="195" y="281"/>
                </a:lnTo>
                <a:lnTo>
                  <a:pt x="200" y="277"/>
                </a:lnTo>
                <a:lnTo>
                  <a:pt x="204" y="271"/>
                </a:lnTo>
                <a:lnTo>
                  <a:pt x="206" y="263"/>
                </a:lnTo>
                <a:lnTo>
                  <a:pt x="206" y="256"/>
                </a:lnTo>
                <a:lnTo>
                  <a:pt x="206" y="256"/>
                </a:lnTo>
                <a:close/>
                <a:moveTo>
                  <a:pt x="113" y="283"/>
                </a:moveTo>
                <a:lnTo>
                  <a:pt x="113" y="256"/>
                </a:lnTo>
                <a:lnTo>
                  <a:pt x="81" y="256"/>
                </a:lnTo>
                <a:lnTo>
                  <a:pt x="81" y="263"/>
                </a:lnTo>
                <a:lnTo>
                  <a:pt x="81" y="263"/>
                </a:lnTo>
                <a:lnTo>
                  <a:pt x="81" y="271"/>
                </a:lnTo>
                <a:lnTo>
                  <a:pt x="87" y="277"/>
                </a:lnTo>
                <a:lnTo>
                  <a:pt x="93" y="281"/>
                </a:lnTo>
                <a:lnTo>
                  <a:pt x="101" y="283"/>
                </a:lnTo>
                <a:lnTo>
                  <a:pt x="113" y="283"/>
                </a:lnTo>
                <a:lnTo>
                  <a:pt x="113" y="283"/>
                </a:lnTo>
                <a:close/>
                <a:moveTo>
                  <a:pt x="81" y="250"/>
                </a:moveTo>
                <a:lnTo>
                  <a:pt x="113" y="250"/>
                </a:lnTo>
                <a:lnTo>
                  <a:pt x="113" y="230"/>
                </a:lnTo>
                <a:lnTo>
                  <a:pt x="81" y="230"/>
                </a:lnTo>
                <a:lnTo>
                  <a:pt x="81" y="250"/>
                </a:lnTo>
                <a:lnTo>
                  <a:pt x="81" y="250"/>
                </a:lnTo>
                <a:close/>
                <a:moveTo>
                  <a:pt x="81" y="222"/>
                </a:moveTo>
                <a:lnTo>
                  <a:pt x="113" y="222"/>
                </a:lnTo>
                <a:lnTo>
                  <a:pt x="113" y="200"/>
                </a:lnTo>
                <a:lnTo>
                  <a:pt x="81" y="200"/>
                </a:lnTo>
                <a:lnTo>
                  <a:pt x="81" y="222"/>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60" name="Freeform 6"/>
          <p:cNvSpPr>
            <a:spLocks noEditPoints="1"/>
          </p:cNvSpPr>
          <p:nvPr/>
        </p:nvSpPr>
        <p:spPr bwMode="auto">
          <a:xfrm>
            <a:off x="1656855" y="2328030"/>
            <a:ext cx="302509" cy="341240"/>
          </a:xfrm>
          <a:custGeom>
            <a:avLst/>
            <a:gdLst>
              <a:gd name="T0" fmla="*/ 224 w 742"/>
              <a:gd name="T1" fmla="*/ 754 h 837"/>
              <a:gd name="T2" fmla="*/ 218 w 742"/>
              <a:gd name="T3" fmla="*/ 764 h 837"/>
              <a:gd name="T4" fmla="*/ 218 w 742"/>
              <a:gd name="T5" fmla="*/ 784 h 837"/>
              <a:gd name="T6" fmla="*/ 228 w 742"/>
              <a:gd name="T7" fmla="*/ 790 h 837"/>
              <a:gd name="T8" fmla="*/ 349 w 742"/>
              <a:gd name="T9" fmla="*/ 790 h 837"/>
              <a:gd name="T10" fmla="*/ 357 w 742"/>
              <a:gd name="T11" fmla="*/ 780 h 837"/>
              <a:gd name="T12" fmla="*/ 355 w 742"/>
              <a:gd name="T13" fmla="*/ 760 h 837"/>
              <a:gd name="T14" fmla="*/ 345 w 742"/>
              <a:gd name="T15" fmla="*/ 752 h 837"/>
              <a:gd name="T16" fmla="*/ 309 w 742"/>
              <a:gd name="T17" fmla="*/ 254 h 837"/>
              <a:gd name="T18" fmla="*/ 623 w 742"/>
              <a:gd name="T19" fmla="*/ 254 h 837"/>
              <a:gd name="T20" fmla="*/ 285 w 742"/>
              <a:gd name="T21" fmla="*/ 321 h 837"/>
              <a:gd name="T22" fmla="*/ 657 w 742"/>
              <a:gd name="T23" fmla="*/ 321 h 837"/>
              <a:gd name="T24" fmla="*/ 309 w 742"/>
              <a:gd name="T25" fmla="*/ 393 h 837"/>
              <a:gd name="T26" fmla="*/ 623 w 742"/>
              <a:gd name="T27" fmla="*/ 393 h 837"/>
              <a:gd name="T28" fmla="*/ 460 w 742"/>
              <a:gd name="T29" fmla="*/ 145 h 837"/>
              <a:gd name="T30" fmla="*/ 490 w 742"/>
              <a:gd name="T31" fmla="*/ 145 h 837"/>
              <a:gd name="T32" fmla="*/ 569 w 742"/>
              <a:gd name="T33" fmla="*/ 160 h 837"/>
              <a:gd name="T34" fmla="*/ 639 w 742"/>
              <a:gd name="T35" fmla="*/ 190 h 837"/>
              <a:gd name="T36" fmla="*/ 694 w 742"/>
              <a:gd name="T37" fmla="*/ 232 h 837"/>
              <a:gd name="T38" fmla="*/ 730 w 742"/>
              <a:gd name="T39" fmla="*/ 284 h 837"/>
              <a:gd name="T40" fmla="*/ 742 w 742"/>
              <a:gd name="T41" fmla="*/ 341 h 837"/>
              <a:gd name="T42" fmla="*/ 736 w 742"/>
              <a:gd name="T43" fmla="*/ 381 h 837"/>
              <a:gd name="T44" fmla="*/ 708 w 742"/>
              <a:gd name="T45" fmla="*/ 436 h 837"/>
              <a:gd name="T46" fmla="*/ 661 w 742"/>
              <a:gd name="T47" fmla="*/ 482 h 837"/>
              <a:gd name="T48" fmla="*/ 595 w 742"/>
              <a:gd name="T49" fmla="*/ 516 h 837"/>
              <a:gd name="T50" fmla="*/ 518 w 742"/>
              <a:gd name="T51" fmla="*/ 536 h 837"/>
              <a:gd name="T52" fmla="*/ 460 w 742"/>
              <a:gd name="T53" fmla="*/ 540 h 837"/>
              <a:gd name="T54" fmla="*/ 389 w 742"/>
              <a:gd name="T55" fmla="*/ 534 h 837"/>
              <a:gd name="T56" fmla="*/ 309 w 742"/>
              <a:gd name="T57" fmla="*/ 508 h 837"/>
              <a:gd name="T58" fmla="*/ 256 w 742"/>
              <a:gd name="T59" fmla="*/ 476 h 837"/>
              <a:gd name="T60" fmla="*/ 200 w 742"/>
              <a:gd name="T61" fmla="*/ 416 h 837"/>
              <a:gd name="T62" fmla="*/ 180 w 742"/>
              <a:gd name="T63" fmla="*/ 355 h 837"/>
              <a:gd name="T64" fmla="*/ 180 w 742"/>
              <a:gd name="T65" fmla="*/ 321 h 837"/>
              <a:gd name="T66" fmla="*/ 202 w 742"/>
              <a:gd name="T67" fmla="*/ 266 h 837"/>
              <a:gd name="T68" fmla="*/ 244 w 742"/>
              <a:gd name="T69" fmla="*/ 216 h 837"/>
              <a:gd name="T70" fmla="*/ 303 w 742"/>
              <a:gd name="T71" fmla="*/ 178 h 837"/>
              <a:gd name="T72" fmla="*/ 377 w 742"/>
              <a:gd name="T73" fmla="*/ 153 h 837"/>
              <a:gd name="T74" fmla="*/ 460 w 742"/>
              <a:gd name="T75" fmla="*/ 145 h 837"/>
              <a:gd name="T76" fmla="*/ 536 w 742"/>
              <a:gd name="T77" fmla="*/ 0 h 837"/>
              <a:gd name="T78" fmla="*/ 549 w 742"/>
              <a:gd name="T79" fmla="*/ 4 h 837"/>
              <a:gd name="T80" fmla="*/ 563 w 742"/>
              <a:gd name="T81" fmla="*/ 16 h 837"/>
              <a:gd name="T82" fmla="*/ 569 w 742"/>
              <a:gd name="T83" fmla="*/ 33 h 837"/>
              <a:gd name="T84" fmla="*/ 534 w 742"/>
              <a:gd name="T85" fmla="*/ 103 h 837"/>
              <a:gd name="T86" fmla="*/ 77 w 742"/>
              <a:gd name="T87" fmla="*/ 71 h 837"/>
              <a:gd name="T88" fmla="*/ 496 w 742"/>
              <a:gd name="T89" fmla="*/ 704 h 837"/>
              <a:gd name="T90" fmla="*/ 534 w 742"/>
              <a:gd name="T91" fmla="*/ 581 h 837"/>
              <a:gd name="T92" fmla="*/ 569 w 742"/>
              <a:gd name="T93" fmla="*/ 803 h 837"/>
              <a:gd name="T94" fmla="*/ 563 w 742"/>
              <a:gd name="T95" fmla="*/ 823 h 837"/>
              <a:gd name="T96" fmla="*/ 549 w 742"/>
              <a:gd name="T97" fmla="*/ 835 h 837"/>
              <a:gd name="T98" fmla="*/ 33 w 742"/>
              <a:gd name="T99" fmla="*/ 837 h 837"/>
              <a:gd name="T100" fmla="*/ 20 w 742"/>
              <a:gd name="T101" fmla="*/ 835 h 837"/>
              <a:gd name="T102" fmla="*/ 6 w 742"/>
              <a:gd name="T103" fmla="*/ 823 h 837"/>
              <a:gd name="T104" fmla="*/ 0 w 742"/>
              <a:gd name="T105" fmla="*/ 803 h 837"/>
              <a:gd name="T106" fmla="*/ 0 w 742"/>
              <a:gd name="T107" fmla="*/ 28 h 837"/>
              <a:gd name="T108" fmla="*/ 10 w 742"/>
              <a:gd name="T109" fmla="*/ 10 h 837"/>
              <a:gd name="T110" fmla="*/ 25 w 742"/>
              <a:gd name="T111" fmla="*/ 2 h 8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42" h="837">
                <a:moveTo>
                  <a:pt x="228" y="752"/>
                </a:moveTo>
                <a:lnTo>
                  <a:pt x="228" y="752"/>
                </a:lnTo>
                <a:lnTo>
                  <a:pt x="224" y="754"/>
                </a:lnTo>
                <a:lnTo>
                  <a:pt x="220" y="756"/>
                </a:lnTo>
                <a:lnTo>
                  <a:pt x="218" y="760"/>
                </a:lnTo>
                <a:lnTo>
                  <a:pt x="218" y="764"/>
                </a:lnTo>
                <a:lnTo>
                  <a:pt x="218" y="780"/>
                </a:lnTo>
                <a:lnTo>
                  <a:pt x="218" y="780"/>
                </a:lnTo>
                <a:lnTo>
                  <a:pt x="218" y="784"/>
                </a:lnTo>
                <a:lnTo>
                  <a:pt x="220" y="786"/>
                </a:lnTo>
                <a:lnTo>
                  <a:pt x="224" y="790"/>
                </a:lnTo>
                <a:lnTo>
                  <a:pt x="228" y="790"/>
                </a:lnTo>
                <a:lnTo>
                  <a:pt x="345" y="790"/>
                </a:lnTo>
                <a:lnTo>
                  <a:pt x="345" y="790"/>
                </a:lnTo>
                <a:lnTo>
                  <a:pt x="349" y="790"/>
                </a:lnTo>
                <a:lnTo>
                  <a:pt x="353" y="786"/>
                </a:lnTo>
                <a:lnTo>
                  <a:pt x="355" y="784"/>
                </a:lnTo>
                <a:lnTo>
                  <a:pt x="357" y="780"/>
                </a:lnTo>
                <a:lnTo>
                  <a:pt x="357" y="764"/>
                </a:lnTo>
                <a:lnTo>
                  <a:pt x="357" y="764"/>
                </a:lnTo>
                <a:lnTo>
                  <a:pt x="355" y="760"/>
                </a:lnTo>
                <a:lnTo>
                  <a:pt x="353" y="756"/>
                </a:lnTo>
                <a:lnTo>
                  <a:pt x="349" y="754"/>
                </a:lnTo>
                <a:lnTo>
                  <a:pt x="345" y="752"/>
                </a:lnTo>
                <a:lnTo>
                  <a:pt x="228" y="752"/>
                </a:lnTo>
                <a:lnTo>
                  <a:pt x="228" y="752"/>
                </a:lnTo>
                <a:close/>
                <a:moveTo>
                  <a:pt x="309" y="254"/>
                </a:moveTo>
                <a:lnTo>
                  <a:pt x="309" y="282"/>
                </a:lnTo>
                <a:lnTo>
                  <a:pt x="623" y="282"/>
                </a:lnTo>
                <a:lnTo>
                  <a:pt x="623" y="254"/>
                </a:lnTo>
                <a:lnTo>
                  <a:pt x="309" y="254"/>
                </a:lnTo>
                <a:lnTo>
                  <a:pt x="309" y="254"/>
                </a:lnTo>
                <a:close/>
                <a:moveTo>
                  <a:pt x="285" y="321"/>
                </a:moveTo>
                <a:lnTo>
                  <a:pt x="285" y="351"/>
                </a:lnTo>
                <a:lnTo>
                  <a:pt x="657" y="351"/>
                </a:lnTo>
                <a:lnTo>
                  <a:pt x="657" y="321"/>
                </a:lnTo>
                <a:lnTo>
                  <a:pt x="285" y="321"/>
                </a:lnTo>
                <a:lnTo>
                  <a:pt x="285" y="321"/>
                </a:lnTo>
                <a:close/>
                <a:moveTo>
                  <a:pt x="309" y="393"/>
                </a:moveTo>
                <a:lnTo>
                  <a:pt x="309" y="420"/>
                </a:lnTo>
                <a:lnTo>
                  <a:pt x="623" y="420"/>
                </a:lnTo>
                <a:lnTo>
                  <a:pt x="623" y="393"/>
                </a:lnTo>
                <a:lnTo>
                  <a:pt x="309" y="393"/>
                </a:lnTo>
                <a:lnTo>
                  <a:pt x="309" y="393"/>
                </a:lnTo>
                <a:close/>
                <a:moveTo>
                  <a:pt x="460" y="145"/>
                </a:moveTo>
                <a:lnTo>
                  <a:pt x="460" y="145"/>
                </a:lnTo>
                <a:lnTo>
                  <a:pt x="460" y="145"/>
                </a:lnTo>
                <a:lnTo>
                  <a:pt x="490" y="145"/>
                </a:lnTo>
                <a:lnTo>
                  <a:pt x="518" y="149"/>
                </a:lnTo>
                <a:lnTo>
                  <a:pt x="543" y="153"/>
                </a:lnTo>
                <a:lnTo>
                  <a:pt x="569" y="160"/>
                </a:lnTo>
                <a:lnTo>
                  <a:pt x="595" y="168"/>
                </a:lnTo>
                <a:lnTo>
                  <a:pt x="619" y="178"/>
                </a:lnTo>
                <a:lnTo>
                  <a:pt x="639" y="190"/>
                </a:lnTo>
                <a:lnTo>
                  <a:pt x="661" y="202"/>
                </a:lnTo>
                <a:lnTo>
                  <a:pt x="678" y="216"/>
                </a:lnTo>
                <a:lnTo>
                  <a:pt x="694" y="232"/>
                </a:lnTo>
                <a:lnTo>
                  <a:pt x="708" y="248"/>
                </a:lnTo>
                <a:lnTo>
                  <a:pt x="720" y="266"/>
                </a:lnTo>
                <a:lnTo>
                  <a:pt x="730" y="284"/>
                </a:lnTo>
                <a:lnTo>
                  <a:pt x="736" y="301"/>
                </a:lnTo>
                <a:lnTo>
                  <a:pt x="740" y="321"/>
                </a:lnTo>
                <a:lnTo>
                  <a:pt x="742" y="341"/>
                </a:lnTo>
                <a:lnTo>
                  <a:pt x="742" y="341"/>
                </a:lnTo>
                <a:lnTo>
                  <a:pt x="740" y="363"/>
                </a:lnTo>
                <a:lnTo>
                  <a:pt x="736" y="381"/>
                </a:lnTo>
                <a:lnTo>
                  <a:pt x="730" y="401"/>
                </a:lnTo>
                <a:lnTo>
                  <a:pt x="720" y="418"/>
                </a:lnTo>
                <a:lnTo>
                  <a:pt x="708" y="436"/>
                </a:lnTo>
                <a:lnTo>
                  <a:pt x="694" y="452"/>
                </a:lnTo>
                <a:lnTo>
                  <a:pt x="678" y="468"/>
                </a:lnTo>
                <a:lnTo>
                  <a:pt x="661" y="482"/>
                </a:lnTo>
                <a:lnTo>
                  <a:pt x="639" y="494"/>
                </a:lnTo>
                <a:lnTo>
                  <a:pt x="619" y="506"/>
                </a:lnTo>
                <a:lnTo>
                  <a:pt x="595" y="516"/>
                </a:lnTo>
                <a:lnTo>
                  <a:pt x="569" y="524"/>
                </a:lnTo>
                <a:lnTo>
                  <a:pt x="543" y="530"/>
                </a:lnTo>
                <a:lnTo>
                  <a:pt x="518" y="536"/>
                </a:lnTo>
                <a:lnTo>
                  <a:pt x="490" y="538"/>
                </a:lnTo>
                <a:lnTo>
                  <a:pt x="460" y="540"/>
                </a:lnTo>
                <a:lnTo>
                  <a:pt x="460" y="540"/>
                </a:lnTo>
                <a:lnTo>
                  <a:pt x="436" y="538"/>
                </a:lnTo>
                <a:lnTo>
                  <a:pt x="412" y="536"/>
                </a:lnTo>
                <a:lnTo>
                  <a:pt x="389" y="534"/>
                </a:lnTo>
                <a:lnTo>
                  <a:pt x="367" y="528"/>
                </a:lnTo>
                <a:lnTo>
                  <a:pt x="280" y="593"/>
                </a:lnTo>
                <a:lnTo>
                  <a:pt x="309" y="508"/>
                </a:lnTo>
                <a:lnTo>
                  <a:pt x="309" y="508"/>
                </a:lnTo>
                <a:lnTo>
                  <a:pt x="281" y="494"/>
                </a:lnTo>
                <a:lnTo>
                  <a:pt x="256" y="476"/>
                </a:lnTo>
                <a:lnTo>
                  <a:pt x="234" y="458"/>
                </a:lnTo>
                <a:lnTo>
                  <a:pt x="216" y="438"/>
                </a:lnTo>
                <a:lnTo>
                  <a:pt x="200" y="416"/>
                </a:lnTo>
                <a:lnTo>
                  <a:pt x="188" y="393"/>
                </a:lnTo>
                <a:lnTo>
                  <a:pt x="182" y="367"/>
                </a:lnTo>
                <a:lnTo>
                  <a:pt x="180" y="355"/>
                </a:lnTo>
                <a:lnTo>
                  <a:pt x="180" y="341"/>
                </a:lnTo>
                <a:lnTo>
                  <a:pt x="180" y="341"/>
                </a:lnTo>
                <a:lnTo>
                  <a:pt x="180" y="321"/>
                </a:lnTo>
                <a:lnTo>
                  <a:pt x="186" y="301"/>
                </a:lnTo>
                <a:lnTo>
                  <a:pt x="192" y="284"/>
                </a:lnTo>
                <a:lnTo>
                  <a:pt x="202" y="266"/>
                </a:lnTo>
                <a:lnTo>
                  <a:pt x="214" y="248"/>
                </a:lnTo>
                <a:lnTo>
                  <a:pt x="228" y="232"/>
                </a:lnTo>
                <a:lnTo>
                  <a:pt x="244" y="216"/>
                </a:lnTo>
                <a:lnTo>
                  <a:pt x="262" y="202"/>
                </a:lnTo>
                <a:lnTo>
                  <a:pt x="281" y="190"/>
                </a:lnTo>
                <a:lnTo>
                  <a:pt x="303" y="178"/>
                </a:lnTo>
                <a:lnTo>
                  <a:pt x="327" y="168"/>
                </a:lnTo>
                <a:lnTo>
                  <a:pt x="351" y="160"/>
                </a:lnTo>
                <a:lnTo>
                  <a:pt x="377" y="153"/>
                </a:lnTo>
                <a:lnTo>
                  <a:pt x="405" y="149"/>
                </a:lnTo>
                <a:lnTo>
                  <a:pt x="432" y="145"/>
                </a:lnTo>
                <a:lnTo>
                  <a:pt x="460" y="145"/>
                </a:lnTo>
                <a:lnTo>
                  <a:pt x="460" y="145"/>
                </a:lnTo>
                <a:close/>
                <a:moveTo>
                  <a:pt x="33" y="0"/>
                </a:moveTo>
                <a:lnTo>
                  <a:pt x="536" y="0"/>
                </a:lnTo>
                <a:lnTo>
                  <a:pt x="536" y="0"/>
                </a:lnTo>
                <a:lnTo>
                  <a:pt x="543" y="2"/>
                </a:lnTo>
                <a:lnTo>
                  <a:pt x="549" y="4"/>
                </a:lnTo>
                <a:lnTo>
                  <a:pt x="555" y="6"/>
                </a:lnTo>
                <a:lnTo>
                  <a:pt x="559" y="10"/>
                </a:lnTo>
                <a:lnTo>
                  <a:pt x="563" y="16"/>
                </a:lnTo>
                <a:lnTo>
                  <a:pt x="567" y="22"/>
                </a:lnTo>
                <a:lnTo>
                  <a:pt x="569" y="28"/>
                </a:lnTo>
                <a:lnTo>
                  <a:pt x="569" y="33"/>
                </a:lnTo>
                <a:lnTo>
                  <a:pt x="569" y="109"/>
                </a:lnTo>
                <a:lnTo>
                  <a:pt x="569" y="109"/>
                </a:lnTo>
                <a:lnTo>
                  <a:pt x="534" y="103"/>
                </a:lnTo>
                <a:lnTo>
                  <a:pt x="496" y="97"/>
                </a:lnTo>
                <a:lnTo>
                  <a:pt x="496" y="71"/>
                </a:lnTo>
                <a:lnTo>
                  <a:pt x="77" y="71"/>
                </a:lnTo>
                <a:lnTo>
                  <a:pt x="77" y="704"/>
                </a:lnTo>
                <a:lnTo>
                  <a:pt x="77" y="704"/>
                </a:lnTo>
                <a:lnTo>
                  <a:pt x="496" y="704"/>
                </a:lnTo>
                <a:lnTo>
                  <a:pt x="496" y="585"/>
                </a:lnTo>
                <a:lnTo>
                  <a:pt x="496" y="585"/>
                </a:lnTo>
                <a:lnTo>
                  <a:pt x="534" y="581"/>
                </a:lnTo>
                <a:lnTo>
                  <a:pt x="569" y="573"/>
                </a:lnTo>
                <a:lnTo>
                  <a:pt x="569" y="803"/>
                </a:lnTo>
                <a:lnTo>
                  <a:pt x="569" y="803"/>
                </a:lnTo>
                <a:lnTo>
                  <a:pt x="569" y="811"/>
                </a:lnTo>
                <a:lnTo>
                  <a:pt x="567" y="817"/>
                </a:lnTo>
                <a:lnTo>
                  <a:pt x="563" y="823"/>
                </a:lnTo>
                <a:lnTo>
                  <a:pt x="559" y="827"/>
                </a:lnTo>
                <a:lnTo>
                  <a:pt x="555" y="831"/>
                </a:lnTo>
                <a:lnTo>
                  <a:pt x="549" y="835"/>
                </a:lnTo>
                <a:lnTo>
                  <a:pt x="543" y="837"/>
                </a:lnTo>
                <a:lnTo>
                  <a:pt x="536" y="837"/>
                </a:lnTo>
                <a:lnTo>
                  <a:pt x="33" y="837"/>
                </a:lnTo>
                <a:lnTo>
                  <a:pt x="33" y="837"/>
                </a:lnTo>
                <a:lnTo>
                  <a:pt x="25" y="837"/>
                </a:lnTo>
                <a:lnTo>
                  <a:pt x="20" y="835"/>
                </a:lnTo>
                <a:lnTo>
                  <a:pt x="14" y="831"/>
                </a:lnTo>
                <a:lnTo>
                  <a:pt x="10" y="827"/>
                </a:lnTo>
                <a:lnTo>
                  <a:pt x="6" y="823"/>
                </a:lnTo>
                <a:lnTo>
                  <a:pt x="2" y="817"/>
                </a:lnTo>
                <a:lnTo>
                  <a:pt x="0" y="811"/>
                </a:lnTo>
                <a:lnTo>
                  <a:pt x="0" y="803"/>
                </a:lnTo>
                <a:lnTo>
                  <a:pt x="0" y="33"/>
                </a:lnTo>
                <a:lnTo>
                  <a:pt x="0" y="33"/>
                </a:lnTo>
                <a:lnTo>
                  <a:pt x="0" y="28"/>
                </a:lnTo>
                <a:lnTo>
                  <a:pt x="2" y="22"/>
                </a:lnTo>
                <a:lnTo>
                  <a:pt x="6" y="16"/>
                </a:lnTo>
                <a:lnTo>
                  <a:pt x="10" y="10"/>
                </a:lnTo>
                <a:lnTo>
                  <a:pt x="14" y="6"/>
                </a:lnTo>
                <a:lnTo>
                  <a:pt x="20" y="4"/>
                </a:lnTo>
                <a:lnTo>
                  <a:pt x="25" y="2"/>
                </a:lnTo>
                <a:lnTo>
                  <a:pt x="33" y="0"/>
                </a:lnTo>
                <a:lnTo>
                  <a:pt x="33" y="0"/>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61" name="Freeform 18"/>
          <p:cNvSpPr>
            <a:spLocks noEditPoints="1"/>
          </p:cNvSpPr>
          <p:nvPr/>
        </p:nvSpPr>
        <p:spPr bwMode="auto">
          <a:xfrm>
            <a:off x="1677660" y="4034849"/>
            <a:ext cx="272747" cy="322078"/>
          </a:xfrm>
          <a:custGeom>
            <a:avLst/>
            <a:gdLst>
              <a:gd name="T0" fmla="*/ 637 w 669"/>
              <a:gd name="T1" fmla="*/ 4 h 790"/>
              <a:gd name="T2" fmla="*/ 667 w 669"/>
              <a:gd name="T3" fmla="*/ 44 h 790"/>
              <a:gd name="T4" fmla="*/ 665 w 669"/>
              <a:gd name="T5" fmla="*/ 759 h 790"/>
              <a:gd name="T6" fmla="*/ 627 w 669"/>
              <a:gd name="T7" fmla="*/ 790 h 790"/>
              <a:gd name="T8" fmla="*/ 32 w 669"/>
              <a:gd name="T9" fmla="*/ 786 h 790"/>
              <a:gd name="T10" fmla="*/ 0 w 669"/>
              <a:gd name="T11" fmla="*/ 749 h 790"/>
              <a:gd name="T12" fmla="*/ 64 w 669"/>
              <a:gd name="T13" fmla="*/ 655 h 790"/>
              <a:gd name="T14" fmla="*/ 111 w 669"/>
              <a:gd name="T15" fmla="*/ 671 h 790"/>
              <a:gd name="T16" fmla="*/ 147 w 669"/>
              <a:gd name="T17" fmla="*/ 643 h 790"/>
              <a:gd name="T18" fmla="*/ 147 w 669"/>
              <a:gd name="T19" fmla="*/ 604 h 790"/>
              <a:gd name="T20" fmla="*/ 111 w 669"/>
              <a:gd name="T21" fmla="*/ 574 h 790"/>
              <a:gd name="T22" fmla="*/ 64 w 669"/>
              <a:gd name="T23" fmla="*/ 590 h 790"/>
              <a:gd name="T24" fmla="*/ 56 w 669"/>
              <a:gd name="T25" fmla="*/ 485 h 790"/>
              <a:gd name="T26" fmla="*/ 101 w 669"/>
              <a:gd name="T27" fmla="*/ 513 h 790"/>
              <a:gd name="T28" fmla="*/ 143 w 669"/>
              <a:gd name="T29" fmla="*/ 491 h 790"/>
              <a:gd name="T30" fmla="*/ 149 w 669"/>
              <a:gd name="T31" fmla="*/ 453 h 790"/>
              <a:gd name="T32" fmla="*/ 121 w 669"/>
              <a:gd name="T33" fmla="*/ 417 h 790"/>
              <a:gd name="T34" fmla="*/ 74 w 669"/>
              <a:gd name="T35" fmla="*/ 421 h 790"/>
              <a:gd name="T36" fmla="*/ 56 w 669"/>
              <a:gd name="T37" fmla="*/ 328 h 790"/>
              <a:gd name="T38" fmla="*/ 101 w 669"/>
              <a:gd name="T39" fmla="*/ 356 h 790"/>
              <a:gd name="T40" fmla="*/ 137 w 669"/>
              <a:gd name="T41" fmla="*/ 342 h 790"/>
              <a:gd name="T42" fmla="*/ 151 w 669"/>
              <a:gd name="T43" fmla="*/ 306 h 790"/>
              <a:gd name="T44" fmla="*/ 129 w 669"/>
              <a:gd name="T45" fmla="*/ 264 h 790"/>
              <a:gd name="T46" fmla="*/ 88 w 669"/>
              <a:gd name="T47" fmla="*/ 258 h 790"/>
              <a:gd name="T48" fmla="*/ 0 w 669"/>
              <a:gd name="T49" fmla="*/ 173 h 790"/>
              <a:gd name="T50" fmla="*/ 88 w 669"/>
              <a:gd name="T51" fmla="*/ 201 h 790"/>
              <a:gd name="T52" fmla="*/ 129 w 669"/>
              <a:gd name="T53" fmla="*/ 195 h 790"/>
              <a:gd name="T54" fmla="*/ 151 w 669"/>
              <a:gd name="T55" fmla="*/ 153 h 790"/>
              <a:gd name="T56" fmla="*/ 137 w 669"/>
              <a:gd name="T57" fmla="*/ 118 h 790"/>
              <a:gd name="T58" fmla="*/ 101 w 669"/>
              <a:gd name="T59" fmla="*/ 104 h 790"/>
              <a:gd name="T60" fmla="*/ 0 w 669"/>
              <a:gd name="T61" fmla="*/ 131 h 790"/>
              <a:gd name="T62" fmla="*/ 8 w 669"/>
              <a:gd name="T63" fmla="*/ 24 h 790"/>
              <a:gd name="T64" fmla="*/ 54 w 669"/>
              <a:gd name="T65" fmla="*/ 0 h 790"/>
              <a:gd name="T66" fmla="*/ 500 w 669"/>
              <a:gd name="T67" fmla="*/ 380 h 790"/>
              <a:gd name="T68" fmla="*/ 520 w 669"/>
              <a:gd name="T69" fmla="*/ 330 h 790"/>
              <a:gd name="T70" fmla="*/ 492 w 669"/>
              <a:gd name="T71" fmla="*/ 213 h 790"/>
              <a:gd name="T72" fmla="*/ 445 w 669"/>
              <a:gd name="T73" fmla="*/ 187 h 790"/>
              <a:gd name="T74" fmla="*/ 330 w 669"/>
              <a:gd name="T75" fmla="*/ 197 h 790"/>
              <a:gd name="T76" fmla="*/ 306 w 669"/>
              <a:gd name="T77" fmla="*/ 217 h 790"/>
              <a:gd name="T78" fmla="*/ 282 w 669"/>
              <a:gd name="T79" fmla="*/ 330 h 790"/>
              <a:gd name="T80" fmla="*/ 320 w 669"/>
              <a:gd name="T81" fmla="*/ 382 h 790"/>
              <a:gd name="T82" fmla="*/ 358 w 669"/>
              <a:gd name="T83" fmla="*/ 429 h 790"/>
              <a:gd name="T84" fmla="*/ 300 w 669"/>
              <a:gd name="T85" fmla="*/ 467 h 790"/>
              <a:gd name="T86" fmla="*/ 248 w 669"/>
              <a:gd name="T87" fmla="*/ 493 h 790"/>
              <a:gd name="T88" fmla="*/ 232 w 669"/>
              <a:gd name="T89" fmla="*/ 570 h 790"/>
              <a:gd name="T90" fmla="*/ 308 w 669"/>
              <a:gd name="T91" fmla="*/ 616 h 790"/>
              <a:gd name="T92" fmla="*/ 534 w 669"/>
              <a:gd name="T93" fmla="*/ 608 h 790"/>
              <a:gd name="T94" fmla="*/ 570 w 669"/>
              <a:gd name="T95" fmla="*/ 554 h 790"/>
              <a:gd name="T96" fmla="*/ 544 w 669"/>
              <a:gd name="T97" fmla="*/ 481 h 790"/>
              <a:gd name="T98" fmla="*/ 473 w 669"/>
              <a:gd name="T99" fmla="*/ 465 h 790"/>
              <a:gd name="T100" fmla="*/ 443 w 669"/>
              <a:gd name="T101" fmla="*/ 429 h 790"/>
              <a:gd name="T102" fmla="*/ 481 w 669"/>
              <a:gd name="T103" fmla="*/ 382 h 7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69" h="790">
                <a:moveTo>
                  <a:pt x="54" y="0"/>
                </a:moveTo>
                <a:lnTo>
                  <a:pt x="616" y="0"/>
                </a:lnTo>
                <a:lnTo>
                  <a:pt x="616" y="0"/>
                </a:lnTo>
                <a:lnTo>
                  <a:pt x="627" y="2"/>
                </a:lnTo>
                <a:lnTo>
                  <a:pt x="637" y="4"/>
                </a:lnTo>
                <a:lnTo>
                  <a:pt x="645" y="10"/>
                </a:lnTo>
                <a:lnTo>
                  <a:pt x="653" y="16"/>
                </a:lnTo>
                <a:lnTo>
                  <a:pt x="659" y="24"/>
                </a:lnTo>
                <a:lnTo>
                  <a:pt x="665" y="34"/>
                </a:lnTo>
                <a:lnTo>
                  <a:pt x="667" y="44"/>
                </a:lnTo>
                <a:lnTo>
                  <a:pt x="669" y="54"/>
                </a:lnTo>
                <a:lnTo>
                  <a:pt x="669" y="737"/>
                </a:lnTo>
                <a:lnTo>
                  <a:pt x="669" y="737"/>
                </a:lnTo>
                <a:lnTo>
                  <a:pt x="667" y="749"/>
                </a:lnTo>
                <a:lnTo>
                  <a:pt x="665" y="759"/>
                </a:lnTo>
                <a:lnTo>
                  <a:pt x="659" y="767"/>
                </a:lnTo>
                <a:lnTo>
                  <a:pt x="653" y="774"/>
                </a:lnTo>
                <a:lnTo>
                  <a:pt x="645" y="782"/>
                </a:lnTo>
                <a:lnTo>
                  <a:pt x="637" y="786"/>
                </a:lnTo>
                <a:lnTo>
                  <a:pt x="627" y="790"/>
                </a:lnTo>
                <a:lnTo>
                  <a:pt x="616" y="790"/>
                </a:lnTo>
                <a:lnTo>
                  <a:pt x="54" y="790"/>
                </a:lnTo>
                <a:lnTo>
                  <a:pt x="54" y="790"/>
                </a:lnTo>
                <a:lnTo>
                  <a:pt x="42" y="790"/>
                </a:lnTo>
                <a:lnTo>
                  <a:pt x="32" y="786"/>
                </a:lnTo>
                <a:lnTo>
                  <a:pt x="24" y="782"/>
                </a:lnTo>
                <a:lnTo>
                  <a:pt x="16" y="774"/>
                </a:lnTo>
                <a:lnTo>
                  <a:pt x="8" y="767"/>
                </a:lnTo>
                <a:lnTo>
                  <a:pt x="4" y="759"/>
                </a:lnTo>
                <a:lnTo>
                  <a:pt x="0" y="749"/>
                </a:lnTo>
                <a:lnTo>
                  <a:pt x="0" y="737"/>
                </a:lnTo>
                <a:lnTo>
                  <a:pt x="0" y="645"/>
                </a:lnTo>
                <a:lnTo>
                  <a:pt x="56" y="645"/>
                </a:lnTo>
                <a:lnTo>
                  <a:pt x="56" y="645"/>
                </a:lnTo>
                <a:lnTo>
                  <a:pt x="64" y="655"/>
                </a:lnTo>
                <a:lnTo>
                  <a:pt x="74" y="665"/>
                </a:lnTo>
                <a:lnTo>
                  <a:pt x="88" y="671"/>
                </a:lnTo>
                <a:lnTo>
                  <a:pt x="101" y="673"/>
                </a:lnTo>
                <a:lnTo>
                  <a:pt x="101" y="673"/>
                </a:lnTo>
                <a:lnTo>
                  <a:pt x="111" y="671"/>
                </a:lnTo>
                <a:lnTo>
                  <a:pt x="121" y="669"/>
                </a:lnTo>
                <a:lnTo>
                  <a:pt x="129" y="665"/>
                </a:lnTo>
                <a:lnTo>
                  <a:pt x="137" y="659"/>
                </a:lnTo>
                <a:lnTo>
                  <a:pt x="143" y="651"/>
                </a:lnTo>
                <a:lnTo>
                  <a:pt x="147" y="643"/>
                </a:lnTo>
                <a:lnTo>
                  <a:pt x="149" y="634"/>
                </a:lnTo>
                <a:lnTo>
                  <a:pt x="151" y="624"/>
                </a:lnTo>
                <a:lnTo>
                  <a:pt x="151" y="624"/>
                </a:lnTo>
                <a:lnTo>
                  <a:pt x="149" y="614"/>
                </a:lnTo>
                <a:lnTo>
                  <a:pt x="147" y="604"/>
                </a:lnTo>
                <a:lnTo>
                  <a:pt x="143" y="596"/>
                </a:lnTo>
                <a:lnTo>
                  <a:pt x="137" y="588"/>
                </a:lnTo>
                <a:lnTo>
                  <a:pt x="129" y="582"/>
                </a:lnTo>
                <a:lnTo>
                  <a:pt x="121" y="578"/>
                </a:lnTo>
                <a:lnTo>
                  <a:pt x="111" y="574"/>
                </a:lnTo>
                <a:lnTo>
                  <a:pt x="101" y="574"/>
                </a:lnTo>
                <a:lnTo>
                  <a:pt x="101" y="574"/>
                </a:lnTo>
                <a:lnTo>
                  <a:pt x="88" y="576"/>
                </a:lnTo>
                <a:lnTo>
                  <a:pt x="74" y="582"/>
                </a:lnTo>
                <a:lnTo>
                  <a:pt x="64" y="590"/>
                </a:lnTo>
                <a:lnTo>
                  <a:pt x="56" y="602"/>
                </a:lnTo>
                <a:lnTo>
                  <a:pt x="0" y="602"/>
                </a:lnTo>
                <a:lnTo>
                  <a:pt x="0" y="485"/>
                </a:lnTo>
                <a:lnTo>
                  <a:pt x="56" y="485"/>
                </a:lnTo>
                <a:lnTo>
                  <a:pt x="56" y="485"/>
                </a:lnTo>
                <a:lnTo>
                  <a:pt x="64" y="495"/>
                </a:lnTo>
                <a:lnTo>
                  <a:pt x="74" y="505"/>
                </a:lnTo>
                <a:lnTo>
                  <a:pt x="88" y="511"/>
                </a:lnTo>
                <a:lnTo>
                  <a:pt x="101" y="513"/>
                </a:lnTo>
                <a:lnTo>
                  <a:pt x="101" y="513"/>
                </a:lnTo>
                <a:lnTo>
                  <a:pt x="111" y="511"/>
                </a:lnTo>
                <a:lnTo>
                  <a:pt x="121" y="509"/>
                </a:lnTo>
                <a:lnTo>
                  <a:pt x="129" y="505"/>
                </a:lnTo>
                <a:lnTo>
                  <a:pt x="137" y="499"/>
                </a:lnTo>
                <a:lnTo>
                  <a:pt x="143" y="491"/>
                </a:lnTo>
                <a:lnTo>
                  <a:pt x="147" y="483"/>
                </a:lnTo>
                <a:lnTo>
                  <a:pt x="149" y="473"/>
                </a:lnTo>
                <a:lnTo>
                  <a:pt x="151" y="463"/>
                </a:lnTo>
                <a:lnTo>
                  <a:pt x="151" y="463"/>
                </a:lnTo>
                <a:lnTo>
                  <a:pt x="149" y="453"/>
                </a:lnTo>
                <a:lnTo>
                  <a:pt x="147" y="443"/>
                </a:lnTo>
                <a:lnTo>
                  <a:pt x="143" y="435"/>
                </a:lnTo>
                <a:lnTo>
                  <a:pt x="137" y="427"/>
                </a:lnTo>
                <a:lnTo>
                  <a:pt x="129" y="421"/>
                </a:lnTo>
                <a:lnTo>
                  <a:pt x="121" y="417"/>
                </a:lnTo>
                <a:lnTo>
                  <a:pt x="111" y="413"/>
                </a:lnTo>
                <a:lnTo>
                  <a:pt x="101" y="413"/>
                </a:lnTo>
                <a:lnTo>
                  <a:pt x="101" y="413"/>
                </a:lnTo>
                <a:lnTo>
                  <a:pt x="88" y="415"/>
                </a:lnTo>
                <a:lnTo>
                  <a:pt x="74" y="421"/>
                </a:lnTo>
                <a:lnTo>
                  <a:pt x="64" y="429"/>
                </a:lnTo>
                <a:lnTo>
                  <a:pt x="56" y="441"/>
                </a:lnTo>
                <a:lnTo>
                  <a:pt x="0" y="441"/>
                </a:lnTo>
                <a:lnTo>
                  <a:pt x="0" y="328"/>
                </a:lnTo>
                <a:lnTo>
                  <a:pt x="56" y="328"/>
                </a:lnTo>
                <a:lnTo>
                  <a:pt x="56" y="328"/>
                </a:lnTo>
                <a:lnTo>
                  <a:pt x="64" y="340"/>
                </a:lnTo>
                <a:lnTo>
                  <a:pt x="74" y="348"/>
                </a:lnTo>
                <a:lnTo>
                  <a:pt x="88" y="354"/>
                </a:lnTo>
                <a:lnTo>
                  <a:pt x="101" y="356"/>
                </a:lnTo>
                <a:lnTo>
                  <a:pt x="101" y="356"/>
                </a:lnTo>
                <a:lnTo>
                  <a:pt x="111" y="356"/>
                </a:lnTo>
                <a:lnTo>
                  <a:pt x="121" y="352"/>
                </a:lnTo>
                <a:lnTo>
                  <a:pt x="129" y="348"/>
                </a:lnTo>
                <a:lnTo>
                  <a:pt x="137" y="342"/>
                </a:lnTo>
                <a:lnTo>
                  <a:pt x="143" y="334"/>
                </a:lnTo>
                <a:lnTo>
                  <a:pt x="147" y="326"/>
                </a:lnTo>
                <a:lnTo>
                  <a:pt x="149" y="316"/>
                </a:lnTo>
                <a:lnTo>
                  <a:pt x="151" y="306"/>
                </a:lnTo>
                <a:lnTo>
                  <a:pt x="151" y="306"/>
                </a:lnTo>
                <a:lnTo>
                  <a:pt x="149" y="296"/>
                </a:lnTo>
                <a:lnTo>
                  <a:pt x="147" y="286"/>
                </a:lnTo>
                <a:lnTo>
                  <a:pt x="143" y="278"/>
                </a:lnTo>
                <a:lnTo>
                  <a:pt x="137" y="270"/>
                </a:lnTo>
                <a:lnTo>
                  <a:pt x="129" y="264"/>
                </a:lnTo>
                <a:lnTo>
                  <a:pt x="121" y="260"/>
                </a:lnTo>
                <a:lnTo>
                  <a:pt x="111" y="258"/>
                </a:lnTo>
                <a:lnTo>
                  <a:pt x="101" y="257"/>
                </a:lnTo>
                <a:lnTo>
                  <a:pt x="101" y="257"/>
                </a:lnTo>
                <a:lnTo>
                  <a:pt x="88" y="258"/>
                </a:lnTo>
                <a:lnTo>
                  <a:pt x="74" y="264"/>
                </a:lnTo>
                <a:lnTo>
                  <a:pt x="64" y="274"/>
                </a:lnTo>
                <a:lnTo>
                  <a:pt x="56" y="284"/>
                </a:lnTo>
                <a:lnTo>
                  <a:pt x="0" y="284"/>
                </a:lnTo>
                <a:lnTo>
                  <a:pt x="0" y="173"/>
                </a:lnTo>
                <a:lnTo>
                  <a:pt x="56" y="173"/>
                </a:lnTo>
                <a:lnTo>
                  <a:pt x="56" y="173"/>
                </a:lnTo>
                <a:lnTo>
                  <a:pt x="64" y="185"/>
                </a:lnTo>
                <a:lnTo>
                  <a:pt x="74" y="195"/>
                </a:lnTo>
                <a:lnTo>
                  <a:pt x="88" y="201"/>
                </a:lnTo>
                <a:lnTo>
                  <a:pt x="101" y="203"/>
                </a:lnTo>
                <a:lnTo>
                  <a:pt x="101" y="203"/>
                </a:lnTo>
                <a:lnTo>
                  <a:pt x="111" y="201"/>
                </a:lnTo>
                <a:lnTo>
                  <a:pt x="121" y="199"/>
                </a:lnTo>
                <a:lnTo>
                  <a:pt x="129" y="195"/>
                </a:lnTo>
                <a:lnTo>
                  <a:pt x="137" y="187"/>
                </a:lnTo>
                <a:lnTo>
                  <a:pt x="143" y="181"/>
                </a:lnTo>
                <a:lnTo>
                  <a:pt x="147" y="173"/>
                </a:lnTo>
                <a:lnTo>
                  <a:pt x="149" y="163"/>
                </a:lnTo>
                <a:lnTo>
                  <a:pt x="151" y="153"/>
                </a:lnTo>
                <a:lnTo>
                  <a:pt x="151" y="153"/>
                </a:lnTo>
                <a:lnTo>
                  <a:pt x="149" y="143"/>
                </a:lnTo>
                <a:lnTo>
                  <a:pt x="147" y="133"/>
                </a:lnTo>
                <a:lnTo>
                  <a:pt x="143" y="126"/>
                </a:lnTo>
                <a:lnTo>
                  <a:pt x="137" y="118"/>
                </a:lnTo>
                <a:lnTo>
                  <a:pt x="129" y="112"/>
                </a:lnTo>
                <a:lnTo>
                  <a:pt x="121" y="108"/>
                </a:lnTo>
                <a:lnTo>
                  <a:pt x="111" y="104"/>
                </a:lnTo>
                <a:lnTo>
                  <a:pt x="101" y="104"/>
                </a:lnTo>
                <a:lnTo>
                  <a:pt x="101" y="104"/>
                </a:lnTo>
                <a:lnTo>
                  <a:pt x="88" y="106"/>
                </a:lnTo>
                <a:lnTo>
                  <a:pt x="74" y="112"/>
                </a:lnTo>
                <a:lnTo>
                  <a:pt x="64" y="120"/>
                </a:lnTo>
                <a:lnTo>
                  <a:pt x="56" y="131"/>
                </a:lnTo>
                <a:lnTo>
                  <a:pt x="0" y="131"/>
                </a:lnTo>
                <a:lnTo>
                  <a:pt x="0" y="54"/>
                </a:lnTo>
                <a:lnTo>
                  <a:pt x="0" y="54"/>
                </a:lnTo>
                <a:lnTo>
                  <a:pt x="0" y="44"/>
                </a:lnTo>
                <a:lnTo>
                  <a:pt x="4" y="34"/>
                </a:lnTo>
                <a:lnTo>
                  <a:pt x="8" y="24"/>
                </a:lnTo>
                <a:lnTo>
                  <a:pt x="16" y="16"/>
                </a:lnTo>
                <a:lnTo>
                  <a:pt x="24" y="10"/>
                </a:lnTo>
                <a:lnTo>
                  <a:pt x="32" y="4"/>
                </a:lnTo>
                <a:lnTo>
                  <a:pt x="42" y="2"/>
                </a:lnTo>
                <a:lnTo>
                  <a:pt x="54" y="0"/>
                </a:lnTo>
                <a:lnTo>
                  <a:pt x="54" y="0"/>
                </a:lnTo>
                <a:close/>
                <a:moveTo>
                  <a:pt x="481" y="382"/>
                </a:moveTo>
                <a:lnTo>
                  <a:pt x="481" y="382"/>
                </a:lnTo>
                <a:lnTo>
                  <a:pt x="488" y="382"/>
                </a:lnTo>
                <a:lnTo>
                  <a:pt x="500" y="380"/>
                </a:lnTo>
                <a:lnTo>
                  <a:pt x="510" y="380"/>
                </a:lnTo>
                <a:lnTo>
                  <a:pt x="518" y="378"/>
                </a:lnTo>
                <a:lnTo>
                  <a:pt x="518" y="378"/>
                </a:lnTo>
                <a:lnTo>
                  <a:pt x="520" y="356"/>
                </a:lnTo>
                <a:lnTo>
                  <a:pt x="520" y="330"/>
                </a:lnTo>
                <a:lnTo>
                  <a:pt x="518" y="302"/>
                </a:lnTo>
                <a:lnTo>
                  <a:pt x="514" y="276"/>
                </a:lnTo>
                <a:lnTo>
                  <a:pt x="508" y="253"/>
                </a:lnTo>
                <a:lnTo>
                  <a:pt x="500" y="231"/>
                </a:lnTo>
                <a:lnTo>
                  <a:pt x="492" y="213"/>
                </a:lnTo>
                <a:lnTo>
                  <a:pt x="487" y="207"/>
                </a:lnTo>
                <a:lnTo>
                  <a:pt x="483" y="203"/>
                </a:lnTo>
                <a:lnTo>
                  <a:pt x="483" y="203"/>
                </a:lnTo>
                <a:lnTo>
                  <a:pt x="465" y="193"/>
                </a:lnTo>
                <a:lnTo>
                  <a:pt x="445" y="187"/>
                </a:lnTo>
                <a:lnTo>
                  <a:pt x="421" y="183"/>
                </a:lnTo>
                <a:lnTo>
                  <a:pt x="397" y="183"/>
                </a:lnTo>
                <a:lnTo>
                  <a:pt x="373" y="185"/>
                </a:lnTo>
                <a:lnTo>
                  <a:pt x="352" y="189"/>
                </a:lnTo>
                <a:lnTo>
                  <a:pt x="330" y="197"/>
                </a:lnTo>
                <a:lnTo>
                  <a:pt x="322" y="201"/>
                </a:lnTo>
                <a:lnTo>
                  <a:pt x="314" y="207"/>
                </a:lnTo>
                <a:lnTo>
                  <a:pt x="314" y="207"/>
                </a:lnTo>
                <a:lnTo>
                  <a:pt x="310" y="211"/>
                </a:lnTo>
                <a:lnTo>
                  <a:pt x="306" y="217"/>
                </a:lnTo>
                <a:lnTo>
                  <a:pt x="298" y="235"/>
                </a:lnTo>
                <a:lnTo>
                  <a:pt x="292" y="255"/>
                </a:lnTo>
                <a:lnTo>
                  <a:pt x="286" y="278"/>
                </a:lnTo>
                <a:lnTo>
                  <a:pt x="282" y="304"/>
                </a:lnTo>
                <a:lnTo>
                  <a:pt x="282" y="330"/>
                </a:lnTo>
                <a:lnTo>
                  <a:pt x="282" y="356"/>
                </a:lnTo>
                <a:lnTo>
                  <a:pt x="284" y="382"/>
                </a:lnTo>
                <a:lnTo>
                  <a:pt x="284" y="382"/>
                </a:lnTo>
                <a:lnTo>
                  <a:pt x="320" y="382"/>
                </a:lnTo>
                <a:lnTo>
                  <a:pt x="320" y="382"/>
                </a:lnTo>
                <a:lnTo>
                  <a:pt x="328" y="395"/>
                </a:lnTo>
                <a:lnTo>
                  <a:pt x="336" y="407"/>
                </a:lnTo>
                <a:lnTo>
                  <a:pt x="346" y="419"/>
                </a:lnTo>
                <a:lnTo>
                  <a:pt x="358" y="429"/>
                </a:lnTo>
                <a:lnTo>
                  <a:pt x="358" y="429"/>
                </a:lnTo>
                <a:lnTo>
                  <a:pt x="354" y="445"/>
                </a:lnTo>
                <a:lnTo>
                  <a:pt x="348" y="463"/>
                </a:lnTo>
                <a:lnTo>
                  <a:pt x="348" y="463"/>
                </a:lnTo>
                <a:lnTo>
                  <a:pt x="330" y="465"/>
                </a:lnTo>
                <a:lnTo>
                  <a:pt x="300" y="467"/>
                </a:lnTo>
                <a:lnTo>
                  <a:pt x="272" y="473"/>
                </a:lnTo>
                <a:lnTo>
                  <a:pt x="262" y="477"/>
                </a:lnTo>
                <a:lnTo>
                  <a:pt x="258" y="481"/>
                </a:lnTo>
                <a:lnTo>
                  <a:pt x="258" y="481"/>
                </a:lnTo>
                <a:lnTo>
                  <a:pt x="248" y="493"/>
                </a:lnTo>
                <a:lnTo>
                  <a:pt x="242" y="509"/>
                </a:lnTo>
                <a:lnTo>
                  <a:pt x="238" y="522"/>
                </a:lnTo>
                <a:lnTo>
                  <a:pt x="234" y="540"/>
                </a:lnTo>
                <a:lnTo>
                  <a:pt x="232" y="554"/>
                </a:lnTo>
                <a:lnTo>
                  <a:pt x="232" y="570"/>
                </a:lnTo>
                <a:lnTo>
                  <a:pt x="234" y="596"/>
                </a:lnTo>
                <a:lnTo>
                  <a:pt x="234" y="596"/>
                </a:lnTo>
                <a:lnTo>
                  <a:pt x="250" y="602"/>
                </a:lnTo>
                <a:lnTo>
                  <a:pt x="268" y="608"/>
                </a:lnTo>
                <a:lnTo>
                  <a:pt x="308" y="616"/>
                </a:lnTo>
                <a:lnTo>
                  <a:pt x="354" y="622"/>
                </a:lnTo>
                <a:lnTo>
                  <a:pt x="401" y="624"/>
                </a:lnTo>
                <a:lnTo>
                  <a:pt x="449" y="622"/>
                </a:lnTo>
                <a:lnTo>
                  <a:pt x="492" y="616"/>
                </a:lnTo>
                <a:lnTo>
                  <a:pt x="534" y="608"/>
                </a:lnTo>
                <a:lnTo>
                  <a:pt x="552" y="602"/>
                </a:lnTo>
                <a:lnTo>
                  <a:pt x="568" y="596"/>
                </a:lnTo>
                <a:lnTo>
                  <a:pt x="568" y="596"/>
                </a:lnTo>
                <a:lnTo>
                  <a:pt x="570" y="570"/>
                </a:lnTo>
                <a:lnTo>
                  <a:pt x="570" y="554"/>
                </a:lnTo>
                <a:lnTo>
                  <a:pt x="568" y="540"/>
                </a:lnTo>
                <a:lnTo>
                  <a:pt x="564" y="522"/>
                </a:lnTo>
                <a:lnTo>
                  <a:pt x="560" y="509"/>
                </a:lnTo>
                <a:lnTo>
                  <a:pt x="554" y="493"/>
                </a:lnTo>
                <a:lnTo>
                  <a:pt x="544" y="481"/>
                </a:lnTo>
                <a:lnTo>
                  <a:pt x="544" y="481"/>
                </a:lnTo>
                <a:lnTo>
                  <a:pt x="540" y="477"/>
                </a:lnTo>
                <a:lnTo>
                  <a:pt x="530" y="473"/>
                </a:lnTo>
                <a:lnTo>
                  <a:pt x="502" y="467"/>
                </a:lnTo>
                <a:lnTo>
                  <a:pt x="473" y="465"/>
                </a:lnTo>
                <a:lnTo>
                  <a:pt x="455" y="463"/>
                </a:lnTo>
                <a:lnTo>
                  <a:pt x="455" y="463"/>
                </a:lnTo>
                <a:lnTo>
                  <a:pt x="449" y="449"/>
                </a:lnTo>
                <a:lnTo>
                  <a:pt x="443" y="429"/>
                </a:lnTo>
                <a:lnTo>
                  <a:pt x="443" y="429"/>
                </a:lnTo>
                <a:lnTo>
                  <a:pt x="455" y="419"/>
                </a:lnTo>
                <a:lnTo>
                  <a:pt x="465" y="407"/>
                </a:lnTo>
                <a:lnTo>
                  <a:pt x="475" y="395"/>
                </a:lnTo>
                <a:lnTo>
                  <a:pt x="481" y="382"/>
                </a:lnTo>
                <a:lnTo>
                  <a:pt x="481" y="382"/>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68" name="Freeform 20"/>
          <p:cNvSpPr>
            <a:spLocks noEditPoints="1"/>
          </p:cNvSpPr>
          <p:nvPr/>
        </p:nvSpPr>
        <p:spPr bwMode="auto">
          <a:xfrm>
            <a:off x="1639744" y="3157715"/>
            <a:ext cx="310663" cy="334717"/>
          </a:xfrm>
          <a:custGeom>
            <a:avLst/>
            <a:gdLst>
              <a:gd name="T0" fmla="*/ 205 w 762"/>
              <a:gd name="T1" fmla="*/ 651 h 821"/>
              <a:gd name="T2" fmla="*/ 205 w 762"/>
              <a:gd name="T3" fmla="*/ 331 h 821"/>
              <a:gd name="T4" fmla="*/ 232 w 762"/>
              <a:gd name="T5" fmla="*/ 331 h 821"/>
              <a:gd name="T6" fmla="*/ 232 w 762"/>
              <a:gd name="T7" fmla="*/ 272 h 821"/>
              <a:gd name="T8" fmla="*/ 78 w 762"/>
              <a:gd name="T9" fmla="*/ 272 h 821"/>
              <a:gd name="T10" fmla="*/ 78 w 762"/>
              <a:gd name="T11" fmla="*/ 331 h 821"/>
              <a:gd name="T12" fmla="*/ 109 w 762"/>
              <a:gd name="T13" fmla="*/ 331 h 821"/>
              <a:gd name="T14" fmla="*/ 109 w 762"/>
              <a:gd name="T15" fmla="*/ 651 h 821"/>
              <a:gd name="T16" fmla="*/ 78 w 762"/>
              <a:gd name="T17" fmla="*/ 651 h 821"/>
              <a:gd name="T18" fmla="*/ 78 w 762"/>
              <a:gd name="T19" fmla="*/ 696 h 821"/>
              <a:gd name="T20" fmla="*/ 46 w 762"/>
              <a:gd name="T21" fmla="*/ 696 h 821"/>
              <a:gd name="T22" fmla="*/ 46 w 762"/>
              <a:gd name="T23" fmla="*/ 738 h 821"/>
              <a:gd name="T24" fmla="*/ 20 w 762"/>
              <a:gd name="T25" fmla="*/ 738 h 821"/>
              <a:gd name="T26" fmla="*/ 20 w 762"/>
              <a:gd name="T27" fmla="*/ 778 h 821"/>
              <a:gd name="T28" fmla="*/ 0 w 762"/>
              <a:gd name="T29" fmla="*/ 778 h 821"/>
              <a:gd name="T30" fmla="*/ 0 w 762"/>
              <a:gd name="T31" fmla="*/ 821 h 821"/>
              <a:gd name="T32" fmla="*/ 762 w 762"/>
              <a:gd name="T33" fmla="*/ 821 h 821"/>
              <a:gd name="T34" fmla="*/ 762 w 762"/>
              <a:gd name="T35" fmla="*/ 778 h 821"/>
              <a:gd name="T36" fmla="*/ 742 w 762"/>
              <a:gd name="T37" fmla="*/ 778 h 821"/>
              <a:gd name="T38" fmla="*/ 742 w 762"/>
              <a:gd name="T39" fmla="*/ 738 h 821"/>
              <a:gd name="T40" fmla="*/ 717 w 762"/>
              <a:gd name="T41" fmla="*/ 738 h 821"/>
              <a:gd name="T42" fmla="*/ 717 w 762"/>
              <a:gd name="T43" fmla="*/ 696 h 821"/>
              <a:gd name="T44" fmla="*/ 695 w 762"/>
              <a:gd name="T45" fmla="*/ 696 h 821"/>
              <a:gd name="T46" fmla="*/ 695 w 762"/>
              <a:gd name="T47" fmla="*/ 651 h 821"/>
              <a:gd name="T48" fmla="*/ 667 w 762"/>
              <a:gd name="T49" fmla="*/ 651 h 821"/>
              <a:gd name="T50" fmla="*/ 667 w 762"/>
              <a:gd name="T51" fmla="*/ 331 h 821"/>
              <a:gd name="T52" fmla="*/ 695 w 762"/>
              <a:gd name="T53" fmla="*/ 331 h 821"/>
              <a:gd name="T54" fmla="*/ 695 w 762"/>
              <a:gd name="T55" fmla="*/ 272 h 821"/>
              <a:gd name="T56" fmla="*/ 540 w 762"/>
              <a:gd name="T57" fmla="*/ 272 h 821"/>
              <a:gd name="T58" fmla="*/ 540 w 762"/>
              <a:gd name="T59" fmla="*/ 331 h 821"/>
              <a:gd name="T60" fmla="*/ 572 w 762"/>
              <a:gd name="T61" fmla="*/ 331 h 821"/>
              <a:gd name="T62" fmla="*/ 572 w 762"/>
              <a:gd name="T63" fmla="*/ 651 h 821"/>
              <a:gd name="T64" fmla="*/ 540 w 762"/>
              <a:gd name="T65" fmla="*/ 651 h 821"/>
              <a:gd name="T66" fmla="*/ 540 w 762"/>
              <a:gd name="T67" fmla="*/ 696 h 821"/>
              <a:gd name="T68" fmla="*/ 465 w 762"/>
              <a:gd name="T69" fmla="*/ 696 h 821"/>
              <a:gd name="T70" fmla="*/ 465 w 762"/>
              <a:gd name="T71" fmla="*/ 474 h 821"/>
              <a:gd name="T72" fmla="*/ 397 w 762"/>
              <a:gd name="T73" fmla="*/ 474 h 821"/>
              <a:gd name="T74" fmla="*/ 397 w 762"/>
              <a:gd name="T75" fmla="*/ 696 h 821"/>
              <a:gd name="T76" fmla="*/ 377 w 762"/>
              <a:gd name="T77" fmla="*/ 696 h 821"/>
              <a:gd name="T78" fmla="*/ 377 w 762"/>
              <a:gd name="T79" fmla="*/ 474 h 821"/>
              <a:gd name="T80" fmla="*/ 308 w 762"/>
              <a:gd name="T81" fmla="*/ 474 h 821"/>
              <a:gd name="T82" fmla="*/ 308 w 762"/>
              <a:gd name="T83" fmla="*/ 696 h 821"/>
              <a:gd name="T84" fmla="*/ 232 w 762"/>
              <a:gd name="T85" fmla="*/ 696 h 821"/>
              <a:gd name="T86" fmla="*/ 232 w 762"/>
              <a:gd name="T87" fmla="*/ 651 h 821"/>
              <a:gd name="T88" fmla="*/ 205 w 762"/>
              <a:gd name="T89" fmla="*/ 651 h 821"/>
              <a:gd name="T90" fmla="*/ 205 w 762"/>
              <a:gd name="T91" fmla="*/ 651 h 821"/>
              <a:gd name="T92" fmla="*/ 379 w 762"/>
              <a:gd name="T93" fmla="*/ 0 h 821"/>
              <a:gd name="T94" fmla="*/ 608 w 762"/>
              <a:gd name="T95" fmla="*/ 123 h 821"/>
              <a:gd name="T96" fmla="*/ 750 w 762"/>
              <a:gd name="T97" fmla="*/ 202 h 821"/>
              <a:gd name="T98" fmla="*/ 750 w 762"/>
              <a:gd name="T99" fmla="*/ 248 h 821"/>
              <a:gd name="T100" fmla="*/ 379 w 762"/>
              <a:gd name="T101" fmla="*/ 248 h 821"/>
              <a:gd name="T102" fmla="*/ 10 w 762"/>
              <a:gd name="T103" fmla="*/ 248 h 821"/>
              <a:gd name="T104" fmla="*/ 10 w 762"/>
              <a:gd name="T105" fmla="*/ 202 h 821"/>
              <a:gd name="T106" fmla="*/ 153 w 762"/>
              <a:gd name="T107" fmla="*/ 123 h 821"/>
              <a:gd name="T108" fmla="*/ 379 w 762"/>
              <a:gd name="T109" fmla="*/ 0 h 8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62" h="821">
                <a:moveTo>
                  <a:pt x="205" y="651"/>
                </a:moveTo>
                <a:lnTo>
                  <a:pt x="205" y="331"/>
                </a:lnTo>
                <a:lnTo>
                  <a:pt x="232" y="331"/>
                </a:lnTo>
                <a:lnTo>
                  <a:pt x="232" y="272"/>
                </a:lnTo>
                <a:lnTo>
                  <a:pt x="78" y="272"/>
                </a:lnTo>
                <a:lnTo>
                  <a:pt x="78" y="331"/>
                </a:lnTo>
                <a:lnTo>
                  <a:pt x="109" y="331"/>
                </a:lnTo>
                <a:lnTo>
                  <a:pt x="109" y="651"/>
                </a:lnTo>
                <a:lnTo>
                  <a:pt x="78" y="651"/>
                </a:lnTo>
                <a:lnTo>
                  <a:pt x="78" y="696"/>
                </a:lnTo>
                <a:lnTo>
                  <a:pt x="46" y="696"/>
                </a:lnTo>
                <a:lnTo>
                  <a:pt x="46" y="738"/>
                </a:lnTo>
                <a:lnTo>
                  <a:pt x="20" y="738"/>
                </a:lnTo>
                <a:lnTo>
                  <a:pt x="20" y="778"/>
                </a:lnTo>
                <a:lnTo>
                  <a:pt x="0" y="778"/>
                </a:lnTo>
                <a:lnTo>
                  <a:pt x="0" y="821"/>
                </a:lnTo>
                <a:lnTo>
                  <a:pt x="762" y="821"/>
                </a:lnTo>
                <a:lnTo>
                  <a:pt x="762" y="778"/>
                </a:lnTo>
                <a:lnTo>
                  <a:pt x="742" y="778"/>
                </a:lnTo>
                <a:lnTo>
                  <a:pt x="742" y="738"/>
                </a:lnTo>
                <a:lnTo>
                  <a:pt x="717" y="738"/>
                </a:lnTo>
                <a:lnTo>
                  <a:pt x="717" y="696"/>
                </a:lnTo>
                <a:lnTo>
                  <a:pt x="695" y="696"/>
                </a:lnTo>
                <a:lnTo>
                  <a:pt x="695" y="651"/>
                </a:lnTo>
                <a:lnTo>
                  <a:pt x="667" y="651"/>
                </a:lnTo>
                <a:lnTo>
                  <a:pt x="667" y="331"/>
                </a:lnTo>
                <a:lnTo>
                  <a:pt x="695" y="331"/>
                </a:lnTo>
                <a:lnTo>
                  <a:pt x="695" y="272"/>
                </a:lnTo>
                <a:lnTo>
                  <a:pt x="540" y="272"/>
                </a:lnTo>
                <a:lnTo>
                  <a:pt x="540" y="331"/>
                </a:lnTo>
                <a:lnTo>
                  <a:pt x="572" y="331"/>
                </a:lnTo>
                <a:lnTo>
                  <a:pt x="572" y="651"/>
                </a:lnTo>
                <a:lnTo>
                  <a:pt x="540" y="651"/>
                </a:lnTo>
                <a:lnTo>
                  <a:pt x="540" y="696"/>
                </a:lnTo>
                <a:lnTo>
                  <a:pt x="465" y="696"/>
                </a:lnTo>
                <a:lnTo>
                  <a:pt x="465" y="474"/>
                </a:lnTo>
                <a:lnTo>
                  <a:pt x="397" y="474"/>
                </a:lnTo>
                <a:lnTo>
                  <a:pt x="397" y="696"/>
                </a:lnTo>
                <a:lnTo>
                  <a:pt x="377" y="696"/>
                </a:lnTo>
                <a:lnTo>
                  <a:pt x="377" y="474"/>
                </a:lnTo>
                <a:lnTo>
                  <a:pt x="308" y="474"/>
                </a:lnTo>
                <a:lnTo>
                  <a:pt x="308" y="696"/>
                </a:lnTo>
                <a:lnTo>
                  <a:pt x="232" y="696"/>
                </a:lnTo>
                <a:lnTo>
                  <a:pt x="232" y="651"/>
                </a:lnTo>
                <a:lnTo>
                  <a:pt x="205" y="651"/>
                </a:lnTo>
                <a:lnTo>
                  <a:pt x="205" y="651"/>
                </a:lnTo>
                <a:close/>
                <a:moveTo>
                  <a:pt x="379" y="0"/>
                </a:moveTo>
                <a:lnTo>
                  <a:pt x="608" y="123"/>
                </a:lnTo>
                <a:lnTo>
                  <a:pt x="750" y="202"/>
                </a:lnTo>
                <a:lnTo>
                  <a:pt x="750" y="248"/>
                </a:lnTo>
                <a:lnTo>
                  <a:pt x="379" y="248"/>
                </a:lnTo>
                <a:lnTo>
                  <a:pt x="10" y="248"/>
                </a:lnTo>
                <a:lnTo>
                  <a:pt x="10" y="202"/>
                </a:lnTo>
                <a:lnTo>
                  <a:pt x="153" y="123"/>
                </a:lnTo>
                <a:lnTo>
                  <a:pt x="379" y="0"/>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zh-CN" altLang="en-US"/>
          </a:p>
        </p:txBody>
      </p:sp>
      <p:grpSp>
        <p:nvGrpSpPr>
          <p:cNvPr id="34" name="组 33"/>
          <p:cNvGrpSpPr/>
          <p:nvPr/>
        </p:nvGrpSpPr>
        <p:grpSpPr>
          <a:xfrm>
            <a:off x="273534" y="260272"/>
            <a:ext cx="4121594" cy="598948"/>
            <a:chOff x="273534" y="260272"/>
            <a:chExt cx="4121594" cy="598948"/>
          </a:xfrm>
        </p:grpSpPr>
        <p:grpSp>
          <p:nvGrpSpPr>
            <p:cNvPr id="35" name="组合 8"/>
            <p:cNvGrpSpPr/>
            <p:nvPr/>
          </p:nvGrpSpPr>
          <p:grpSpPr>
            <a:xfrm>
              <a:off x="273534" y="260272"/>
              <a:ext cx="598948" cy="598948"/>
              <a:chOff x="2494238" y="1545926"/>
              <a:chExt cx="1170130" cy="1170130"/>
            </a:xfrm>
          </p:grpSpPr>
          <p:sp>
            <p:nvSpPr>
              <p:cNvPr id="38" name="椭圆 37"/>
              <p:cNvSpPr/>
              <p:nvPr/>
            </p:nvSpPr>
            <p:spPr>
              <a:xfrm>
                <a:off x="2494238" y="1545926"/>
                <a:ext cx="1170130" cy="1170130"/>
              </a:xfrm>
              <a:prstGeom prst="ellipse">
                <a:avLst/>
              </a:prstGeom>
              <a:gradFill flip="none" rotWithShape="1">
                <a:gsLst>
                  <a:gs pos="100000">
                    <a:srgbClr val="FCFCFC"/>
                  </a:gs>
                  <a:gs pos="0">
                    <a:srgbClr val="CCCCCC"/>
                  </a:gs>
                </a:gsLst>
                <a:lin ang="7200000" scaled="0"/>
                <a:tileRect/>
              </a:gra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2633023" y="1684711"/>
                <a:ext cx="892559" cy="892559"/>
              </a:xfrm>
              <a:prstGeom prst="ellipse">
                <a:avLst/>
              </a:prstGeom>
              <a:solidFill>
                <a:srgbClr val="0A4776"/>
              </a:solidFill>
              <a:ln>
                <a:noFill/>
              </a:ln>
              <a:effectLst>
                <a:innerShdw blurRad="63500" dist="50800" dir="18900000">
                  <a:prstClr val="black">
                    <a:alpha val="34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6" name="矩形 35"/>
            <p:cNvSpPr/>
            <p:nvPr/>
          </p:nvSpPr>
          <p:spPr>
            <a:xfrm>
              <a:off x="964268" y="362324"/>
              <a:ext cx="3430860" cy="461665"/>
            </a:xfrm>
            <a:prstGeom prst="rect">
              <a:avLst/>
            </a:prstGeom>
          </p:spPr>
          <p:txBody>
            <a:bodyPr wrap="square">
              <a:spAutoFit/>
            </a:bodyPr>
            <a:lstStyle/>
            <a:p>
              <a:r>
                <a:rPr lang="zh-CN" altLang="en-US" sz="2400" b="1" dirty="0" smtClean="0">
                  <a:solidFill>
                    <a:srgbClr val="0A4776"/>
                  </a:solidFill>
                  <a:latin typeface="微软雅黑" pitchFamily="34" charset="-122"/>
                  <a:ea typeface="微软雅黑" pitchFamily="34" charset="-122"/>
                </a:rPr>
                <a:t>研究方法及过程</a:t>
              </a:r>
              <a:endParaRPr lang="en-US" altLang="zh-CN" sz="2400" b="1" dirty="0">
                <a:solidFill>
                  <a:srgbClr val="0A4776"/>
                </a:solidFill>
                <a:latin typeface="微软雅黑" pitchFamily="34" charset="-122"/>
                <a:ea typeface="微软雅黑" pitchFamily="34" charset="-122"/>
              </a:endParaRPr>
            </a:p>
          </p:txBody>
        </p:sp>
        <p:sp>
          <p:nvSpPr>
            <p:cNvPr id="37" name="Freeform 111"/>
            <p:cNvSpPr>
              <a:spLocks noEditPoints="1"/>
            </p:cNvSpPr>
            <p:nvPr/>
          </p:nvSpPr>
          <p:spPr bwMode="auto">
            <a:xfrm>
              <a:off x="450733" y="475403"/>
              <a:ext cx="244548" cy="168684"/>
            </a:xfrm>
            <a:custGeom>
              <a:avLst/>
              <a:gdLst/>
              <a:ahLst/>
              <a:cxnLst>
                <a:cxn ang="0">
                  <a:pos x="73" y="36"/>
                </a:cxn>
                <a:cxn ang="0">
                  <a:pos x="58" y="50"/>
                </a:cxn>
                <a:cxn ang="0">
                  <a:pos x="58" y="50"/>
                </a:cxn>
                <a:cxn ang="0">
                  <a:pos x="15" y="50"/>
                </a:cxn>
                <a:cxn ang="0">
                  <a:pos x="15" y="50"/>
                </a:cxn>
                <a:cxn ang="0">
                  <a:pos x="14" y="50"/>
                </a:cxn>
                <a:cxn ang="0">
                  <a:pos x="14" y="50"/>
                </a:cxn>
                <a:cxn ang="0">
                  <a:pos x="0" y="35"/>
                </a:cxn>
                <a:cxn ang="0">
                  <a:pos x="7" y="23"/>
                </a:cxn>
                <a:cxn ang="0">
                  <a:pos x="7" y="20"/>
                </a:cxn>
                <a:cxn ang="0">
                  <a:pos x="17" y="10"/>
                </a:cxn>
                <a:cxn ang="0">
                  <a:pos x="23" y="12"/>
                </a:cxn>
                <a:cxn ang="0">
                  <a:pos x="42" y="0"/>
                </a:cxn>
                <a:cxn ang="0">
                  <a:pos x="64" y="21"/>
                </a:cxn>
                <a:cxn ang="0">
                  <a:pos x="64" y="23"/>
                </a:cxn>
                <a:cxn ang="0">
                  <a:pos x="73" y="36"/>
                </a:cxn>
                <a:cxn ang="0">
                  <a:pos x="27" y="42"/>
                </a:cxn>
                <a:cxn ang="0">
                  <a:pos x="35" y="38"/>
                </a:cxn>
                <a:cxn ang="0">
                  <a:pos x="32" y="34"/>
                </a:cxn>
                <a:cxn ang="0">
                  <a:pos x="27" y="37"/>
                </a:cxn>
                <a:cxn ang="0">
                  <a:pos x="22" y="32"/>
                </a:cxn>
                <a:cxn ang="0">
                  <a:pos x="27" y="28"/>
                </a:cxn>
                <a:cxn ang="0">
                  <a:pos x="48" y="42"/>
                </a:cxn>
                <a:cxn ang="0">
                  <a:pos x="58" y="32"/>
                </a:cxn>
                <a:cxn ang="0">
                  <a:pos x="48" y="23"/>
                </a:cxn>
                <a:cxn ang="0">
                  <a:pos x="39" y="26"/>
                </a:cxn>
                <a:cxn ang="0">
                  <a:pos x="43" y="30"/>
                </a:cxn>
                <a:cxn ang="0">
                  <a:pos x="48" y="28"/>
                </a:cxn>
                <a:cxn ang="0">
                  <a:pos x="52" y="32"/>
                </a:cxn>
                <a:cxn ang="0">
                  <a:pos x="48" y="37"/>
                </a:cxn>
                <a:cxn ang="0">
                  <a:pos x="27" y="23"/>
                </a:cxn>
                <a:cxn ang="0">
                  <a:pos x="16" y="32"/>
                </a:cxn>
                <a:cxn ang="0">
                  <a:pos x="27" y="42"/>
                </a:cxn>
              </a:cxnLst>
              <a:rect l="0" t="0" r="r" b="b"/>
              <a:pathLst>
                <a:path w="73" h="50">
                  <a:moveTo>
                    <a:pt x="73" y="36"/>
                  </a:moveTo>
                  <a:cubicBezTo>
                    <a:pt x="73" y="44"/>
                    <a:pt x="66" y="50"/>
                    <a:pt x="58" y="50"/>
                  </a:cubicBezTo>
                  <a:cubicBezTo>
                    <a:pt x="58" y="50"/>
                    <a:pt x="58" y="50"/>
                    <a:pt x="58" y="50"/>
                  </a:cubicBezTo>
                  <a:cubicBezTo>
                    <a:pt x="15" y="50"/>
                    <a:pt x="15" y="50"/>
                    <a:pt x="15" y="50"/>
                  </a:cubicBezTo>
                  <a:cubicBezTo>
                    <a:pt x="15" y="50"/>
                    <a:pt x="15" y="50"/>
                    <a:pt x="15" y="50"/>
                  </a:cubicBezTo>
                  <a:cubicBezTo>
                    <a:pt x="14" y="50"/>
                    <a:pt x="14" y="50"/>
                    <a:pt x="14" y="50"/>
                  </a:cubicBezTo>
                  <a:cubicBezTo>
                    <a:pt x="14" y="50"/>
                    <a:pt x="14" y="50"/>
                    <a:pt x="14" y="50"/>
                  </a:cubicBezTo>
                  <a:cubicBezTo>
                    <a:pt x="6" y="50"/>
                    <a:pt x="0" y="43"/>
                    <a:pt x="0" y="35"/>
                  </a:cubicBezTo>
                  <a:cubicBezTo>
                    <a:pt x="0" y="30"/>
                    <a:pt x="3" y="26"/>
                    <a:pt x="7" y="23"/>
                  </a:cubicBezTo>
                  <a:cubicBezTo>
                    <a:pt x="7" y="22"/>
                    <a:pt x="7" y="21"/>
                    <a:pt x="7" y="20"/>
                  </a:cubicBezTo>
                  <a:cubicBezTo>
                    <a:pt x="7" y="15"/>
                    <a:pt x="11" y="10"/>
                    <a:pt x="17" y="10"/>
                  </a:cubicBezTo>
                  <a:cubicBezTo>
                    <a:pt x="19" y="10"/>
                    <a:pt x="21" y="11"/>
                    <a:pt x="23" y="12"/>
                  </a:cubicBezTo>
                  <a:cubicBezTo>
                    <a:pt x="26" y="5"/>
                    <a:pt x="34" y="0"/>
                    <a:pt x="42" y="0"/>
                  </a:cubicBezTo>
                  <a:cubicBezTo>
                    <a:pt x="54" y="0"/>
                    <a:pt x="64" y="10"/>
                    <a:pt x="64" y="21"/>
                  </a:cubicBezTo>
                  <a:cubicBezTo>
                    <a:pt x="64" y="22"/>
                    <a:pt x="64" y="22"/>
                    <a:pt x="64" y="23"/>
                  </a:cubicBezTo>
                  <a:cubicBezTo>
                    <a:pt x="69" y="25"/>
                    <a:pt x="73" y="30"/>
                    <a:pt x="73" y="36"/>
                  </a:cubicBezTo>
                  <a:close/>
                  <a:moveTo>
                    <a:pt x="27" y="42"/>
                  </a:moveTo>
                  <a:cubicBezTo>
                    <a:pt x="30" y="42"/>
                    <a:pt x="33" y="41"/>
                    <a:pt x="35" y="38"/>
                  </a:cubicBezTo>
                  <a:cubicBezTo>
                    <a:pt x="34" y="37"/>
                    <a:pt x="33" y="36"/>
                    <a:pt x="32" y="34"/>
                  </a:cubicBezTo>
                  <a:cubicBezTo>
                    <a:pt x="31" y="36"/>
                    <a:pt x="29" y="37"/>
                    <a:pt x="27" y="37"/>
                  </a:cubicBezTo>
                  <a:cubicBezTo>
                    <a:pt x="25" y="37"/>
                    <a:pt x="22" y="35"/>
                    <a:pt x="22" y="32"/>
                  </a:cubicBezTo>
                  <a:cubicBezTo>
                    <a:pt x="22" y="30"/>
                    <a:pt x="25" y="28"/>
                    <a:pt x="27" y="28"/>
                  </a:cubicBezTo>
                  <a:cubicBezTo>
                    <a:pt x="35" y="28"/>
                    <a:pt x="37" y="42"/>
                    <a:pt x="48" y="42"/>
                  </a:cubicBezTo>
                  <a:cubicBezTo>
                    <a:pt x="54" y="42"/>
                    <a:pt x="58" y="38"/>
                    <a:pt x="58" y="32"/>
                  </a:cubicBezTo>
                  <a:cubicBezTo>
                    <a:pt x="58" y="26"/>
                    <a:pt x="53" y="23"/>
                    <a:pt x="48" y="23"/>
                  </a:cubicBezTo>
                  <a:cubicBezTo>
                    <a:pt x="44" y="23"/>
                    <a:pt x="42" y="24"/>
                    <a:pt x="39" y="26"/>
                  </a:cubicBezTo>
                  <a:cubicBezTo>
                    <a:pt x="40" y="28"/>
                    <a:pt x="41" y="29"/>
                    <a:pt x="43" y="30"/>
                  </a:cubicBezTo>
                  <a:cubicBezTo>
                    <a:pt x="44" y="29"/>
                    <a:pt x="46" y="28"/>
                    <a:pt x="48" y="28"/>
                  </a:cubicBezTo>
                  <a:cubicBezTo>
                    <a:pt x="50" y="28"/>
                    <a:pt x="52" y="30"/>
                    <a:pt x="52" y="32"/>
                  </a:cubicBezTo>
                  <a:cubicBezTo>
                    <a:pt x="52" y="35"/>
                    <a:pt x="50" y="37"/>
                    <a:pt x="48" y="37"/>
                  </a:cubicBezTo>
                  <a:cubicBezTo>
                    <a:pt x="40" y="37"/>
                    <a:pt x="38" y="23"/>
                    <a:pt x="27" y="23"/>
                  </a:cubicBezTo>
                  <a:cubicBezTo>
                    <a:pt x="21" y="23"/>
                    <a:pt x="16" y="26"/>
                    <a:pt x="16" y="32"/>
                  </a:cubicBezTo>
                  <a:cubicBezTo>
                    <a:pt x="16" y="38"/>
                    <a:pt x="21" y="42"/>
                    <a:pt x="27" y="42"/>
                  </a:cubicBezTo>
                  <a:close/>
                </a:path>
              </a:pathLst>
            </a:custGeom>
            <a:solidFill>
              <a:schemeClr val="bg1"/>
            </a:solidFill>
            <a:ln w="9525">
              <a:noFill/>
              <a:round/>
              <a:headEnd/>
              <a:tailEnd/>
            </a:ln>
          </p:spPr>
          <p:txBody>
            <a:bodyPr vert="horz" wrap="square" lIns="124358" tIns="62179" rIns="124358" bIns="62179" numCol="1" anchor="t" anchorCtr="0" compatLnSpc="1">
              <a:prstTxWarp prst="textNoShape">
                <a:avLst/>
              </a:prstTxWarp>
            </a:bodyPr>
            <a:lstStyle/>
            <a:p>
              <a:endParaRPr lang="en-US"/>
            </a:p>
          </p:txBody>
        </p:sp>
      </p:grpSp>
      <p:pic>
        <p:nvPicPr>
          <p:cNvPr id="40" name="图片 3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78200" y="151827"/>
            <a:ext cx="1804473" cy="460907"/>
          </a:xfrm>
          <a:prstGeom prst="rect">
            <a:avLst/>
          </a:prstGeom>
        </p:spPr>
      </p:pic>
    </p:spTree>
    <p:extLst>
      <p:ext uri="{BB962C8B-B14F-4D97-AF65-F5344CB8AC3E}">
        <p14:creationId xmlns:p14="http://schemas.microsoft.com/office/powerpoint/2010/main" val="265128343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9144000" cy="5143500"/>
          </a:xfrm>
          <a:prstGeom prst="rect">
            <a:avLst/>
          </a:prstGeom>
          <a:gradFill flip="none" rotWithShape="1">
            <a:gsLst>
              <a:gs pos="0">
                <a:schemeClr val="bg1"/>
              </a:gs>
              <a:gs pos="50000">
                <a:schemeClr val="bg1">
                  <a:lumMod val="95000"/>
                </a:schemeClr>
              </a:gs>
              <a:gs pos="100000">
                <a:schemeClr val="bg1">
                  <a:lumMod val="8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spcCol="0" rtlCol="0" anchor="ctr"/>
          <a:lstStyle/>
          <a:p>
            <a:pPr algn="ctr"/>
            <a:endParaRPr lang="zh-CN" altLang="en-US"/>
          </a:p>
        </p:txBody>
      </p:sp>
      <p:pic>
        <p:nvPicPr>
          <p:cNvPr id="5" name="Picture 2" descr="F:\案例二\394\1.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9919" t="31282" r="51052" b="31477"/>
          <a:stretch/>
        </p:blipFill>
        <p:spPr bwMode="auto">
          <a:xfrm rot="21214532" flipH="1">
            <a:off x="-435985" y="-197304"/>
            <a:ext cx="2442770" cy="1580922"/>
          </a:xfrm>
          <a:prstGeom prst="rect">
            <a:avLst/>
          </a:prstGeom>
          <a:noFill/>
          <a:effectLst>
            <a:outerShdw blurRad="342900" dist="1397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5" name="Picture 2" descr="F:\案例二\394\1.png"/>
          <p:cNvPicPr preferRelativeResize="0">
            <a:picLocks noChangeArrowheads="1"/>
          </p:cNvPicPr>
          <p:nvPr/>
        </p:nvPicPr>
        <p:blipFill rotWithShape="1">
          <a:blip r:embed="rId3" cstate="print">
            <a:extLst>
              <a:ext uri="{28A0092B-C50C-407E-A947-70E740481C1C}">
                <a14:useLocalDpi xmlns:a14="http://schemas.microsoft.com/office/drawing/2010/main" val="0"/>
              </a:ext>
            </a:extLst>
          </a:blip>
          <a:srcRect l="414" t="29347" r="41232" b="70030"/>
          <a:stretch/>
        </p:blipFill>
        <p:spPr bwMode="auto">
          <a:xfrm>
            <a:off x="0" y="5107500"/>
            <a:ext cx="9144000" cy="54000"/>
          </a:xfrm>
          <a:prstGeom prst="rect">
            <a:avLst/>
          </a:prstGeom>
          <a:noFill/>
          <a:effectLst>
            <a:outerShdw blurRad="342900" dist="139700" dir="12060000" sx="102000" sy="102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6" name="Picture 4" descr="G:\稻壳儿\5\miracomunicazione\shadow3.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V="1">
            <a:off x="0" y="4733924"/>
            <a:ext cx="9144000" cy="373574"/>
          </a:xfrm>
          <a:prstGeom prst="rect">
            <a:avLst/>
          </a:prstGeom>
          <a:noFill/>
          <a:extLst>
            <a:ext uri="{909E8E84-426E-40DD-AFC4-6F175D3DCCD1}">
              <a14:hiddenFill xmlns:a14="http://schemas.microsoft.com/office/drawing/2010/main">
                <a:solidFill>
                  <a:srgbClr val="FFFFFF"/>
                </a:solidFill>
              </a14:hiddenFill>
            </a:ext>
          </a:extLst>
        </p:spPr>
      </p:pic>
      <p:sp>
        <p:nvSpPr>
          <p:cNvPr id="28" name="椭圆 27"/>
          <p:cNvSpPr/>
          <p:nvPr/>
        </p:nvSpPr>
        <p:spPr>
          <a:xfrm>
            <a:off x="6044333" y="1421309"/>
            <a:ext cx="559278" cy="559278"/>
          </a:xfrm>
          <a:prstGeom prst="ellipse">
            <a:avLst/>
          </a:prstGeom>
          <a:gradFill flip="none" rotWithShape="1">
            <a:gsLst>
              <a:gs pos="100000">
                <a:srgbClr val="FCFCFC"/>
              </a:gs>
              <a:gs pos="0">
                <a:srgbClr val="CCCCCC"/>
              </a:gs>
            </a:gsLst>
            <a:lin ang="7200000" scaled="0"/>
            <a:tileRect/>
          </a:gra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b="1">
              <a:solidFill>
                <a:schemeClr val="bg1"/>
              </a:solidFill>
              <a:effectLst>
                <a:outerShdw blurRad="38100" dist="38100" dir="2700000" algn="tl">
                  <a:srgbClr val="000000">
                    <a:alpha val="43137"/>
                  </a:srgbClr>
                </a:outerShdw>
              </a:effectLst>
            </a:endParaRPr>
          </a:p>
        </p:txBody>
      </p:sp>
      <p:sp>
        <p:nvSpPr>
          <p:cNvPr id="30" name="椭圆 29"/>
          <p:cNvSpPr/>
          <p:nvPr/>
        </p:nvSpPr>
        <p:spPr>
          <a:xfrm>
            <a:off x="6044333" y="2160365"/>
            <a:ext cx="559278" cy="559278"/>
          </a:xfrm>
          <a:prstGeom prst="ellipse">
            <a:avLst/>
          </a:prstGeom>
          <a:gradFill flip="none" rotWithShape="1">
            <a:gsLst>
              <a:gs pos="100000">
                <a:srgbClr val="FCFCFC"/>
              </a:gs>
              <a:gs pos="0">
                <a:srgbClr val="CCCCCC"/>
              </a:gs>
            </a:gsLst>
            <a:lin ang="7200000" scaled="0"/>
            <a:tileRect/>
          </a:gra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b="1">
              <a:solidFill>
                <a:srgbClr val="0A4776"/>
              </a:solidFill>
              <a:effectLst>
                <a:outerShdw blurRad="38100" dist="38100" dir="2700000" algn="tl">
                  <a:srgbClr val="000000">
                    <a:alpha val="43137"/>
                  </a:srgbClr>
                </a:outerShdw>
              </a:effectLst>
            </a:endParaRPr>
          </a:p>
        </p:txBody>
      </p:sp>
      <p:sp>
        <p:nvSpPr>
          <p:cNvPr id="31" name="椭圆 30"/>
          <p:cNvSpPr/>
          <p:nvPr/>
        </p:nvSpPr>
        <p:spPr>
          <a:xfrm>
            <a:off x="6044333" y="2899421"/>
            <a:ext cx="559278" cy="559278"/>
          </a:xfrm>
          <a:prstGeom prst="ellipse">
            <a:avLst/>
          </a:prstGeom>
          <a:gradFill flip="none" rotWithShape="1">
            <a:gsLst>
              <a:gs pos="100000">
                <a:srgbClr val="FCFCFC"/>
              </a:gs>
              <a:gs pos="0">
                <a:srgbClr val="CCCCCC"/>
              </a:gs>
            </a:gsLst>
            <a:lin ang="7200000" scaled="0"/>
            <a:tileRect/>
          </a:gra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b="1">
              <a:solidFill>
                <a:schemeClr val="bg1"/>
              </a:solidFill>
              <a:effectLst>
                <a:outerShdw blurRad="38100" dist="38100" dir="2700000" algn="tl">
                  <a:srgbClr val="000000">
                    <a:alpha val="43137"/>
                  </a:srgbClr>
                </a:outerShdw>
              </a:effectLst>
            </a:endParaRPr>
          </a:p>
        </p:txBody>
      </p:sp>
      <p:sp>
        <p:nvSpPr>
          <p:cNvPr id="32" name="椭圆 31"/>
          <p:cNvSpPr/>
          <p:nvPr/>
        </p:nvSpPr>
        <p:spPr>
          <a:xfrm>
            <a:off x="6044333" y="3638477"/>
            <a:ext cx="559278" cy="559278"/>
          </a:xfrm>
          <a:prstGeom prst="ellipse">
            <a:avLst/>
          </a:prstGeom>
          <a:gradFill flip="none" rotWithShape="1">
            <a:gsLst>
              <a:gs pos="100000">
                <a:srgbClr val="FCFCFC"/>
              </a:gs>
              <a:gs pos="0">
                <a:srgbClr val="CCCCCC"/>
              </a:gs>
            </a:gsLst>
            <a:lin ang="7200000" scaled="0"/>
            <a:tileRect/>
          </a:gra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b="1">
              <a:solidFill>
                <a:schemeClr val="bg1"/>
              </a:solidFill>
              <a:effectLst>
                <a:outerShdw blurRad="38100" dist="38100" dir="2700000" algn="tl">
                  <a:srgbClr val="000000">
                    <a:alpha val="43137"/>
                  </a:srgbClr>
                </a:outerShdw>
              </a:effectLst>
            </a:endParaRPr>
          </a:p>
        </p:txBody>
      </p:sp>
      <p:sp>
        <p:nvSpPr>
          <p:cNvPr id="33" name="椭圆 32"/>
          <p:cNvSpPr/>
          <p:nvPr/>
        </p:nvSpPr>
        <p:spPr>
          <a:xfrm>
            <a:off x="1192439" y="1383823"/>
            <a:ext cx="559278" cy="559278"/>
          </a:xfrm>
          <a:prstGeom prst="ellipse">
            <a:avLst/>
          </a:prstGeom>
          <a:gradFill flip="none" rotWithShape="1">
            <a:gsLst>
              <a:gs pos="100000">
                <a:srgbClr val="FCFCFC"/>
              </a:gs>
              <a:gs pos="0">
                <a:srgbClr val="CCCCCC"/>
              </a:gs>
            </a:gsLst>
            <a:lin ang="7200000" scaled="0"/>
            <a:tileRect/>
          </a:gra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b="1">
              <a:solidFill>
                <a:schemeClr val="bg1"/>
              </a:solidFill>
              <a:effectLst>
                <a:outerShdw blurRad="38100" dist="38100" dir="2700000" algn="tl">
                  <a:srgbClr val="000000">
                    <a:alpha val="43137"/>
                  </a:srgbClr>
                </a:outerShdw>
              </a:effectLst>
            </a:endParaRPr>
          </a:p>
        </p:txBody>
      </p:sp>
      <p:grpSp>
        <p:nvGrpSpPr>
          <p:cNvPr id="34" name="Group 1"/>
          <p:cNvGrpSpPr/>
          <p:nvPr/>
        </p:nvGrpSpPr>
        <p:grpSpPr>
          <a:xfrm>
            <a:off x="4002138" y="1312070"/>
            <a:ext cx="665560" cy="2997994"/>
            <a:chOff x="5208587" y="1749425"/>
            <a:chExt cx="887413" cy="3997325"/>
          </a:xfrm>
          <a:solidFill>
            <a:srgbClr val="0A4776"/>
          </a:solidFill>
        </p:grpSpPr>
        <p:sp>
          <p:nvSpPr>
            <p:cNvPr id="35" name="Freeform 31"/>
            <p:cNvSpPr>
              <a:spLocks/>
            </p:cNvSpPr>
            <p:nvPr/>
          </p:nvSpPr>
          <p:spPr bwMode="auto">
            <a:xfrm>
              <a:off x="5208587" y="2590800"/>
              <a:ext cx="887413" cy="3155950"/>
            </a:xfrm>
            <a:custGeom>
              <a:avLst/>
              <a:gdLst>
                <a:gd name="T0" fmla="*/ 278 w 278"/>
                <a:gd name="T1" fmla="*/ 152 h 991"/>
                <a:gd name="T2" fmla="*/ 278 w 278"/>
                <a:gd name="T3" fmla="*/ 0 h 991"/>
                <a:gd name="T4" fmla="*/ 191 w 278"/>
                <a:gd name="T5" fmla="*/ 0 h 991"/>
                <a:gd name="T6" fmla="*/ 0 w 278"/>
                <a:gd name="T7" fmla="*/ 189 h 991"/>
                <a:gd name="T8" fmla="*/ 0 w 278"/>
                <a:gd name="T9" fmla="*/ 190 h 991"/>
                <a:gd name="T10" fmla="*/ 0 w 278"/>
                <a:gd name="T11" fmla="*/ 454 h 991"/>
                <a:gd name="T12" fmla="*/ 46 w 278"/>
                <a:gd name="T13" fmla="*/ 501 h 991"/>
                <a:gd name="T14" fmla="*/ 93 w 278"/>
                <a:gd name="T15" fmla="*/ 454 h 991"/>
                <a:gd name="T16" fmla="*/ 93 w 278"/>
                <a:gd name="T17" fmla="*/ 401 h 991"/>
                <a:gd name="T18" fmla="*/ 93 w 278"/>
                <a:gd name="T19" fmla="*/ 356 h 991"/>
                <a:gd name="T20" fmla="*/ 93 w 278"/>
                <a:gd name="T21" fmla="*/ 210 h 991"/>
                <a:gd name="T22" fmla="*/ 111 w 278"/>
                <a:gd name="T23" fmla="*/ 191 h 991"/>
                <a:gd name="T24" fmla="*/ 129 w 278"/>
                <a:gd name="T25" fmla="*/ 210 h 991"/>
                <a:gd name="T26" fmla="*/ 129 w 278"/>
                <a:gd name="T27" fmla="*/ 372 h 991"/>
                <a:gd name="T28" fmla="*/ 129 w 278"/>
                <a:gd name="T29" fmla="*/ 401 h 991"/>
                <a:gd name="T30" fmla="*/ 129 w 278"/>
                <a:gd name="T31" fmla="*/ 498 h 991"/>
                <a:gd name="T32" fmla="*/ 129 w 278"/>
                <a:gd name="T33" fmla="*/ 533 h 991"/>
                <a:gd name="T34" fmla="*/ 129 w 278"/>
                <a:gd name="T35" fmla="*/ 932 h 991"/>
                <a:gd name="T36" fmla="*/ 188 w 278"/>
                <a:gd name="T37" fmla="*/ 991 h 991"/>
                <a:gd name="T38" fmla="*/ 247 w 278"/>
                <a:gd name="T39" fmla="*/ 932 h 991"/>
                <a:gd name="T40" fmla="*/ 247 w 278"/>
                <a:gd name="T41" fmla="*/ 533 h 991"/>
                <a:gd name="T42" fmla="*/ 278 w 278"/>
                <a:gd name="T43" fmla="*/ 533 h 991"/>
                <a:gd name="T44" fmla="*/ 278 w 278"/>
                <a:gd name="T45" fmla="*/ 436 h 991"/>
                <a:gd name="T46" fmla="*/ 278 w 278"/>
                <a:gd name="T47" fmla="*/ 152 h 9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78" h="991">
                  <a:moveTo>
                    <a:pt x="278" y="152"/>
                  </a:moveTo>
                  <a:cubicBezTo>
                    <a:pt x="278" y="0"/>
                    <a:pt x="278" y="0"/>
                    <a:pt x="278" y="0"/>
                  </a:cubicBezTo>
                  <a:cubicBezTo>
                    <a:pt x="191" y="0"/>
                    <a:pt x="191" y="0"/>
                    <a:pt x="191" y="0"/>
                  </a:cubicBezTo>
                  <a:cubicBezTo>
                    <a:pt x="86" y="0"/>
                    <a:pt x="1" y="85"/>
                    <a:pt x="0" y="189"/>
                  </a:cubicBezTo>
                  <a:cubicBezTo>
                    <a:pt x="0" y="190"/>
                    <a:pt x="0" y="190"/>
                    <a:pt x="0" y="190"/>
                  </a:cubicBezTo>
                  <a:cubicBezTo>
                    <a:pt x="0" y="454"/>
                    <a:pt x="0" y="454"/>
                    <a:pt x="0" y="454"/>
                  </a:cubicBezTo>
                  <a:cubicBezTo>
                    <a:pt x="0" y="480"/>
                    <a:pt x="21" y="501"/>
                    <a:pt x="46" y="501"/>
                  </a:cubicBezTo>
                  <a:cubicBezTo>
                    <a:pt x="72" y="501"/>
                    <a:pt x="93" y="480"/>
                    <a:pt x="93" y="454"/>
                  </a:cubicBezTo>
                  <a:cubicBezTo>
                    <a:pt x="93" y="401"/>
                    <a:pt x="93" y="401"/>
                    <a:pt x="93" y="401"/>
                  </a:cubicBezTo>
                  <a:cubicBezTo>
                    <a:pt x="93" y="356"/>
                    <a:pt x="93" y="356"/>
                    <a:pt x="93" y="356"/>
                  </a:cubicBezTo>
                  <a:cubicBezTo>
                    <a:pt x="93" y="210"/>
                    <a:pt x="93" y="210"/>
                    <a:pt x="93" y="210"/>
                  </a:cubicBezTo>
                  <a:cubicBezTo>
                    <a:pt x="93" y="200"/>
                    <a:pt x="101" y="191"/>
                    <a:pt x="111" y="191"/>
                  </a:cubicBezTo>
                  <a:cubicBezTo>
                    <a:pt x="121" y="191"/>
                    <a:pt x="129" y="200"/>
                    <a:pt x="129" y="210"/>
                  </a:cubicBezTo>
                  <a:cubicBezTo>
                    <a:pt x="129" y="372"/>
                    <a:pt x="129" y="372"/>
                    <a:pt x="129" y="372"/>
                  </a:cubicBezTo>
                  <a:cubicBezTo>
                    <a:pt x="129" y="401"/>
                    <a:pt x="129" y="401"/>
                    <a:pt x="129" y="401"/>
                  </a:cubicBezTo>
                  <a:cubicBezTo>
                    <a:pt x="129" y="498"/>
                    <a:pt x="129" y="498"/>
                    <a:pt x="129" y="498"/>
                  </a:cubicBezTo>
                  <a:cubicBezTo>
                    <a:pt x="129" y="533"/>
                    <a:pt x="129" y="533"/>
                    <a:pt x="129" y="533"/>
                  </a:cubicBezTo>
                  <a:cubicBezTo>
                    <a:pt x="129" y="932"/>
                    <a:pt x="129" y="932"/>
                    <a:pt x="129" y="932"/>
                  </a:cubicBezTo>
                  <a:cubicBezTo>
                    <a:pt x="129" y="965"/>
                    <a:pt x="156" y="991"/>
                    <a:pt x="188" y="991"/>
                  </a:cubicBezTo>
                  <a:cubicBezTo>
                    <a:pt x="221" y="991"/>
                    <a:pt x="247" y="965"/>
                    <a:pt x="247" y="932"/>
                  </a:cubicBezTo>
                  <a:cubicBezTo>
                    <a:pt x="247" y="533"/>
                    <a:pt x="247" y="533"/>
                    <a:pt x="247" y="533"/>
                  </a:cubicBezTo>
                  <a:cubicBezTo>
                    <a:pt x="278" y="533"/>
                    <a:pt x="278" y="533"/>
                    <a:pt x="278" y="533"/>
                  </a:cubicBezTo>
                  <a:cubicBezTo>
                    <a:pt x="278" y="436"/>
                    <a:pt x="278" y="436"/>
                    <a:pt x="278" y="436"/>
                  </a:cubicBezTo>
                  <a:lnTo>
                    <a:pt x="278" y="152"/>
                  </a:lnTo>
                  <a:close/>
                </a:path>
              </a:pathLst>
            </a:custGeom>
            <a:grpFill/>
            <a:ln>
              <a:noFill/>
            </a:ln>
          </p:spPr>
          <p:txBody>
            <a:bodyPr vert="horz" wrap="square" lIns="91440" tIns="45720" rIns="91440" bIns="45720" numCol="1" anchor="t" anchorCtr="0" compatLnSpc="1">
              <a:prstTxWarp prst="textNoShape">
                <a:avLst/>
              </a:prstTxWarp>
            </a:bodyPr>
            <a:lstStyle/>
            <a:p>
              <a:pPr defTabSz="685738"/>
              <a:endParaRPr lang="en-US" sz="1400">
                <a:solidFill>
                  <a:srgbClr val="118CE7"/>
                </a:solidFill>
              </a:endParaRPr>
            </a:p>
          </p:txBody>
        </p:sp>
        <p:sp>
          <p:nvSpPr>
            <p:cNvPr id="36" name="Freeform 32"/>
            <p:cNvSpPr>
              <a:spLocks/>
            </p:cNvSpPr>
            <p:nvPr/>
          </p:nvSpPr>
          <p:spPr bwMode="auto">
            <a:xfrm>
              <a:off x="5738812" y="1749425"/>
              <a:ext cx="357188" cy="712788"/>
            </a:xfrm>
            <a:custGeom>
              <a:avLst/>
              <a:gdLst>
                <a:gd name="T0" fmla="*/ 112 w 112"/>
                <a:gd name="T1" fmla="*/ 224 h 224"/>
                <a:gd name="T2" fmla="*/ 112 w 112"/>
                <a:gd name="T3" fmla="*/ 0 h 224"/>
                <a:gd name="T4" fmla="*/ 0 w 112"/>
                <a:gd name="T5" fmla="*/ 112 h 224"/>
                <a:gd name="T6" fmla="*/ 112 w 112"/>
                <a:gd name="T7" fmla="*/ 224 h 224"/>
              </a:gdLst>
              <a:ahLst/>
              <a:cxnLst>
                <a:cxn ang="0">
                  <a:pos x="T0" y="T1"/>
                </a:cxn>
                <a:cxn ang="0">
                  <a:pos x="T2" y="T3"/>
                </a:cxn>
                <a:cxn ang="0">
                  <a:pos x="T4" y="T5"/>
                </a:cxn>
                <a:cxn ang="0">
                  <a:pos x="T6" y="T7"/>
                </a:cxn>
              </a:cxnLst>
              <a:rect l="0" t="0" r="r" b="b"/>
              <a:pathLst>
                <a:path w="112" h="224">
                  <a:moveTo>
                    <a:pt x="112" y="224"/>
                  </a:moveTo>
                  <a:cubicBezTo>
                    <a:pt x="112" y="0"/>
                    <a:pt x="112" y="0"/>
                    <a:pt x="112" y="0"/>
                  </a:cubicBezTo>
                  <a:cubicBezTo>
                    <a:pt x="50" y="0"/>
                    <a:pt x="0" y="50"/>
                    <a:pt x="0" y="112"/>
                  </a:cubicBezTo>
                  <a:cubicBezTo>
                    <a:pt x="0" y="173"/>
                    <a:pt x="50" y="224"/>
                    <a:pt x="112" y="224"/>
                  </a:cubicBezTo>
                  <a:close/>
                </a:path>
              </a:pathLst>
            </a:custGeom>
            <a:grpFill/>
            <a:ln>
              <a:noFill/>
            </a:ln>
          </p:spPr>
          <p:txBody>
            <a:bodyPr vert="horz" wrap="square" lIns="91440" tIns="45720" rIns="91440" bIns="45720" numCol="1" anchor="t" anchorCtr="0" compatLnSpc="1">
              <a:prstTxWarp prst="textNoShape">
                <a:avLst/>
              </a:prstTxWarp>
            </a:bodyPr>
            <a:lstStyle/>
            <a:p>
              <a:pPr defTabSz="685738"/>
              <a:endParaRPr lang="en-US" sz="1400">
                <a:solidFill>
                  <a:srgbClr val="118CE7"/>
                </a:solidFill>
              </a:endParaRPr>
            </a:p>
          </p:txBody>
        </p:sp>
      </p:grpSp>
      <p:sp>
        <p:nvSpPr>
          <p:cNvPr id="37" name="Freeform 34"/>
          <p:cNvSpPr>
            <a:spLocks/>
          </p:cNvSpPr>
          <p:nvPr/>
        </p:nvSpPr>
        <p:spPr bwMode="auto">
          <a:xfrm>
            <a:off x="4741517" y="3918347"/>
            <a:ext cx="283369" cy="391716"/>
          </a:xfrm>
          <a:custGeom>
            <a:avLst/>
            <a:gdLst>
              <a:gd name="T0" fmla="*/ 0 w 118"/>
              <a:gd name="T1" fmla="*/ 105 h 164"/>
              <a:gd name="T2" fmla="*/ 59 w 118"/>
              <a:gd name="T3" fmla="*/ 164 h 164"/>
              <a:gd name="T4" fmla="*/ 118 w 118"/>
              <a:gd name="T5" fmla="*/ 105 h 164"/>
              <a:gd name="T6" fmla="*/ 118 w 118"/>
              <a:gd name="T7" fmla="*/ 0 h 164"/>
              <a:gd name="T8" fmla="*/ 0 w 118"/>
              <a:gd name="T9" fmla="*/ 0 h 164"/>
              <a:gd name="T10" fmla="*/ 0 w 118"/>
              <a:gd name="T11" fmla="*/ 105 h 164"/>
            </a:gdLst>
            <a:ahLst/>
            <a:cxnLst>
              <a:cxn ang="0">
                <a:pos x="T0" y="T1"/>
              </a:cxn>
              <a:cxn ang="0">
                <a:pos x="T2" y="T3"/>
              </a:cxn>
              <a:cxn ang="0">
                <a:pos x="T4" y="T5"/>
              </a:cxn>
              <a:cxn ang="0">
                <a:pos x="T6" y="T7"/>
              </a:cxn>
              <a:cxn ang="0">
                <a:pos x="T8" y="T9"/>
              </a:cxn>
              <a:cxn ang="0">
                <a:pos x="T10" y="T11"/>
              </a:cxn>
            </a:cxnLst>
            <a:rect l="0" t="0" r="r" b="b"/>
            <a:pathLst>
              <a:path w="118" h="164">
                <a:moveTo>
                  <a:pt x="0" y="105"/>
                </a:moveTo>
                <a:cubicBezTo>
                  <a:pt x="0" y="138"/>
                  <a:pt x="26" y="164"/>
                  <a:pt x="59" y="164"/>
                </a:cubicBezTo>
                <a:cubicBezTo>
                  <a:pt x="91" y="164"/>
                  <a:pt x="118" y="138"/>
                  <a:pt x="118" y="105"/>
                </a:cubicBezTo>
                <a:cubicBezTo>
                  <a:pt x="118" y="0"/>
                  <a:pt x="118" y="0"/>
                  <a:pt x="118" y="0"/>
                </a:cubicBezTo>
                <a:cubicBezTo>
                  <a:pt x="0" y="0"/>
                  <a:pt x="0" y="0"/>
                  <a:pt x="0" y="0"/>
                </a:cubicBezTo>
                <a:lnTo>
                  <a:pt x="0" y="105"/>
                </a:lnTo>
                <a:close/>
              </a:path>
            </a:pathLst>
          </a:custGeom>
          <a:solidFill>
            <a:srgbClr val="5A9FCF"/>
          </a:solidFill>
          <a:ln>
            <a:noFill/>
          </a:ln>
        </p:spPr>
        <p:txBody>
          <a:bodyPr vert="horz" wrap="square" lIns="68579" tIns="34289" rIns="68579" bIns="34289" numCol="1" anchor="t" anchorCtr="0" compatLnSpc="1">
            <a:prstTxWarp prst="textNoShape">
              <a:avLst/>
            </a:prstTxWarp>
          </a:bodyPr>
          <a:lstStyle/>
          <a:p>
            <a:pPr defTabSz="685738"/>
            <a:endParaRPr lang="en-US" sz="1400">
              <a:solidFill>
                <a:srgbClr val="262526"/>
              </a:solidFill>
            </a:endParaRPr>
          </a:p>
        </p:txBody>
      </p:sp>
      <p:grpSp>
        <p:nvGrpSpPr>
          <p:cNvPr id="38" name="Group 4"/>
          <p:cNvGrpSpPr/>
          <p:nvPr/>
        </p:nvGrpSpPr>
        <p:grpSpPr>
          <a:xfrm>
            <a:off x="4667698" y="1312069"/>
            <a:ext cx="656035" cy="994172"/>
            <a:chOff x="6096000" y="1749425"/>
            <a:chExt cx="874713" cy="1325563"/>
          </a:xfrm>
          <a:solidFill>
            <a:srgbClr val="0059A9"/>
          </a:solidFill>
        </p:grpSpPr>
        <p:sp>
          <p:nvSpPr>
            <p:cNvPr id="39" name="Freeform 33"/>
            <p:cNvSpPr>
              <a:spLocks/>
            </p:cNvSpPr>
            <p:nvPr/>
          </p:nvSpPr>
          <p:spPr bwMode="auto">
            <a:xfrm>
              <a:off x="6096000" y="2590800"/>
              <a:ext cx="874713" cy="484188"/>
            </a:xfrm>
            <a:custGeom>
              <a:avLst/>
              <a:gdLst>
                <a:gd name="T0" fmla="*/ 274 w 274"/>
                <a:gd name="T1" fmla="*/ 152 h 152"/>
                <a:gd name="T2" fmla="*/ 87 w 274"/>
                <a:gd name="T3" fmla="*/ 0 h 152"/>
                <a:gd name="T4" fmla="*/ 0 w 274"/>
                <a:gd name="T5" fmla="*/ 0 h 152"/>
                <a:gd name="T6" fmla="*/ 0 w 274"/>
                <a:gd name="T7" fmla="*/ 152 h 152"/>
                <a:gd name="T8" fmla="*/ 274 w 274"/>
                <a:gd name="T9" fmla="*/ 152 h 152"/>
              </a:gdLst>
              <a:ahLst/>
              <a:cxnLst>
                <a:cxn ang="0">
                  <a:pos x="T0" y="T1"/>
                </a:cxn>
                <a:cxn ang="0">
                  <a:pos x="T2" y="T3"/>
                </a:cxn>
                <a:cxn ang="0">
                  <a:pos x="T4" y="T5"/>
                </a:cxn>
                <a:cxn ang="0">
                  <a:pos x="T6" y="T7"/>
                </a:cxn>
                <a:cxn ang="0">
                  <a:pos x="T8" y="T9"/>
                </a:cxn>
              </a:cxnLst>
              <a:rect l="0" t="0" r="r" b="b"/>
              <a:pathLst>
                <a:path w="274" h="152">
                  <a:moveTo>
                    <a:pt x="274" y="152"/>
                  </a:moveTo>
                  <a:cubicBezTo>
                    <a:pt x="256" y="65"/>
                    <a:pt x="179" y="0"/>
                    <a:pt x="87" y="0"/>
                  </a:cubicBezTo>
                  <a:cubicBezTo>
                    <a:pt x="0" y="0"/>
                    <a:pt x="0" y="0"/>
                    <a:pt x="0" y="0"/>
                  </a:cubicBezTo>
                  <a:cubicBezTo>
                    <a:pt x="0" y="152"/>
                    <a:pt x="0" y="152"/>
                    <a:pt x="0" y="152"/>
                  </a:cubicBezTo>
                  <a:lnTo>
                    <a:pt x="274" y="152"/>
                  </a:lnTo>
                  <a:close/>
                </a:path>
              </a:pathLst>
            </a:custGeom>
            <a:solidFill>
              <a:srgbClr val="1D72A6"/>
            </a:solidFill>
            <a:ln>
              <a:noFill/>
            </a:ln>
          </p:spPr>
          <p:txBody>
            <a:bodyPr vert="horz" wrap="square" lIns="91440" tIns="45720" rIns="91440" bIns="45720" numCol="1" anchor="t" anchorCtr="0" compatLnSpc="1">
              <a:prstTxWarp prst="textNoShape">
                <a:avLst/>
              </a:prstTxWarp>
            </a:bodyPr>
            <a:lstStyle/>
            <a:p>
              <a:pPr defTabSz="685738"/>
              <a:endParaRPr lang="en-US" sz="1400">
                <a:solidFill>
                  <a:srgbClr val="262526"/>
                </a:solidFill>
              </a:endParaRPr>
            </a:p>
          </p:txBody>
        </p:sp>
        <p:sp>
          <p:nvSpPr>
            <p:cNvPr id="40" name="Freeform 35"/>
            <p:cNvSpPr>
              <a:spLocks/>
            </p:cNvSpPr>
            <p:nvPr/>
          </p:nvSpPr>
          <p:spPr bwMode="auto">
            <a:xfrm>
              <a:off x="6096000" y="1749425"/>
              <a:ext cx="357188" cy="712788"/>
            </a:xfrm>
            <a:custGeom>
              <a:avLst/>
              <a:gdLst>
                <a:gd name="T0" fmla="*/ 112 w 112"/>
                <a:gd name="T1" fmla="*/ 112 h 224"/>
                <a:gd name="T2" fmla="*/ 0 w 112"/>
                <a:gd name="T3" fmla="*/ 0 h 224"/>
                <a:gd name="T4" fmla="*/ 0 w 112"/>
                <a:gd name="T5" fmla="*/ 224 h 224"/>
                <a:gd name="T6" fmla="*/ 112 w 112"/>
                <a:gd name="T7" fmla="*/ 112 h 224"/>
              </a:gdLst>
              <a:ahLst/>
              <a:cxnLst>
                <a:cxn ang="0">
                  <a:pos x="T0" y="T1"/>
                </a:cxn>
                <a:cxn ang="0">
                  <a:pos x="T2" y="T3"/>
                </a:cxn>
                <a:cxn ang="0">
                  <a:pos x="T4" y="T5"/>
                </a:cxn>
                <a:cxn ang="0">
                  <a:pos x="T6" y="T7"/>
                </a:cxn>
              </a:cxnLst>
              <a:rect l="0" t="0" r="r" b="b"/>
              <a:pathLst>
                <a:path w="112" h="224">
                  <a:moveTo>
                    <a:pt x="112" y="112"/>
                  </a:moveTo>
                  <a:cubicBezTo>
                    <a:pt x="112" y="50"/>
                    <a:pt x="62" y="0"/>
                    <a:pt x="0" y="0"/>
                  </a:cubicBezTo>
                  <a:cubicBezTo>
                    <a:pt x="0" y="224"/>
                    <a:pt x="0" y="224"/>
                    <a:pt x="0" y="224"/>
                  </a:cubicBezTo>
                  <a:cubicBezTo>
                    <a:pt x="62" y="224"/>
                    <a:pt x="112" y="173"/>
                    <a:pt x="112" y="112"/>
                  </a:cubicBezTo>
                  <a:close/>
                </a:path>
              </a:pathLst>
            </a:custGeom>
            <a:solidFill>
              <a:srgbClr val="1D72A6"/>
            </a:solidFill>
            <a:ln>
              <a:noFill/>
            </a:ln>
          </p:spPr>
          <p:txBody>
            <a:bodyPr vert="horz" wrap="square" lIns="91440" tIns="45720" rIns="91440" bIns="45720" numCol="1" anchor="t" anchorCtr="0" compatLnSpc="1">
              <a:prstTxWarp prst="textNoShape">
                <a:avLst/>
              </a:prstTxWarp>
            </a:bodyPr>
            <a:lstStyle/>
            <a:p>
              <a:pPr defTabSz="685738"/>
              <a:endParaRPr lang="en-US" sz="1400">
                <a:solidFill>
                  <a:srgbClr val="262526"/>
                </a:solidFill>
              </a:endParaRPr>
            </a:p>
          </p:txBody>
        </p:sp>
      </p:grpSp>
      <p:sp>
        <p:nvSpPr>
          <p:cNvPr id="41" name="Freeform 36"/>
          <p:cNvSpPr>
            <a:spLocks/>
          </p:cNvSpPr>
          <p:nvPr/>
        </p:nvSpPr>
        <p:spPr bwMode="auto">
          <a:xfrm>
            <a:off x="4667697" y="2306241"/>
            <a:ext cx="665560" cy="677466"/>
          </a:xfrm>
          <a:custGeom>
            <a:avLst/>
            <a:gdLst>
              <a:gd name="T0" fmla="*/ 0 w 278"/>
              <a:gd name="T1" fmla="*/ 284 h 284"/>
              <a:gd name="T2" fmla="*/ 149 w 278"/>
              <a:gd name="T3" fmla="*/ 284 h 284"/>
              <a:gd name="T4" fmla="*/ 149 w 278"/>
              <a:gd name="T5" fmla="*/ 249 h 284"/>
              <a:gd name="T6" fmla="*/ 149 w 278"/>
              <a:gd name="T7" fmla="*/ 220 h 284"/>
              <a:gd name="T8" fmla="*/ 149 w 278"/>
              <a:gd name="T9" fmla="*/ 58 h 284"/>
              <a:gd name="T10" fmla="*/ 167 w 278"/>
              <a:gd name="T11" fmla="*/ 39 h 284"/>
              <a:gd name="T12" fmla="*/ 185 w 278"/>
              <a:gd name="T13" fmla="*/ 58 h 284"/>
              <a:gd name="T14" fmla="*/ 185 w 278"/>
              <a:gd name="T15" fmla="*/ 204 h 284"/>
              <a:gd name="T16" fmla="*/ 185 w 278"/>
              <a:gd name="T17" fmla="*/ 249 h 284"/>
              <a:gd name="T18" fmla="*/ 185 w 278"/>
              <a:gd name="T19" fmla="*/ 284 h 284"/>
              <a:gd name="T20" fmla="*/ 278 w 278"/>
              <a:gd name="T21" fmla="*/ 284 h 284"/>
              <a:gd name="T22" fmla="*/ 278 w 278"/>
              <a:gd name="T23" fmla="*/ 38 h 284"/>
              <a:gd name="T24" fmla="*/ 278 w 278"/>
              <a:gd name="T25" fmla="*/ 37 h 284"/>
              <a:gd name="T26" fmla="*/ 274 w 278"/>
              <a:gd name="T27" fmla="*/ 0 h 284"/>
              <a:gd name="T28" fmla="*/ 0 w 278"/>
              <a:gd name="T29" fmla="*/ 0 h 284"/>
              <a:gd name="T30" fmla="*/ 0 w 278"/>
              <a:gd name="T31" fmla="*/ 28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78" h="284">
                <a:moveTo>
                  <a:pt x="0" y="284"/>
                </a:moveTo>
                <a:cubicBezTo>
                  <a:pt x="149" y="284"/>
                  <a:pt x="149" y="284"/>
                  <a:pt x="149" y="284"/>
                </a:cubicBezTo>
                <a:cubicBezTo>
                  <a:pt x="149" y="249"/>
                  <a:pt x="149" y="249"/>
                  <a:pt x="149" y="249"/>
                </a:cubicBezTo>
                <a:cubicBezTo>
                  <a:pt x="149" y="220"/>
                  <a:pt x="149" y="220"/>
                  <a:pt x="149" y="220"/>
                </a:cubicBezTo>
                <a:cubicBezTo>
                  <a:pt x="149" y="58"/>
                  <a:pt x="149" y="58"/>
                  <a:pt x="149" y="58"/>
                </a:cubicBezTo>
                <a:cubicBezTo>
                  <a:pt x="149" y="48"/>
                  <a:pt x="157" y="39"/>
                  <a:pt x="167" y="39"/>
                </a:cubicBezTo>
                <a:cubicBezTo>
                  <a:pt x="177" y="39"/>
                  <a:pt x="185" y="48"/>
                  <a:pt x="185" y="58"/>
                </a:cubicBezTo>
                <a:cubicBezTo>
                  <a:pt x="185" y="204"/>
                  <a:pt x="185" y="204"/>
                  <a:pt x="185" y="204"/>
                </a:cubicBezTo>
                <a:cubicBezTo>
                  <a:pt x="185" y="249"/>
                  <a:pt x="185" y="249"/>
                  <a:pt x="185" y="249"/>
                </a:cubicBezTo>
                <a:cubicBezTo>
                  <a:pt x="185" y="284"/>
                  <a:pt x="185" y="284"/>
                  <a:pt x="185" y="284"/>
                </a:cubicBezTo>
                <a:cubicBezTo>
                  <a:pt x="278" y="284"/>
                  <a:pt x="278" y="284"/>
                  <a:pt x="278" y="284"/>
                </a:cubicBezTo>
                <a:cubicBezTo>
                  <a:pt x="278" y="38"/>
                  <a:pt x="278" y="38"/>
                  <a:pt x="278" y="38"/>
                </a:cubicBezTo>
                <a:cubicBezTo>
                  <a:pt x="278" y="38"/>
                  <a:pt x="278" y="38"/>
                  <a:pt x="278" y="37"/>
                </a:cubicBezTo>
                <a:cubicBezTo>
                  <a:pt x="278" y="25"/>
                  <a:pt x="277" y="12"/>
                  <a:pt x="274" y="0"/>
                </a:cubicBezTo>
                <a:cubicBezTo>
                  <a:pt x="0" y="0"/>
                  <a:pt x="0" y="0"/>
                  <a:pt x="0" y="0"/>
                </a:cubicBezTo>
                <a:lnTo>
                  <a:pt x="0" y="284"/>
                </a:lnTo>
                <a:close/>
              </a:path>
            </a:pathLst>
          </a:custGeom>
          <a:solidFill>
            <a:srgbClr val="5A9FCF"/>
          </a:solidFill>
          <a:ln>
            <a:noFill/>
          </a:ln>
        </p:spPr>
        <p:txBody>
          <a:bodyPr vert="horz" wrap="square" lIns="68579" tIns="34289" rIns="68579" bIns="34289" numCol="1" anchor="t" anchorCtr="0" compatLnSpc="1">
            <a:prstTxWarp prst="textNoShape">
              <a:avLst/>
            </a:prstTxWarp>
          </a:bodyPr>
          <a:lstStyle/>
          <a:p>
            <a:pPr defTabSz="685738"/>
            <a:endParaRPr lang="en-US" sz="1400">
              <a:solidFill>
                <a:srgbClr val="262526"/>
              </a:solidFill>
            </a:endParaRPr>
          </a:p>
        </p:txBody>
      </p:sp>
      <p:grpSp>
        <p:nvGrpSpPr>
          <p:cNvPr id="42" name="Group 2"/>
          <p:cNvGrpSpPr/>
          <p:nvPr/>
        </p:nvGrpSpPr>
        <p:grpSpPr>
          <a:xfrm>
            <a:off x="4667697" y="2983706"/>
            <a:ext cx="665560" cy="934641"/>
            <a:chOff x="6096000" y="3978275"/>
            <a:chExt cx="887413" cy="1246188"/>
          </a:xfrm>
          <a:solidFill>
            <a:srgbClr val="0059A9"/>
          </a:solidFill>
        </p:grpSpPr>
        <p:sp>
          <p:nvSpPr>
            <p:cNvPr id="48" name="Freeform 37"/>
            <p:cNvSpPr>
              <a:spLocks/>
            </p:cNvSpPr>
            <p:nvPr/>
          </p:nvSpPr>
          <p:spPr bwMode="auto">
            <a:xfrm>
              <a:off x="6096000" y="3978275"/>
              <a:ext cx="476250" cy="1246188"/>
            </a:xfrm>
            <a:custGeom>
              <a:avLst/>
              <a:gdLst>
                <a:gd name="T0" fmla="*/ 300 w 300"/>
                <a:gd name="T1" fmla="*/ 125 h 785"/>
                <a:gd name="T2" fmla="*/ 300 w 300"/>
                <a:gd name="T3" fmla="*/ 0 h 785"/>
                <a:gd name="T4" fmla="*/ 0 w 300"/>
                <a:gd name="T5" fmla="*/ 0 h 785"/>
                <a:gd name="T6" fmla="*/ 0 w 300"/>
                <a:gd name="T7" fmla="*/ 195 h 785"/>
                <a:gd name="T8" fmla="*/ 62 w 300"/>
                <a:gd name="T9" fmla="*/ 195 h 785"/>
                <a:gd name="T10" fmla="*/ 62 w 300"/>
                <a:gd name="T11" fmla="*/ 785 h 785"/>
                <a:gd name="T12" fmla="*/ 300 w 300"/>
                <a:gd name="T13" fmla="*/ 785 h 785"/>
                <a:gd name="T14" fmla="*/ 300 w 300"/>
                <a:gd name="T15" fmla="*/ 195 h 785"/>
                <a:gd name="T16" fmla="*/ 300 w 300"/>
                <a:gd name="T17" fmla="*/ 125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0" h="785">
                  <a:moveTo>
                    <a:pt x="300" y="125"/>
                  </a:moveTo>
                  <a:lnTo>
                    <a:pt x="300" y="0"/>
                  </a:lnTo>
                  <a:lnTo>
                    <a:pt x="0" y="0"/>
                  </a:lnTo>
                  <a:lnTo>
                    <a:pt x="0" y="195"/>
                  </a:lnTo>
                  <a:lnTo>
                    <a:pt x="62" y="195"/>
                  </a:lnTo>
                  <a:lnTo>
                    <a:pt x="62" y="785"/>
                  </a:lnTo>
                  <a:lnTo>
                    <a:pt x="300" y="785"/>
                  </a:lnTo>
                  <a:lnTo>
                    <a:pt x="300" y="195"/>
                  </a:lnTo>
                  <a:lnTo>
                    <a:pt x="300" y="125"/>
                  </a:lnTo>
                  <a:close/>
                </a:path>
              </a:pathLst>
            </a:custGeom>
            <a:solidFill>
              <a:srgbClr val="1D72A6"/>
            </a:solidFill>
            <a:ln>
              <a:noFill/>
            </a:ln>
          </p:spPr>
          <p:txBody>
            <a:bodyPr vert="horz" wrap="square" lIns="91440" tIns="45720" rIns="91440" bIns="45720" numCol="1" anchor="t" anchorCtr="0" compatLnSpc="1">
              <a:prstTxWarp prst="textNoShape">
                <a:avLst/>
              </a:prstTxWarp>
            </a:bodyPr>
            <a:lstStyle/>
            <a:p>
              <a:pPr defTabSz="685738"/>
              <a:endParaRPr lang="en-US" sz="1400">
                <a:solidFill>
                  <a:srgbClr val="262526"/>
                </a:solidFill>
              </a:endParaRPr>
            </a:p>
          </p:txBody>
        </p:sp>
        <p:sp>
          <p:nvSpPr>
            <p:cNvPr id="49" name="Freeform 38"/>
            <p:cNvSpPr>
              <a:spLocks/>
            </p:cNvSpPr>
            <p:nvPr/>
          </p:nvSpPr>
          <p:spPr bwMode="auto">
            <a:xfrm>
              <a:off x="6686550" y="3978275"/>
              <a:ext cx="296863" cy="207963"/>
            </a:xfrm>
            <a:custGeom>
              <a:avLst/>
              <a:gdLst>
                <a:gd name="T0" fmla="*/ 0 w 93"/>
                <a:gd name="T1" fmla="*/ 18 h 65"/>
                <a:gd name="T2" fmla="*/ 47 w 93"/>
                <a:gd name="T3" fmla="*/ 65 h 65"/>
                <a:gd name="T4" fmla="*/ 93 w 93"/>
                <a:gd name="T5" fmla="*/ 18 h 65"/>
                <a:gd name="T6" fmla="*/ 93 w 93"/>
                <a:gd name="T7" fmla="*/ 0 h 65"/>
                <a:gd name="T8" fmla="*/ 0 w 93"/>
                <a:gd name="T9" fmla="*/ 0 h 65"/>
                <a:gd name="T10" fmla="*/ 0 w 93"/>
                <a:gd name="T11" fmla="*/ 18 h 65"/>
              </a:gdLst>
              <a:ahLst/>
              <a:cxnLst>
                <a:cxn ang="0">
                  <a:pos x="T0" y="T1"/>
                </a:cxn>
                <a:cxn ang="0">
                  <a:pos x="T2" y="T3"/>
                </a:cxn>
                <a:cxn ang="0">
                  <a:pos x="T4" y="T5"/>
                </a:cxn>
                <a:cxn ang="0">
                  <a:pos x="T6" y="T7"/>
                </a:cxn>
                <a:cxn ang="0">
                  <a:pos x="T8" y="T9"/>
                </a:cxn>
                <a:cxn ang="0">
                  <a:pos x="T10" y="T11"/>
                </a:cxn>
              </a:cxnLst>
              <a:rect l="0" t="0" r="r" b="b"/>
              <a:pathLst>
                <a:path w="93" h="65">
                  <a:moveTo>
                    <a:pt x="0" y="18"/>
                  </a:moveTo>
                  <a:cubicBezTo>
                    <a:pt x="0" y="44"/>
                    <a:pt x="21" y="65"/>
                    <a:pt x="47" y="65"/>
                  </a:cubicBezTo>
                  <a:cubicBezTo>
                    <a:pt x="72" y="65"/>
                    <a:pt x="93" y="44"/>
                    <a:pt x="93" y="18"/>
                  </a:cubicBezTo>
                  <a:cubicBezTo>
                    <a:pt x="93" y="0"/>
                    <a:pt x="93" y="0"/>
                    <a:pt x="93" y="0"/>
                  </a:cubicBezTo>
                  <a:cubicBezTo>
                    <a:pt x="0" y="0"/>
                    <a:pt x="0" y="0"/>
                    <a:pt x="0" y="0"/>
                  </a:cubicBezTo>
                  <a:lnTo>
                    <a:pt x="0" y="18"/>
                  </a:lnTo>
                  <a:close/>
                </a:path>
              </a:pathLst>
            </a:custGeom>
            <a:solidFill>
              <a:srgbClr val="1D72A6"/>
            </a:solidFill>
            <a:ln>
              <a:noFill/>
            </a:ln>
          </p:spPr>
          <p:txBody>
            <a:bodyPr vert="horz" wrap="square" lIns="91440" tIns="45720" rIns="91440" bIns="45720" numCol="1" anchor="t" anchorCtr="0" compatLnSpc="1">
              <a:prstTxWarp prst="textNoShape">
                <a:avLst/>
              </a:prstTxWarp>
            </a:bodyPr>
            <a:lstStyle/>
            <a:p>
              <a:pPr defTabSz="685738"/>
              <a:endParaRPr lang="en-US" sz="1400">
                <a:solidFill>
                  <a:srgbClr val="262526"/>
                </a:solidFill>
              </a:endParaRPr>
            </a:p>
          </p:txBody>
        </p:sp>
      </p:grpSp>
      <p:sp>
        <p:nvSpPr>
          <p:cNvPr id="50" name="TextBox 49"/>
          <p:cNvSpPr txBox="1"/>
          <p:nvPr/>
        </p:nvSpPr>
        <p:spPr>
          <a:xfrm>
            <a:off x="6758263" y="2193136"/>
            <a:ext cx="1450559" cy="184666"/>
          </a:xfrm>
          <a:prstGeom prst="rect">
            <a:avLst/>
          </a:prstGeom>
          <a:noFill/>
        </p:spPr>
        <p:txBody>
          <a:bodyPr wrap="square" lIns="0" tIns="0" rIns="0" bIns="0" rtlCol="0" anchor="ctr">
            <a:spAutoFit/>
          </a:bodyPr>
          <a:lstStyle/>
          <a:p>
            <a:pPr defTabSz="685738"/>
            <a:r>
              <a:rPr lang="en-AU" sz="1200" b="1" dirty="0">
                <a:solidFill>
                  <a:srgbClr val="0A4776"/>
                </a:solidFill>
                <a:latin typeface="微软雅黑" pitchFamily="34" charset="-122"/>
                <a:ea typeface="微软雅黑" pitchFamily="34" charset="-122"/>
              </a:rPr>
              <a:t>Employee Desktop</a:t>
            </a:r>
          </a:p>
        </p:txBody>
      </p:sp>
      <p:sp>
        <p:nvSpPr>
          <p:cNvPr id="52" name="Text Placeholder 32"/>
          <p:cNvSpPr txBox="1">
            <a:spLocks/>
          </p:cNvSpPr>
          <p:nvPr/>
        </p:nvSpPr>
        <p:spPr>
          <a:xfrm>
            <a:off x="6758263" y="2413175"/>
            <a:ext cx="1450559" cy="439971"/>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00000"/>
              </a:lnSpc>
              <a:spcBef>
                <a:spcPts val="0"/>
              </a:spcBef>
              <a:buNone/>
            </a:pPr>
            <a:r>
              <a:rPr lang="en-US" sz="1000" dirty="0">
                <a:solidFill>
                  <a:schemeClr val="tx1">
                    <a:lumMod val="95000"/>
                    <a:lumOff val="5000"/>
                  </a:schemeClr>
                </a:solidFill>
                <a:latin typeface="+mn-lt"/>
                <a:ea typeface="Roboto Light" panose="02000000000000000000" pitchFamily="2" charset="0"/>
              </a:rPr>
              <a:t>Liquorice chupa chups </a:t>
            </a:r>
            <a:r>
              <a:rPr lang="en-US" sz="1000" dirty="0" err="1">
                <a:solidFill>
                  <a:schemeClr val="tx1">
                    <a:lumMod val="95000"/>
                    <a:lumOff val="5000"/>
                  </a:schemeClr>
                </a:solidFill>
                <a:latin typeface="+mn-lt"/>
                <a:ea typeface="Roboto Light" panose="02000000000000000000" pitchFamily="2" charset="0"/>
              </a:rPr>
              <a:t>applicake</a:t>
            </a:r>
            <a:r>
              <a:rPr lang="en-US" sz="1000" dirty="0">
                <a:solidFill>
                  <a:schemeClr val="tx1">
                    <a:lumMod val="95000"/>
                    <a:lumOff val="5000"/>
                  </a:schemeClr>
                </a:solidFill>
                <a:latin typeface="+mn-lt"/>
                <a:ea typeface="Roboto Light" panose="02000000000000000000" pitchFamily="2" charset="0"/>
              </a:rPr>
              <a:t> </a:t>
            </a:r>
            <a:r>
              <a:rPr lang="en-US" sz="1000" dirty="0" smtClean="0">
                <a:solidFill>
                  <a:schemeClr val="tx1">
                    <a:lumMod val="95000"/>
                    <a:lumOff val="5000"/>
                  </a:schemeClr>
                </a:solidFill>
                <a:latin typeface="+mn-lt"/>
                <a:ea typeface="Roboto Light" panose="02000000000000000000" pitchFamily="2" charset="0"/>
              </a:rPr>
              <a:t>apple</a:t>
            </a:r>
            <a:endParaRPr lang="en-US" sz="1000" dirty="0">
              <a:solidFill>
                <a:schemeClr val="tx1">
                  <a:lumMod val="95000"/>
                  <a:lumOff val="5000"/>
                </a:schemeClr>
              </a:solidFill>
              <a:latin typeface="+mn-lt"/>
              <a:ea typeface="Roboto Light" panose="02000000000000000000" pitchFamily="2" charset="0"/>
            </a:endParaRPr>
          </a:p>
        </p:txBody>
      </p:sp>
      <p:sp>
        <p:nvSpPr>
          <p:cNvPr id="62" name="TextBox 61"/>
          <p:cNvSpPr txBox="1"/>
          <p:nvPr/>
        </p:nvSpPr>
        <p:spPr>
          <a:xfrm>
            <a:off x="6758263" y="2941072"/>
            <a:ext cx="1450559" cy="184666"/>
          </a:xfrm>
          <a:prstGeom prst="rect">
            <a:avLst/>
          </a:prstGeom>
          <a:noFill/>
        </p:spPr>
        <p:txBody>
          <a:bodyPr wrap="square" lIns="0" tIns="0" rIns="0" bIns="0" rtlCol="0" anchor="ctr">
            <a:spAutoFit/>
          </a:bodyPr>
          <a:lstStyle/>
          <a:p>
            <a:pPr defTabSz="685738"/>
            <a:r>
              <a:rPr lang="en-AU" sz="1200" b="1" dirty="0">
                <a:solidFill>
                  <a:srgbClr val="0A4776"/>
                </a:solidFill>
                <a:latin typeface="微软雅黑" pitchFamily="34" charset="-122"/>
                <a:ea typeface="微软雅黑" pitchFamily="34" charset="-122"/>
              </a:rPr>
              <a:t>System Protection</a:t>
            </a:r>
          </a:p>
        </p:txBody>
      </p:sp>
      <p:sp>
        <p:nvSpPr>
          <p:cNvPr id="63" name="Text Placeholder 32"/>
          <p:cNvSpPr txBox="1">
            <a:spLocks/>
          </p:cNvSpPr>
          <p:nvPr/>
        </p:nvSpPr>
        <p:spPr>
          <a:xfrm>
            <a:off x="6758263" y="3161110"/>
            <a:ext cx="1450559" cy="439971"/>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00000"/>
              </a:lnSpc>
              <a:spcBef>
                <a:spcPts val="0"/>
              </a:spcBef>
              <a:buNone/>
            </a:pPr>
            <a:r>
              <a:rPr lang="en-US" sz="1000" dirty="0">
                <a:solidFill>
                  <a:schemeClr val="tx1">
                    <a:lumMod val="95000"/>
                    <a:lumOff val="5000"/>
                  </a:schemeClr>
                </a:solidFill>
                <a:latin typeface="+mn-lt"/>
                <a:ea typeface="Roboto Light" panose="02000000000000000000" pitchFamily="2" charset="0"/>
              </a:rPr>
              <a:t>Liquorice chupa chups </a:t>
            </a:r>
            <a:r>
              <a:rPr lang="en-US" sz="1000" dirty="0" err="1">
                <a:solidFill>
                  <a:schemeClr val="tx1">
                    <a:lumMod val="95000"/>
                    <a:lumOff val="5000"/>
                  </a:schemeClr>
                </a:solidFill>
                <a:latin typeface="+mn-lt"/>
                <a:ea typeface="Roboto Light" panose="02000000000000000000" pitchFamily="2" charset="0"/>
              </a:rPr>
              <a:t>applicake</a:t>
            </a:r>
            <a:r>
              <a:rPr lang="en-US" sz="1000" dirty="0">
                <a:solidFill>
                  <a:schemeClr val="tx1">
                    <a:lumMod val="95000"/>
                    <a:lumOff val="5000"/>
                  </a:schemeClr>
                </a:solidFill>
                <a:latin typeface="+mn-lt"/>
                <a:ea typeface="Roboto Light" panose="02000000000000000000" pitchFamily="2" charset="0"/>
              </a:rPr>
              <a:t> </a:t>
            </a:r>
            <a:r>
              <a:rPr lang="en-US" sz="1000" dirty="0" smtClean="0">
                <a:solidFill>
                  <a:schemeClr val="tx1">
                    <a:lumMod val="95000"/>
                    <a:lumOff val="5000"/>
                  </a:schemeClr>
                </a:solidFill>
                <a:latin typeface="+mn-lt"/>
                <a:ea typeface="Roboto Light" panose="02000000000000000000" pitchFamily="2" charset="0"/>
              </a:rPr>
              <a:t>apple</a:t>
            </a:r>
            <a:endParaRPr lang="en-US" sz="1000" dirty="0">
              <a:solidFill>
                <a:schemeClr val="tx1">
                  <a:lumMod val="95000"/>
                  <a:lumOff val="5000"/>
                </a:schemeClr>
              </a:solidFill>
              <a:latin typeface="+mn-lt"/>
              <a:ea typeface="Roboto Light" panose="02000000000000000000" pitchFamily="2" charset="0"/>
            </a:endParaRPr>
          </a:p>
        </p:txBody>
      </p:sp>
      <p:sp>
        <p:nvSpPr>
          <p:cNvPr id="64" name="TextBox 63"/>
          <p:cNvSpPr txBox="1"/>
          <p:nvPr/>
        </p:nvSpPr>
        <p:spPr>
          <a:xfrm>
            <a:off x="6758263" y="3655465"/>
            <a:ext cx="1450559" cy="184666"/>
          </a:xfrm>
          <a:prstGeom prst="rect">
            <a:avLst/>
          </a:prstGeom>
          <a:noFill/>
        </p:spPr>
        <p:txBody>
          <a:bodyPr wrap="square" lIns="0" tIns="0" rIns="0" bIns="0" rtlCol="0" anchor="ctr">
            <a:spAutoFit/>
          </a:bodyPr>
          <a:lstStyle/>
          <a:p>
            <a:pPr defTabSz="685738"/>
            <a:r>
              <a:rPr lang="en-AU" sz="1200" b="1" dirty="0">
                <a:solidFill>
                  <a:srgbClr val="0A4776"/>
                </a:solidFill>
                <a:latin typeface="微软雅黑" pitchFamily="34" charset="-122"/>
                <a:ea typeface="微软雅黑" pitchFamily="34" charset="-122"/>
              </a:rPr>
              <a:t>Data Analysis</a:t>
            </a:r>
          </a:p>
        </p:txBody>
      </p:sp>
      <p:sp>
        <p:nvSpPr>
          <p:cNvPr id="65" name="Text Placeholder 32"/>
          <p:cNvSpPr txBox="1">
            <a:spLocks/>
          </p:cNvSpPr>
          <p:nvPr/>
        </p:nvSpPr>
        <p:spPr>
          <a:xfrm>
            <a:off x="6758263" y="3875504"/>
            <a:ext cx="1450559" cy="439971"/>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00000"/>
              </a:lnSpc>
              <a:spcBef>
                <a:spcPts val="0"/>
              </a:spcBef>
              <a:buNone/>
            </a:pPr>
            <a:r>
              <a:rPr lang="en-US" sz="1000" dirty="0">
                <a:solidFill>
                  <a:schemeClr val="tx1">
                    <a:lumMod val="95000"/>
                    <a:lumOff val="5000"/>
                  </a:schemeClr>
                </a:solidFill>
                <a:latin typeface="+mn-lt"/>
                <a:ea typeface="Roboto Light" panose="02000000000000000000" pitchFamily="2" charset="0"/>
              </a:rPr>
              <a:t>Liquorice chupa chups </a:t>
            </a:r>
            <a:r>
              <a:rPr lang="en-US" sz="1000" dirty="0" err="1">
                <a:solidFill>
                  <a:schemeClr val="tx1">
                    <a:lumMod val="95000"/>
                    <a:lumOff val="5000"/>
                  </a:schemeClr>
                </a:solidFill>
                <a:latin typeface="+mn-lt"/>
                <a:ea typeface="Roboto Light" panose="02000000000000000000" pitchFamily="2" charset="0"/>
              </a:rPr>
              <a:t>applicake</a:t>
            </a:r>
            <a:r>
              <a:rPr lang="en-US" sz="1000" dirty="0">
                <a:solidFill>
                  <a:schemeClr val="tx1">
                    <a:lumMod val="95000"/>
                    <a:lumOff val="5000"/>
                  </a:schemeClr>
                </a:solidFill>
                <a:latin typeface="+mn-lt"/>
                <a:ea typeface="Roboto Light" panose="02000000000000000000" pitchFamily="2" charset="0"/>
              </a:rPr>
              <a:t> </a:t>
            </a:r>
            <a:r>
              <a:rPr lang="en-US" sz="1000" dirty="0" smtClean="0">
                <a:solidFill>
                  <a:schemeClr val="tx1">
                    <a:lumMod val="95000"/>
                    <a:lumOff val="5000"/>
                  </a:schemeClr>
                </a:solidFill>
                <a:latin typeface="+mn-lt"/>
                <a:ea typeface="Roboto Light" panose="02000000000000000000" pitchFamily="2" charset="0"/>
              </a:rPr>
              <a:t>apple</a:t>
            </a:r>
            <a:endParaRPr lang="en-US" sz="1000" dirty="0">
              <a:solidFill>
                <a:schemeClr val="tx1">
                  <a:lumMod val="95000"/>
                  <a:lumOff val="5000"/>
                </a:schemeClr>
              </a:solidFill>
              <a:latin typeface="+mn-lt"/>
              <a:ea typeface="Roboto Light" panose="02000000000000000000" pitchFamily="2" charset="0"/>
            </a:endParaRPr>
          </a:p>
        </p:txBody>
      </p:sp>
      <p:sp>
        <p:nvSpPr>
          <p:cNvPr id="66" name="Rounded Rectangle 42"/>
          <p:cNvSpPr/>
          <p:nvPr/>
        </p:nvSpPr>
        <p:spPr>
          <a:xfrm>
            <a:off x="6067520" y="2199335"/>
            <a:ext cx="512904" cy="512904"/>
          </a:xfrm>
          <a:prstGeom prst="roundRect">
            <a:avLst>
              <a:gd name="adj" fmla="val 5000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685738"/>
            <a:r>
              <a:rPr lang="en-US" sz="1200" b="1" dirty="0">
                <a:solidFill>
                  <a:srgbClr val="0059A9"/>
                </a:solidFill>
                <a:latin typeface="微软雅黑" pitchFamily="34" charset="-122"/>
                <a:ea typeface="微软雅黑" pitchFamily="34" charset="-122"/>
              </a:rPr>
              <a:t>22%</a:t>
            </a:r>
          </a:p>
        </p:txBody>
      </p:sp>
      <p:sp>
        <p:nvSpPr>
          <p:cNvPr id="67" name="Rounded Rectangle 44"/>
          <p:cNvSpPr/>
          <p:nvPr/>
        </p:nvSpPr>
        <p:spPr>
          <a:xfrm>
            <a:off x="6067520" y="2947269"/>
            <a:ext cx="512904" cy="512904"/>
          </a:xfrm>
          <a:prstGeom prst="roundRect">
            <a:avLst>
              <a:gd name="adj" fmla="val 5000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685738"/>
            <a:r>
              <a:rPr lang="en-AU" sz="1200" b="1" dirty="0">
                <a:solidFill>
                  <a:srgbClr val="0A4776"/>
                </a:solidFill>
                <a:latin typeface="微软雅黑" pitchFamily="34" charset="-122"/>
                <a:ea typeface="微软雅黑" pitchFamily="34" charset="-122"/>
              </a:rPr>
              <a:t>35%</a:t>
            </a:r>
          </a:p>
        </p:txBody>
      </p:sp>
      <p:sp>
        <p:nvSpPr>
          <p:cNvPr id="69" name="Rounded Rectangle 46"/>
          <p:cNvSpPr/>
          <p:nvPr/>
        </p:nvSpPr>
        <p:spPr>
          <a:xfrm>
            <a:off x="6067520" y="3661664"/>
            <a:ext cx="512904" cy="512904"/>
          </a:xfrm>
          <a:prstGeom prst="roundRect">
            <a:avLst>
              <a:gd name="adj" fmla="val 5000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685738"/>
            <a:r>
              <a:rPr lang="en-AU" sz="1200" b="1" dirty="0">
                <a:solidFill>
                  <a:srgbClr val="0A4776"/>
                </a:solidFill>
                <a:latin typeface="微软雅黑" pitchFamily="34" charset="-122"/>
                <a:ea typeface="微软雅黑" pitchFamily="34" charset="-122"/>
              </a:rPr>
              <a:t>11%</a:t>
            </a:r>
          </a:p>
        </p:txBody>
      </p:sp>
      <p:sp>
        <p:nvSpPr>
          <p:cNvPr id="70" name="TextBox 69"/>
          <p:cNvSpPr txBox="1"/>
          <p:nvPr/>
        </p:nvSpPr>
        <p:spPr>
          <a:xfrm>
            <a:off x="6758263" y="1441011"/>
            <a:ext cx="1450559" cy="184666"/>
          </a:xfrm>
          <a:prstGeom prst="rect">
            <a:avLst/>
          </a:prstGeom>
          <a:noFill/>
        </p:spPr>
        <p:txBody>
          <a:bodyPr wrap="square" lIns="0" tIns="0" rIns="0" bIns="0" rtlCol="0" anchor="ctr">
            <a:spAutoFit/>
          </a:bodyPr>
          <a:lstStyle/>
          <a:p>
            <a:pPr defTabSz="685738"/>
            <a:r>
              <a:rPr lang="en-AU" sz="1200" b="1" dirty="0">
                <a:solidFill>
                  <a:srgbClr val="0A4776"/>
                </a:solidFill>
                <a:latin typeface="微软雅黑" pitchFamily="34" charset="-122"/>
                <a:ea typeface="微软雅黑" pitchFamily="34" charset="-122"/>
              </a:rPr>
              <a:t>Business Strategy</a:t>
            </a:r>
          </a:p>
        </p:txBody>
      </p:sp>
      <p:sp>
        <p:nvSpPr>
          <p:cNvPr id="71" name="Text Placeholder 32"/>
          <p:cNvSpPr txBox="1">
            <a:spLocks/>
          </p:cNvSpPr>
          <p:nvPr/>
        </p:nvSpPr>
        <p:spPr>
          <a:xfrm>
            <a:off x="6758263" y="1661048"/>
            <a:ext cx="1450559" cy="439971"/>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00000"/>
              </a:lnSpc>
              <a:spcBef>
                <a:spcPts val="0"/>
              </a:spcBef>
              <a:buNone/>
            </a:pPr>
            <a:r>
              <a:rPr lang="en-US" sz="1000" dirty="0">
                <a:solidFill>
                  <a:schemeClr val="tx1">
                    <a:lumMod val="95000"/>
                    <a:lumOff val="5000"/>
                  </a:schemeClr>
                </a:solidFill>
                <a:latin typeface="+mn-lt"/>
                <a:ea typeface="Roboto Light" panose="02000000000000000000" pitchFamily="2" charset="0"/>
              </a:rPr>
              <a:t>Liquorice chupa chups </a:t>
            </a:r>
            <a:r>
              <a:rPr lang="en-US" sz="1000" dirty="0" err="1">
                <a:solidFill>
                  <a:schemeClr val="tx1">
                    <a:lumMod val="95000"/>
                    <a:lumOff val="5000"/>
                  </a:schemeClr>
                </a:solidFill>
                <a:latin typeface="+mn-lt"/>
                <a:ea typeface="Roboto Light" panose="02000000000000000000" pitchFamily="2" charset="0"/>
              </a:rPr>
              <a:t>applicake</a:t>
            </a:r>
            <a:r>
              <a:rPr lang="en-US" sz="1000" dirty="0">
                <a:solidFill>
                  <a:schemeClr val="tx1">
                    <a:lumMod val="95000"/>
                    <a:lumOff val="5000"/>
                  </a:schemeClr>
                </a:solidFill>
                <a:latin typeface="+mn-lt"/>
                <a:ea typeface="Roboto Light" panose="02000000000000000000" pitchFamily="2" charset="0"/>
              </a:rPr>
              <a:t> </a:t>
            </a:r>
            <a:r>
              <a:rPr lang="en-US" sz="1000" dirty="0" smtClean="0">
                <a:solidFill>
                  <a:schemeClr val="tx1">
                    <a:lumMod val="95000"/>
                    <a:lumOff val="5000"/>
                  </a:schemeClr>
                </a:solidFill>
                <a:latin typeface="+mn-lt"/>
                <a:ea typeface="Roboto Light" panose="02000000000000000000" pitchFamily="2" charset="0"/>
              </a:rPr>
              <a:t>apple</a:t>
            </a:r>
            <a:endParaRPr lang="en-US" sz="1000" dirty="0">
              <a:solidFill>
                <a:schemeClr val="tx1">
                  <a:lumMod val="95000"/>
                  <a:lumOff val="5000"/>
                </a:schemeClr>
              </a:solidFill>
              <a:latin typeface="+mn-lt"/>
              <a:ea typeface="Roboto Light" panose="02000000000000000000" pitchFamily="2" charset="0"/>
            </a:endParaRPr>
          </a:p>
        </p:txBody>
      </p:sp>
      <p:sp>
        <p:nvSpPr>
          <p:cNvPr id="72" name="Rounded Rectangle 50"/>
          <p:cNvSpPr/>
          <p:nvPr/>
        </p:nvSpPr>
        <p:spPr>
          <a:xfrm>
            <a:off x="6067520" y="1447210"/>
            <a:ext cx="512904" cy="512904"/>
          </a:xfrm>
          <a:prstGeom prst="roundRect">
            <a:avLst>
              <a:gd name="adj" fmla="val 5000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685738"/>
            <a:r>
              <a:rPr lang="en-AU" sz="1200" b="1" dirty="0">
                <a:solidFill>
                  <a:srgbClr val="0A4776"/>
                </a:solidFill>
                <a:latin typeface="微软雅黑" pitchFamily="34" charset="-122"/>
                <a:ea typeface="微软雅黑" pitchFamily="34" charset="-122"/>
              </a:rPr>
              <a:t>27%</a:t>
            </a:r>
          </a:p>
        </p:txBody>
      </p:sp>
      <p:sp>
        <p:nvSpPr>
          <p:cNvPr id="73" name="TextBox 72"/>
          <p:cNvSpPr txBox="1"/>
          <p:nvPr/>
        </p:nvSpPr>
        <p:spPr>
          <a:xfrm>
            <a:off x="1893814" y="1608615"/>
            <a:ext cx="1450559" cy="184666"/>
          </a:xfrm>
          <a:prstGeom prst="rect">
            <a:avLst/>
          </a:prstGeom>
          <a:noFill/>
        </p:spPr>
        <p:txBody>
          <a:bodyPr wrap="square" lIns="0" tIns="0" rIns="0" bIns="0" rtlCol="0" anchor="ctr">
            <a:spAutoFit/>
          </a:bodyPr>
          <a:lstStyle/>
          <a:p>
            <a:pPr defTabSz="685738"/>
            <a:r>
              <a:rPr lang="zh-CN" altLang="en-US" sz="1200" b="1" dirty="0" smtClean="0">
                <a:solidFill>
                  <a:srgbClr val="0A4776"/>
                </a:solidFill>
                <a:latin typeface="微软雅黑" pitchFamily="34" charset="-122"/>
                <a:ea typeface="微软雅黑" pitchFamily="34" charset="-122"/>
              </a:rPr>
              <a:t>一些研究方法／思想</a:t>
            </a:r>
            <a:endParaRPr lang="en-AU" sz="1200" b="1" dirty="0">
              <a:solidFill>
                <a:srgbClr val="0A4776"/>
              </a:solidFill>
              <a:latin typeface="微软雅黑" pitchFamily="34" charset="-122"/>
              <a:ea typeface="微软雅黑" pitchFamily="34" charset="-122"/>
            </a:endParaRPr>
          </a:p>
        </p:txBody>
      </p:sp>
      <p:sp>
        <p:nvSpPr>
          <p:cNvPr id="74" name="Text Placeholder 32"/>
          <p:cNvSpPr txBox="1">
            <a:spLocks/>
          </p:cNvSpPr>
          <p:nvPr/>
        </p:nvSpPr>
        <p:spPr>
          <a:xfrm>
            <a:off x="1203071" y="2101021"/>
            <a:ext cx="2141301" cy="1001633"/>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00000"/>
              </a:lnSpc>
              <a:spcBef>
                <a:spcPts val="0"/>
              </a:spcBef>
              <a:buNone/>
            </a:pPr>
            <a:r>
              <a:rPr lang="en-US" sz="1000" dirty="0">
                <a:solidFill>
                  <a:schemeClr val="tx1">
                    <a:lumMod val="95000"/>
                    <a:lumOff val="5000"/>
                  </a:schemeClr>
                </a:solidFill>
                <a:latin typeface="+mn-lt"/>
                <a:ea typeface="Roboto Light" panose="02000000000000000000" pitchFamily="2" charset="0"/>
              </a:rPr>
              <a:t>Liquorice chupa chups applicake apple pie apple cupcake Jelly beans macaroon I love topping danish. Caramels bonbon caramels croissant pie. Apple pie oat cake donut biscuit pudding. Gummi bears sweet roll sesame </a:t>
            </a:r>
            <a:r>
              <a:rPr lang="en-US" sz="1000" dirty="0" smtClean="0">
                <a:solidFill>
                  <a:schemeClr val="tx1">
                    <a:lumMod val="95000"/>
                    <a:lumOff val="5000"/>
                  </a:schemeClr>
                </a:solidFill>
                <a:latin typeface="+mn-lt"/>
                <a:ea typeface="Roboto Light" panose="02000000000000000000" pitchFamily="2" charset="0"/>
              </a:rPr>
              <a:t>snaps</a:t>
            </a:r>
            <a:endParaRPr lang="en-US" sz="1000" dirty="0">
              <a:solidFill>
                <a:schemeClr val="tx1">
                  <a:lumMod val="95000"/>
                  <a:lumOff val="5000"/>
                </a:schemeClr>
              </a:solidFill>
              <a:latin typeface="+mn-lt"/>
              <a:ea typeface="Roboto Light" panose="02000000000000000000" pitchFamily="2" charset="0"/>
            </a:endParaRPr>
          </a:p>
        </p:txBody>
      </p:sp>
      <p:sp>
        <p:nvSpPr>
          <p:cNvPr id="75" name="Rounded Rectangle 57"/>
          <p:cNvSpPr/>
          <p:nvPr/>
        </p:nvSpPr>
        <p:spPr>
          <a:xfrm>
            <a:off x="1224337" y="1425944"/>
            <a:ext cx="512904" cy="512904"/>
          </a:xfrm>
          <a:prstGeom prst="roundRect">
            <a:avLst>
              <a:gd name="adj" fmla="val 5000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685738"/>
            <a:r>
              <a:rPr lang="en-AU" sz="1100" b="1" dirty="0">
                <a:solidFill>
                  <a:srgbClr val="0A4776"/>
                </a:solidFill>
                <a:latin typeface="微软雅黑" pitchFamily="34" charset="-122"/>
                <a:ea typeface="微软雅黑" pitchFamily="34" charset="-122"/>
              </a:rPr>
              <a:t>50%</a:t>
            </a:r>
          </a:p>
        </p:txBody>
      </p:sp>
      <p:sp>
        <p:nvSpPr>
          <p:cNvPr id="76" name="Rounded Rectangle 58"/>
          <p:cNvSpPr/>
          <p:nvPr/>
        </p:nvSpPr>
        <p:spPr>
          <a:xfrm>
            <a:off x="1183982" y="3215962"/>
            <a:ext cx="2160391" cy="958607"/>
          </a:xfrm>
          <a:prstGeom prst="roundRect">
            <a:avLst>
              <a:gd name="adj" fmla="val 0"/>
            </a:avLst>
          </a:prstGeom>
          <a:solidFill>
            <a:srgbClr val="0A4776"/>
          </a:solidFill>
          <a:ln>
            <a:noFill/>
          </a:ln>
        </p:spPr>
        <p:style>
          <a:lnRef idx="2">
            <a:schemeClr val="accent1">
              <a:shade val="50000"/>
            </a:schemeClr>
          </a:lnRef>
          <a:fillRef idx="1">
            <a:schemeClr val="accent1"/>
          </a:fillRef>
          <a:effectRef idx="0">
            <a:schemeClr val="accent1"/>
          </a:effectRef>
          <a:fontRef idx="minor">
            <a:schemeClr val="lt1"/>
          </a:fontRef>
        </p:style>
        <p:txBody>
          <a:bodyPr lIns="134997" tIns="34289" rIns="134997" bIns="34289" rtlCol="0" anchor="ctr"/>
          <a:lstStyle/>
          <a:p>
            <a:pPr defTabSz="685738"/>
            <a:r>
              <a:rPr lang="en-US" sz="1000" dirty="0">
                <a:solidFill>
                  <a:schemeClr val="bg1"/>
                </a:solidFill>
              </a:rPr>
              <a:t>Wafer sweet roll I love jelly danish  cake wafer lemon drops roll sesame pie cake fruitcake soufflé sweet </a:t>
            </a:r>
            <a:r>
              <a:rPr lang="en-US" sz="1000" dirty="0" smtClean="0">
                <a:solidFill>
                  <a:schemeClr val="bg1"/>
                </a:solidFill>
              </a:rPr>
              <a:t>gummies</a:t>
            </a:r>
            <a:endParaRPr lang="en-US" sz="1000" dirty="0">
              <a:solidFill>
                <a:schemeClr val="bg1"/>
              </a:solidFill>
            </a:endParaRPr>
          </a:p>
        </p:txBody>
      </p:sp>
      <p:grpSp>
        <p:nvGrpSpPr>
          <p:cNvPr id="51" name="组 50"/>
          <p:cNvGrpSpPr/>
          <p:nvPr/>
        </p:nvGrpSpPr>
        <p:grpSpPr>
          <a:xfrm>
            <a:off x="273534" y="260272"/>
            <a:ext cx="4121594" cy="598948"/>
            <a:chOff x="273534" y="260272"/>
            <a:chExt cx="4121594" cy="598948"/>
          </a:xfrm>
        </p:grpSpPr>
        <p:grpSp>
          <p:nvGrpSpPr>
            <p:cNvPr id="53" name="组合 8"/>
            <p:cNvGrpSpPr/>
            <p:nvPr/>
          </p:nvGrpSpPr>
          <p:grpSpPr>
            <a:xfrm>
              <a:off x="273534" y="260272"/>
              <a:ext cx="598948" cy="598948"/>
              <a:chOff x="2494238" y="1545926"/>
              <a:chExt cx="1170130" cy="1170130"/>
            </a:xfrm>
          </p:grpSpPr>
          <p:sp>
            <p:nvSpPr>
              <p:cNvPr id="56" name="椭圆 55"/>
              <p:cNvSpPr/>
              <p:nvPr/>
            </p:nvSpPr>
            <p:spPr>
              <a:xfrm>
                <a:off x="2494238" y="1545926"/>
                <a:ext cx="1170130" cy="1170130"/>
              </a:xfrm>
              <a:prstGeom prst="ellipse">
                <a:avLst/>
              </a:prstGeom>
              <a:gradFill flip="none" rotWithShape="1">
                <a:gsLst>
                  <a:gs pos="100000">
                    <a:srgbClr val="FCFCFC"/>
                  </a:gs>
                  <a:gs pos="0">
                    <a:srgbClr val="CCCCCC"/>
                  </a:gs>
                </a:gsLst>
                <a:lin ang="7200000" scaled="0"/>
                <a:tileRect/>
              </a:gra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椭圆 56"/>
              <p:cNvSpPr/>
              <p:nvPr/>
            </p:nvSpPr>
            <p:spPr>
              <a:xfrm>
                <a:off x="2633023" y="1684711"/>
                <a:ext cx="892559" cy="892559"/>
              </a:xfrm>
              <a:prstGeom prst="ellipse">
                <a:avLst/>
              </a:prstGeom>
              <a:solidFill>
                <a:srgbClr val="0A4776"/>
              </a:solidFill>
              <a:ln>
                <a:noFill/>
              </a:ln>
              <a:effectLst>
                <a:innerShdw blurRad="63500" dist="50800" dir="18900000">
                  <a:prstClr val="black">
                    <a:alpha val="34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4" name="矩形 53"/>
            <p:cNvSpPr/>
            <p:nvPr/>
          </p:nvSpPr>
          <p:spPr>
            <a:xfrm>
              <a:off x="964268" y="362324"/>
              <a:ext cx="3430860" cy="461665"/>
            </a:xfrm>
            <a:prstGeom prst="rect">
              <a:avLst/>
            </a:prstGeom>
          </p:spPr>
          <p:txBody>
            <a:bodyPr wrap="square">
              <a:spAutoFit/>
            </a:bodyPr>
            <a:lstStyle/>
            <a:p>
              <a:r>
                <a:rPr lang="zh-CN" altLang="en-US" sz="2400" b="1" dirty="0" smtClean="0">
                  <a:solidFill>
                    <a:srgbClr val="0A4776"/>
                  </a:solidFill>
                  <a:latin typeface="微软雅黑" pitchFamily="34" charset="-122"/>
                  <a:ea typeface="微软雅黑" pitchFamily="34" charset="-122"/>
                </a:rPr>
                <a:t>研究方法及过程</a:t>
              </a:r>
              <a:endParaRPr lang="en-US" altLang="zh-CN" sz="2400" b="1" dirty="0">
                <a:solidFill>
                  <a:srgbClr val="0A4776"/>
                </a:solidFill>
                <a:latin typeface="微软雅黑" pitchFamily="34" charset="-122"/>
                <a:ea typeface="微软雅黑" pitchFamily="34" charset="-122"/>
              </a:endParaRPr>
            </a:p>
          </p:txBody>
        </p:sp>
        <p:sp>
          <p:nvSpPr>
            <p:cNvPr id="55" name="Freeform 111"/>
            <p:cNvSpPr>
              <a:spLocks noEditPoints="1"/>
            </p:cNvSpPr>
            <p:nvPr/>
          </p:nvSpPr>
          <p:spPr bwMode="auto">
            <a:xfrm>
              <a:off x="450733" y="475403"/>
              <a:ext cx="244548" cy="168684"/>
            </a:xfrm>
            <a:custGeom>
              <a:avLst/>
              <a:gdLst/>
              <a:ahLst/>
              <a:cxnLst>
                <a:cxn ang="0">
                  <a:pos x="73" y="36"/>
                </a:cxn>
                <a:cxn ang="0">
                  <a:pos x="58" y="50"/>
                </a:cxn>
                <a:cxn ang="0">
                  <a:pos x="58" y="50"/>
                </a:cxn>
                <a:cxn ang="0">
                  <a:pos x="15" y="50"/>
                </a:cxn>
                <a:cxn ang="0">
                  <a:pos x="15" y="50"/>
                </a:cxn>
                <a:cxn ang="0">
                  <a:pos x="14" y="50"/>
                </a:cxn>
                <a:cxn ang="0">
                  <a:pos x="14" y="50"/>
                </a:cxn>
                <a:cxn ang="0">
                  <a:pos x="0" y="35"/>
                </a:cxn>
                <a:cxn ang="0">
                  <a:pos x="7" y="23"/>
                </a:cxn>
                <a:cxn ang="0">
                  <a:pos x="7" y="20"/>
                </a:cxn>
                <a:cxn ang="0">
                  <a:pos x="17" y="10"/>
                </a:cxn>
                <a:cxn ang="0">
                  <a:pos x="23" y="12"/>
                </a:cxn>
                <a:cxn ang="0">
                  <a:pos x="42" y="0"/>
                </a:cxn>
                <a:cxn ang="0">
                  <a:pos x="64" y="21"/>
                </a:cxn>
                <a:cxn ang="0">
                  <a:pos x="64" y="23"/>
                </a:cxn>
                <a:cxn ang="0">
                  <a:pos x="73" y="36"/>
                </a:cxn>
                <a:cxn ang="0">
                  <a:pos x="27" y="42"/>
                </a:cxn>
                <a:cxn ang="0">
                  <a:pos x="35" y="38"/>
                </a:cxn>
                <a:cxn ang="0">
                  <a:pos x="32" y="34"/>
                </a:cxn>
                <a:cxn ang="0">
                  <a:pos x="27" y="37"/>
                </a:cxn>
                <a:cxn ang="0">
                  <a:pos x="22" y="32"/>
                </a:cxn>
                <a:cxn ang="0">
                  <a:pos x="27" y="28"/>
                </a:cxn>
                <a:cxn ang="0">
                  <a:pos x="48" y="42"/>
                </a:cxn>
                <a:cxn ang="0">
                  <a:pos x="58" y="32"/>
                </a:cxn>
                <a:cxn ang="0">
                  <a:pos x="48" y="23"/>
                </a:cxn>
                <a:cxn ang="0">
                  <a:pos x="39" y="26"/>
                </a:cxn>
                <a:cxn ang="0">
                  <a:pos x="43" y="30"/>
                </a:cxn>
                <a:cxn ang="0">
                  <a:pos x="48" y="28"/>
                </a:cxn>
                <a:cxn ang="0">
                  <a:pos x="52" y="32"/>
                </a:cxn>
                <a:cxn ang="0">
                  <a:pos x="48" y="37"/>
                </a:cxn>
                <a:cxn ang="0">
                  <a:pos x="27" y="23"/>
                </a:cxn>
                <a:cxn ang="0">
                  <a:pos x="16" y="32"/>
                </a:cxn>
                <a:cxn ang="0">
                  <a:pos x="27" y="42"/>
                </a:cxn>
              </a:cxnLst>
              <a:rect l="0" t="0" r="r" b="b"/>
              <a:pathLst>
                <a:path w="73" h="50">
                  <a:moveTo>
                    <a:pt x="73" y="36"/>
                  </a:moveTo>
                  <a:cubicBezTo>
                    <a:pt x="73" y="44"/>
                    <a:pt x="66" y="50"/>
                    <a:pt x="58" y="50"/>
                  </a:cubicBezTo>
                  <a:cubicBezTo>
                    <a:pt x="58" y="50"/>
                    <a:pt x="58" y="50"/>
                    <a:pt x="58" y="50"/>
                  </a:cubicBezTo>
                  <a:cubicBezTo>
                    <a:pt x="15" y="50"/>
                    <a:pt x="15" y="50"/>
                    <a:pt x="15" y="50"/>
                  </a:cubicBezTo>
                  <a:cubicBezTo>
                    <a:pt x="15" y="50"/>
                    <a:pt x="15" y="50"/>
                    <a:pt x="15" y="50"/>
                  </a:cubicBezTo>
                  <a:cubicBezTo>
                    <a:pt x="14" y="50"/>
                    <a:pt x="14" y="50"/>
                    <a:pt x="14" y="50"/>
                  </a:cubicBezTo>
                  <a:cubicBezTo>
                    <a:pt x="14" y="50"/>
                    <a:pt x="14" y="50"/>
                    <a:pt x="14" y="50"/>
                  </a:cubicBezTo>
                  <a:cubicBezTo>
                    <a:pt x="6" y="50"/>
                    <a:pt x="0" y="43"/>
                    <a:pt x="0" y="35"/>
                  </a:cubicBezTo>
                  <a:cubicBezTo>
                    <a:pt x="0" y="30"/>
                    <a:pt x="3" y="26"/>
                    <a:pt x="7" y="23"/>
                  </a:cubicBezTo>
                  <a:cubicBezTo>
                    <a:pt x="7" y="22"/>
                    <a:pt x="7" y="21"/>
                    <a:pt x="7" y="20"/>
                  </a:cubicBezTo>
                  <a:cubicBezTo>
                    <a:pt x="7" y="15"/>
                    <a:pt x="11" y="10"/>
                    <a:pt x="17" y="10"/>
                  </a:cubicBezTo>
                  <a:cubicBezTo>
                    <a:pt x="19" y="10"/>
                    <a:pt x="21" y="11"/>
                    <a:pt x="23" y="12"/>
                  </a:cubicBezTo>
                  <a:cubicBezTo>
                    <a:pt x="26" y="5"/>
                    <a:pt x="34" y="0"/>
                    <a:pt x="42" y="0"/>
                  </a:cubicBezTo>
                  <a:cubicBezTo>
                    <a:pt x="54" y="0"/>
                    <a:pt x="64" y="10"/>
                    <a:pt x="64" y="21"/>
                  </a:cubicBezTo>
                  <a:cubicBezTo>
                    <a:pt x="64" y="22"/>
                    <a:pt x="64" y="22"/>
                    <a:pt x="64" y="23"/>
                  </a:cubicBezTo>
                  <a:cubicBezTo>
                    <a:pt x="69" y="25"/>
                    <a:pt x="73" y="30"/>
                    <a:pt x="73" y="36"/>
                  </a:cubicBezTo>
                  <a:close/>
                  <a:moveTo>
                    <a:pt x="27" y="42"/>
                  </a:moveTo>
                  <a:cubicBezTo>
                    <a:pt x="30" y="42"/>
                    <a:pt x="33" y="41"/>
                    <a:pt x="35" y="38"/>
                  </a:cubicBezTo>
                  <a:cubicBezTo>
                    <a:pt x="34" y="37"/>
                    <a:pt x="33" y="36"/>
                    <a:pt x="32" y="34"/>
                  </a:cubicBezTo>
                  <a:cubicBezTo>
                    <a:pt x="31" y="36"/>
                    <a:pt x="29" y="37"/>
                    <a:pt x="27" y="37"/>
                  </a:cubicBezTo>
                  <a:cubicBezTo>
                    <a:pt x="25" y="37"/>
                    <a:pt x="22" y="35"/>
                    <a:pt x="22" y="32"/>
                  </a:cubicBezTo>
                  <a:cubicBezTo>
                    <a:pt x="22" y="30"/>
                    <a:pt x="25" y="28"/>
                    <a:pt x="27" y="28"/>
                  </a:cubicBezTo>
                  <a:cubicBezTo>
                    <a:pt x="35" y="28"/>
                    <a:pt x="37" y="42"/>
                    <a:pt x="48" y="42"/>
                  </a:cubicBezTo>
                  <a:cubicBezTo>
                    <a:pt x="54" y="42"/>
                    <a:pt x="58" y="38"/>
                    <a:pt x="58" y="32"/>
                  </a:cubicBezTo>
                  <a:cubicBezTo>
                    <a:pt x="58" y="26"/>
                    <a:pt x="53" y="23"/>
                    <a:pt x="48" y="23"/>
                  </a:cubicBezTo>
                  <a:cubicBezTo>
                    <a:pt x="44" y="23"/>
                    <a:pt x="42" y="24"/>
                    <a:pt x="39" y="26"/>
                  </a:cubicBezTo>
                  <a:cubicBezTo>
                    <a:pt x="40" y="28"/>
                    <a:pt x="41" y="29"/>
                    <a:pt x="43" y="30"/>
                  </a:cubicBezTo>
                  <a:cubicBezTo>
                    <a:pt x="44" y="29"/>
                    <a:pt x="46" y="28"/>
                    <a:pt x="48" y="28"/>
                  </a:cubicBezTo>
                  <a:cubicBezTo>
                    <a:pt x="50" y="28"/>
                    <a:pt x="52" y="30"/>
                    <a:pt x="52" y="32"/>
                  </a:cubicBezTo>
                  <a:cubicBezTo>
                    <a:pt x="52" y="35"/>
                    <a:pt x="50" y="37"/>
                    <a:pt x="48" y="37"/>
                  </a:cubicBezTo>
                  <a:cubicBezTo>
                    <a:pt x="40" y="37"/>
                    <a:pt x="38" y="23"/>
                    <a:pt x="27" y="23"/>
                  </a:cubicBezTo>
                  <a:cubicBezTo>
                    <a:pt x="21" y="23"/>
                    <a:pt x="16" y="26"/>
                    <a:pt x="16" y="32"/>
                  </a:cubicBezTo>
                  <a:cubicBezTo>
                    <a:pt x="16" y="38"/>
                    <a:pt x="21" y="42"/>
                    <a:pt x="27" y="42"/>
                  </a:cubicBezTo>
                  <a:close/>
                </a:path>
              </a:pathLst>
            </a:custGeom>
            <a:solidFill>
              <a:schemeClr val="bg1"/>
            </a:solidFill>
            <a:ln w="9525">
              <a:noFill/>
              <a:round/>
              <a:headEnd/>
              <a:tailEnd/>
            </a:ln>
          </p:spPr>
          <p:txBody>
            <a:bodyPr vert="horz" wrap="square" lIns="124358" tIns="62179" rIns="124358" bIns="62179" numCol="1" anchor="t" anchorCtr="0" compatLnSpc="1">
              <a:prstTxWarp prst="textNoShape">
                <a:avLst/>
              </a:prstTxWarp>
            </a:bodyPr>
            <a:lstStyle/>
            <a:p>
              <a:endParaRPr lang="en-US"/>
            </a:p>
          </p:txBody>
        </p:sp>
      </p:grpSp>
      <p:pic>
        <p:nvPicPr>
          <p:cNvPr id="58" name="图片 5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78200" y="151827"/>
            <a:ext cx="1804473" cy="460907"/>
          </a:xfrm>
          <a:prstGeom prst="rect">
            <a:avLst/>
          </a:prstGeom>
        </p:spPr>
      </p:pic>
    </p:spTree>
    <p:extLst>
      <p:ext uri="{BB962C8B-B14F-4D97-AF65-F5344CB8AC3E}">
        <p14:creationId xmlns:p14="http://schemas.microsoft.com/office/powerpoint/2010/main" val="147184679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9144000" cy="5143500"/>
          </a:xfrm>
          <a:prstGeom prst="rect">
            <a:avLst/>
          </a:prstGeom>
          <a:gradFill flip="none" rotWithShape="1">
            <a:gsLst>
              <a:gs pos="0">
                <a:schemeClr val="bg1"/>
              </a:gs>
              <a:gs pos="50000">
                <a:schemeClr val="bg1">
                  <a:lumMod val="95000"/>
                </a:schemeClr>
              </a:gs>
              <a:gs pos="100000">
                <a:schemeClr val="bg1">
                  <a:lumMod val="8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spcCol="0" rtlCol="0" anchor="ctr"/>
          <a:lstStyle/>
          <a:p>
            <a:pPr algn="ctr"/>
            <a:endParaRPr lang="zh-CN" altLang="en-US"/>
          </a:p>
        </p:txBody>
      </p:sp>
      <p:pic>
        <p:nvPicPr>
          <p:cNvPr id="5" name="Picture 2" descr="F:\案例二\394\1.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9919" t="31282" r="51052" b="31477"/>
          <a:stretch/>
        </p:blipFill>
        <p:spPr bwMode="auto">
          <a:xfrm rot="21214532" flipH="1">
            <a:off x="-435985" y="-197304"/>
            <a:ext cx="2442770" cy="1580922"/>
          </a:xfrm>
          <a:prstGeom prst="rect">
            <a:avLst/>
          </a:prstGeom>
          <a:noFill/>
          <a:effectLst>
            <a:outerShdw blurRad="342900" dist="1397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5" name="Picture 2" descr="F:\案例二\394\1.png"/>
          <p:cNvPicPr preferRelativeResize="0">
            <a:picLocks noChangeArrowheads="1"/>
          </p:cNvPicPr>
          <p:nvPr/>
        </p:nvPicPr>
        <p:blipFill rotWithShape="1">
          <a:blip r:embed="rId3" cstate="print">
            <a:extLst>
              <a:ext uri="{28A0092B-C50C-407E-A947-70E740481C1C}">
                <a14:useLocalDpi xmlns:a14="http://schemas.microsoft.com/office/drawing/2010/main" val="0"/>
              </a:ext>
            </a:extLst>
          </a:blip>
          <a:srcRect l="414" t="29347" r="41232" b="70030"/>
          <a:stretch/>
        </p:blipFill>
        <p:spPr bwMode="auto">
          <a:xfrm>
            <a:off x="0" y="5107500"/>
            <a:ext cx="9144000" cy="54000"/>
          </a:xfrm>
          <a:prstGeom prst="rect">
            <a:avLst/>
          </a:prstGeom>
          <a:noFill/>
          <a:effectLst>
            <a:outerShdw blurRad="342900" dist="139700" dir="12060000" sx="102000" sy="102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6" name="Picture 4" descr="G:\稻壳儿\5\miracomunicazione\shadow3.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V="1">
            <a:off x="0" y="4733924"/>
            <a:ext cx="9144000" cy="373574"/>
          </a:xfrm>
          <a:prstGeom prst="rect">
            <a:avLst/>
          </a:prstGeom>
          <a:noFill/>
          <a:extLst>
            <a:ext uri="{909E8E84-426E-40DD-AFC4-6F175D3DCCD1}">
              <a14:hiddenFill xmlns:a14="http://schemas.microsoft.com/office/drawing/2010/main">
                <a:solidFill>
                  <a:srgbClr val="FFFFFF"/>
                </a:solidFill>
              </a14:hiddenFill>
            </a:ext>
          </a:extLst>
        </p:spPr>
      </p:pic>
      <p:sp>
        <p:nvSpPr>
          <p:cNvPr id="43" name="椭圆 42"/>
          <p:cNvSpPr/>
          <p:nvPr/>
        </p:nvSpPr>
        <p:spPr>
          <a:xfrm>
            <a:off x="4856606" y="2651754"/>
            <a:ext cx="478733" cy="478733"/>
          </a:xfrm>
          <a:prstGeom prst="ellipse">
            <a:avLst/>
          </a:prstGeom>
          <a:gradFill flip="none" rotWithShape="1">
            <a:gsLst>
              <a:gs pos="100000">
                <a:srgbClr val="FCFCFC"/>
              </a:gs>
              <a:gs pos="0">
                <a:srgbClr val="CCCCCC"/>
              </a:gs>
            </a:gsLst>
            <a:lin ang="7200000" scaled="0"/>
            <a:tileRect/>
          </a:gra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b="1">
              <a:solidFill>
                <a:srgbClr val="0A4776"/>
              </a:solidFill>
              <a:effectLst>
                <a:outerShdw blurRad="38100" dist="38100" dir="2700000" algn="tl">
                  <a:srgbClr val="000000">
                    <a:alpha val="43137"/>
                  </a:srgbClr>
                </a:outerShdw>
              </a:effectLst>
            </a:endParaRPr>
          </a:p>
        </p:txBody>
      </p:sp>
      <p:sp>
        <p:nvSpPr>
          <p:cNvPr id="44" name="椭圆 43"/>
          <p:cNvSpPr/>
          <p:nvPr/>
        </p:nvSpPr>
        <p:spPr>
          <a:xfrm>
            <a:off x="6579245" y="2669954"/>
            <a:ext cx="478733" cy="478733"/>
          </a:xfrm>
          <a:prstGeom prst="ellipse">
            <a:avLst/>
          </a:prstGeom>
          <a:gradFill flip="none" rotWithShape="1">
            <a:gsLst>
              <a:gs pos="100000">
                <a:srgbClr val="FCFCFC"/>
              </a:gs>
              <a:gs pos="0">
                <a:srgbClr val="CCCCCC"/>
              </a:gs>
            </a:gsLst>
            <a:lin ang="7200000" scaled="0"/>
            <a:tileRect/>
          </a:gra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b="1">
              <a:solidFill>
                <a:srgbClr val="0A4776"/>
              </a:solidFill>
              <a:effectLst>
                <a:outerShdw blurRad="38100" dist="38100" dir="2700000" algn="tl">
                  <a:srgbClr val="000000">
                    <a:alpha val="43137"/>
                  </a:srgbClr>
                </a:outerShdw>
              </a:effectLst>
            </a:endParaRPr>
          </a:p>
        </p:txBody>
      </p:sp>
      <p:sp>
        <p:nvSpPr>
          <p:cNvPr id="45" name="Rounded Rectangle 1"/>
          <p:cNvSpPr/>
          <p:nvPr/>
        </p:nvSpPr>
        <p:spPr>
          <a:xfrm>
            <a:off x="1149504" y="3834949"/>
            <a:ext cx="777281" cy="153292"/>
          </a:xfrm>
          <a:prstGeom prst="roundRect">
            <a:avLst>
              <a:gd name="adj" fmla="val 50000"/>
            </a:avLst>
          </a:prstGeom>
          <a:solidFill>
            <a:srgbClr val="0A4776"/>
          </a:solidFill>
          <a:ln>
            <a:noFill/>
          </a:ln>
        </p:spPr>
        <p:style>
          <a:lnRef idx="1">
            <a:schemeClr val="accent1"/>
          </a:lnRef>
          <a:fillRef idx="3">
            <a:schemeClr val="accent1"/>
          </a:fillRef>
          <a:effectRef idx="2">
            <a:schemeClr val="accent1"/>
          </a:effectRef>
          <a:fontRef idx="minor">
            <a:schemeClr val="lt1"/>
          </a:fontRef>
        </p:style>
        <p:txBody>
          <a:bodyPr lIns="68579" tIns="34289" rIns="68579" bIns="34289" rtlCol="0" anchor="ctr"/>
          <a:lstStyle/>
          <a:p>
            <a:pPr algn="ctr" defTabSz="685738"/>
            <a:endParaRPr lang="en-US" sz="1400">
              <a:solidFill>
                <a:srgbClr val="FFFFFF"/>
              </a:solidFill>
            </a:endParaRPr>
          </a:p>
        </p:txBody>
      </p:sp>
      <p:sp>
        <p:nvSpPr>
          <p:cNvPr id="46" name="Text Placeholder 32"/>
          <p:cNvSpPr txBox="1">
            <a:spLocks/>
          </p:cNvSpPr>
          <p:nvPr/>
        </p:nvSpPr>
        <p:spPr>
          <a:xfrm>
            <a:off x="4903020" y="1759333"/>
            <a:ext cx="3250342" cy="1024287"/>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00000"/>
              </a:lnSpc>
              <a:buNone/>
            </a:pPr>
            <a:r>
              <a:rPr lang="en-US" sz="1000" dirty="0" err="1">
                <a:solidFill>
                  <a:schemeClr val="tx1">
                    <a:lumMod val="95000"/>
                    <a:lumOff val="5000"/>
                  </a:schemeClr>
                </a:solidFill>
                <a:latin typeface="+mn-lt"/>
              </a:rPr>
              <a:t>Liquorice</a:t>
            </a:r>
            <a:r>
              <a:rPr lang="en-US" sz="1000" dirty="0">
                <a:solidFill>
                  <a:schemeClr val="tx1">
                    <a:lumMod val="95000"/>
                    <a:lumOff val="5000"/>
                  </a:schemeClr>
                </a:solidFill>
                <a:latin typeface="+mn-lt"/>
              </a:rPr>
              <a:t> </a:t>
            </a:r>
            <a:r>
              <a:rPr lang="en-US" sz="1000" dirty="0" err="1">
                <a:solidFill>
                  <a:schemeClr val="tx1">
                    <a:lumMod val="95000"/>
                    <a:lumOff val="5000"/>
                  </a:schemeClr>
                </a:solidFill>
                <a:latin typeface="+mn-lt"/>
              </a:rPr>
              <a:t>chupa</a:t>
            </a:r>
            <a:r>
              <a:rPr lang="en-US" sz="1000" dirty="0">
                <a:solidFill>
                  <a:schemeClr val="tx1">
                    <a:lumMod val="95000"/>
                    <a:lumOff val="5000"/>
                  </a:schemeClr>
                </a:solidFill>
                <a:latin typeface="+mn-lt"/>
              </a:rPr>
              <a:t> </a:t>
            </a:r>
            <a:r>
              <a:rPr lang="en-US" sz="1000" dirty="0" err="1">
                <a:solidFill>
                  <a:schemeClr val="tx1">
                    <a:lumMod val="95000"/>
                    <a:lumOff val="5000"/>
                  </a:schemeClr>
                </a:solidFill>
                <a:latin typeface="+mn-lt"/>
              </a:rPr>
              <a:t>chups</a:t>
            </a:r>
            <a:r>
              <a:rPr lang="en-US" sz="1000" dirty="0">
                <a:solidFill>
                  <a:schemeClr val="tx1">
                    <a:lumMod val="95000"/>
                    <a:lumOff val="5000"/>
                  </a:schemeClr>
                </a:solidFill>
                <a:latin typeface="+mn-lt"/>
              </a:rPr>
              <a:t> </a:t>
            </a:r>
            <a:r>
              <a:rPr lang="en-US" sz="1000" dirty="0" err="1">
                <a:solidFill>
                  <a:schemeClr val="tx1">
                    <a:lumMod val="95000"/>
                    <a:lumOff val="5000"/>
                  </a:schemeClr>
                </a:solidFill>
                <a:latin typeface="+mn-lt"/>
              </a:rPr>
              <a:t>applicake</a:t>
            </a:r>
            <a:r>
              <a:rPr lang="en-US" sz="1000" dirty="0">
                <a:solidFill>
                  <a:schemeClr val="tx1">
                    <a:lumMod val="95000"/>
                    <a:lumOff val="5000"/>
                  </a:schemeClr>
                </a:solidFill>
                <a:latin typeface="+mn-lt"/>
              </a:rPr>
              <a:t> apple pie cupcake brownie bear claw joy cake gingerbread cotton candy. Bear claw croissant apple pie. Croissant cake tart liquorice tart pastry. iscuit wafer sweet </a:t>
            </a:r>
            <a:r>
              <a:rPr lang="en-AU" sz="1000" dirty="0" smtClean="0">
                <a:solidFill>
                  <a:schemeClr val="tx1">
                    <a:lumMod val="95000"/>
                    <a:lumOff val="5000"/>
                  </a:schemeClr>
                </a:solidFill>
                <a:latin typeface="+mn-lt"/>
              </a:rPr>
              <a:t>canes</a:t>
            </a:r>
            <a:endParaRPr lang="en-US" sz="1000" dirty="0">
              <a:solidFill>
                <a:schemeClr val="tx1">
                  <a:lumMod val="95000"/>
                  <a:lumOff val="5000"/>
                </a:schemeClr>
              </a:solidFill>
              <a:latin typeface="+mn-lt"/>
            </a:endParaRPr>
          </a:p>
        </p:txBody>
      </p:sp>
      <p:sp>
        <p:nvSpPr>
          <p:cNvPr id="47" name="Text Placeholder 33"/>
          <p:cNvSpPr txBox="1">
            <a:spLocks/>
          </p:cNvSpPr>
          <p:nvPr/>
        </p:nvSpPr>
        <p:spPr>
          <a:xfrm>
            <a:off x="4892770" y="1529687"/>
            <a:ext cx="2910584" cy="229646"/>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zh-CN" altLang="en-US" sz="1200" b="1" dirty="0" smtClean="0">
                <a:solidFill>
                  <a:srgbClr val="0A4776"/>
                </a:solidFill>
                <a:latin typeface="微软雅黑" pitchFamily="34" charset="-122"/>
                <a:ea typeface="微软雅黑" pitchFamily="34" charset="-122"/>
              </a:rPr>
              <a:t>一些研究方法</a:t>
            </a:r>
            <a:endParaRPr lang="en-AU" sz="1200" b="1" dirty="0">
              <a:solidFill>
                <a:srgbClr val="0A4776"/>
              </a:solidFill>
              <a:latin typeface="微软雅黑" pitchFamily="34" charset="-122"/>
              <a:ea typeface="微软雅黑" pitchFamily="34" charset="-122"/>
            </a:endParaRPr>
          </a:p>
        </p:txBody>
      </p:sp>
      <p:sp>
        <p:nvSpPr>
          <p:cNvPr id="51" name="Rounded Rectangle 59"/>
          <p:cNvSpPr/>
          <p:nvPr/>
        </p:nvSpPr>
        <p:spPr>
          <a:xfrm>
            <a:off x="1149504" y="3622036"/>
            <a:ext cx="777281" cy="153292"/>
          </a:xfrm>
          <a:prstGeom prst="roundRect">
            <a:avLst>
              <a:gd name="adj" fmla="val 50000"/>
            </a:avLst>
          </a:prstGeom>
          <a:solidFill>
            <a:srgbClr val="0A4776"/>
          </a:solidFill>
          <a:ln>
            <a:noFill/>
          </a:ln>
        </p:spPr>
        <p:style>
          <a:lnRef idx="1">
            <a:schemeClr val="accent1"/>
          </a:lnRef>
          <a:fillRef idx="3">
            <a:schemeClr val="accent1"/>
          </a:fillRef>
          <a:effectRef idx="2">
            <a:schemeClr val="accent1"/>
          </a:effectRef>
          <a:fontRef idx="minor">
            <a:schemeClr val="lt1"/>
          </a:fontRef>
        </p:style>
        <p:txBody>
          <a:bodyPr lIns="68579" tIns="34289" rIns="68579" bIns="34289" rtlCol="0" anchor="ctr"/>
          <a:lstStyle/>
          <a:p>
            <a:pPr algn="ctr" defTabSz="685738"/>
            <a:endParaRPr lang="en-US" sz="1400">
              <a:solidFill>
                <a:srgbClr val="FFFFFF"/>
              </a:solidFill>
            </a:endParaRPr>
          </a:p>
        </p:txBody>
      </p:sp>
      <p:sp>
        <p:nvSpPr>
          <p:cNvPr id="53" name="Rounded Rectangle 60"/>
          <p:cNvSpPr/>
          <p:nvPr/>
        </p:nvSpPr>
        <p:spPr>
          <a:xfrm>
            <a:off x="1149504" y="3414267"/>
            <a:ext cx="777281" cy="153292"/>
          </a:xfrm>
          <a:prstGeom prst="roundRect">
            <a:avLst>
              <a:gd name="adj" fmla="val 50000"/>
            </a:avLst>
          </a:prstGeom>
          <a:solidFill>
            <a:srgbClr val="0A4776"/>
          </a:solidFill>
          <a:ln>
            <a:noFill/>
          </a:ln>
        </p:spPr>
        <p:style>
          <a:lnRef idx="1">
            <a:schemeClr val="accent1"/>
          </a:lnRef>
          <a:fillRef idx="3">
            <a:schemeClr val="accent1"/>
          </a:fillRef>
          <a:effectRef idx="2">
            <a:schemeClr val="accent1"/>
          </a:effectRef>
          <a:fontRef idx="minor">
            <a:schemeClr val="lt1"/>
          </a:fontRef>
        </p:style>
        <p:txBody>
          <a:bodyPr lIns="68579" tIns="34289" rIns="68579" bIns="34289" rtlCol="0" anchor="ctr"/>
          <a:lstStyle/>
          <a:p>
            <a:pPr algn="ctr" defTabSz="685738"/>
            <a:endParaRPr lang="en-US" sz="1400">
              <a:solidFill>
                <a:srgbClr val="FFFFFF"/>
              </a:solidFill>
            </a:endParaRPr>
          </a:p>
        </p:txBody>
      </p:sp>
      <p:sp>
        <p:nvSpPr>
          <p:cNvPr id="54" name="Rounded Rectangle 61"/>
          <p:cNvSpPr/>
          <p:nvPr/>
        </p:nvSpPr>
        <p:spPr>
          <a:xfrm>
            <a:off x="1149504" y="3201355"/>
            <a:ext cx="777281" cy="153292"/>
          </a:xfrm>
          <a:prstGeom prst="roundRect">
            <a:avLst>
              <a:gd name="adj" fmla="val 50000"/>
            </a:avLst>
          </a:prstGeom>
          <a:solidFill>
            <a:srgbClr val="0A4776"/>
          </a:solidFill>
          <a:ln>
            <a:noFill/>
          </a:ln>
        </p:spPr>
        <p:style>
          <a:lnRef idx="1">
            <a:schemeClr val="accent1"/>
          </a:lnRef>
          <a:fillRef idx="3">
            <a:schemeClr val="accent1"/>
          </a:fillRef>
          <a:effectRef idx="2">
            <a:schemeClr val="accent1"/>
          </a:effectRef>
          <a:fontRef idx="minor">
            <a:schemeClr val="lt1"/>
          </a:fontRef>
        </p:style>
        <p:txBody>
          <a:bodyPr lIns="68579" tIns="34289" rIns="68579" bIns="34289" rtlCol="0" anchor="ctr"/>
          <a:lstStyle/>
          <a:p>
            <a:pPr algn="ctr" defTabSz="685738"/>
            <a:endParaRPr lang="en-US" sz="1400">
              <a:solidFill>
                <a:srgbClr val="FFFFFF"/>
              </a:solidFill>
            </a:endParaRPr>
          </a:p>
        </p:txBody>
      </p:sp>
      <p:sp>
        <p:nvSpPr>
          <p:cNvPr id="55" name="Rounded Rectangle 62"/>
          <p:cNvSpPr/>
          <p:nvPr/>
        </p:nvSpPr>
        <p:spPr>
          <a:xfrm>
            <a:off x="1149504" y="2988079"/>
            <a:ext cx="777281" cy="153292"/>
          </a:xfrm>
          <a:prstGeom prst="roundRect">
            <a:avLst>
              <a:gd name="adj" fmla="val 50000"/>
            </a:avLst>
          </a:prstGeom>
          <a:solidFill>
            <a:schemeClr val="bg1">
              <a:lumMod val="85000"/>
            </a:schemeClr>
          </a:solidFill>
          <a:ln>
            <a:noFill/>
          </a:ln>
        </p:spPr>
        <p:style>
          <a:lnRef idx="1">
            <a:schemeClr val="accent1"/>
          </a:lnRef>
          <a:fillRef idx="3">
            <a:schemeClr val="accent1"/>
          </a:fillRef>
          <a:effectRef idx="2">
            <a:schemeClr val="accent1"/>
          </a:effectRef>
          <a:fontRef idx="minor">
            <a:schemeClr val="lt1"/>
          </a:fontRef>
        </p:style>
        <p:txBody>
          <a:bodyPr lIns="68579" tIns="34289" rIns="68579" bIns="34289" rtlCol="0" anchor="ctr"/>
          <a:lstStyle/>
          <a:p>
            <a:pPr algn="ctr" defTabSz="685738"/>
            <a:endParaRPr lang="en-US" sz="1400">
              <a:solidFill>
                <a:srgbClr val="FFFFFF"/>
              </a:solidFill>
            </a:endParaRPr>
          </a:p>
        </p:txBody>
      </p:sp>
      <p:sp>
        <p:nvSpPr>
          <p:cNvPr id="56" name="Rounded Rectangle 78"/>
          <p:cNvSpPr/>
          <p:nvPr/>
        </p:nvSpPr>
        <p:spPr>
          <a:xfrm>
            <a:off x="1149504" y="2775168"/>
            <a:ext cx="777281" cy="153292"/>
          </a:xfrm>
          <a:prstGeom prst="roundRect">
            <a:avLst>
              <a:gd name="adj" fmla="val 50000"/>
            </a:avLst>
          </a:prstGeom>
          <a:solidFill>
            <a:schemeClr val="bg1">
              <a:lumMod val="85000"/>
            </a:schemeClr>
          </a:solidFill>
          <a:ln>
            <a:noFill/>
          </a:ln>
        </p:spPr>
        <p:style>
          <a:lnRef idx="1">
            <a:schemeClr val="accent1"/>
          </a:lnRef>
          <a:fillRef idx="3">
            <a:schemeClr val="accent1"/>
          </a:fillRef>
          <a:effectRef idx="2">
            <a:schemeClr val="accent1"/>
          </a:effectRef>
          <a:fontRef idx="minor">
            <a:schemeClr val="lt1"/>
          </a:fontRef>
        </p:style>
        <p:txBody>
          <a:bodyPr lIns="68579" tIns="34289" rIns="68579" bIns="34289" rtlCol="0" anchor="ctr"/>
          <a:lstStyle/>
          <a:p>
            <a:pPr algn="ctr" defTabSz="685738"/>
            <a:endParaRPr lang="en-US" sz="1400">
              <a:solidFill>
                <a:srgbClr val="FFFFFF"/>
              </a:solidFill>
            </a:endParaRPr>
          </a:p>
        </p:txBody>
      </p:sp>
      <p:sp>
        <p:nvSpPr>
          <p:cNvPr id="57" name="Rounded Rectangle 79"/>
          <p:cNvSpPr/>
          <p:nvPr/>
        </p:nvSpPr>
        <p:spPr>
          <a:xfrm>
            <a:off x="1149504" y="2567398"/>
            <a:ext cx="777281" cy="153292"/>
          </a:xfrm>
          <a:prstGeom prst="roundRect">
            <a:avLst>
              <a:gd name="adj" fmla="val 50000"/>
            </a:avLst>
          </a:prstGeom>
          <a:solidFill>
            <a:schemeClr val="bg1">
              <a:lumMod val="85000"/>
            </a:schemeClr>
          </a:solidFill>
          <a:ln>
            <a:noFill/>
          </a:ln>
        </p:spPr>
        <p:style>
          <a:lnRef idx="1">
            <a:schemeClr val="accent1"/>
          </a:lnRef>
          <a:fillRef idx="3">
            <a:schemeClr val="accent1"/>
          </a:fillRef>
          <a:effectRef idx="2">
            <a:schemeClr val="accent1"/>
          </a:effectRef>
          <a:fontRef idx="minor">
            <a:schemeClr val="lt1"/>
          </a:fontRef>
        </p:style>
        <p:txBody>
          <a:bodyPr lIns="68579" tIns="34289" rIns="68579" bIns="34289" rtlCol="0" anchor="ctr"/>
          <a:lstStyle/>
          <a:p>
            <a:pPr algn="ctr" defTabSz="685738"/>
            <a:endParaRPr lang="en-US" sz="1400">
              <a:solidFill>
                <a:srgbClr val="FFFFFF"/>
              </a:solidFill>
            </a:endParaRPr>
          </a:p>
        </p:txBody>
      </p:sp>
      <p:sp>
        <p:nvSpPr>
          <p:cNvPr id="58" name="Rounded Rectangle 80"/>
          <p:cNvSpPr/>
          <p:nvPr/>
        </p:nvSpPr>
        <p:spPr>
          <a:xfrm>
            <a:off x="1149504" y="2354485"/>
            <a:ext cx="777281" cy="153292"/>
          </a:xfrm>
          <a:prstGeom prst="roundRect">
            <a:avLst>
              <a:gd name="adj" fmla="val 50000"/>
            </a:avLst>
          </a:prstGeom>
          <a:solidFill>
            <a:schemeClr val="bg1">
              <a:lumMod val="85000"/>
            </a:schemeClr>
          </a:solidFill>
          <a:ln>
            <a:noFill/>
          </a:ln>
        </p:spPr>
        <p:style>
          <a:lnRef idx="1">
            <a:schemeClr val="accent1"/>
          </a:lnRef>
          <a:fillRef idx="3">
            <a:schemeClr val="accent1"/>
          </a:fillRef>
          <a:effectRef idx="2">
            <a:schemeClr val="accent1"/>
          </a:effectRef>
          <a:fontRef idx="minor">
            <a:schemeClr val="lt1"/>
          </a:fontRef>
        </p:style>
        <p:txBody>
          <a:bodyPr lIns="68579" tIns="34289" rIns="68579" bIns="34289" rtlCol="0" anchor="ctr"/>
          <a:lstStyle/>
          <a:p>
            <a:pPr algn="ctr" defTabSz="685738"/>
            <a:endParaRPr lang="en-US" sz="1400">
              <a:solidFill>
                <a:srgbClr val="FFFFFF"/>
              </a:solidFill>
            </a:endParaRPr>
          </a:p>
        </p:txBody>
      </p:sp>
      <p:sp>
        <p:nvSpPr>
          <p:cNvPr id="59" name="Rounded Rectangle 81"/>
          <p:cNvSpPr/>
          <p:nvPr/>
        </p:nvSpPr>
        <p:spPr>
          <a:xfrm>
            <a:off x="2236475" y="3834949"/>
            <a:ext cx="777281" cy="153292"/>
          </a:xfrm>
          <a:prstGeom prst="roundRect">
            <a:avLst>
              <a:gd name="adj" fmla="val 50000"/>
            </a:avLst>
          </a:prstGeom>
          <a:solidFill>
            <a:srgbClr val="0A4776"/>
          </a:solidFill>
          <a:ln>
            <a:noFill/>
          </a:ln>
        </p:spPr>
        <p:style>
          <a:lnRef idx="1">
            <a:schemeClr val="accent1"/>
          </a:lnRef>
          <a:fillRef idx="3">
            <a:schemeClr val="accent1"/>
          </a:fillRef>
          <a:effectRef idx="2">
            <a:schemeClr val="accent1"/>
          </a:effectRef>
          <a:fontRef idx="minor">
            <a:schemeClr val="lt1"/>
          </a:fontRef>
        </p:style>
        <p:txBody>
          <a:bodyPr lIns="68579" tIns="34289" rIns="68579" bIns="34289" rtlCol="0" anchor="ctr"/>
          <a:lstStyle/>
          <a:p>
            <a:pPr algn="ctr" defTabSz="685738"/>
            <a:endParaRPr lang="en-US" sz="1400">
              <a:solidFill>
                <a:srgbClr val="FFFFFF"/>
              </a:solidFill>
            </a:endParaRPr>
          </a:p>
        </p:txBody>
      </p:sp>
      <p:sp>
        <p:nvSpPr>
          <p:cNvPr id="60" name="Rounded Rectangle 82"/>
          <p:cNvSpPr/>
          <p:nvPr/>
        </p:nvSpPr>
        <p:spPr>
          <a:xfrm>
            <a:off x="2236475" y="3622036"/>
            <a:ext cx="777281" cy="153292"/>
          </a:xfrm>
          <a:prstGeom prst="roundRect">
            <a:avLst>
              <a:gd name="adj" fmla="val 50000"/>
            </a:avLst>
          </a:prstGeom>
          <a:solidFill>
            <a:srgbClr val="0A4776"/>
          </a:solidFill>
          <a:ln>
            <a:noFill/>
          </a:ln>
        </p:spPr>
        <p:style>
          <a:lnRef idx="1">
            <a:schemeClr val="accent1"/>
          </a:lnRef>
          <a:fillRef idx="3">
            <a:schemeClr val="accent1"/>
          </a:fillRef>
          <a:effectRef idx="2">
            <a:schemeClr val="accent1"/>
          </a:effectRef>
          <a:fontRef idx="minor">
            <a:schemeClr val="lt1"/>
          </a:fontRef>
        </p:style>
        <p:txBody>
          <a:bodyPr lIns="68579" tIns="34289" rIns="68579" bIns="34289" rtlCol="0" anchor="ctr"/>
          <a:lstStyle/>
          <a:p>
            <a:pPr algn="ctr" defTabSz="685738"/>
            <a:endParaRPr lang="en-US" sz="1400">
              <a:solidFill>
                <a:srgbClr val="FFFFFF"/>
              </a:solidFill>
            </a:endParaRPr>
          </a:p>
        </p:txBody>
      </p:sp>
      <p:sp>
        <p:nvSpPr>
          <p:cNvPr id="61" name="Rounded Rectangle 83"/>
          <p:cNvSpPr/>
          <p:nvPr/>
        </p:nvSpPr>
        <p:spPr>
          <a:xfrm>
            <a:off x="2236475" y="3414267"/>
            <a:ext cx="777281" cy="153292"/>
          </a:xfrm>
          <a:prstGeom prst="roundRect">
            <a:avLst>
              <a:gd name="adj" fmla="val 50000"/>
            </a:avLst>
          </a:prstGeom>
          <a:solidFill>
            <a:srgbClr val="0A4776"/>
          </a:solidFill>
          <a:ln>
            <a:noFill/>
          </a:ln>
        </p:spPr>
        <p:style>
          <a:lnRef idx="1">
            <a:schemeClr val="accent1"/>
          </a:lnRef>
          <a:fillRef idx="3">
            <a:schemeClr val="accent1"/>
          </a:fillRef>
          <a:effectRef idx="2">
            <a:schemeClr val="accent1"/>
          </a:effectRef>
          <a:fontRef idx="minor">
            <a:schemeClr val="lt1"/>
          </a:fontRef>
        </p:style>
        <p:txBody>
          <a:bodyPr lIns="68579" tIns="34289" rIns="68579" bIns="34289" rtlCol="0" anchor="ctr"/>
          <a:lstStyle/>
          <a:p>
            <a:pPr algn="ctr" defTabSz="685738"/>
            <a:endParaRPr lang="en-US" sz="1400">
              <a:solidFill>
                <a:srgbClr val="FFFFFF"/>
              </a:solidFill>
            </a:endParaRPr>
          </a:p>
        </p:txBody>
      </p:sp>
      <p:sp>
        <p:nvSpPr>
          <p:cNvPr id="68" name="Rounded Rectangle 84"/>
          <p:cNvSpPr/>
          <p:nvPr/>
        </p:nvSpPr>
        <p:spPr>
          <a:xfrm>
            <a:off x="2236475" y="3201355"/>
            <a:ext cx="777281" cy="153292"/>
          </a:xfrm>
          <a:prstGeom prst="roundRect">
            <a:avLst>
              <a:gd name="adj" fmla="val 50000"/>
            </a:avLst>
          </a:prstGeom>
          <a:solidFill>
            <a:srgbClr val="0A4776"/>
          </a:solidFill>
          <a:ln>
            <a:noFill/>
          </a:ln>
        </p:spPr>
        <p:style>
          <a:lnRef idx="1">
            <a:schemeClr val="accent1"/>
          </a:lnRef>
          <a:fillRef idx="3">
            <a:schemeClr val="accent1"/>
          </a:fillRef>
          <a:effectRef idx="2">
            <a:schemeClr val="accent1"/>
          </a:effectRef>
          <a:fontRef idx="minor">
            <a:schemeClr val="lt1"/>
          </a:fontRef>
        </p:style>
        <p:txBody>
          <a:bodyPr lIns="68579" tIns="34289" rIns="68579" bIns="34289" rtlCol="0" anchor="ctr"/>
          <a:lstStyle/>
          <a:p>
            <a:pPr algn="ctr" defTabSz="685738"/>
            <a:endParaRPr lang="en-US" sz="1400">
              <a:solidFill>
                <a:srgbClr val="FFFFFF"/>
              </a:solidFill>
            </a:endParaRPr>
          </a:p>
        </p:txBody>
      </p:sp>
      <p:sp>
        <p:nvSpPr>
          <p:cNvPr id="77" name="Rounded Rectangle 85"/>
          <p:cNvSpPr/>
          <p:nvPr/>
        </p:nvSpPr>
        <p:spPr>
          <a:xfrm>
            <a:off x="2236475" y="2988079"/>
            <a:ext cx="777281" cy="153292"/>
          </a:xfrm>
          <a:prstGeom prst="roundRect">
            <a:avLst>
              <a:gd name="adj" fmla="val 50000"/>
            </a:avLst>
          </a:prstGeom>
          <a:solidFill>
            <a:srgbClr val="0A4776"/>
          </a:solidFill>
          <a:ln>
            <a:noFill/>
          </a:ln>
        </p:spPr>
        <p:style>
          <a:lnRef idx="1">
            <a:schemeClr val="accent1"/>
          </a:lnRef>
          <a:fillRef idx="3">
            <a:schemeClr val="accent1"/>
          </a:fillRef>
          <a:effectRef idx="2">
            <a:schemeClr val="accent1"/>
          </a:effectRef>
          <a:fontRef idx="minor">
            <a:schemeClr val="lt1"/>
          </a:fontRef>
        </p:style>
        <p:txBody>
          <a:bodyPr lIns="68579" tIns="34289" rIns="68579" bIns="34289" rtlCol="0" anchor="ctr"/>
          <a:lstStyle/>
          <a:p>
            <a:pPr algn="ctr" defTabSz="685738"/>
            <a:endParaRPr lang="en-US" sz="1400">
              <a:solidFill>
                <a:srgbClr val="FFFFFF"/>
              </a:solidFill>
            </a:endParaRPr>
          </a:p>
        </p:txBody>
      </p:sp>
      <p:sp>
        <p:nvSpPr>
          <p:cNvPr id="78" name="Rounded Rectangle 86"/>
          <p:cNvSpPr/>
          <p:nvPr/>
        </p:nvSpPr>
        <p:spPr>
          <a:xfrm>
            <a:off x="2236475" y="2775168"/>
            <a:ext cx="777281" cy="153292"/>
          </a:xfrm>
          <a:prstGeom prst="roundRect">
            <a:avLst>
              <a:gd name="adj" fmla="val 50000"/>
            </a:avLst>
          </a:prstGeom>
          <a:solidFill>
            <a:srgbClr val="0A4776"/>
          </a:solidFill>
          <a:ln>
            <a:noFill/>
          </a:ln>
        </p:spPr>
        <p:style>
          <a:lnRef idx="1">
            <a:schemeClr val="accent1"/>
          </a:lnRef>
          <a:fillRef idx="3">
            <a:schemeClr val="accent1"/>
          </a:fillRef>
          <a:effectRef idx="2">
            <a:schemeClr val="accent1"/>
          </a:effectRef>
          <a:fontRef idx="minor">
            <a:schemeClr val="lt1"/>
          </a:fontRef>
        </p:style>
        <p:txBody>
          <a:bodyPr lIns="68579" tIns="34289" rIns="68579" bIns="34289" rtlCol="0" anchor="ctr"/>
          <a:lstStyle/>
          <a:p>
            <a:pPr algn="ctr" defTabSz="685738"/>
            <a:endParaRPr lang="en-US" sz="1400">
              <a:solidFill>
                <a:srgbClr val="FFFFFF"/>
              </a:solidFill>
            </a:endParaRPr>
          </a:p>
        </p:txBody>
      </p:sp>
      <p:sp>
        <p:nvSpPr>
          <p:cNvPr id="79" name="Rounded Rectangle 87"/>
          <p:cNvSpPr/>
          <p:nvPr/>
        </p:nvSpPr>
        <p:spPr>
          <a:xfrm>
            <a:off x="2236475" y="2567398"/>
            <a:ext cx="777281" cy="153292"/>
          </a:xfrm>
          <a:prstGeom prst="roundRect">
            <a:avLst>
              <a:gd name="adj" fmla="val 50000"/>
            </a:avLst>
          </a:prstGeom>
          <a:solidFill>
            <a:srgbClr val="0A4776"/>
          </a:solidFill>
          <a:ln>
            <a:noFill/>
          </a:ln>
        </p:spPr>
        <p:style>
          <a:lnRef idx="1">
            <a:schemeClr val="accent1"/>
          </a:lnRef>
          <a:fillRef idx="3">
            <a:schemeClr val="accent1"/>
          </a:fillRef>
          <a:effectRef idx="2">
            <a:schemeClr val="accent1"/>
          </a:effectRef>
          <a:fontRef idx="minor">
            <a:schemeClr val="lt1"/>
          </a:fontRef>
        </p:style>
        <p:txBody>
          <a:bodyPr lIns="68579" tIns="34289" rIns="68579" bIns="34289" rtlCol="0" anchor="ctr"/>
          <a:lstStyle/>
          <a:p>
            <a:pPr algn="ctr" defTabSz="685738"/>
            <a:endParaRPr lang="en-US" sz="1400">
              <a:solidFill>
                <a:srgbClr val="FFFFFF"/>
              </a:solidFill>
            </a:endParaRPr>
          </a:p>
        </p:txBody>
      </p:sp>
      <p:sp>
        <p:nvSpPr>
          <p:cNvPr id="80" name="Rounded Rectangle 88"/>
          <p:cNvSpPr/>
          <p:nvPr/>
        </p:nvSpPr>
        <p:spPr>
          <a:xfrm>
            <a:off x="2236475" y="2354485"/>
            <a:ext cx="777281" cy="153292"/>
          </a:xfrm>
          <a:prstGeom prst="roundRect">
            <a:avLst>
              <a:gd name="adj" fmla="val 50000"/>
            </a:avLst>
          </a:prstGeom>
          <a:solidFill>
            <a:srgbClr val="0A4776"/>
          </a:solidFill>
          <a:ln>
            <a:noFill/>
          </a:ln>
        </p:spPr>
        <p:style>
          <a:lnRef idx="1">
            <a:schemeClr val="accent1"/>
          </a:lnRef>
          <a:fillRef idx="3">
            <a:schemeClr val="accent1"/>
          </a:fillRef>
          <a:effectRef idx="2">
            <a:schemeClr val="accent1"/>
          </a:effectRef>
          <a:fontRef idx="minor">
            <a:schemeClr val="lt1"/>
          </a:fontRef>
        </p:style>
        <p:txBody>
          <a:bodyPr lIns="68579" tIns="34289" rIns="68579" bIns="34289" rtlCol="0" anchor="ctr"/>
          <a:lstStyle/>
          <a:p>
            <a:pPr algn="ctr" defTabSz="685738"/>
            <a:endParaRPr lang="en-US" sz="1400">
              <a:solidFill>
                <a:srgbClr val="FFFFFF"/>
              </a:solidFill>
            </a:endParaRPr>
          </a:p>
        </p:txBody>
      </p:sp>
      <p:sp>
        <p:nvSpPr>
          <p:cNvPr id="81" name="Rounded Rectangle 89"/>
          <p:cNvSpPr/>
          <p:nvPr/>
        </p:nvSpPr>
        <p:spPr>
          <a:xfrm>
            <a:off x="3357062" y="3834949"/>
            <a:ext cx="777281" cy="153292"/>
          </a:xfrm>
          <a:prstGeom prst="roundRect">
            <a:avLst>
              <a:gd name="adj" fmla="val 50000"/>
            </a:avLst>
          </a:prstGeom>
          <a:solidFill>
            <a:srgbClr val="0A4776"/>
          </a:solidFill>
          <a:ln>
            <a:noFill/>
          </a:ln>
        </p:spPr>
        <p:style>
          <a:lnRef idx="1">
            <a:schemeClr val="accent1"/>
          </a:lnRef>
          <a:fillRef idx="3">
            <a:schemeClr val="accent1"/>
          </a:fillRef>
          <a:effectRef idx="2">
            <a:schemeClr val="accent1"/>
          </a:effectRef>
          <a:fontRef idx="minor">
            <a:schemeClr val="lt1"/>
          </a:fontRef>
        </p:style>
        <p:txBody>
          <a:bodyPr lIns="68579" tIns="34289" rIns="68579" bIns="34289" rtlCol="0" anchor="ctr"/>
          <a:lstStyle/>
          <a:p>
            <a:pPr algn="ctr" defTabSz="685738"/>
            <a:endParaRPr lang="en-US" sz="1400">
              <a:solidFill>
                <a:srgbClr val="FFFFFF"/>
              </a:solidFill>
            </a:endParaRPr>
          </a:p>
        </p:txBody>
      </p:sp>
      <p:sp>
        <p:nvSpPr>
          <p:cNvPr id="82" name="Rounded Rectangle 90"/>
          <p:cNvSpPr/>
          <p:nvPr/>
        </p:nvSpPr>
        <p:spPr>
          <a:xfrm>
            <a:off x="3357062" y="3622036"/>
            <a:ext cx="777281" cy="153292"/>
          </a:xfrm>
          <a:prstGeom prst="roundRect">
            <a:avLst>
              <a:gd name="adj" fmla="val 50000"/>
            </a:avLst>
          </a:prstGeom>
          <a:solidFill>
            <a:srgbClr val="0A4776"/>
          </a:solidFill>
          <a:ln>
            <a:noFill/>
          </a:ln>
        </p:spPr>
        <p:style>
          <a:lnRef idx="1">
            <a:schemeClr val="accent1"/>
          </a:lnRef>
          <a:fillRef idx="3">
            <a:schemeClr val="accent1"/>
          </a:fillRef>
          <a:effectRef idx="2">
            <a:schemeClr val="accent1"/>
          </a:effectRef>
          <a:fontRef idx="minor">
            <a:schemeClr val="lt1"/>
          </a:fontRef>
        </p:style>
        <p:txBody>
          <a:bodyPr lIns="68579" tIns="34289" rIns="68579" bIns="34289" rtlCol="0" anchor="ctr"/>
          <a:lstStyle/>
          <a:p>
            <a:pPr algn="ctr" defTabSz="685738"/>
            <a:endParaRPr lang="en-US" sz="1400">
              <a:solidFill>
                <a:srgbClr val="FFFFFF"/>
              </a:solidFill>
            </a:endParaRPr>
          </a:p>
        </p:txBody>
      </p:sp>
      <p:sp>
        <p:nvSpPr>
          <p:cNvPr id="83" name="Rounded Rectangle 91"/>
          <p:cNvSpPr/>
          <p:nvPr/>
        </p:nvSpPr>
        <p:spPr>
          <a:xfrm>
            <a:off x="3357062" y="3414267"/>
            <a:ext cx="777281" cy="153292"/>
          </a:xfrm>
          <a:prstGeom prst="roundRect">
            <a:avLst>
              <a:gd name="adj" fmla="val 50000"/>
            </a:avLst>
          </a:prstGeom>
          <a:solidFill>
            <a:srgbClr val="0A4776"/>
          </a:solidFill>
          <a:ln>
            <a:noFill/>
          </a:ln>
        </p:spPr>
        <p:style>
          <a:lnRef idx="1">
            <a:schemeClr val="accent1"/>
          </a:lnRef>
          <a:fillRef idx="3">
            <a:schemeClr val="accent1"/>
          </a:fillRef>
          <a:effectRef idx="2">
            <a:schemeClr val="accent1"/>
          </a:effectRef>
          <a:fontRef idx="minor">
            <a:schemeClr val="lt1"/>
          </a:fontRef>
        </p:style>
        <p:txBody>
          <a:bodyPr lIns="68579" tIns="34289" rIns="68579" bIns="34289" rtlCol="0" anchor="ctr"/>
          <a:lstStyle/>
          <a:p>
            <a:pPr algn="ctr" defTabSz="685738"/>
            <a:endParaRPr lang="en-US" sz="1400">
              <a:solidFill>
                <a:srgbClr val="FFFFFF"/>
              </a:solidFill>
            </a:endParaRPr>
          </a:p>
        </p:txBody>
      </p:sp>
      <p:sp>
        <p:nvSpPr>
          <p:cNvPr id="84" name="Rounded Rectangle 92"/>
          <p:cNvSpPr/>
          <p:nvPr/>
        </p:nvSpPr>
        <p:spPr>
          <a:xfrm>
            <a:off x="3357062" y="3201355"/>
            <a:ext cx="777281" cy="153292"/>
          </a:xfrm>
          <a:prstGeom prst="roundRect">
            <a:avLst>
              <a:gd name="adj" fmla="val 50000"/>
            </a:avLst>
          </a:prstGeom>
          <a:solidFill>
            <a:srgbClr val="0A4776"/>
          </a:solidFill>
          <a:ln>
            <a:noFill/>
          </a:ln>
        </p:spPr>
        <p:style>
          <a:lnRef idx="1">
            <a:schemeClr val="accent1"/>
          </a:lnRef>
          <a:fillRef idx="3">
            <a:schemeClr val="accent1"/>
          </a:fillRef>
          <a:effectRef idx="2">
            <a:schemeClr val="accent1"/>
          </a:effectRef>
          <a:fontRef idx="minor">
            <a:schemeClr val="lt1"/>
          </a:fontRef>
        </p:style>
        <p:txBody>
          <a:bodyPr lIns="68579" tIns="34289" rIns="68579" bIns="34289" rtlCol="0" anchor="ctr"/>
          <a:lstStyle/>
          <a:p>
            <a:pPr algn="ctr" defTabSz="685738"/>
            <a:endParaRPr lang="en-US" sz="1400">
              <a:solidFill>
                <a:srgbClr val="FFFFFF"/>
              </a:solidFill>
            </a:endParaRPr>
          </a:p>
        </p:txBody>
      </p:sp>
      <p:sp>
        <p:nvSpPr>
          <p:cNvPr id="85" name="Rounded Rectangle 93"/>
          <p:cNvSpPr/>
          <p:nvPr/>
        </p:nvSpPr>
        <p:spPr>
          <a:xfrm>
            <a:off x="3357062" y="2988079"/>
            <a:ext cx="777281" cy="153292"/>
          </a:xfrm>
          <a:prstGeom prst="roundRect">
            <a:avLst>
              <a:gd name="adj" fmla="val 50000"/>
            </a:avLst>
          </a:prstGeom>
          <a:solidFill>
            <a:srgbClr val="0A4776"/>
          </a:solidFill>
          <a:ln>
            <a:noFill/>
          </a:ln>
        </p:spPr>
        <p:style>
          <a:lnRef idx="1">
            <a:schemeClr val="accent1"/>
          </a:lnRef>
          <a:fillRef idx="3">
            <a:schemeClr val="accent1"/>
          </a:fillRef>
          <a:effectRef idx="2">
            <a:schemeClr val="accent1"/>
          </a:effectRef>
          <a:fontRef idx="minor">
            <a:schemeClr val="lt1"/>
          </a:fontRef>
        </p:style>
        <p:txBody>
          <a:bodyPr lIns="68579" tIns="34289" rIns="68579" bIns="34289" rtlCol="0" anchor="ctr"/>
          <a:lstStyle/>
          <a:p>
            <a:pPr algn="ctr" defTabSz="685738"/>
            <a:endParaRPr lang="en-US" sz="1400">
              <a:solidFill>
                <a:srgbClr val="FFFFFF"/>
              </a:solidFill>
            </a:endParaRPr>
          </a:p>
        </p:txBody>
      </p:sp>
      <p:sp>
        <p:nvSpPr>
          <p:cNvPr id="86" name="Rounded Rectangle 94"/>
          <p:cNvSpPr/>
          <p:nvPr/>
        </p:nvSpPr>
        <p:spPr>
          <a:xfrm>
            <a:off x="3357062" y="2775168"/>
            <a:ext cx="777281" cy="153292"/>
          </a:xfrm>
          <a:prstGeom prst="roundRect">
            <a:avLst>
              <a:gd name="adj" fmla="val 50000"/>
            </a:avLst>
          </a:prstGeom>
          <a:solidFill>
            <a:srgbClr val="0A4776"/>
          </a:solidFill>
          <a:ln>
            <a:noFill/>
          </a:ln>
        </p:spPr>
        <p:style>
          <a:lnRef idx="1">
            <a:schemeClr val="accent1"/>
          </a:lnRef>
          <a:fillRef idx="3">
            <a:schemeClr val="accent1"/>
          </a:fillRef>
          <a:effectRef idx="2">
            <a:schemeClr val="accent1"/>
          </a:effectRef>
          <a:fontRef idx="minor">
            <a:schemeClr val="lt1"/>
          </a:fontRef>
        </p:style>
        <p:txBody>
          <a:bodyPr lIns="68579" tIns="34289" rIns="68579" bIns="34289" rtlCol="0" anchor="ctr"/>
          <a:lstStyle/>
          <a:p>
            <a:pPr algn="ctr" defTabSz="685738"/>
            <a:endParaRPr lang="en-US" sz="1400">
              <a:solidFill>
                <a:srgbClr val="FFFFFF"/>
              </a:solidFill>
            </a:endParaRPr>
          </a:p>
        </p:txBody>
      </p:sp>
      <p:sp>
        <p:nvSpPr>
          <p:cNvPr id="87" name="Rounded Rectangle 95"/>
          <p:cNvSpPr/>
          <p:nvPr/>
        </p:nvSpPr>
        <p:spPr>
          <a:xfrm>
            <a:off x="3357062" y="2567398"/>
            <a:ext cx="777281" cy="153292"/>
          </a:xfrm>
          <a:prstGeom prst="roundRect">
            <a:avLst>
              <a:gd name="adj" fmla="val 50000"/>
            </a:avLst>
          </a:prstGeom>
          <a:solidFill>
            <a:schemeClr val="bg1">
              <a:lumMod val="85000"/>
            </a:schemeClr>
          </a:solidFill>
          <a:ln>
            <a:noFill/>
          </a:ln>
        </p:spPr>
        <p:style>
          <a:lnRef idx="1">
            <a:schemeClr val="accent1"/>
          </a:lnRef>
          <a:fillRef idx="3">
            <a:schemeClr val="accent1"/>
          </a:fillRef>
          <a:effectRef idx="2">
            <a:schemeClr val="accent1"/>
          </a:effectRef>
          <a:fontRef idx="minor">
            <a:schemeClr val="lt1"/>
          </a:fontRef>
        </p:style>
        <p:txBody>
          <a:bodyPr lIns="68579" tIns="34289" rIns="68579" bIns="34289" rtlCol="0" anchor="ctr"/>
          <a:lstStyle/>
          <a:p>
            <a:pPr algn="ctr" defTabSz="685738"/>
            <a:endParaRPr lang="en-US" sz="1400">
              <a:solidFill>
                <a:srgbClr val="FFFFFF"/>
              </a:solidFill>
            </a:endParaRPr>
          </a:p>
        </p:txBody>
      </p:sp>
      <p:sp>
        <p:nvSpPr>
          <p:cNvPr id="88" name="Rounded Rectangle 96"/>
          <p:cNvSpPr/>
          <p:nvPr/>
        </p:nvSpPr>
        <p:spPr>
          <a:xfrm>
            <a:off x="3357062" y="2354485"/>
            <a:ext cx="777281" cy="153292"/>
          </a:xfrm>
          <a:prstGeom prst="roundRect">
            <a:avLst>
              <a:gd name="adj" fmla="val 50000"/>
            </a:avLst>
          </a:prstGeom>
          <a:solidFill>
            <a:schemeClr val="bg1">
              <a:lumMod val="85000"/>
            </a:schemeClr>
          </a:solidFill>
          <a:ln>
            <a:noFill/>
          </a:ln>
        </p:spPr>
        <p:style>
          <a:lnRef idx="1">
            <a:schemeClr val="accent1"/>
          </a:lnRef>
          <a:fillRef idx="3">
            <a:schemeClr val="accent1"/>
          </a:fillRef>
          <a:effectRef idx="2">
            <a:schemeClr val="accent1"/>
          </a:effectRef>
          <a:fontRef idx="minor">
            <a:schemeClr val="lt1"/>
          </a:fontRef>
        </p:style>
        <p:txBody>
          <a:bodyPr lIns="68579" tIns="34289" rIns="68579" bIns="34289" rtlCol="0" anchor="ctr"/>
          <a:lstStyle/>
          <a:p>
            <a:pPr algn="ctr" defTabSz="685738"/>
            <a:endParaRPr lang="en-US" sz="1400">
              <a:solidFill>
                <a:srgbClr val="FFFFFF"/>
              </a:solidFill>
            </a:endParaRPr>
          </a:p>
        </p:txBody>
      </p:sp>
      <p:sp>
        <p:nvSpPr>
          <p:cNvPr id="89" name="Rounded Rectangle 97"/>
          <p:cNvSpPr/>
          <p:nvPr/>
        </p:nvSpPr>
        <p:spPr>
          <a:xfrm>
            <a:off x="1149504" y="2139376"/>
            <a:ext cx="777281" cy="153292"/>
          </a:xfrm>
          <a:prstGeom prst="roundRect">
            <a:avLst>
              <a:gd name="adj" fmla="val 50000"/>
            </a:avLst>
          </a:prstGeom>
          <a:solidFill>
            <a:schemeClr val="bg1">
              <a:lumMod val="85000"/>
            </a:schemeClr>
          </a:solidFill>
          <a:ln>
            <a:noFill/>
          </a:ln>
        </p:spPr>
        <p:style>
          <a:lnRef idx="1">
            <a:schemeClr val="accent1"/>
          </a:lnRef>
          <a:fillRef idx="3">
            <a:schemeClr val="accent1"/>
          </a:fillRef>
          <a:effectRef idx="2">
            <a:schemeClr val="accent1"/>
          </a:effectRef>
          <a:fontRef idx="minor">
            <a:schemeClr val="lt1"/>
          </a:fontRef>
        </p:style>
        <p:txBody>
          <a:bodyPr lIns="68579" tIns="34289" rIns="68579" bIns="34289" rtlCol="0" anchor="ctr"/>
          <a:lstStyle/>
          <a:p>
            <a:pPr algn="ctr" defTabSz="685738"/>
            <a:endParaRPr lang="en-US" sz="1400">
              <a:solidFill>
                <a:srgbClr val="FFFFFF"/>
              </a:solidFill>
            </a:endParaRPr>
          </a:p>
        </p:txBody>
      </p:sp>
      <p:sp>
        <p:nvSpPr>
          <p:cNvPr id="90" name="Rounded Rectangle 98"/>
          <p:cNvSpPr/>
          <p:nvPr/>
        </p:nvSpPr>
        <p:spPr>
          <a:xfrm>
            <a:off x="2236475" y="2139376"/>
            <a:ext cx="777281" cy="153292"/>
          </a:xfrm>
          <a:prstGeom prst="roundRect">
            <a:avLst>
              <a:gd name="adj" fmla="val 50000"/>
            </a:avLst>
          </a:prstGeom>
          <a:solidFill>
            <a:schemeClr val="bg1">
              <a:lumMod val="85000"/>
            </a:schemeClr>
          </a:solidFill>
          <a:ln>
            <a:noFill/>
          </a:ln>
        </p:spPr>
        <p:style>
          <a:lnRef idx="1">
            <a:schemeClr val="accent1"/>
          </a:lnRef>
          <a:fillRef idx="3">
            <a:schemeClr val="accent1"/>
          </a:fillRef>
          <a:effectRef idx="2">
            <a:schemeClr val="accent1"/>
          </a:effectRef>
          <a:fontRef idx="minor">
            <a:schemeClr val="lt1"/>
          </a:fontRef>
        </p:style>
        <p:txBody>
          <a:bodyPr lIns="68579" tIns="34289" rIns="68579" bIns="34289" rtlCol="0" anchor="ctr"/>
          <a:lstStyle/>
          <a:p>
            <a:pPr algn="ctr" defTabSz="685738"/>
            <a:endParaRPr lang="en-US" sz="1400">
              <a:solidFill>
                <a:srgbClr val="FFFFFF"/>
              </a:solidFill>
            </a:endParaRPr>
          </a:p>
        </p:txBody>
      </p:sp>
      <p:sp>
        <p:nvSpPr>
          <p:cNvPr id="91" name="Rounded Rectangle 99"/>
          <p:cNvSpPr/>
          <p:nvPr/>
        </p:nvSpPr>
        <p:spPr>
          <a:xfrm>
            <a:off x="3357062" y="2139376"/>
            <a:ext cx="777281" cy="153292"/>
          </a:xfrm>
          <a:prstGeom prst="roundRect">
            <a:avLst>
              <a:gd name="adj" fmla="val 50000"/>
            </a:avLst>
          </a:prstGeom>
          <a:solidFill>
            <a:schemeClr val="bg1">
              <a:lumMod val="85000"/>
            </a:schemeClr>
          </a:solidFill>
          <a:ln>
            <a:noFill/>
          </a:ln>
        </p:spPr>
        <p:style>
          <a:lnRef idx="1">
            <a:schemeClr val="accent1"/>
          </a:lnRef>
          <a:fillRef idx="3">
            <a:schemeClr val="accent1"/>
          </a:fillRef>
          <a:effectRef idx="2">
            <a:schemeClr val="accent1"/>
          </a:effectRef>
          <a:fontRef idx="minor">
            <a:schemeClr val="lt1"/>
          </a:fontRef>
        </p:style>
        <p:txBody>
          <a:bodyPr lIns="68579" tIns="34289" rIns="68579" bIns="34289" rtlCol="0" anchor="ctr"/>
          <a:lstStyle/>
          <a:p>
            <a:pPr algn="ctr" defTabSz="685738"/>
            <a:endParaRPr lang="en-US" sz="1400">
              <a:solidFill>
                <a:srgbClr val="FFFFFF"/>
              </a:solidFill>
            </a:endParaRPr>
          </a:p>
        </p:txBody>
      </p:sp>
      <p:sp>
        <p:nvSpPr>
          <p:cNvPr id="92" name="Rounded Rectangle 102"/>
          <p:cNvSpPr/>
          <p:nvPr/>
        </p:nvSpPr>
        <p:spPr>
          <a:xfrm>
            <a:off x="1149504" y="1928374"/>
            <a:ext cx="777281" cy="153292"/>
          </a:xfrm>
          <a:prstGeom prst="roundRect">
            <a:avLst>
              <a:gd name="adj" fmla="val 50000"/>
            </a:avLst>
          </a:prstGeom>
          <a:solidFill>
            <a:schemeClr val="bg1">
              <a:lumMod val="85000"/>
            </a:schemeClr>
          </a:solidFill>
          <a:ln>
            <a:noFill/>
          </a:ln>
        </p:spPr>
        <p:style>
          <a:lnRef idx="1">
            <a:schemeClr val="accent1"/>
          </a:lnRef>
          <a:fillRef idx="3">
            <a:schemeClr val="accent1"/>
          </a:fillRef>
          <a:effectRef idx="2">
            <a:schemeClr val="accent1"/>
          </a:effectRef>
          <a:fontRef idx="minor">
            <a:schemeClr val="lt1"/>
          </a:fontRef>
        </p:style>
        <p:txBody>
          <a:bodyPr lIns="68579" tIns="34289" rIns="68579" bIns="34289" rtlCol="0" anchor="ctr"/>
          <a:lstStyle/>
          <a:p>
            <a:pPr algn="ctr" defTabSz="685738"/>
            <a:endParaRPr lang="en-US" sz="1400">
              <a:solidFill>
                <a:srgbClr val="FFFFFF"/>
              </a:solidFill>
            </a:endParaRPr>
          </a:p>
        </p:txBody>
      </p:sp>
      <p:sp>
        <p:nvSpPr>
          <p:cNvPr id="93" name="Rounded Rectangle 103"/>
          <p:cNvSpPr/>
          <p:nvPr/>
        </p:nvSpPr>
        <p:spPr>
          <a:xfrm>
            <a:off x="2236475" y="1928374"/>
            <a:ext cx="777281" cy="153292"/>
          </a:xfrm>
          <a:prstGeom prst="roundRect">
            <a:avLst>
              <a:gd name="adj" fmla="val 50000"/>
            </a:avLst>
          </a:prstGeom>
          <a:solidFill>
            <a:schemeClr val="bg1">
              <a:lumMod val="85000"/>
            </a:schemeClr>
          </a:solidFill>
          <a:ln>
            <a:noFill/>
          </a:ln>
        </p:spPr>
        <p:style>
          <a:lnRef idx="1">
            <a:schemeClr val="accent1"/>
          </a:lnRef>
          <a:fillRef idx="3">
            <a:schemeClr val="accent1"/>
          </a:fillRef>
          <a:effectRef idx="2">
            <a:schemeClr val="accent1"/>
          </a:effectRef>
          <a:fontRef idx="minor">
            <a:schemeClr val="lt1"/>
          </a:fontRef>
        </p:style>
        <p:txBody>
          <a:bodyPr lIns="68579" tIns="34289" rIns="68579" bIns="34289" rtlCol="0" anchor="ctr"/>
          <a:lstStyle/>
          <a:p>
            <a:pPr algn="ctr" defTabSz="685738"/>
            <a:endParaRPr lang="en-US" sz="1400">
              <a:solidFill>
                <a:srgbClr val="FFFFFF"/>
              </a:solidFill>
            </a:endParaRPr>
          </a:p>
        </p:txBody>
      </p:sp>
      <p:sp>
        <p:nvSpPr>
          <p:cNvPr id="94" name="Rounded Rectangle 104"/>
          <p:cNvSpPr/>
          <p:nvPr/>
        </p:nvSpPr>
        <p:spPr>
          <a:xfrm>
            <a:off x="3357062" y="1928374"/>
            <a:ext cx="777281" cy="153292"/>
          </a:xfrm>
          <a:prstGeom prst="roundRect">
            <a:avLst>
              <a:gd name="adj" fmla="val 50000"/>
            </a:avLst>
          </a:prstGeom>
          <a:solidFill>
            <a:schemeClr val="bg1">
              <a:lumMod val="85000"/>
            </a:schemeClr>
          </a:solidFill>
          <a:ln>
            <a:noFill/>
          </a:ln>
        </p:spPr>
        <p:style>
          <a:lnRef idx="1">
            <a:schemeClr val="accent1"/>
          </a:lnRef>
          <a:fillRef idx="3">
            <a:schemeClr val="accent1"/>
          </a:fillRef>
          <a:effectRef idx="2">
            <a:schemeClr val="accent1"/>
          </a:effectRef>
          <a:fontRef idx="minor">
            <a:schemeClr val="lt1"/>
          </a:fontRef>
        </p:style>
        <p:txBody>
          <a:bodyPr lIns="68579" tIns="34289" rIns="68579" bIns="34289" rtlCol="0" anchor="ctr"/>
          <a:lstStyle/>
          <a:p>
            <a:pPr algn="ctr" defTabSz="685738"/>
            <a:endParaRPr lang="en-US" sz="1400">
              <a:solidFill>
                <a:srgbClr val="FFFFFF"/>
              </a:solidFill>
            </a:endParaRPr>
          </a:p>
        </p:txBody>
      </p:sp>
      <p:sp>
        <p:nvSpPr>
          <p:cNvPr id="95" name="TextBox 94"/>
          <p:cNvSpPr txBox="1"/>
          <p:nvPr/>
        </p:nvSpPr>
        <p:spPr>
          <a:xfrm>
            <a:off x="5388077" y="2684519"/>
            <a:ext cx="805750" cy="300083"/>
          </a:xfrm>
          <a:prstGeom prst="rect">
            <a:avLst/>
          </a:prstGeom>
          <a:noFill/>
        </p:spPr>
        <p:txBody>
          <a:bodyPr wrap="none" lIns="68579" tIns="34289" rIns="68579" bIns="34289" rtlCol="0">
            <a:spAutoFit/>
          </a:bodyPr>
          <a:lstStyle/>
          <a:p>
            <a:pPr defTabSz="685738"/>
            <a:r>
              <a:rPr lang="en-US" sz="1500" dirty="0">
                <a:solidFill>
                  <a:srgbClr val="0A4776"/>
                </a:solidFill>
                <a:latin typeface="微软雅黑" pitchFamily="34" charset="-122"/>
                <a:ea typeface="微软雅黑" pitchFamily="34" charset="-122"/>
              </a:rPr>
              <a:t>1.908 K</a:t>
            </a:r>
          </a:p>
        </p:txBody>
      </p:sp>
      <p:sp>
        <p:nvSpPr>
          <p:cNvPr id="96" name="TextBox 95"/>
          <p:cNvSpPr txBox="1"/>
          <p:nvPr/>
        </p:nvSpPr>
        <p:spPr>
          <a:xfrm>
            <a:off x="7117800" y="2684519"/>
            <a:ext cx="805750" cy="300083"/>
          </a:xfrm>
          <a:prstGeom prst="rect">
            <a:avLst/>
          </a:prstGeom>
          <a:noFill/>
        </p:spPr>
        <p:txBody>
          <a:bodyPr wrap="none" lIns="68579" tIns="34289" rIns="68579" bIns="34289" rtlCol="0">
            <a:spAutoFit/>
          </a:bodyPr>
          <a:lstStyle/>
          <a:p>
            <a:pPr defTabSz="685738"/>
            <a:r>
              <a:rPr lang="en-US" sz="1500" dirty="0">
                <a:solidFill>
                  <a:srgbClr val="0A4776"/>
                </a:solidFill>
                <a:latin typeface="微软雅黑" pitchFamily="34" charset="-122"/>
                <a:ea typeface="微软雅黑" pitchFamily="34" charset="-122"/>
              </a:rPr>
              <a:t>2.074 K</a:t>
            </a:r>
          </a:p>
        </p:txBody>
      </p:sp>
      <p:sp>
        <p:nvSpPr>
          <p:cNvPr id="97" name="Rectangle 113"/>
          <p:cNvSpPr/>
          <p:nvPr/>
        </p:nvSpPr>
        <p:spPr>
          <a:xfrm>
            <a:off x="5464332" y="2971136"/>
            <a:ext cx="532197" cy="153888"/>
          </a:xfrm>
          <a:prstGeom prst="rect">
            <a:avLst/>
          </a:prstGeom>
        </p:spPr>
        <p:txBody>
          <a:bodyPr wrap="none" lIns="0" tIns="0" rIns="0" bIns="0">
            <a:spAutoFit/>
          </a:bodyPr>
          <a:lstStyle/>
          <a:p>
            <a:pPr defTabSz="685738"/>
            <a:r>
              <a:rPr lang="en-US" sz="1000" dirty="0">
                <a:solidFill>
                  <a:srgbClr val="0A4776"/>
                </a:solidFill>
              </a:rPr>
              <a:t>Male User</a:t>
            </a:r>
          </a:p>
        </p:txBody>
      </p:sp>
      <p:sp>
        <p:nvSpPr>
          <p:cNvPr id="98" name="Rectangle 114"/>
          <p:cNvSpPr/>
          <p:nvPr/>
        </p:nvSpPr>
        <p:spPr>
          <a:xfrm>
            <a:off x="7194056" y="2963171"/>
            <a:ext cx="649217" cy="153888"/>
          </a:xfrm>
          <a:prstGeom prst="rect">
            <a:avLst/>
          </a:prstGeom>
        </p:spPr>
        <p:txBody>
          <a:bodyPr wrap="none" lIns="0" tIns="0" rIns="0" bIns="0">
            <a:spAutoFit/>
          </a:bodyPr>
          <a:lstStyle/>
          <a:p>
            <a:pPr defTabSz="685738"/>
            <a:r>
              <a:rPr lang="en-US" sz="1000" dirty="0">
                <a:solidFill>
                  <a:srgbClr val="0A4776"/>
                </a:solidFill>
              </a:rPr>
              <a:t>Female User</a:t>
            </a:r>
          </a:p>
        </p:txBody>
      </p:sp>
      <p:sp>
        <p:nvSpPr>
          <p:cNvPr id="99" name="Rounded Rectangle 115"/>
          <p:cNvSpPr/>
          <p:nvPr/>
        </p:nvSpPr>
        <p:spPr>
          <a:xfrm>
            <a:off x="4892770" y="3436231"/>
            <a:ext cx="3260592" cy="732138"/>
          </a:xfrm>
          <a:prstGeom prst="roundRect">
            <a:avLst>
              <a:gd name="adj" fmla="val 0"/>
            </a:avLst>
          </a:prstGeom>
          <a:solidFill>
            <a:srgbClr val="0A4776"/>
          </a:solidFill>
          <a:ln>
            <a:noFill/>
          </a:ln>
        </p:spPr>
        <p:style>
          <a:lnRef idx="2">
            <a:schemeClr val="accent1">
              <a:shade val="50000"/>
            </a:schemeClr>
          </a:lnRef>
          <a:fillRef idx="1">
            <a:schemeClr val="accent1"/>
          </a:fillRef>
          <a:effectRef idx="0">
            <a:schemeClr val="accent1"/>
          </a:effectRef>
          <a:fontRef idx="minor">
            <a:schemeClr val="lt1"/>
          </a:fontRef>
        </p:style>
        <p:txBody>
          <a:bodyPr lIns="134997" tIns="34289" rIns="134997" bIns="34289" rtlCol="0" anchor="ctr"/>
          <a:lstStyle/>
          <a:p>
            <a:pPr defTabSz="685738"/>
            <a:r>
              <a:rPr lang="en-US" sz="1000" dirty="0">
                <a:solidFill>
                  <a:schemeClr val="bg1"/>
                </a:solidFill>
              </a:rPr>
              <a:t>Wafer sweet roll I love jelly danish  cake wafer lemon drops roll sesame pie cake fruitcake soufflé sweet gummies fruitcake </a:t>
            </a:r>
            <a:r>
              <a:rPr lang="en-US" sz="1000" dirty="0" smtClean="0">
                <a:solidFill>
                  <a:schemeClr val="bg1"/>
                </a:solidFill>
              </a:rPr>
              <a:t>m </a:t>
            </a:r>
            <a:r>
              <a:rPr lang="en-US" sz="1000" dirty="0">
                <a:solidFill>
                  <a:schemeClr val="bg1"/>
                </a:solidFill>
              </a:rPr>
              <a:t>chocolate bar</a:t>
            </a:r>
          </a:p>
        </p:txBody>
      </p:sp>
      <p:sp>
        <p:nvSpPr>
          <p:cNvPr id="100" name="TextBox 99"/>
          <p:cNvSpPr txBox="1"/>
          <p:nvPr/>
        </p:nvSpPr>
        <p:spPr>
          <a:xfrm>
            <a:off x="3409064" y="4062704"/>
            <a:ext cx="725279" cy="153888"/>
          </a:xfrm>
          <a:prstGeom prst="rect">
            <a:avLst/>
          </a:prstGeom>
          <a:noFill/>
        </p:spPr>
        <p:txBody>
          <a:bodyPr wrap="square" lIns="0" tIns="0" rIns="0" bIns="0" rtlCol="0" anchor="ctr">
            <a:spAutoFit/>
          </a:bodyPr>
          <a:lstStyle/>
          <a:p>
            <a:pPr defTabSz="685738"/>
            <a:r>
              <a:rPr lang="en-AU" sz="1000" b="1" dirty="0" smtClean="0">
                <a:solidFill>
                  <a:srgbClr val="0A4776"/>
                </a:solidFill>
                <a:latin typeface="微软雅黑" pitchFamily="34" charset="-122"/>
                <a:ea typeface="微软雅黑" pitchFamily="34" charset="-122"/>
              </a:rPr>
              <a:t>Employee</a:t>
            </a:r>
            <a:endParaRPr lang="en-AU" sz="1000" b="1" dirty="0">
              <a:solidFill>
                <a:srgbClr val="0A4776"/>
              </a:solidFill>
              <a:latin typeface="微软雅黑" pitchFamily="34" charset="-122"/>
              <a:ea typeface="微软雅黑" pitchFamily="34" charset="-122"/>
            </a:endParaRPr>
          </a:p>
        </p:txBody>
      </p:sp>
      <p:sp>
        <p:nvSpPr>
          <p:cNvPr id="101" name="TextBox 100"/>
          <p:cNvSpPr txBox="1"/>
          <p:nvPr/>
        </p:nvSpPr>
        <p:spPr>
          <a:xfrm>
            <a:off x="2054828" y="4062704"/>
            <a:ext cx="1450559" cy="153888"/>
          </a:xfrm>
          <a:prstGeom prst="rect">
            <a:avLst/>
          </a:prstGeom>
          <a:noFill/>
        </p:spPr>
        <p:txBody>
          <a:bodyPr wrap="square" lIns="0" tIns="0" rIns="0" bIns="0" rtlCol="0" anchor="ctr">
            <a:spAutoFit/>
          </a:bodyPr>
          <a:lstStyle/>
          <a:p>
            <a:pPr defTabSz="685738"/>
            <a:r>
              <a:rPr lang="en-AU" sz="1000" b="1" dirty="0">
                <a:solidFill>
                  <a:srgbClr val="0A4776"/>
                </a:solidFill>
                <a:latin typeface="微软雅黑" pitchFamily="34" charset="-122"/>
                <a:ea typeface="微软雅黑" pitchFamily="34" charset="-122"/>
              </a:rPr>
              <a:t>System Protection</a:t>
            </a:r>
          </a:p>
        </p:txBody>
      </p:sp>
      <p:sp>
        <p:nvSpPr>
          <p:cNvPr id="102" name="TextBox 101"/>
          <p:cNvSpPr txBox="1"/>
          <p:nvPr/>
        </p:nvSpPr>
        <p:spPr>
          <a:xfrm>
            <a:off x="1107184" y="4062704"/>
            <a:ext cx="957169" cy="153888"/>
          </a:xfrm>
          <a:prstGeom prst="rect">
            <a:avLst/>
          </a:prstGeom>
          <a:noFill/>
        </p:spPr>
        <p:txBody>
          <a:bodyPr wrap="square" lIns="0" tIns="0" rIns="0" bIns="0" rtlCol="0" anchor="ctr">
            <a:spAutoFit/>
          </a:bodyPr>
          <a:lstStyle/>
          <a:p>
            <a:pPr defTabSz="685738"/>
            <a:r>
              <a:rPr lang="en-AU" sz="1000" b="1" dirty="0">
                <a:solidFill>
                  <a:srgbClr val="0A4776"/>
                </a:solidFill>
                <a:latin typeface="微软雅黑" pitchFamily="34" charset="-122"/>
                <a:ea typeface="微软雅黑" pitchFamily="34" charset="-122"/>
              </a:rPr>
              <a:t>Data Analysis</a:t>
            </a:r>
          </a:p>
        </p:txBody>
      </p:sp>
      <p:sp>
        <p:nvSpPr>
          <p:cNvPr id="103" name="Freeform 13"/>
          <p:cNvSpPr>
            <a:spLocks noEditPoints="1"/>
          </p:cNvSpPr>
          <p:nvPr/>
        </p:nvSpPr>
        <p:spPr bwMode="auto">
          <a:xfrm>
            <a:off x="4972751" y="2749003"/>
            <a:ext cx="214782" cy="267101"/>
          </a:xfrm>
          <a:custGeom>
            <a:avLst/>
            <a:gdLst>
              <a:gd name="T0" fmla="*/ 263 w 780"/>
              <a:gd name="T1" fmla="*/ 459 h 970"/>
              <a:gd name="T2" fmla="*/ 336 w 780"/>
              <a:gd name="T3" fmla="*/ 550 h 970"/>
              <a:gd name="T4" fmla="*/ 398 w 780"/>
              <a:gd name="T5" fmla="*/ 575 h 970"/>
              <a:gd name="T6" fmla="*/ 438 w 780"/>
              <a:gd name="T7" fmla="*/ 559 h 970"/>
              <a:gd name="T8" fmla="*/ 511 w 780"/>
              <a:gd name="T9" fmla="*/ 484 h 970"/>
              <a:gd name="T10" fmla="*/ 542 w 780"/>
              <a:gd name="T11" fmla="*/ 271 h 970"/>
              <a:gd name="T12" fmla="*/ 340 w 780"/>
              <a:gd name="T13" fmla="*/ 277 h 970"/>
              <a:gd name="T14" fmla="*/ 244 w 780"/>
              <a:gd name="T15" fmla="*/ 236 h 970"/>
              <a:gd name="T16" fmla="*/ 204 w 780"/>
              <a:gd name="T17" fmla="*/ 653 h 970"/>
              <a:gd name="T18" fmla="*/ 311 w 780"/>
              <a:gd name="T19" fmla="*/ 744 h 970"/>
              <a:gd name="T20" fmla="*/ 469 w 780"/>
              <a:gd name="T21" fmla="*/ 744 h 970"/>
              <a:gd name="T22" fmla="*/ 573 w 780"/>
              <a:gd name="T23" fmla="*/ 653 h 970"/>
              <a:gd name="T24" fmla="*/ 765 w 780"/>
              <a:gd name="T25" fmla="*/ 751 h 970"/>
              <a:gd name="T26" fmla="*/ 780 w 780"/>
              <a:gd name="T27" fmla="*/ 905 h 970"/>
              <a:gd name="T28" fmla="*/ 496 w 780"/>
              <a:gd name="T29" fmla="*/ 965 h 970"/>
              <a:gd name="T30" fmla="*/ 190 w 780"/>
              <a:gd name="T31" fmla="*/ 953 h 970"/>
              <a:gd name="T32" fmla="*/ 2 w 780"/>
              <a:gd name="T33" fmla="*/ 865 h 970"/>
              <a:gd name="T34" fmla="*/ 56 w 780"/>
              <a:gd name="T35" fmla="*/ 719 h 970"/>
              <a:gd name="T36" fmla="*/ 359 w 780"/>
              <a:gd name="T37" fmla="*/ 486 h 970"/>
              <a:gd name="T38" fmla="*/ 396 w 780"/>
              <a:gd name="T39" fmla="*/ 502 h 970"/>
              <a:gd name="T40" fmla="*/ 446 w 780"/>
              <a:gd name="T41" fmla="*/ 496 h 970"/>
              <a:gd name="T42" fmla="*/ 386 w 780"/>
              <a:gd name="T43" fmla="*/ 515 h 970"/>
              <a:gd name="T44" fmla="*/ 446 w 780"/>
              <a:gd name="T45" fmla="*/ 346 h 970"/>
              <a:gd name="T46" fmla="*/ 492 w 780"/>
              <a:gd name="T47" fmla="*/ 367 h 970"/>
              <a:gd name="T48" fmla="*/ 450 w 780"/>
              <a:gd name="T49" fmla="*/ 375 h 970"/>
              <a:gd name="T50" fmla="*/ 446 w 780"/>
              <a:gd name="T51" fmla="*/ 346 h 970"/>
              <a:gd name="T52" fmla="*/ 457 w 780"/>
              <a:gd name="T53" fmla="*/ 329 h 970"/>
              <a:gd name="T54" fmla="*/ 432 w 780"/>
              <a:gd name="T55" fmla="*/ 323 h 970"/>
              <a:gd name="T56" fmla="*/ 488 w 780"/>
              <a:gd name="T57" fmla="*/ 313 h 970"/>
              <a:gd name="T58" fmla="*/ 352 w 780"/>
              <a:gd name="T59" fmla="*/ 352 h 970"/>
              <a:gd name="T60" fmla="*/ 327 w 780"/>
              <a:gd name="T61" fmla="*/ 384 h 970"/>
              <a:gd name="T62" fmla="*/ 300 w 780"/>
              <a:gd name="T63" fmla="*/ 359 h 970"/>
              <a:gd name="T64" fmla="*/ 281 w 780"/>
              <a:gd name="T65" fmla="*/ 319 h 970"/>
              <a:gd name="T66" fmla="*/ 354 w 780"/>
              <a:gd name="T67" fmla="*/ 319 h 970"/>
              <a:gd name="T68" fmla="*/ 348 w 780"/>
              <a:gd name="T69" fmla="*/ 331 h 970"/>
              <a:gd name="T70" fmla="*/ 281 w 780"/>
              <a:gd name="T71" fmla="*/ 319 h 970"/>
              <a:gd name="T72" fmla="*/ 411 w 780"/>
              <a:gd name="T73" fmla="*/ 425 h 970"/>
              <a:gd name="T74" fmla="*/ 373 w 780"/>
              <a:gd name="T75" fmla="*/ 411 h 970"/>
              <a:gd name="T76" fmla="*/ 436 w 780"/>
              <a:gd name="T77" fmla="*/ 609 h 970"/>
              <a:gd name="T78" fmla="*/ 379 w 780"/>
              <a:gd name="T79" fmla="*/ 617 h 970"/>
              <a:gd name="T80" fmla="*/ 284 w 780"/>
              <a:gd name="T81" fmla="*/ 625 h 970"/>
              <a:gd name="T82" fmla="*/ 190 w 780"/>
              <a:gd name="T83" fmla="*/ 598 h 970"/>
              <a:gd name="T84" fmla="*/ 90 w 780"/>
              <a:gd name="T85" fmla="*/ 596 h 970"/>
              <a:gd name="T86" fmla="*/ 148 w 780"/>
              <a:gd name="T87" fmla="*/ 267 h 970"/>
              <a:gd name="T88" fmla="*/ 171 w 780"/>
              <a:gd name="T89" fmla="*/ 108 h 970"/>
              <a:gd name="T90" fmla="*/ 256 w 780"/>
              <a:gd name="T91" fmla="*/ 46 h 970"/>
              <a:gd name="T92" fmla="*/ 384 w 780"/>
              <a:gd name="T93" fmla="*/ 4 h 970"/>
              <a:gd name="T94" fmla="*/ 521 w 780"/>
              <a:gd name="T95" fmla="*/ 19 h 970"/>
              <a:gd name="T96" fmla="*/ 613 w 780"/>
              <a:gd name="T97" fmla="*/ 100 h 970"/>
              <a:gd name="T98" fmla="*/ 644 w 780"/>
              <a:gd name="T99" fmla="*/ 244 h 970"/>
              <a:gd name="T100" fmla="*/ 671 w 780"/>
              <a:gd name="T101" fmla="*/ 523 h 970"/>
              <a:gd name="T102" fmla="*/ 736 w 780"/>
              <a:gd name="T103" fmla="*/ 661 h 970"/>
              <a:gd name="T104" fmla="*/ 590 w 780"/>
              <a:gd name="T105" fmla="*/ 598 h 970"/>
              <a:gd name="T106" fmla="*/ 486 w 780"/>
              <a:gd name="T107" fmla="*/ 580 h 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80" h="970">
                <a:moveTo>
                  <a:pt x="221" y="315"/>
                </a:moveTo>
                <a:lnTo>
                  <a:pt x="221" y="315"/>
                </a:lnTo>
                <a:lnTo>
                  <a:pt x="229" y="356"/>
                </a:lnTo>
                <a:lnTo>
                  <a:pt x="240" y="400"/>
                </a:lnTo>
                <a:lnTo>
                  <a:pt x="254" y="440"/>
                </a:lnTo>
                <a:lnTo>
                  <a:pt x="263" y="459"/>
                </a:lnTo>
                <a:lnTo>
                  <a:pt x="273" y="475"/>
                </a:lnTo>
                <a:lnTo>
                  <a:pt x="284" y="494"/>
                </a:lnTo>
                <a:lnTo>
                  <a:pt x="294" y="509"/>
                </a:lnTo>
                <a:lnTo>
                  <a:pt x="306" y="523"/>
                </a:lnTo>
                <a:lnTo>
                  <a:pt x="321" y="538"/>
                </a:lnTo>
                <a:lnTo>
                  <a:pt x="336" y="550"/>
                </a:lnTo>
                <a:lnTo>
                  <a:pt x="352" y="561"/>
                </a:lnTo>
                <a:lnTo>
                  <a:pt x="371" y="569"/>
                </a:lnTo>
                <a:lnTo>
                  <a:pt x="390" y="575"/>
                </a:lnTo>
                <a:lnTo>
                  <a:pt x="390" y="575"/>
                </a:lnTo>
                <a:lnTo>
                  <a:pt x="398" y="575"/>
                </a:lnTo>
                <a:lnTo>
                  <a:pt x="398" y="575"/>
                </a:lnTo>
                <a:lnTo>
                  <a:pt x="402" y="575"/>
                </a:lnTo>
                <a:lnTo>
                  <a:pt x="404" y="575"/>
                </a:lnTo>
                <a:lnTo>
                  <a:pt x="404" y="575"/>
                </a:lnTo>
                <a:lnTo>
                  <a:pt x="404" y="575"/>
                </a:lnTo>
                <a:lnTo>
                  <a:pt x="421" y="569"/>
                </a:lnTo>
                <a:lnTo>
                  <a:pt x="438" y="559"/>
                </a:lnTo>
                <a:lnTo>
                  <a:pt x="452" y="550"/>
                </a:lnTo>
                <a:lnTo>
                  <a:pt x="467" y="538"/>
                </a:lnTo>
                <a:lnTo>
                  <a:pt x="480" y="525"/>
                </a:lnTo>
                <a:lnTo>
                  <a:pt x="492" y="513"/>
                </a:lnTo>
                <a:lnTo>
                  <a:pt x="502" y="498"/>
                </a:lnTo>
                <a:lnTo>
                  <a:pt x="511" y="484"/>
                </a:lnTo>
                <a:lnTo>
                  <a:pt x="528" y="452"/>
                </a:lnTo>
                <a:lnTo>
                  <a:pt x="542" y="417"/>
                </a:lnTo>
                <a:lnTo>
                  <a:pt x="553" y="379"/>
                </a:lnTo>
                <a:lnTo>
                  <a:pt x="559" y="342"/>
                </a:lnTo>
                <a:lnTo>
                  <a:pt x="542" y="271"/>
                </a:lnTo>
                <a:lnTo>
                  <a:pt x="542" y="271"/>
                </a:lnTo>
                <a:lnTo>
                  <a:pt x="521" y="275"/>
                </a:lnTo>
                <a:lnTo>
                  <a:pt x="490" y="279"/>
                </a:lnTo>
                <a:lnTo>
                  <a:pt x="450" y="283"/>
                </a:lnTo>
                <a:lnTo>
                  <a:pt x="409" y="283"/>
                </a:lnTo>
                <a:lnTo>
                  <a:pt x="363" y="281"/>
                </a:lnTo>
                <a:lnTo>
                  <a:pt x="340" y="277"/>
                </a:lnTo>
                <a:lnTo>
                  <a:pt x="319" y="273"/>
                </a:lnTo>
                <a:lnTo>
                  <a:pt x="298" y="267"/>
                </a:lnTo>
                <a:lnTo>
                  <a:pt x="279" y="258"/>
                </a:lnTo>
                <a:lnTo>
                  <a:pt x="261" y="248"/>
                </a:lnTo>
                <a:lnTo>
                  <a:pt x="244" y="236"/>
                </a:lnTo>
                <a:lnTo>
                  <a:pt x="244" y="236"/>
                </a:lnTo>
                <a:lnTo>
                  <a:pt x="236" y="252"/>
                </a:lnTo>
                <a:lnTo>
                  <a:pt x="229" y="273"/>
                </a:lnTo>
                <a:lnTo>
                  <a:pt x="223" y="294"/>
                </a:lnTo>
                <a:lnTo>
                  <a:pt x="221" y="315"/>
                </a:lnTo>
                <a:lnTo>
                  <a:pt x="221" y="315"/>
                </a:lnTo>
                <a:close/>
                <a:moveTo>
                  <a:pt x="204" y="653"/>
                </a:moveTo>
                <a:lnTo>
                  <a:pt x="204" y="653"/>
                </a:lnTo>
                <a:lnTo>
                  <a:pt x="223" y="678"/>
                </a:lnTo>
                <a:lnTo>
                  <a:pt x="242" y="698"/>
                </a:lnTo>
                <a:lnTo>
                  <a:pt x="263" y="717"/>
                </a:lnTo>
                <a:lnTo>
                  <a:pt x="286" y="732"/>
                </a:lnTo>
                <a:lnTo>
                  <a:pt x="311" y="744"/>
                </a:lnTo>
                <a:lnTo>
                  <a:pt x="338" y="753"/>
                </a:lnTo>
                <a:lnTo>
                  <a:pt x="363" y="757"/>
                </a:lnTo>
                <a:lnTo>
                  <a:pt x="390" y="759"/>
                </a:lnTo>
                <a:lnTo>
                  <a:pt x="417" y="757"/>
                </a:lnTo>
                <a:lnTo>
                  <a:pt x="442" y="753"/>
                </a:lnTo>
                <a:lnTo>
                  <a:pt x="469" y="744"/>
                </a:lnTo>
                <a:lnTo>
                  <a:pt x="494" y="732"/>
                </a:lnTo>
                <a:lnTo>
                  <a:pt x="517" y="717"/>
                </a:lnTo>
                <a:lnTo>
                  <a:pt x="538" y="698"/>
                </a:lnTo>
                <a:lnTo>
                  <a:pt x="557" y="678"/>
                </a:lnTo>
                <a:lnTo>
                  <a:pt x="573" y="653"/>
                </a:lnTo>
                <a:lnTo>
                  <a:pt x="573" y="653"/>
                </a:lnTo>
                <a:lnTo>
                  <a:pt x="626" y="671"/>
                </a:lnTo>
                <a:lnTo>
                  <a:pt x="676" y="692"/>
                </a:lnTo>
                <a:lnTo>
                  <a:pt x="701" y="705"/>
                </a:lnTo>
                <a:lnTo>
                  <a:pt x="724" y="719"/>
                </a:lnTo>
                <a:lnTo>
                  <a:pt x="744" y="734"/>
                </a:lnTo>
                <a:lnTo>
                  <a:pt x="765" y="751"/>
                </a:lnTo>
                <a:lnTo>
                  <a:pt x="765" y="751"/>
                </a:lnTo>
                <a:lnTo>
                  <a:pt x="771" y="786"/>
                </a:lnTo>
                <a:lnTo>
                  <a:pt x="776" y="826"/>
                </a:lnTo>
                <a:lnTo>
                  <a:pt x="780" y="865"/>
                </a:lnTo>
                <a:lnTo>
                  <a:pt x="780" y="905"/>
                </a:lnTo>
                <a:lnTo>
                  <a:pt x="780" y="905"/>
                </a:lnTo>
                <a:lnTo>
                  <a:pt x="736" y="920"/>
                </a:lnTo>
                <a:lnTo>
                  <a:pt x="692" y="932"/>
                </a:lnTo>
                <a:lnTo>
                  <a:pt x="646" y="945"/>
                </a:lnTo>
                <a:lnTo>
                  <a:pt x="596" y="953"/>
                </a:lnTo>
                <a:lnTo>
                  <a:pt x="548" y="961"/>
                </a:lnTo>
                <a:lnTo>
                  <a:pt x="496" y="965"/>
                </a:lnTo>
                <a:lnTo>
                  <a:pt x="446" y="970"/>
                </a:lnTo>
                <a:lnTo>
                  <a:pt x="394" y="970"/>
                </a:lnTo>
                <a:lnTo>
                  <a:pt x="342" y="970"/>
                </a:lnTo>
                <a:lnTo>
                  <a:pt x="290" y="965"/>
                </a:lnTo>
                <a:lnTo>
                  <a:pt x="240" y="961"/>
                </a:lnTo>
                <a:lnTo>
                  <a:pt x="190" y="953"/>
                </a:lnTo>
                <a:lnTo>
                  <a:pt x="140" y="945"/>
                </a:lnTo>
                <a:lnTo>
                  <a:pt x="92" y="932"/>
                </a:lnTo>
                <a:lnTo>
                  <a:pt x="46" y="920"/>
                </a:lnTo>
                <a:lnTo>
                  <a:pt x="0" y="905"/>
                </a:lnTo>
                <a:lnTo>
                  <a:pt x="0" y="905"/>
                </a:lnTo>
                <a:lnTo>
                  <a:pt x="2" y="865"/>
                </a:lnTo>
                <a:lnTo>
                  <a:pt x="4" y="826"/>
                </a:lnTo>
                <a:lnTo>
                  <a:pt x="8" y="786"/>
                </a:lnTo>
                <a:lnTo>
                  <a:pt x="14" y="751"/>
                </a:lnTo>
                <a:lnTo>
                  <a:pt x="14" y="751"/>
                </a:lnTo>
                <a:lnTo>
                  <a:pt x="35" y="734"/>
                </a:lnTo>
                <a:lnTo>
                  <a:pt x="56" y="719"/>
                </a:lnTo>
                <a:lnTo>
                  <a:pt x="79" y="705"/>
                </a:lnTo>
                <a:lnTo>
                  <a:pt x="104" y="692"/>
                </a:lnTo>
                <a:lnTo>
                  <a:pt x="154" y="671"/>
                </a:lnTo>
                <a:lnTo>
                  <a:pt x="204" y="653"/>
                </a:lnTo>
                <a:lnTo>
                  <a:pt x="204" y="653"/>
                </a:lnTo>
                <a:close/>
                <a:moveTo>
                  <a:pt x="359" y="486"/>
                </a:moveTo>
                <a:lnTo>
                  <a:pt x="359" y="486"/>
                </a:lnTo>
                <a:lnTo>
                  <a:pt x="367" y="492"/>
                </a:lnTo>
                <a:lnTo>
                  <a:pt x="377" y="498"/>
                </a:lnTo>
                <a:lnTo>
                  <a:pt x="388" y="500"/>
                </a:lnTo>
                <a:lnTo>
                  <a:pt x="396" y="502"/>
                </a:lnTo>
                <a:lnTo>
                  <a:pt x="396" y="502"/>
                </a:lnTo>
                <a:lnTo>
                  <a:pt x="407" y="500"/>
                </a:lnTo>
                <a:lnTo>
                  <a:pt x="417" y="498"/>
                </a:lnTo>
                <a:lnTo>
                  <a:pt x="427" y="492"/>
                </a:lnTo>
                <a:lnTo>
                  <a:pt x="438" y="486"/>
                </a:lnTo>
                <a:lnTo>
                  <a:pt x="446" y="496"/>
                </a:lnTo>
                <a:lnTo>
                  <a:pt x="446" y="496"/>
                </a:lnTo>
                <a:lnTo>
                  <a:pt x="434" y="505"/>
                </a:lnTo>
                <a:lnTo>
                  <a:pt x="421" y="511"/>
                </a:lnTo>
                <a:lnTo>
                  <a:pt x="409" y="515"/>
                </a:lnTo>
                <a:lnTo>
                  <a:pt x="396" y="517"/>
                </a:lnTo>
                <a:lnTo>
                  <a:pt x="396" y="517"/>
                </a:lnTo>
                <a:lnTo>
                  <a:pt x="386" y="515"/>
                </a:lnTo>
                <a:lnTo>
                  <a:pt x="373" y="511"/>
                </a:lnTo>
                <a:lnTo>
                  <a:pt x="361" y="505"/>
                </a:lnTo>
                <a:lnTo>
                  <a:pt x="348" y="496"/>
                </a:lnTo>
                <a:lnTo>
                  <a:pt x="359" y="486"/>
                </a:lnTo>
                <a:lnTo>
                  <a:pt x="359" y="486"/>
                </a:lnTo>
                <a:close/>
                <a:moveTo>
                  <a:pt x="446" y="346"/>
                </a:moveTo>
                <a:lnTo>
                  <a:pt x="492" y="346"/>
                </a:lnTo>
                <a:lnTo>
                  <a:pt x="492" y="346"/>
                </a:lnTo>
                <a:lnTo>
                  <a:pt x="494" y="352"/>
                </a:lnTo>
                <a:lnTo>
                  <a:pt x="494" y="359"/>
                </a:lnTo>
                <a:lnTo>
                  <a:pt x="494" y="359"/>
                </a:lnTo>
                <a:lnTo>
                  <a:pt x="492" y="367"/>
                </a:lnTo>
                <a:lnTo>
                  <a:pt x="488" y="375"/>
                </a:lnTo>
                <a:lnTo>
                  <a:pt x="480" y="381"/>
                </a:lnTo>
                <a:lnTo>
                  <a:pt x="469" y="384"/>
                </a:lnTo>
                <a:lnTo>
                  <a:pt x="469" y="384"/>
                </a:lnTo>
                <a:lnTo>
                  <a:pt x="459" y="381"/>
                </a:lnTo>
                <a:lnTo>
                  <a:pt x="450" y="375"/>
                </a:lnTo>
                <a:lnTo>
                  <a:pt x="446" y="367"/>
                </a:lnTo>
                <a:lnTo>
                  <a:pt x="444" y="359"/>
                </a:lnTo>
                <a:lnTo>
                  <a:pt x="444" y="359"/>
                </a:lnTo>
                <a:lnTo>
                  <a:pt x="444" y="352"/>
                </a:lnTo>
                <a:lnTo>
                  <a:pt x="446" y="346"/>
                </a:lnTo>
                <a:lnTo>
                  <a:pt x="446" y="346"/>
                </a:lnTo>
                <a:close/>
                <a:moveTo>
                  <a:pt x="509" y="334"/>
                </a:moveTo>
                <a:lnTo>
                  <a:pt x="509" y="334"/>
                </a:lnTo>
                <a:lnTo>
                  <a:pt x="486" y="327"/>
                </a:lnTo>
                <a:lnTo>
                  <a:pt x="465" y="327"/>
                </a:lnTo>
                <a:lnTo>
                  <a:pt x="465" y="327"/>
                </a:lnTo>
                <a:lnTo>
                  <a:pt x="457" y="329"/>
                </a:lnTo>
                <a:lnTo>
                  <a:pt x="448" y="331"/>
                </a:lnTo>
                <a:lnTo>
                  <a:pt x="440" y="336"/>
                </a:lnTo>
                <a:lnTo>
                  <a:pt x="432" y="342"/>
                </a:lnTo>
                <a:lnTo>
                  <a:pt x="421" y="331"/>
                </a:lnTo>
                <a:lnTo>
                  <a:pt x="421" y="331"/>
                </a:lnTo>
                <a:lnTo>
                  <a:pt x="432" y="323"/>
                </a:lnTo>
                <a:lnTo>
                  <a:pt x="442" y="319"/>
                </a:lnTo>
                <a:lnTo>
                  <a:pt x="452" y="315"/>
                </a:lnTo>
                <a:lnTo>
                  <a:pt x="465" y="313"/>
                </a:lnTo>
                <a:lnTo>
                  <a:pt x="465" y="313"/>
                </a:lnTo>
                <a:lnTo>
                  <a:pt x="475" y="313"/>
                </a:lnTo>
                <a:lnTo>
                  <a:pt x="488" y="313"/>
                </a:lnTo>
                <a:lnTo>
                  <a:pt x="513" y="319"/>
                </a:lnTo>
                <a:lnTo>
                  <a:pt x="509" y="334"/>
                </a:lnTo>
                <a:lnTo>
                  <a:pt x="509" y="334"/>
                </a:lnTo>
                <a:close/>
                <a:moveTo>
                  <a:pt x="350" y="346"/>
                </a:moveTo>
                <a:lnTo>
                  <a:pt x="350" y="346"/>
                </a:lnTo>
                <a:lnTo>
                  <a:pt x="352" y="352"/>
                </a:lnTo>
                <a:lnTo>
                  <a:pt x="352" y="359"/>
                </a:lnTo>
                <a:lnTo>
                  <a:pt x="352" y="359"/>
                </a:lnTo>
                <a:lnTo>
                  <a:pt x="350" y="367"/>
                </a:lnTo>
                <a:lnTo>
                  <a:pt x="344" y="375"/>
                </a:lnTo>
                <a:lnTo>
                  <a:pt x="336" y="381"/>
                </a:lnTo>
                <a:lnTo>
                  <a:pt x="327" y="384"/>
                </a:lnTo>
                <a:lnTo>
                  <a:pt x="327" y="384"/>
                </a:lnTo>
                <a:lnTo>
                  <a:pt x="317" y="381"/>
                </a:lnTo>
                <a:lnTo>
                  <a:pt x="309" y="375"/>
                </a:lnTo>
                <a:lnTo>
                  <a:pt x="302" y="367"/>
                </a:lnTo>
                <a:lnTo>
                  <a:pt x="300" y="359"/>
                </a:lnTo>
                <a:lnTo>
                  <a:pt x="300" y="359"/>
                </a:lnTo>
                <a:lnTo>
                  <a:pt x="302" y="352"/>
                </a:lnTo>
                <a:lnTo>
                  <a:pt x="304" y="346"/>
                </a:lnTo>
                <a:lnTo>
                  <a:pt x="350" y="346"/>
                </a:lnTo>
                <a:lnTo>
                  <a:pt x="350" y="346"/>
                </a:lnTo>
                <a:close/>
                <a:moveTo>
                  <a:pt x="281" y="319"/>
                </a:moveTo>
                <a:lnTo>
                  <a:pt x="281" y="319"/>
                </a:lnTo>
                <a:lnTo>
                  <a:pt x="306" y="313"/>
                </a:lnTo>
                <a:lnTo>
                  <a:pt x="319" y="313"/>
                </a:lnTo>
                <a:lnTo>
                  <a:pt x="331" y="313"/>
                </a:lnTo>
                <a:lnTo>
                  <a:pt x="331" y="313"/>
                </a:lnTo>
                <a:lnTo>
                  <a:pt x="342" y="315"/>
                </a:lnTo>
                <a:lnTo>
                  <a:pt x="354" y="319"/>
                </a:lnTo>
                <a:lnTo>
                  <a:pt x="363" y="323"/>
                </a:lnTo>
                <a:lnTo>
                  <a:pt x="373" y="331"/>
                </a:lnTo>
                <a:lnTo>
                  <a:pt x="365" y="342"/>
                </a:lnTo>
                <a:lnTo>
                  <a:pt x="365" y="342"/>
                </a:lnTo>
                <a:lnTo>
                  <a:pt x="356" y="336"/>
                </a:lnTo>
                <a:lnTo>
                  <a:pt x="348" y="331"/>
                </a:lnTo>
                <a:lnTo>
                  <a:pt x="340" y="329"/>
                </a:lnTo>
                <a:lnTo>
                  <a:pt x="329" y="327"/>
                </a:lnTo>
                <a:lnTo>
                  <a:pt x="329" y="327"/>
                </a:lnTo>
                <a:lnTo>
                  <a:pt x="309" y="327"/>
                </a:lnTo>
                <a:lnTo>
                  <a:pt x="286" y="334"/>
                </a:lnTo>
                <a:lnTo>
                  <a:pt x="281" y="319"/>
                </a:lnTo>
                <a:lnTo>
                  <a:pt x="281" y="319"/>
                </a:lnTo>
                <a:close/>
                <a:moveTo>
                  <a:pt x="373" y="411"/>
                </a:moveTo>
                <a:lnTo>
                  <a:pt x="425" y="411"/>
                </a:lnTo>
                <a:lnTo>
                  <a:pt x="425" y="411"/>
                </a:lnTo>
                <a:lnTo>
                  <a:pt x="419" y="419"/>
                </a:lnTo>
                <a:lnTo>
                  <a:pt x="411" y="425"/>
                </a:lnTo>
                <a:lnTo>
                  <a:pt x="402" y="427"/>
                </a:lnTo>
                <a:lnTo>
                  <a:pt x="402" y="427"/>
                </a:lnTo>
                <a:lnTo>
                  <a:pt x="398" y="427"/>
                </a:lnTo>
                <a:lnTo>
                  <a:pt x="392" y="425"/>
                </a:lnTo>
                <a:lnTo>
                  <a:pt x="384" y="421"/>
                </a:lnTo>
                <a:lnTo>
                  <a:pt x="373" y="411"/>
                </a:lnTo>
                <a:lnTo>
                  <a:pt x="373" y="411"/>
                </a:lnTo>
                <a:close/>
                <a:moveTo>
                  <a:pt x="486" y="580"/>
                </a:moveTo>
                <a:lnTo>
                  <a:pt x="486" y="580"/>
                </a:lnTo>
                <a:lnTo>
                  <a:pt x="469" y="590"/>
                </a:lnTo>
                <a:lnTo>
                  <a:pt x="455" y="600"/>
                </a:lnTo>
                <a:lnTo>
                  <a:pt x="436" y="609"/>
                </a:lnTo>
                <a:lnTo>
                  <a:pt x="417" y="617"/>
                </a:lnTo>
                <a:lnTo>
                  <a:pt x="417" y="617"/>
                </a:lnTo>
                <a:lnTo>
                  <a:pt x="417" y="617"/>
                </a:lnTo>
                <a:lnTo>
                  <a:pt x="398" y="617"/>
                </a:lnTo>
                <a:lnTo>
                  <a:pt x="398" y="617"/>
                </a:lnTo>
                <a:lnTo>
                  <a:pt x="379" y="617"/>
                </a:lnTo>
                <a:lnTo>
                  <a:pt x="379" y="617"/>
                </a:lnTo>
                <a:lnTo>
                  <a:pt x="356" y="609"/>
                </a:lnTo>
                <a:lnTo>
                  <a:pt x="336" y="598"/>
                </a:lnTo>
                <a:lnTo>
                  <a:pt x="317" y="588"/>
                </a:lnTo>
                <a:lnTo>
                  <a:pt x="298" y="575"/>
                </a:lnTo>
                <a:lnTo>
                  <a:pt x="284" y="625"/>
                </a:lnTo>
                <a:lnTo>
                  <a:pt x="261" y="632"/>
                </a:lnTo>
                <a:lnTo>
                  <a:pt x="261" y="632"/>
                </a:lnTo>
                <a:lnTo>
                  <a:pt x="254" y="623"/>
                </a:lnTo>
                <a:lnTo>
                  <a:pt x="231" y="586"/>
                </a:lnTo>
                <a:lnTo>
                  <a:pt x="190" y="598"/>
                </a:lnTo>
                <a:lnTo>
                  <a:pt x="190" y="598"/>
                </a:lnTo>
                <a:lnTo>
                  <a:pt x="158" y="607"/>
                </a:lnTo>
                <a:lnTo>
                  <a:pt x="129" y="619"/>
                </a:lnTo>
                <a:lnTo>
                  <a:pt x="100" y="632"/>
                </a:lnTo>
                <a:lnTo>
                  <a:pt x="73" y="644"/>
                </a:lnTo>
                <a:lnTo>
                  <a:pt x="73" y="644"/>
                </a:lnTo>
                <a:lnTo>
                  <a:pt x="90" y="596"/>
                </a:lnTo>
                <a:lnTo>
                  <a:pt x="104" y="550"/>
                </a:lnTo>
                <a:lnTo>
                  <a:pt x="117" y="507"/>
                </a:lnTo>
                <a:lnTo>
                  <a:pt x="125" y="463"/>
                </a:lnTo>
                <a:lnTo>
                  <a:pt x="133" y="419"/>
                </a:lnTo>
                <a:lnTo>
                  <a:pt x="140" y="373"/>
                </a:lnTo>
                <a:lnTo>
                  <a:pt x="148" y="267"/>
                </a:lnTo>
                <a:lnTo>
                  <a:pt x="148" y="267"/>
                </a:lnTo>
                <a:lnTo>
                  <a:pt x="152" y="190"/>
                </a:lnTo>
                <a:lnTo>
                  <a:pt x="156" y="154"/>
                </a:lnTo>
                <a:lnTo>
                  <a:pt x="160" y="137"/>
                </a:lnTo>
                <a:lnTo>
                  <a:pt x="165" y="123"/>
                </a:lnTo>
                <a:lnTo>
                  <a:pt x="171" y="108"/>
                </a:lnTo>
                <a:lnTo>
                  <a:pt x="179" y="94"/>
                </a:lnTo>
                <a:lnTo>
                  <a:pt x="190" y="81"/>
                </a:lnTo>
                <a:lnTo>
                  <a:pt x="202" y="71"/>
                </a:lnTo>
                <a:lnTo>
                  <a:pt x="217" y="60"/>
                </a:lnTo>
                <a:lnTo>
                  <a:pt x="233" y="52"/>
                </a:lnTo>
                <a:lnTo>
                  <a:pt x="256" y="46"/>
                </a:lnTo>
                <a:lnTo>
                  <a:pt x="281" y="39"/>
                </a:lnTo>
                <a:lnTo>
                  <a:pt x="281" y="39"/>
                </a:lnTo>
                <a:lnTo>
                  <a:pt x="306" y="27"/>
                </a:lnTo>
                <a:lnTo>
                  <a:pt x="334" y="17"/>
                </a:lnTo>
                <a:lnTo>
                  <a:pt x="359" y="8"/>
                </a:lnTo>
                <a:lnTo>
                  <a:pt x="384" y="4"/>
                </a:lnTo>
                <a:lnTo>
                  <a:pt x="409" y="0"/>
                </a:lnTo>
                <a:lnTo>
                  <a:pt x="434" y="0"/>
                </a:lnTo>
                <a:lnTo>
                  <a:pt x="457" y="2"/>
                </a:lnTo>
                <a:lnTo>
                  <a:pt x="480" y="4"/>
                </a:lnTo>
                <a:lnTo>
                  <a:pt x="502" y="10"/>
                </a:lnTo>
                <a:lnTo>
                  <a:pt x="521" y="19"/>
                </a:lnTo>
                <a:lnTo>
                  <a:pt x="542" y="27"/>
                </a:lnTo>
                <a:lnTo>
                  <a:pt x="559" y="37"/>
                </a:lnTo>
                <a:lnTo>
                  <a:pt x="575" y="52"/>
                </a:lnTo>
                <a:lnTo>
                  <a:pt x="590" y="67"/>
                </a:lnTo>
                <a:lnTo>
                  <a:pt x="603" y="83"/>
                </a:lnTo>
                <a:lnTo>
                  <a:pt x="613" y="100"/>
                </a:lnTo>
                <a:lnTo>
                  <a:pt x="613" y="100"/>
                </a:lnTo>
                <a:lnTo>
                  <a:pt x="623" y="121"/>
                </a:lnTo>
                <a:lnTo>
                  <a:pt x="630" y="142"/>
                </a:lnTo>
                <a:lnTo>
                  <a:pt x="634" y="165"/>
                </a:lnTo>
                <a:lnTo>
                  <a:pt x="638" y="190"/>
                </a:lnTo>
                <a:lnTo>
                  <a:pt x="644" y="244"/>
                </a:lnTo>
                <a:lnTo>
                  <a:pt x="646" y="300"/>
                </a:lnTo>
                <a:lnTo>
                  <a:pt x="648" y="359"/>
                </a:lnTo>
                <a:lnTo>
                  <a:pt x="653" y="415"/>
                </a:lnTo>
                <a:lnTo>
                  <a:pt x="661" y="471"/>
                </a:lnTo>
                <a:lnTo>
                  <a:pt x="665" y="498"/>
                </a:lnTo>
                <a:lnTo>
                  <a:pt x="671" y="523"/>
                </a:lnTo>
                <a:lnTo>
                  <a:pt x="671" y="523"/>
                </a:lnTo>
                <a:lnTo>
                  <a:pt x="682" y="553"/>
                </a:lnTo>
                <a:lnTo>
                  <a:pt x="692" y="580"/>
                </a:lnTo>
                <a:lnTo>
                  <a:pt x="713" y="623"/>
                </a:lnTo>
                <a:lnTo>
                  <a:pt x="730" y="651"/>
                </a:lnTo>
                <a:lnTo>
                  <a:pt x="736" y="661"/>
                </a:lnTo>
                <a:lnTo>
                  <a:pt x="736" y="661"/>
                </a:lnTo>
                <a:lnTo>
                  <a:pt x="736" y="661"/>
                </a:lnTo>
                <a:lnTo>
                  <a:pt x="703" y="642"/>
                </a:lnTo>
                <a:lnTo>
                  <a:pt x="665" y="625"/>
                </a:lnTo>
                <a:lnTo>
                  <a:pt x="630" y="611"/>
                </a:lnTo>
                <a:lnTo>
                  <a:pt x="590" y="598"/>
                </a:lnTo>
                <a:lnTo>
                  <a:pt x="548" y="586"/>
                </a:lnTo>
                <a:lnTo>
                  <a:pt x="525" y="623"/>
                </a:lnTo>
                <a:lnTo>
                  <a:pt x="525" y="623"/>
                </a:lnTo>
                <a:lnTo>
                  <a:pt x="523" y="628"/>
                </a:lnTo>
                <a:lnTo>
                  <a:pt x="490" y="621"/>
                </a:lnTo>
                <a:lnTo>
                  <a:pt x="486" y="580"/>
                </a:lnTo>
                <a:close/>
              </a:path>
            </a:pathLst>
          </a:custGeom>
          <a:solidFill>
            <a:srgbClr val="0A4776"/>
          </a:solidFill>
          <a:ln>
            <a:noFill/>
          </a:ln>
          <a:extLst/>
        </p:spPr>
        <p:txBody>
          <a:bodyPr vert="horz" wrap="square" lIns="91440" tIns="45720" rIns="91440" bIns="45720" numCol="1" anchor="t" anchorCtr="0" compatLnSpc="1">
            <a:prstTxWarp prst="textNoShape">
              <a:avLst/>
            </a:prstTxWarp>
          </a:bodyPr>
          <a:lstStyle/>
          <a:p>
            <a:endParaRPr lang="zh-CN" altLang="en-US">
              <a:solidFill>
                <a:srgbClr val="0A4776"/>
              </a:solidFill>
            </a:endParaRPr>
          </a:p>
        </p:txBody>
      </p:sp>
      <p:sp>
        <p:nvSpPr>
          <p:cNvPr id="104" name="Freeform 14"/>
          <p:cNvSpPr>
            <a:spLocks noEditPoints="1"/>
          </p:cNvSpPr>
          <p:nvPr/>
        </p:nvSpPr>
        <p:spPr bwMode="auto">
          <a:xfrm>
            <a:off x="6696763" y="2773733"/>
            <a:ext cx="243695" cy="272883"/>
          </a:xfrm>
          <a:custGeom>
            <a:avLst/>
            <a:gdLst>
              <a:gd name="T0" fmla="*/ 324 w 885"/>
              <a:gd name="T1" fmla="*/ 398 h 991"/>
              <a:gd name="T2" fmla="*/ 367 w 885"/>
              <a:gd name="T3" fmla="*/ 480 h 991"/>
              <a:gd name="T4" fmla="*/ 413 w 885"/>
              <a:gd name="T5" fmla="*/ 511 h 991"/>
              <a:gd name="T6" fmla="*/ 443 w 885"/>
              <a:gd name="T7" fmla="*/ 517 h 991"/>
              <a:gd name="T8" fmla="*/ 457 w 885"/>
              <a:gd name="T9" fmla="*/ 517 h 991"/>
              <a:gd name="T10" fmla="*/ 511 w 885"/>
              <a:gd name="T11" fmla="*/ 496 h 991"/>
              <a:gd name="T12" fmla="*/ 547 w 885"/>
              <a:gd name="T13" fmla="*/ 453 h 991"/>
              <a:gd name="T14" fmla="*/ 584 w 885"/>
              <a:gd name="T15" fmla="*/ 327 h 991"/>
              <a:gd name="T16" fmla="*/ 582 w 885"/>
              <a:gd name="T17" fmla="*/ 273 h 991"/>
              <a:gd name="T18" fmla="*/ 543 w 885"/>
              <a:gd name="T19" fmla="*/ 229 h 991"/>
              <a:gd name="T20" fmla="*/ 432 w 885"/>
              <a:gd name="T21" fmla="*/ 244 h 991"/>
              <a:gd name="T22" fmla="*/ 344 w 885"/>
              <a:gd name="T23" fmla="*/ 227 h 991"/>
              <a:gd name="T24" fmla="*/ 307 w 885"/>
              <a:gd name="T25" fmla="*/ 263 h 991"/>
              <a:gd name="T26" fmla="*/ 309 w 885"/>
              <a:gd name="T27" fmla="*/ 332 h 991"/>
              <a:gd name="T28" fmla="*/ 430 w 885"/>
              <a:gd name="T29" fmla="*/ 669 h 991"/>
              <a:gd name="T30" fmla="*/ 361 w 885"/>
              <a:gd name="T31" fmla="*/ 784 h 991"/>
              <a:gd name="T32" fmla="*/ 303 w 885"/>
              <a:gd name="T33" fmla="*/ 649 h 991"/>
              <a:gd name="T34" fmla="*/ 226 w 885"/>
              <a:gd name="T35" fmla="*/ 601 h 991"/>
              <a:gd name="T36" fmla="*/ 46 w 885"/>
              <a:gd name="T37" fmla="*/ 688 h 991"/>
              <a:gd name="T38" fmla="*/ 11 w 885"/>
              <a:gd name="T39" fmla="*/ 813 h 991"/>
              <a:gd name="T40" fmla="*/ 0 w 885"/>
              <a:gd name="T41" fmla="*/ 932 h 991"/>
              <a:gd name="T42" fmla="*/ 228 w 885"/>
              <a:gd name="T43" fmla="*/ 976 h 991"/>
              <a:gd name="T44" fmla="*/ 451 w 885"/>
              <a:gd name="T45" fmla="*/ 991 h 991"/>
              <a:gd name="T46" fmla="*/ 670 w 885"/>
              <a:gd name="T47" fmla="*/ 976 h 991"/>
              <a:gd name="T48" fmla="*/ 885 w 885"/>
              <a:gd name="T49" fmla="*/ 932 h 991"/>
              <a:gd name="T50" fmla="*/ 874 w 885"/>
              <a:gd name="T51" fmla="*/ 813 h 991"/>
              <a:gd name="T52" fmla="*/ 837 w 885"/>
              <a:gd name="T53" fmla="*/ 688 h 991"/>
              <a:gd name="T54" fmla="*/ 755 w 885"/>
              <a:gd name="T55" fmla="*/ 640 h 991"/>
              <a:gd name="T56" fmla="*/ 593 w 885"/>
              <a:gd name="T57" fmla="*/ 580 h 991"/>
              <a:gd name="T58" fmla="*/ 576 w 885"/>
              <a:gd name="T59" fmla="*/ 678 h 991"/>
              <a:gd name="T60" fmla="*/ 522 w 885"/>
              <a:gd name="T61" fmla="*/ 801 h 991"/>
              <a:gd name="T62" fmla="*/ 476 w 885"/>
              <a:gd name="T63" fmla="*/ 632 h 991"/>
              <a:gd name="T64" fmla="*/ 655 w 885"/>
              <a:gd name="T65" fmla="*/ 213 h 991"/>
              <a:gd name="T66" fmla="*/ 653 w 885"/>
              <a:gd name="T67" fmla="*/ 244 h 991"/>
              <a:gd name="T68" fmla="*/ 664 w 885"/>
              <a:gd name="T69" fmla="*/ 259 h 991"/>
              <a:gd name="T70" fmla="*/ 672 w 885"/>
              <a:gd name="T71" fmla="*/ 265 h 991"/>
              <a:gd name="T72" fmla="*/ 678 w 885"/>
              <a:gd name="T73" fmla="*/ 307 h 991"/>
              <a:gd name="T74" fmla="*/ 668 w 885"/>
              <a:gd name="T75" fmla="*/ 373 h 991"/>
              <a:gd name="T76" fmla="*/ 628 w 885"/>
              <a:gd name="T77" fmla="*/ 407 h 991"/>
              <a:gd name="T78" fmla="*/ 593 w 885"/>
              <a:gd name="T79" fmla="*/ 494 h 991"/>
              <a:gd name="T80" fmla="*/ 543 w 885"/>
              <a:gd name="T81" fmla="*/ 546 h 991"/>
              <a:gd name="T82" fmla="*/ 482 w 885"/>
              <a:gd name="T83" fmla="*/ 571 h 991"/>
              <a:gd name="T84" fmla="*/ 451 w 885"/>
              <a:gd name="T85" fmla="*/ 576 h 991"/>
              <a:gd name="T86" fmla="*/ 420 w 885"/>
              <a:gd name="T87" fmla="*/ 574 h 991"/>
              <a:gd name="T88" fmla="*/ 359 w 885"/>
              <a:gd name="T89" fmla="*/ 551 h 991"/>
              <a:gd name="T90" fmla="*/ 307 w 885"/>
              <a:gd name="T91" fmla="*/ 498 h 991"/>
              <a:gd name="T92" fmla="*/ 267 w 885"/>
              <a:gd name="T93" fmla="*/ 413 h 991"/>
              <a:gd name="T94" fmla="*/ 224 w 885"/>
              <a:gd name="T95" fmla="*/ 377 h 991"/>
              <a:gd name="T96" fmla="*/ 213 w 885"/>
              <a:gd name="T97" fmla="*/ 311 h 991"/>
              <a:gd name="T98" fmla="*/ 219 w 885"/>
              <a:gd name="T99" fmla="*/ 269 h 991"/>
              <a:gd name="T100" fmla="*/ 232 w 885"/>
              <a:gd name="T101" fmla="*/ 259 h 991"/>
              <a:gd name="T102" fmla="*/ 234 w 885"/>
              <a:gd name="T103" fmla="*/ 213 h 991"/>
              <a:gd name="T104" fmla="*/ 236 w 885"/>
              <a:gd name="T105" fmla="*/ 171 h 991"/>
              <a:gd name="T106" fmla="*/ 251 w 885"/>
              <a:gd name="T107" fmla="*/ 102 h 991"/>
              <a:gd name="T108" fmla="*/ 276 w 885"/>
              <a:gd name="T109" fmla="*/ 65 h 991"/>
              <a:gd name="T110" fmla="*/ 355 w 885"/>
              <a:gd name="T111" fmla="*/ 13 h 991"/>
              <a:gd name="T112" fmla="*/ 470 w 885"/>
              <a:gd name="T113" fmla="*/ 2 h 991"/>
              <a:gd name="T114" fmla="*/ 576 w 885"/>
              <a:gd name="T115" fmla="*/ 29 h 991"/>
              <a:gd name="T116" fmla="*/ 641 w 885"/>
              <a:gd name="T117" fmla="*/ 86 h 991"/>
              <a:gd name="T118" fmla="*/ 655 w 885"/>
              <a:gd name="T119" fmla="*/ 144 h 9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85" h="991">
                <a:moveTo>
                  <a:pt x="309" y="332"/>
                </a:moveTo>
                <a:lnTo>
                  <a:pt x="309" y="332"/>
                </a:lnTo>
                <a:lnTo>
                  <a:pt x="315" y="365"/>
                </a:lnTo>
                <a:lnTo>
                  <a:pt x="324" y="398"/>
                </a:lnTo>
                <a:lnTo>
                  <a:pt x="336" y="428"/>
                </a:lnTo>
                <a:lnTo>
                  <a:pt x="351" y="455"/>
                </a:lnTo>
                <a:lnTo>
                  <a:pt x="359" y="467"/>
                </a:lnTo>
                <a:lnTo>
                  <a:pt x="367" y="480"/>
                </a:lnTo>
                <a:lnTo>
                  <a:pt x="378" y="488"/>
                </a:lnTo>
                <a:lnTo>
                  <a:pt x="388" y="496"/>
                </a:lnTo>
                <a:lnTo>
                  <a:pt x="401" y="505"/>
                </a:lnTo>
                <a:lnTo>
                  <a:pt x="413" y="511"/>
                </a:lnTo>
                <a:lnTo>
                  <a:pt x="428" y="515"/>
                </a:lnTo>
                <a:lnTo>
                  <a:pt x="443" y="517"/>
                </a:lnTo>
                <a:lnTo>
                  <a:pt x="443" y="517"/>
                </a:lnTo>
                <a:lnTo>
                  <a:pt x="443" y="517"/>
                </a:lnTo>
                <a:lnTo>
                  <a:pt x="451" y="517"/>
                </a:lnTo>
                <a:lnTo>
                  <a:pt x="451" y="517"/>
                </a:lnTo>
                <a:lnTo>
                  <a:pt x="457" y="517"/>
                </a:lnTo>
                <a:lnTo>
                  <a:pt x="457" y="517"/>
                </a:lnTo>
                <a:lnTo>
                  <a:pt x="474" y="513"/>
                </a:lnTo>
                <a:lnTo>
                  <a:pt x="486" y="509"/>
                </a:lnTo>
                <a:lnTo>
                  <a:pt x="499" y="503"/>
                </a:lnTo>
                <a:lnTo>
                  <a:pt x="511" y="496"/>
                </a:lnTo>
                <a:lnTo>
                  <a:pt x="522" y="486"/>
                </a:lnTo>
                <a:lnTo>
                  <a:pt x="530" y="475"/>
                </a:lnTo>
                <a:lnTo>
                  <a:pt x="541" y="465"/>
                </a:lnTo>
                <a:lnTo>
                  <a:pt x="547" y="453"/>
                </a:lnTo>
                <a:lnTo>
                  <a:pt x="559" y="425"/>
                </a:lnTo>
                <a:lnTo>
                  <a:pt x="570" y="394"/>
                </a:lnTo>
                <a:lnTo>
                  <a:pt x="578" y="361"/>
                </a:lnTo>
                <a:lnTo>
                  <a:pt x="584" y="327"/>
                </a:lnTo>
                <a:lnTo>
                  <a:pt x="578" y="327"/>
                </a:lnTo>
                <a:lnTo>
                  <a:pt x="578" y="327"/>
                </a:lnTo>
                <a:lnTo>
                  <a:pt x="582" y="300"/>
                </a:lnTo>
                <a:lnTo>
                  <a:pt x="582" y="273"/>
                </a:lnTo>
                <a:lnTo>
                  <a:pt x="580" y="246"/>
                </a:lnTo>
                <a:lnTo>
                  <a:pt x="574" y="219"/>
                </a:lnTo>
                <a:lnTo>
                  <a:pt x="574" y="219"/>
                </a:lnTo>
                <a:lnTo>
                  <a:pt x="543" y="229"/>
                </a:lnTo>
                <a:lnTo>
                  <a:pt x="518" y="236"/>
                </a:lnTo>
                <a:lnTo>
                  <a:pt x="486" y="242"/>
                </a:lnTo>
                <a:lnTo>
                  <a:pt x="451" y="244"/>
                </a:lnTo>
                <a:lnTo>
                  <a:pt x="432" y="244"/>
                </a:lnTo>
                <a:lnTo>
                  <a:pt x="411" y="242"/>
                </a:lnTo>
                <a:lnTo>
                  <a:pt x="390" y="238"/>
                </a:lnTo>
                <a:lnTo>
                  <a:pt x="367" y="234"/>
                </a:lnTo>
                <a:lnTo>
                  <a:pt x="344" y="227"/>
                </a:lnTo>
                <a:lnTo>
                  <a:pt x="322" y="219"/>
                </a:lnTo>
                <a:lnTo>
                  <a:pt x="322" y="219"/>
                </a:lnTo>
                <a:lnTo>
                  <a:pt x="311" y="248"/>
                </a:lnTo>
                <a:lnTo>
                  <a:pt x="307" y="263"/>
                </a:lnTo>
                <a:lnTo>
                  <a:pt x="307" y="275"/>
                </a:lnTo>
                <a:lnTo>
                  <a:pt x="307" y="302"/>
                </a:lnTo>
                <a:lnTo>
                  <a:pt x="311" y="332"/>
                </a:lnTo>
                <a:lnTo>
                  <a:pt x="309" y="332"/>
                </a:lnTo>
                <a:lnTo>
                  <a:pt x="309" y="332"/>
                </a:lnTo>
                <a:close/>
                <a:moveTo>
                  <a:pt x="428" y="632"/>
                </a:moveTo>
                <a:lnTo>
                  <a:pt x="413" y="657"/>
                </a:lnTo>
                <a:lnTo>
                  <a:pt x="430" y="669"/>
                </a:lnTo>
                <a:lnTo>
                  <a:pt x="397" y="838"/>
                </a:lnTo>
                <a:lnTo>
                  <a:pt x="397" y="838"/>
                </a:lnTo>
                <a:lnTo>
                  <a:pt x="378" y="813"/>
                </a:lnTo>
                <a:lnTo>
                  <a:pt x="361" y="784"/>
                </a:lnTo>
                <a:lnTo>
                  <a:pt x="344" y="753"/>
                </a:lnTo>
                <a:lnTo>
                  <a:pt x="328" y="719"/>
                </a:lnTo>
                <a:lnTo>
                  <a:pt x="315" y="684"/>
                </a:lnTo>
                <a:lnTo>
                  <a:pt x="303" y="649"/>
                </a:lnTo>
                <a:lnTo>
                  <a:pt x="294" y="613"/>
                </a:lnTo>
                <a:lnTo>
                  <a:pt x="290" y="580"/>
                </a:lnTo>
                <a:lnTo>
                  <a:pt x="290" y="580"/>
                </a:lnTo>
                <a:lnTo>
                  <a:pt x="226" y="601"/>
                </a:lnTo>
                <a:lnTo>
                  <a:pt x="163" y="628"/>
                </a:lnTo>
                <a:lnTo>
                  <a:pt x="105" y="657"/>
                </a:lnTo>
                <a:lnTo>
                  <a:pt x="46" y="688"/>
                </a:lnTo>
                <a:lnTo>
                  <a:pt x="46" y="688"/>
                </a:lnTo>
                <a:lnTo>
                  <a:pt x="34" y="719"/>
                </a:lnTo>
                <a:lnTo>
                  <a:pt x="23" y="751"/>
                </a:lnTo>
                <a:lnTo>
                  <a:pt x="15" y="782"/>
                </a:lnTo>
                <a:lnTo>
                  <a:pt x="11" y="813"/>
                </a:lnTo>
                <a:lnTo>
                  <a:pt x="7" y="845"/>
                </a:lnTo>
                <a:lnTo>
                  <a:pt x="5" y="876"/>
                </a:lnTo>
                <a:lnTo>
                  <a:pt x="0" y="932"/>
                </a:lnTo>
                <a:lnTo>
                  <a:pt x="0" y="932"/>
                </a:lnTo>
                <a:lnTo>
                  <a:pt x="57" y="947"/>
                </a:lnTo>
                <a:lnTo>
                  <a:pt x="115" y="959"/>
                </a:lnTo>
                <a:lnTo>
                  <a:pt x="171" y="968"/>
                </a:lnTo>
                <a:lnTo>
                  <a:pt x="228" y="976"/>
                </a:lnTo>
                <a:lnTo>
                  <a:pt x="284" y="982"/>
                </a:lnTo>
                <a:lnTo>
                  <a:pt x="340" y="986"/>
                </a:lnTo>
                <a:lnTo>
                  <a:pt x="397" y="991"/>
                </a:lnTo>
                <a:lnTo>
                  <a:pt x="451" y="991"/>
                </a:lnTo>
                <a:lnTo>
                  <a:pt x="507" y="991"/>
                </a:lnTo>
                <a:lnTo>
                  <a:pt x="561" y="989"/>
                </a:lnTo>
                <a:lnTo>
                  <a:pt x="616" y="982"/>
                </a:lnTo>
                <a:lnTo>
                  <a:pt x="670" y="976"/>
                </a:lnTo>
                <a:lnTo>
                  <a:pt x="724" y="968"/>
                </a:lnTo>
                <a:lnTo>
                  <a:pt x="776" y="959"/>
                </a:lnTo>
                <a:lnTo>
                  <a:pt x="830" y="947"/>
                </a:lnTo>
                <a:lnTo>
                  <a:pt x="885" y="932"/>
                </a:lnTo>
                <a:lnTo>
                  <a:pt x="885" y="932"/>
                </a:lnTo>
                <a:lnTo>
                  <a:pt x="880" y="876"/>
                </a:lnTo>
                <a:lnTo>
                  <a:pt x="878" y="845"/>
                </a:lnTo>
                <a:lnTo>
                  <a:pt x="874" y="813"/>
                </a:lnTo>
                <a:lnTo>
                  <a:pt x="868" y="782"/>
                </a:lnTo>
                <a:lnTo>
                  <a:pt x="862" y="751"/>
                </a:lnTo>
                <a:lnTo>
                  <a:pt x="851" y="719"/>
                </a:lnTo>
                <a:lnTo>
                  <a:pt x="837" y="688"/>
                </a:lnTo>
                <a:lnTo>
                  <a:pt x="837" y="688"/>
                </a:lnTo>
                <a:lnTo>
                  <a:pt x="812" y="672"/>
                </a:lnTo>
                <a:lnTo>
                  <a:pt x="785" y="657"/>
                </a:lnTo>
                <a:lnTo>
                  <a:pt x="755" y="640"/>
                </a:lnTo>
                <a:lnTo>
                  <a:pt x="726" y="628"/>
                </a:lnTo>
                <a:lnTo>
                  <a:pt x="695" y="613"/>
                </a:lnTo>
                <a:lnTo>
                  <a:pt x="661" y="601"/>
                </a:lnTo>
                <a:lnTo>
                  <a:pt x="593" y="580"/>
                </a:lnTo>
                <a:lnTo>
                  <a:pt x="593" y="580"/>
                </a:lnTo>
                <a:lnTo>
                  <a:pt x="588" y="611"/>
                </a:lnTo>
                <a:lnTo>
                  <a:pt x="584" y="644"/>
                </a:lnTo>
                <a:lnTo>
                  <a:pt x="576" y="678"/>
                </a:lnTo>
                <a:lnTo>
                  <a:pt x="566" y="709"/>
                </a:lnTo>
                <a:lnTo>
                  <a:pt x="553" y="740"/>
                </a:lnTo>
                <a:lnTo>
                  <a:pt x="538" y="772"/>
                </a:lnTo>
                <a:lnTo>
                  <a:pt x="522" y="801"/>
                </a:lnTo>
                <a:lnTo>
                  <a:pt x="505" y="828"/>
                </a:lnTo>
                <a:lnTo>
                  <a:pt x="474" y="669"/>
                </a:lnTo>
                <a:lnTo>
                  <a:pt x="490" y="657"/>
                </a:lnTo>
                <a:lnTo>
                  <a:pt x="476" y="632"/>
                </a:lnTo>
                <a:lnTo>
                  <a:pt x="428" y="632"/>
                </a:lnTo>
                <a:lnTo>
                  <a:pt x="428" y="632"/>
                </a:lnTo>
                <a:close/>
                <a:moveTo>
                  <a:pt x="655" y="213"/>
                </a:moveTo>
                <a:lnTo>
                  <a:pt x="655" y="213"/>
                </a:lnTo>
                <a:lnTo>
                  <a:pt x="655" y="227"/>
                </a:lnTo>
                <a:lnTo>
                  <a:pt x="655" y="227"/>
                </a:lnTo>
                <a:lnTo>
                  <a:pt x="655" y="227"/>
                </a:lnTo>
                <a:lnTo>
                  <a:pt x="653" y="244"/>
                </a:lnTo>
                <a:lnTo>
                  <a:pt x="651" y="254"/>
                </a:lnTo>
                <a:lnTo>
                  <a:pt x="651" y="254"/>
                </a:lnTo>
                <a:lnTo>
                  <a:pt x="657" y="257"/>
                </a:lnTo>
                <a:lnTo>
                  <a:pt x="664" y="259"/>
                </a:lnTo>
                <a:lnTo>
                  <a:pt x="664" y="259"/>
                </a:lnTo>
                <a:lnTo>
                  <a:pt x="664" y="259"/>
                </a:lnTo>
                <a:lnTo>
                  <a:pt x="668" y="261"/>
                </a:lnTo>
                <a:lnTo>
                  <a:pt x="672" y="265"/>
                </a:lnTo>
                <a:lnTo>
                  <a:pt x="676" y="277"/>
                </a:lnTo>
                <a:lnTo>
                  <a:pt x="678" y="292"/>
                </a:lnTo>
                <a:lnTo>
                  <a:pt x="678" y="307"/>
                </a:lnTo>
                <a:lnTo>
                  <a:pt x="678" y="307"/>
                </a:lnTo>
                <a:lnTo>
                  <a:pt x="676" y="327"/>
                </a:lnTo>
                <a:lnTo>
                  <a:pt x="672" y="348"/>
                </a:lnTo>
                <a:lnTo>
                  <a:pt x="668" y="373"/>
                </a:lnTo>
                <a:lnTo>
                  <a:pt x="668" y="373"/>
                </a:lnTo>
                <a:lnTo>
                  <a:pt x="659" y="384"/>
                </a:lnTo>
                <a:lnTo>
                  <a:pt x="649" y="394"/>
                </a:lnTo>
                <a:lnTo>
                  <a:pt x="639" y="400"/>
                </a:lnTo>
                <a:lnTo>
                  <a:pt x="628" y="407"/>
                </a:lnTo>
                <a:lnTo>
                  <a:pt x="628" y="407"/>
                </a:lnTo>
                <a:lnTo>
                  <a:pt x="620" y="438"/>
                </a:lnTo>
                <a:lnTo>
                  <a:pt x="607" y="467"/>
                </a:lnTo>
                <a:lnTo>
                  <a:pt x="593" y="494"/>
                </a:lnTo>
                <a:lnTo>
                  <a:pt x="574" y="517"/>
                </a:lnTo>
                <a:lnTo>
                  <a:pt x="566" y="528"/>
                </a:lnTo>
                <a:lnTo>
                  <a:pt x="553" y="538"/>
                </a:lnTo>
                <a:lnTo>
                  <a:pt x="543" y="546"/>
                </a:lnTo>
                <a:lnTo>
                  <a:pt x="528" y="555"/>
                </a:lnTo>
                <a:lnTo>
                  <a:pt x="516" y="561"/>
                </a:lnTo>
                <a:lnTo>
                  <a:pt x="499" y="567"/>
                </a:lnTo>
                <a:lnTo>
                  <a:pt x="482" y="571"/>
                </a:lnTo>
                <a:lnTo>
                  <a:pt x="465" y="576"/>
                </a:lnTo>
                <a:lnTo>
                  <a:pt x="465" y="576"/>
                </a:lnTo>
                <a:lnTo>
                  <a:pt x="451" y="576"/>
                </a:lnTo>
                <a:lnTo>
                  <a:pt x="451" y="576"/>
                </a:lnTo>
                <a:lnTo>
                  <a:pt x="436" y="576"/>
                </a:lnTo>
                <a:lnTo>
                  <a:pt x="436" y="576"/>
                </a:lnTo>
                <a:lnTo>
                  <a:pt x="436" y="576"/>
                </a:lnTo>
                <a:lnTo>
                  <a:pt x="420" y="574"/>
                </a:lnTo>
                <a:lnTo>
                  <a:pt x="403" y="569"/>
                </a:lnTo>
                <a:lnTo>
                  <a:pt x="388" y="563"/>
                </a:lnTo>
                <a:lnTo>
                  <a:pt x="374" y="557"/>
                </a:lnTo>
                <a:lnTo>
                  <a:pt x="359" y="551"/>
                </a:lnTo>
                <a:lnTo>
                  <a:pt x="347" y="542"/>
                </a:lnTo>
                <a:lnTo>
                  <a:pt x="336" y="532"/>
                </a:lnTo>
                <a:lnTo>
                  <a:pt x="326" y="521"/>
                </a:lnTo>
                <a:lnTo>
                  <a:pt x="307" y="498"/>
                </a:lnTo>
                <a:lnTo>
                  <a:pt x="290" y="471"/>
                </a:lnTo>
                <a:lnTo>
                  <a:pt x="278" y="444"/>
                </a:lnTo>
                <a:lnTo>
                  <a:pt x="267" y="413"/>
                </a:lnTo>
                <a:lnTo>
                  <a:pt x="267" y="413"/>
                </a:lnTo>
                <a:lnTo>
                  <a:pt x="257" y="407"/>
                </a:lnTo>
                <a:lnTo>
                  <a:pt x="244" y="398"/>
                </a:lnTo>
                <a:lnTo>
                  <a:pt x="232" y="390"/>
                </a:lnTo>
                <a:lnTo>
                  <a:pt x="224" y="377"/>
                </a:lnTo>
                <a:lnTo>
                  <a:pt x="224" y="377"/>
                </a:lnTo>
                <a:lnTo>
                  <a:pt x="217" y="350"/>
                </a:lnTo>
                <a:lnTo>
                  <a:pt x="215" y="332"/>
                </a:lnTo>
                <a:lnTo>
                  <a:pt x="213" y="311"/>
                </a:lnTo>
                <a:lnTo>
                  <a:pt x="213" y="311"/>
                </a:lnTo>
                <a:lnTo>
                  <a:pt x="213" y="294"/>
                </a:lnTo>
                <a:lnTo>
                  <a:pt x="215" y="279"/>
                </a:lnTo>
                <a:lnTo>
                  <a:pt x="219" y="269"/>
                </a:lnTo>
                <a:lnTo>
                  <a:pt x="224" y="265"/>
                </a:lnTo>
                <a:lnTo>
                  <a:pt x="228" y="261"/>
                </a:lnTo>
                <a:lnTo>
                  <a:pt x="228" y="261"/>
                </a:lnTo>
                <a:lnTo>
                  <a:pt x="232" y="259"/>
                </a:lnTo>
                <a:lnTo>
                  <a:pt x="238" y="259"/>
                </a:lnTo>
                <a:lnTo>
                  <a:pt x="238" y="259"/>
                </a:lnTo>
                <a:lnTo>
                  <a:pt x="234" y="219"/>
                </a:lnTo>
                <a:lnTo>
                  <a:pt x="234" y="213"/>
                </a:lnTo>
                <a:lnTo>
                  <a:pt x="236" y="213"/>
                </a:lnTo>
                <a:lnTo>
                  <a:pt x="236" y="213"/>
                </a:lnTo>
                <a:lnTo>
                  <a:pt x="234" y="192"/>
                </a:lnTo>
                <a:lnTo>
                  <a:pt x="236" y="171"/>
                </a:lnTo>
                <a:lnTo>
                  <a:pt x="238" y="152"/>
                </a:lnTo>
                <a:lnTo>
                  <a:pt x="240" y="133"/>
                </a:lnTo>
                <a:lnTo>
                  <a:pt x="244" y="117"/>
                </a:lnTo>
                <a:lnTo>
                  <a:pt x="251" y="102"/>
                </a:lnTo>
                <a:lnTo>
                  <a:pt x="257" y="88"/>
                </a:lnTo>
                <a:lnTo>
                  <a:pt x="265" y="75"/>
                </a:lnTo>
                <a:lnTo>
                  <a:pt x="265" y="75"/>
                </a:lnTo>
                <a:lnTo>
                  <a:pt x="276" y="65"/>
                </a:lnTo>
                <a:lnTo>
                  <a:pt x="284" y="54"/>
                </a:lnTo>
                <a:lnTo>
                  <a:pt x="305" y="38"/>
                </a:lnTo>
                <a:lnTo>
                  <a:pt x="330" y="23"/>
                </a:lnTo>
                <a:lnTo>
                  <a:pt x="355" y="13"/>
                </a:lnTo>
                <a:lnTo>
                  <a:pt x="382" y="6"/>
                </a:lnTo>
                <a:lnTo>
                  <a:pt x="411" y="2"/>
                </a:lnTo>
                <a:lnTo>
                  <a:pt x="440" y="0"/>
                </a:lnTo>
                <a:lnTo>
                  <a:pt x="470" y="2"/>
                </a:lnTo>
                <a:lnTo>
                  <a:pt x="499" y="4"/>
                </a:lnTo>
                <a:lnTo>
                  <a:pt x="526" y="10"/>
                </a:lnTo>
                <a:lnTo>
                  <a:pt x="553" y="19"/>
                </a:lnTo>
                <a:lnTo>
                  <a:pt x="576" y="29"/>
                </a:lnTo>
                <a:lnTo>
                  <a:pt x="597" y="42"/>
                </a:lnTo>
                <a:lnTo>
                  <a:pt x="616" y="54"/>
                </a:lnTo>
                <a:lnTo>
                  <a:pt x="630" y="69"/>
                </a:lnTo>
                <a:lnTo>
                  <a:pt x="641" y="86"/>
                </a:lnTo>
                <a:lnTo>
                  <a:pt x="641" y="86"/>
                </a:lnTo>
                <a:lnTo>
                  <a:pt x="647" y="98"/>
                </a:lnTo>
                <a:lnTo>
                  <a:pt x="651" y="113"/>
                </a:lnTo>
                <a:lnTo>
                  <a:pt x="655" y="144"/>
                </a:lnTo>
                <a:lnTo>
                  <a:pt x="657" y="177"/>
                </a:lnTo>
                <a:lnTo>
                  <a:pt x="655" y="213"/>
                </a:lnTo>
                <a:lnTo>
                  <a:pt x="655" y="213"/>
                </a:lnTo>
                <a:close/>
              </a:path>
            </a:pathLst>
          </a:custGeom>
          <a:solidFill>
            <a:srgbClr val="0A4776"/>
          </a:solidFill>
          <a:ln>
            <a:noFill/>
          </a:ln>
          <a:extLst/>
        </p:spPr>
        <p:txBody>
          <a:bodyPr vert="horz" wrap="square" lIns="91440" tIns="45720" rIns="91440" bIns="45720" numCol="1" anchor="t" anchorCtr="0" compatLnSpc="1">
            <a:prstTxWarp prst="textNoShape">
              <a:avLst/>
            </a:prstTxWarp>
          </a:bodyPr>
          <a:lstStyle/>
          <a:p>
            <a:endParaRPr lang="zh-CN" altLang="en-US">
              <a:solidFill>
                <a:srgbClr val="0A4776"/>
              </a:solidFill>
            </a:endParaRPr>
          </a:p>
        </p:txBody>
      </p:sp>
      <p:grpSp>
        <p:nvGrpSpPr>
          <p:cNvPr id="67" name="组 66"/>
          <p:cNvGrpSpPr/>
          <p:nvPr/>
        </p:nvGrpSpPr>
        <p:grpSpPr>
          <a:xfrm>
            <a:off x="273534" y="260272"/>
            <a:ext cx="4121594" cy="598948"/>
            <a:chOff x="273534" y="260272"/>
            <a:chExt cx="4121594" cy="598948"/>
          </a:xfrm>
        </p:grpSpPr>
        <p:grpSp>
          <p:nvGrpSpPr>
            <p:cNvPr id="69" name="组合 8"/>
            <p:cNvGrpSpPr/>
            <p:nvPr/>
          </p:nvGrpSpPr>
          <p:grpSpPr>
            <a:xfrm>
              <a:off x="273534" y="260272"/>
              <a:ext cx="598948" cy="598948"/>
              <a:chOff x="2494238" y="1545926"/>
              <a:chExt cx="1170130" cy="1170130"/>
            </a:xfrm>
          </p:grpSpPr>
          <p:sp>
            <p:nvSpPr>
              <p:cNvPr id="72" name="椭圆 71"/>
              <p:cNvSpPr/>
              <p:nvPr/>
            </p:nvSpPr>
            <p:spPr>
              <a:xfrm>
                <a:off x="2494238" y="1545926"/>
                <a:ext cx="1170130" cy="1170130"/>
              </a:xfrm>
              <a:prstGeom prst="ellipse">
                <a:avLst/>
              </a:prstGeom>
              <a:gradFill flip="none" rotWithShape="1">
                <a:gsLst>
                  <a:gs pos="100000">
                    <a:srgbClr val="FCFCFC"/>
                  </a:gs>
                  <a:gs pos="0">
                    <a:srgbClr val="CCCCCC"/>
                  </a:gs>
                </a:gsLst>
                <a:lin ang="7200000" scaled="0"/>
                <a:tileRect/>
              </a:gra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椭圆 72"/>
              <p:cNvSpPr/>
              <p:nvPr/>
            </p:nvSpPr>
            <p:spPr>
              <a:xfrm>
                <a:off x="2633023" y="1684711"/>
                <a:ext cx="892559" cy="892559"/>
              </a:xfrm>
              <a:prstGeom prst="ellipse">
                <a:avLst/>
              </a:prstGeom>
              <a:solidFill>
                <a:srgbClr val="0A4776"/>
              </a:solidFill>
              <a:ln>
                <a:noFill/>
              </a:ln>
              <a:effectLst>
                <a:innerShdw blurRad="63500" dist="50800" dir="18900000">
                  <a:prstClr val="black">
                    <a:alpha val="34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0" name="矩形 69"/>
            <p:cNvSpPr/>
            <p:nvPr/>
          </p:nvSpPr>
          <p:spPr>
            <a:xfrm>
              <a:off x="964268" y="362324"/>
              <a:ext cx="3430860" cy="461665"/>
            </a:xfrm>
            <a:prstGeom prst="rect">
              <a:avLst/>
            </a:prstGeom>
          </p:spPr>
          <p:txBody>
            <a:bodyPr wrap="square">
              <a:spAutoFit/>
            </a:bodyPr>
            <a:lstStyle/>
            <a:p>
              <a:r>
                <a:rPr lang="zh-CN" altLang="en-US" sz="2400" b="1" dirty="0" smtClean="0">
                  <a:solidFill>
                    <a:srgbClr val="0A4776"/>
                  </a:solidFill>
                  <a:latin typeface="微软雅黑" pitchFamily="34" charset="-122"/>
                  <a:ea typeface="微软雅黑" pitchFamily="34" charset="-122"/>
                </a:rPr>
                <a:t>研究方法及过程</a:t>
              </a:r>
              <a:endParaRPr lang="en-US" altLang="zh-CN" sz="2400" b="1" dirty="0">
                <a:solidFill>
                  <a:srgbClr val="0A4776"/>
                </a:solidFill>
                <a:latin typeface="微软雅黑" pitchFamily="34" charset="-122"/>
                <a:ea typeface="微软雅黑" pitchFamily="34" charset="-122"/>
              </a:endParaRPr>
            </a:p>
          </p:txBody>
        </p:sp>
        <p:sp>
          <p:nvSpPr>
            <p:cNvPr id="71" name="Freeform 111"/>
            <p:cNvSpPr>
              <a:spLocks noEditPoints="1"/>
            </p:cNvSpPr>
            <p:nvPr/>
          </p:nvSpPr>
          <p:spPr bwMode="auto">
            <a:xfrm>
              <a:off x="450733" y="475403"/>
              <a:ext cx="244548" cy="168684"/>
            </a:xfrm>
            <a:custGeom>
              <a:avLst/>
              <a:gdLst/>
              <a:ahLst/>
              <a:cxnLst>
                <a:cxn ang="0">
                  <a:pos x="73" y="36"/>
                </a:cxn>
                <a:cxn ang="0">
                  <a:pos x="58" y="50"/>
                </a:cxn>
                <a:cxn ang="0">
                  <a:pos x="58" y="50"/>
                </a:cxn>
                <a:cxn ang="0">
                  <a:pos x="15" y="50"/>
                </a:cxn>
                <a:cxn ang="0">
                  <a:pos x="15" y="50"/>
                </a:cxn>
                <a:cxn ang="0">
                  <a:pos x="14" y="50"/>
                </a:cxn>
                <a:cxn ang="0">
                  <a:pos x="14" y="50"/>
                </a:cxn>
                <a:cxn ang="0">
                  <a:pos x="0" y="35"/>
                </a:cxn>
                <a:cxn ang="0">
                  <a:pos x="7" y="23"/>
                </a:cxn>
                <a:cxn ang="0">
                  <a:pos x="7" y="20"/>
                </a:cxn>
                <a:cxn ang="0">
                  <a:pos x="17" y="10"/>
                </a:cxn>
                <a:cxn ang="0">
                  <a:pos x="23" y="12"/>
                </a:cxn>
                <a:cxn ang="0">
                  <a:pos x="42" y="0"/>
                </a:cxn>
                <a:cxn ang="0">
                  <a:pos x="64" y="21"/>
                </a:cxn>
                <a:cxn ang="0">
                  <a:pos x="64" y="23"/>
                </a:cxn>
                <a:cxn ang="0">
                  <a:pos x="73" y="36"/>
                </a:cxn>
                <a:cxn ang="0">
                  <a:pos x="27" y="42"/>
                </a:cxn>
                <a:cxn ang="0">
                  <a:pos x="35" y="38"/>
                </a:cxn>
                <a:cxn ang="0">
                  <a:pos x="32" y="34"/>
                </a:cxn>
                <a:cxn ang="0">
                  <a:pos x="27" y="37"/>
                </a:cxn>
                <a:cxn ang="0">
                  <a:pos x="22" y="32"/>
                </a:cxn>
                <a:cxn ang="0">
                  <a:pos x="27" y="28"/>
                </a:cxn>
                <a:cxn ang="0">
                  <a:pos x="48" y="42"/>
                </a:cxn>
                <a:cxn ang="0">
                  <a:pos x="58" y="32"/>
                </a:cxn>
                <a:cxn ang="0">
                  <a:pos x="48" y="23"/>
                </a:cxn>
                <a:cxn ang="0">
                  <a:pos x="39" y="26"/>
                </a:cxn>
                <a:cxn ang="0">
                  <a:pos x="43" y="30"/>
                </a:cxn>
                <a:cxn ang="0">
                  <a:pos x="48" y="28"/>
                </a:cxn>
                <a:cxn ang="0">
                  <a:pos x="52" y="32"/>
                </a:cxn>
                <a:cxn ang="0">
                  <a:pos x="48" y="37"/>
                </a:cxn>
                <a:cxn ang="0">
                  <a:pos x="27" y="23"/>
                </a:cxn>
                <a:cxn ang="0">
                  <a:pos x="16" y="32"/>
                </a:cxn>
                <a:cxn ang="0">
                  <a:pos x="27" y="42"/>
                </a:cxn>
              </a:cxnLst>
              <a:rect l="0" t="0" r="r" b="b"/>
              <a:pathLst>
                <a:path w="73" h="50">
                  <a:moveTo>
                    <a:pt x="73" y="36"/>
                  </a:moveTo>
                  <a:cubicBezTo>
                    <a:pt x="73" y="44"/>
                    <a:pt x="66" y="50"/>
                    <a:pt x="58" y="50"/>
                  </a:cubicBezTo>
                  <a:cubicBezTo>
                    <a:pt x="58" y="50"/>
                    <a:pt x="58" y="50"/>
                    <a:pt x="58" y="50"/>
                  </a:cubicBezTo>
                  <a:cubicBezTo>
                    <a:pt x="15" y="50"/>
                    <a:pt x="15" y="50"/>
                    <a:pt x="15" y="50"/>
                  </a:cubicBezTo>
                  <a:cubicBezTo>
                    <a:pt x="15" y="50"/>
                    <a:pt x="15" y="50"/>
                    <a:pt x="15" y="50"/>
                  </a:cubicBezTo>
                  <a:cubicBezTo>
                    <a:pt x="14" y="50"/>
                    <a:pt x="14" y="50"/>
                    <a:pt x="14" y="50"/>
                  </a:cubicBezTo>
                  <a:cubicBezTo>
                    <a:pt x="14" y="50"/>
                    <a:pt x="14" y="50"/>
                    <a:pt x="14" y="50"/>
                  </a:cubicBezTo>
                  <a:cubicBezTo>
                    <a:pt x="6" y="50"/>
                    <a:pt x="0" y="43"/>
                    <a:pt x="0" y="35"/>
                  </a:cubicBezTo>
                  <a:cubicBezTo>
                    <a:pt x="0" y="30"/>
                    <a:pt x="3" y="26"/>
                    <a:pt x="7" y="23"/>
                  </a:cubicBezTo>
                  <a:cubicBezTo>
                    <a:pt x="7" y="22"/>
                    <a:pt x="7" y="21"/>
                    <a:pt x="7" y="20"/>
                  </a:cubicBezTo>
                  <a:cubicBezTo>
                    <a:pt x="7" y="15"/>
                    <a:pt x="11" y="10"/>
                    <a:pt x="17" y="10"/>
                  </a:cubicBezTo>
                  <a:cubicBezTo>
                    <a:pt x="19" y="10"/>
                    <a:pt x="21" y="11"/>
                    <a:pt x="23" y="12"/>
                  </a:cubicBezTo>
                  <a:cubicBezTo>
                    <a:pt x="26" y="5"/>
                    <a:pt x="34" y="0"/>
                    <a:pt x="42" y="0"/>
                  </a:cubicBezTo>
                  <a:cubicBezTo>
                    <a:pt x="54" y="0"/>
                    <a:pt x="64" y="10"/>
                    <a:pt x="64" y="21"/>
                  </a:cubicBezTo>
                  <a:cubicBezTo>
                    <a:pt x="64" y="22"/>
                    <a:pt x="64" y="22"/>
                    <a:pt x="64" y="23"/>
                  </a:cubicBezTo>
                  <a:cubicBezTo>
                    <a:pt x="69" y="25"/>
                    <a:pt x="73" y="30"/>
                    <a:pt x="73" y="36"/>
                  </a:cubicBezTo>
                  <a:close/>
                  <a:moveTo>
                    <a:pt x="27" y="42"/>
                  </a:moveTo>
                  <a:cubicBezTo>
                    <a:pt x="30" y="42"/>
                    <a:pt x="33" y="41"/>
                    <a:pt x="35" y="38"/>
                  </a:cubicBezTo>
                  <a:cubicBezTo>
                    <a:pt x="34" y="37"/>
                    <a:pt x="33" y="36"/>
                    <a:pt x="32" y="34"/>
                  </a:cubicBezTo>
                  <a:cubicBezTo>
                    <a:pt x="31" y="36"/>
                    <a:pt x="29" y="37"/>
                    <a:pt x="27" y="37"/>
                  </a:cubicBezTo>
                  <a:cubicBezTo>
                    <a:pt x="25" y="37"/>
                    <a:pt x="22" y="35"/>
                    <a:pt x="22" y="32"/>
                  </a:cubicBezTo>
                  <a:cubicBezTo>
                    <a:pt x="22" y="30"/>
                    <a:pt x="25" y="28"/>
                    <a:pt x="27" y="28"/>
                  </a:cubicBezTo>
                  <a:cubicBezTo>
                    <a:pt x="35" y="28"/>
                    <a:pt x="37" y="42"/>
                    <a:pt x="48" y="42"/>
                  </a:cubicBezTo>
                  <a:cubicBezTo>
                    <a:pt x="54" y="42"/>
                    <a:pt x="58" y="38"/>
                    <a:pt x="58" y="32"/>
                  </a:cubicBezTo>
                  <a:cubicBezTo>
                    <a:pt x="58" y="26"/>
                    <a:pt x="53" y="23"/>
                    <a:pt x="48" y="23"/>
                  </a:cubicBezTo>
                  <a:cubicBezTo>
                    <a:pt x="44" y="23"/>
                    <a:pt x="42" y="24"/>
                    <a:pt x="39" y="26"/>
                  </a:cubicBezTo>
                  <a:cubicBezTo>
                    <a:pt x="40" y="28"/>
                    <a:pt x="41" y="29"/>
                    <a:pt x="43" y="30"/>
                  </a:cubicBezTo>
                  <a:cubicBezTo>
                    <a:pt x="44" y="29"/>
                    <a:pt x="46" y="28"/>
                    <a:pt x="48" y="28"/>
                  </a:cubicBezTo>
                  <a:cubicBezTo>
                    <a:pt x="50" y="28"/>
                    <a:pt x="52" y="30"/>
                    <a:pt x="52" y="32"/>
                  </a:cubicBezTo>
                  <a:cubicBezTo>
                    <a:pt x="52" y="35"/>
                    <a:pt x="50" y="37"/>
                    <a:pt x="48" y="37"/>
                  </a:cubicBezTo>
                  <a:cubicBezTo>
                    <a:pt x="40" y="37"/>
                    <a:pt x="38" y="23"/>
                    <a:pt x="27" y="23"/>
                  </a:cubicBezTo>
                  <a:cubicBezTo>
                    <a:pt x="21" y="23"/>
                    <a:pt x="16" y="26"/>
                    <a:pt x="16" y="32"/>
                  </a:cubicBezTo>
                  <a:cubicBezTo>
                    <a:pt x="16" y="38"/>
                    <a:pt x="21" y="42"/>
                    <a:pt x="27" y="42"/>
                  </a:cubicBezTo>
                  <a:close/>
                </a:path>
              </a:pathLst>
            </a:custGeom>
            <a:solidFill>
              <a:schemeClr val="bg1"/>
            </a:solidFill>
            <a:ln w="9525">
              <a:noFill/>
              <a:round/>
              <a:headEnd/>
              <a:tailEnd/>
            </a:ln>
          </p:spPr>
          <p:txBody>
            <a:bodyPr vert="horz" wrap="square" lIns="124358" tIns="62179" rIns="124358" bIns="62179" numCol="1" anchor="t" anchorCtr="0" compatLnSpc="1">
              <a:prstTxWarp prst="textNoShape">
                <a:avLst/>
              </a:prstTxWarp>
            </a:bodyPr>
            <a:lstStyle/>
            <a:p>
              <a:endParaRPr lang="en-US"/>
            </a:p>
          </p:txBody>
        </p:sp>
      </p:grpSp>
      <p:pic>
        <p:nvPicPr>
          <p:cNvPr id="74" name="图片 7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78200" y="151827"/>
            <a:ext cx="1804473" cy="460907"/>
          </a:xfrm>
          <a:prstGeom prst="rect">
            <a:avLst/>
          </a:prstGeom>
        </p:spPr>
      </p:pic>
    </p:spTree>
    <p:extLst>
      <p:ext uri="{BB962C8B-B14F-4D97-AF65-F5344CB8AC3E}">
        <p14:creationId xmlns:p14="http://schemas.microsoft.com/office/powerpoint/2010/main" val="26649900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0"/>
            <a:ext cx="9144000" cy="5143500"/>
          </a:xfrm>
          <a:prstGeom prst="rect">
            <a:avLst/>
          </a:prstGeom>
          <a:gradFill flip="none" rotWithShape="1">
            <a:gsLst>
              <a:gs pos="0">
                <a:schemeClr val="bg1"/>
              </a:gs>
              <a:gs pos="50000">
                <a:schemeClr val="bg1">
                  <a:lumMod val="95000"/>
                </a:schemeClr>
              </a:gs>
              <a:gs pos="100000">
                <a:schemeClr val="bg1">
                  <a:lumMod val="8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spcCol="0" rtlCol="0" anchor="ctr"/>
          <a:lstStyle/>
          <a:p>
            <a:pPr algn="ctr"/>
            <a:endParaRPr lang="zh-CN" altLang="en-US"/>
          </a:p>
        </p:txBody>
      </p:sp>
      <p:pic>
        <p:nvPicPr>
          <p:cNvPr id="4" name="Picture 2" descr="F:\案例二\394\1.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6306" t="34035" r="47439" b="23340"/>
          <a:stretch/>
        </p:blipFill>
        <p:spPr bwMode="auto">
          <a:xfrm rot="15925015">
            <a:off x="-1263236" y="98050"/>
            <a:ext cx="6678992" cy="4947401"/>
          </a:xfrm>
          <a:prstGeom prst="rect">
            <a:avLst/>
          </a:prstGeom>
          <a:noFill/>
          <a:effectLst>
            <a:outerShdw blurRad="342900" dist="1397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8" name="Rectangle 48"/>
          <p:cNvSpPr/>
          <p:nvPr/>
        </p:nvSpPr>
        <p:spPr bwMode="auto">
          <a:xfrm>
            <a:off x="2122694" y="2253260"/>
            <a:ext cx="2760782" cy="623248"/>
          </a:xfrm>
          <a:prstGeom prst="rect">
            <a:avLst/>
          </a:prstGeom>
          <a:noFill/>
          <a:effectLst/>
        </p:spPr>
        <p:txBody>
          <a:bodyPr wrap="square" lIns="68580" tIns="34290" rIns="68580" bIns="34290">
            <a:spAutoFit/>
          </a:bodyPr>
          <a:lstStyle/>
          <a:p>
            <a:pPr algn="ctr">
              <a:defRPr/>
            </a:pPr>
            <a:r>
              <a:rPr lang="zh-CN" altLang="en-US" sz="3600" b="1" spc="-85" dirty="0" smtClean="0">
                <a:solidFill>
                  <a:srgbClr val="03356C"/>
                </a:solidFill>
                <a:latin typeface="微软雅黑" pitchFamily="34" charset="-122"/>
                <a:ea typeface="微软雅黑" pitchFamily="34" charset="-122"/>
                <a:cs typeface="Open Sans Light" panose="020B0306030504020204" pitchFamily="34" charset="0"/>
              </a:rPr>
              <a:t>目录</a:t>
            </a:r>
            <a:endParaRPr lang="id-ID" sz="3600" b="1" spc="-85" dirty="0">
              <a:solidFill>
                <a:srgbClr val="03356C"/>
              </a:solidFill>
              <a:latin typeface="微软雅黑" pitchFamily="34" charset="-122"/>
              <a:ea typeface="微软雅黑" pitchFamily="34" charset="-122"/>
              <a:cs typeface="Open Sans Light" panose="020B0306030504020204" pitchFamily="34" charset="0"/>
            </a:endParaRPr>
          </a:p>
        </p:txBody>
      </p:sp>
      <p:grpSp>
        <p:nvGrpSpPr>
          <p:cNvPr id="10" name="组合 9"/>
          <p:cNvGrpSpPr/>
          <p:nvPr/>
        </p:nvGrpSpPr>
        <p:grpSpPr>
          <a:xfrm>
            <a:off x="4856962" y="847969"/>
            <a:ext cx="684000" cy="684000"/>
            <a:chOff x="2494238" y="1545926"/>
            <a:chExt cx="1170130" cy="1170130"/>
          </a:xfrm>
        </p:grpSpPr>
        <p:sp>
          <p:nvSpPr>
            <p:cNvPr id="11" name="椭圆 10"/>
            <p:cNvSpPr/>
            <p:nvPr/>
          </p:nvSpPr>
          <p:spPr>
            <a:xfrm>
              <a:off x="2494238" y="1545926"/>
              <a:ext cx="1170130" cy="1170130"/>
            </a:xfrm>
            <a:prstGeom prst="ellipse">
              <a:avLst/>
            </a:prstGeom>
            <a:gradFill flip="none" rotWithShape="1">
              <a:gsLst>
                <a:gs pos="100000">
                  <a:srgbClr val="FCFCFC"/>
                </a:gs>
                <a:gs pos="0">
                  <a:srgbClr val="CCCCCC"/>
                </a:gs>
              </a:gsLst>
              <a:lin ang="7200000" scaled="0"/>
              <a:tileRect/>
            </a:gra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2633023" y="1684711"/>
              <a:ext cx="892559" cy="892559"/>
            </a:xfrm>
            <a:prstGeom prst="ellipse">
              <a:avLst/>
            </a:prstGeom>
            <a:solidFill>
              <a:srgbClr val="0A4776"/>
            </a:solidFill>
            <a:ln>
              <a:noFill/>
            </a:ln>
            <a:effectLst>
              <a:innerShdw blurRad="63500" dist="50800" dir="18900000">
                <a:prstClr val="black">
                  <a:alpha val="34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4" name="矩形 13"/>
          <p:cNvSpPr/>
          <p:nvPr/>
        </p:nvSpPr>
        <p:spPr>
          <a:xfrm>
            <a:off x="5644243" y="991020"/>
            <a:ext cx="2464878" cy="400110"/>
          </a:xfrm>
          <a:prstGeom prst="rect">
            <a:avLst/>
          </a:prstGeom>
        </p:spPr>
        <p:txBody>
          <a:bodyPr wrap="square">
            <a:spAutoFit/>
          </a:bodyPr>
          <a:lstStyle/>
          <a:p>
            <a:r>
              <a:rPr lang="zh-CN" altLang="en-US" sz="2000" b="1" dirty="0" smtClean="0">
                <a:solidFill>
                  <a:srgbClr val="0A4776"/>
                </a:solidFill>
                <a:latin typeface="微软雅黑" pitchFamily="34" charset="-122"/>
                <a:ea typeface="微软雅黑" pitchFamily="34" charset="-122"/>
              </a:rPr>
              <a:t>研究背景</a:t>
            </a:r>
            <a:endParaRPr lang="zh-CN" altLang="en-US" sz="2000" b="1" dirty="0">
              <a:solidFill>
                <a:srgbClr val="0A4776"/>
              </a:solidFill>
              <a:latin typeface="微软雅黑" pitchFamily="34" charset="-122"/>
              <a:ea typeface="微软雅黑" pitchFamily="34" charset="-122"/>
            </a:endParaRPr>
          </a:p>
        </p:txBody>
      </p:sp>
      <p:grpSp>
        <p:nvGrpSpPr>
          <p:cNvPr id="15" name="组合 14"/>
          <p:cNvGrpSpPr/>
          <p:nvPr/>
        </p:nvGrpSpPr>
        <p:grpSpPr>
          <a:xfrm>
            <a:off x="4856962" y="1773431"/>
            <a:ext cx="684000" cy="684000"/>
            <a:chOff x="2494238" y="1545926"/>
            <a:chExt cx="1170130" cy="1170130"/>
          </a:xfrm>
        </p:grpSpPr>
        <p:sp>
          <p:nvSpPr>
            <p:cNvPr id="16" name="椭圆 15"/>
            <p:cNvSpPr/>
            <p:nvPr/>
          </p:nvSpPr>
          <p:spPr>
            <a:xfrm>
              <a:off x="2494238" y="1545926"/>
              <a:ext cx="1170130" cy="1170130"/>
            </a:xfrm>
            <a:prstGeom prst="ellipse">
              <a:avLst/>
            </a:prstGeom>
            <a:gradFill flip="none" rotWithShape="1">
              <a:gsLst>
                <a:gs pos="100000">
                  <a:srgbClr val="FCFCFC"/>
                </a:gs>
                <a:gs pos="0">
                  <a:srgbClr val="CCCCCC"/>
                </a:gs>
              </a:gsLst>
              <a:lin ang="7200000" scaled="0"/>
              <a:tileRect/>
            </a:gra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2633023" y="1684711"/>
              <a:ext cx="892559" cy="892559"/>
            </a:xfrm>
            <a:prstGeom prst="ellipse">
              <a:avLst/>
            </a:prstGeom>
            <a:solidFill>
              <a:srgbClr val="0A4776"/>
            </a:solidFill>
            <a:ln>
              <a:noFill/>
            </a:ln>
            <a:effectLst>
              <a:innerShdw blurRad="63500" dist="50800" dir="18900000">
                <a:prstClr val="black">
                  <a:alpha val="34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矩形 17"/>
          <p:cNvSpPr/>
          <p:nvPr/>
        </p:nvSpPr>
        <p:spPr>
          <a:xfrm>
            <a:off x="5644243" y="1916482"/>
            <a:ext cx="2822537" cy="400110"/>
          </a:xfrm>
          <a:prstGeom prst="rect">
            <a:avLst/>
          </a:prstGeom>
        </p:spPr>
        <p:txBody>
          <a:bodyPr wrap="square">
            <a:spAutoFit/>
          </a:bodyPr>
          <a:lstStyle/>
          <a:p>
            <a:r>
              <a:rPr lang="zh-CN" altLang="en-US" sz="2000" b="1" dirty="0" smtClean="0">
                <a:solidFill>
                  <a:srgbClr val="0A4776"/>
                </a:solidFill>
                <a:latin typeface="微软雅黑" pitchFamily="34" charset="-122"/>
                <a:ea typeface="微软雅黑" pitchFamily="34" charset="-122"/>
              </a:rPr>
              <a:t>研究理论基础</a:t>
            </a:r>
            <a:endParaRPr lang="en-US" altLang="zh-CN" sz="2000" b="1" dirty="0">
              <a:solidFill>
                <a:srgbClr val="0A4776"/>
              </a:solidFill>
              <a:latin typeface="微软雅黑" pitchFamily="34" charset="-122"/>
              <a:ea typeface="微软雅黑" pitchFamily="34" charset="-122"/>
            </a:endParaRPr>
          </a:p>
        </p:txBody>
      </p:sp>
      <p:grpSp>
        <p:nvGrpSpPr>
          <p:cNvPr id="19" name="组合 18"/>
          <p:cNvGrpSpPr/>
          <p:nvPr/>
        </p:nvGrpSpPr>
        <p:grpSpPr>
          <a:xfrm>
            <a:off x="4856962" y="2698893"/>
            <a:ext cx="684000" cy="684000"/>
            <a:chOff x="2494238" y="1545926"/>
            <a:chExt cx="1170130" cy="1170130"/>
          </a:xfrm>
        </p:grpSpPr>
        <p:sp>
          <p:nvSpPr>
            <p:cNvPr id="20" name="椭圆 19"/>
            <p:cNvSpPr/>
            <p:nvPr/>
          </p:nvSpPr>
          <p:spPr>
            <a:xfrm>
              <a:off x="2494238" y="1545926"/>
              <a:ext cx="1170130" cy="1170130"/>
            </a:xfrm>
            <a:prstGeom prst="ellipse">
              <a:avLst/>
            </a:prstGeom>
            <a:gradFill flip="none" rotWithShape="1">
              <a:gsLst>
                <a:gs pos="100000">
                  <a:srgbClr val="FCFCFC"/>
                </a:gs>
                <a:gs pos="0">
                  <a:srgbClr val="CCCCCC"/>
                </a:gs>
              </a:gsLst>
              <a:lin ang="7200000" scaled="0"/>
              <a:tileRect/>
            </a:gra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2633023" y="1684711"/>
              <a:ext cx="892559" cy="892559"/>
            </a:xfrm>
            <a:prstGeom prst="ellipse">
              <a:avLst/>
            </a:prstGeom>
            <a:solidFill>
              <a:srgbClr val="0A4776"/>
            </a:solidFill>
            <a:ln>
              <a:noFill/>
            </a:ln>
            <a:effectLst>
              <a:innerShdw blurRad="63500" dist="50800" dir="18900000">
                <a:prstClr val="black">
                  <a:alpha val="34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2" name="矩形 21"/>
          <p:cNvSpPr/>
          <p:nvPr/>
        </p:nvSpPr>
        <p:spPr>
          <a:xfrm>
            <a:off x="5644243" y="2841944"/>
            <a:ext cx="2976997" cy="400110"/>
          </a:xfrm>
          <a:prstGeom prst="rect">
            <a:avLst/>
          </a:prstGeom>
        </p:spPr>
        <p:txBody>
          <a:bodyPr wrap="square">
            <a:spAutoFit/>
          </a:bodyPr>
          <a:lstStyle/>
          <a:p>
            <a:r>
              <a:rPr lang="zh-CN" altLang="en-US" sz="2000" b="1" dirty="0" smtClean="0">
                <a:solidFill>
                  <a:srgbClr val="0A4776"/>
                </a:solidFill>
                <a:latin typeface="微软雅黑" pitchFamily="34" charset="-122"/>
                <a:ea typeface="微软雅黑" pitchFamily="34" charset="-122"/>
              </a:rPr>
              <a:t>研究方法及过程</a:t>
            </a:r>
            <a:endParaRPr lang="en-US" altLang="zh-CN" sz="2000" b="1" dirty="0">
              <a:solidFill>
                <a:srgbClr val="0A4776"/>
              </a:solidFill>
              <a:latin typeface="微软雅黑" pitchFamily="34" charset="-122"/>
              <a:ea typeface="微软雅黑" pitchFamily="34" charset="-122"/>
            </a:endParaRPr>
          </a:p>
        </p:txBody>
      </p:sp>
      <p:grpSp>
        <p:nvGrpSpPr>
          <p:cNvPr id="23" name="组合 22"/>
          <p:cNvGrpSpPr/>
          <p:nvPr/>
        </p:nvGrpSpPr>
        <p:grpSpPr>
          <a:xfrm>
            <a:off x="4856962" y="3624355"/>
            <a:ext cx="684000" cy="684000"/>
            <a:chOff x="2494238" y="1545926"/>
            <a:chExt cx="1170130" cy="1170130"/>
          </a:xfrm>
        </p:grpSpPr>
        <p:sp>
          <p:nvSpPr>
            <p:cNvPr id="24" name="椭圆 23"/>
            <p:cNvSpPr/>
            <p:nvPr/>
          </p:nvSpPr>
          <p:spPr>
            <a:xfrm>
              <a:off x="2494238" y="1545926"/>
              <a:ext cx="1170130" cy="1170130"/>
            </a:xfrm>
            <a:prstGeom prst="ellipse">
              <a:avLst/>
            </a:prstGeom>
            <a:gradFill flip="none" rotWithShape="1">
              <a:gsLst>
                <a:gs pos="100000">
                  <a:srgbClr val="FCFCFC"/>
                </a:gs>
                <a:gs pos="0">
                  <a:srgbClr val="CCCCCC"/>
                </a:gs>
              </a:gsLst>
              <a:lin ang="7200000" scaled="0"/>
              <a:tileRect/>
            </a:gra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2633023" y="1684711"/>
              <a:ext cx="892559" cy="892559"/>
            </a:xfrm>
            <a:prstGeom prst="ellipse">
              <a:avLst/>
            </a:prstGeom>
            <a:solidFill>
              <a:srgbClr val="0A4776"/>
            </a:solidFill>
            <a:ln>
              <a:noFill/>
            </a:ln>
            <a:effectLst>
              <a:innerShdw blurRad="63500" dist="50800" dir="18900000">
                <a:prstClr val="black">
                  <a:alpha val="34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6" name="矩形 25"/>
          <p:cNvSpPr/>
          <p:nvPr/>
        </p:nvSpPr>
        <p:spPr>
          <a:xfrm>
            <a:off x="5644243" y="3767406"/>
            <a:ext cx="1964508" cy="400110"/>
          </a:xfrm>
          <a:prstGeom prst="rect">
            <a:avLst/>
          </a:prstGeom>
        </p:spPr>
        <p:txBody>
          <a:bodyPr wrap="square">
            <a:spAutoFit/>
          </a:bodyPr>
          <a:lstStyle/>
          <a:p>
            <a:r>
              <a:rPr lang="zh-CN" altLang="en-US" sz="2000" b="1" smtClean="0">
                <a:solidFill>
                  <a:srgbClr val="0A4776"/>
                </a:solidFill>
                <a:latin typeface="微软雅黑" pitchFamily="34" charset="-122"/>
                <a:ea typeface="微软雅黑" pitchFamily="34" charset="-122"/>
              </a:rPr>
              <a:t>结论及参考文献</a:t>
            </a:r>
            <a:endParaRPr lang="en-US" altLang="zh-CN" sz="2000" b="1" dirty="0">
              <a:solidFill>
                <a:srgbClr val="0A4776"/>
              </a:solidFill>
              <a:latin typeface="微软雅黑" pitchFamily="34" charset="-122"/>
              <a:ea typeface="微软雅黑" pitchFamily="34" charset="-122"/>
            </a:endParaRPr>
          </a:p>
        </p:txBody>
      </p:sp>
      <p:sp>
        <p:nvSpPr>
          <p:cNvPr id="27" name="Freeform 116"/>
          <p:cNvSpPr>
            <a:spLocks noEditPoints="1"/>
          </p:cNvSpPr>
          <p:nvPr/>
        </p:nvSpPr>
        <p:spPr bwMode="auto">
          <a:xfrm>
            <a:off x="5065097" y="1082029"/>
            <a:ext cx="267730" cy="215880"/>
          </a:xfrm>
          <a:custGeom>
            <a:avLst/>
            <a:gdLst/>
            <a:ahLst/>
            <a:cxnLst>
              <a:cxn ang="0">
                <a:pos x="55" y="27"/>
              </a:cxn>
              <a:cxn ang="0">
                <a:pos x="54" y="27"/>
              </a:cxn>
              <a:cxn ang="0">
                <a:pos x="54" y="27"/>
              </a:cxn>
              <a:cxn ang="0">
                <a:pos x="53" y="27"/>
              </a:cxn>
              <a:cxn ang="0">
                <a:pos x="28" y="6"/>
              </a:cxn>
              <a:cxn ang="0">
                <a:pos x="4" y="27"/>
              </a:cxn>
              <a:cxn ang="0">
                <a:pos x="3" y="27"/>
              </a:cxn>
              <a:cxn ang="0">
                <a:pos x="2" y="27"/>
              </a:cxn>
              <a:cxn ang="0">
                <a:pos x="0" y="24"/>
              </a:cxn>
              <a:cxn ang="0">
                <a:pos x="0" y="23"/>
              </a:cxn>
              <a:cxn ang="0">
                <a:pos x="26" y="1"/>
              </a:cxn>
              <a:cxn ang="0">
                <a:pos x="31" y="1"/>
              </a:cxn>
              <a:cxn ang="0">
                <a:pos x="40" y="8"/>
              </a:cxn>
              <a:cxn ang="0">
                <a:pos x="40" y="1"/>
              </a:cxn>
              <a:cxn ang="0">
                <a:pos x="41" y="0"/>
              </a:cxn>
              <a:cxn ang="0">
                <a:pos x="48" y="0"/>
              </a:cxn>
              <a:cxn ang="0">
                <a:pos x="49" y="1"/>
              </a:cxn>
              <a:cxn ang="0">
                <a:pos x="49" y="16"/>
              </a:cxn>
              <a:cxn ang="0">
                <a:pos x="57" y="23"/>
              </a:cxn>
              <a:cxn ang="0">
                <a:pos x="57" y="24"/>
              </a:cxn>
              <a:cxn ang="0">
                <a:pos x="55" y="27"/>
              </a:cxn>
              <a:cxn ang="0">
                <a:pos x="49" y="44"/>
              </a:cxn>
              <a:cxn ang="0">
                <a:pos x="47" y="46"/>
              </a:cxn>
              <a:cxn ang="0">
                <a:pos x="33" y="46"/>
              </a:cxn>
              <a:cxn ang="0">
                <a:pos x="33" y="32"/>
              </a:cxn>
              <a:cxn ang="0">
                <a:pos x="24" y="32"/>
              </a:cxn>
              <a:cxn ang="0">
                <a:pos x="24" y="46"/>
              </a:cxn>
              <a:cxn ang="0">
                <a:pos x="10" y="46"/>
              </a:cxn>
              <a:cxn ang="0">
                <a:pos x="8" y="44"/>
              </a:cxn>
              <a:cxn ang="0">
                <a:pos x="8" y="27"/>
              </a:cxn>
              <a:cxn ang="0">
                <a:pos x="8" y="26"/>
              </a:cxn>
              <a:cxn ang="0">
                <a:pos x="28" y="9"/>
              </a:cxn>
              <a:cxn ang="0">
                <a:pos x="49" y="26"/>
              </a:cxn>
              <a:cxn ang="0">
                <a:pos x="49" y="27"/>
              </a:cxn>
              <a:cxn ang="0">
                <a:pos x="49" y="44"/>
              </a:cxn>
            </a:cxnLst>
            <a:rect l="0" t="0" r="r" b="b"/>
            <a:pathLst>
              <a:path w="57" h="46">
                <a:moveTo>
                  <a:pt x="55" y="27"/>
                </a:moveTo>
                <a:cubicBezTo>
                  <a:pt x="55" y="27"/>
                  <a:pt x="54" y="27"/>
                  <a:pt x="54" y="27"/>
                </a:cubicBezTo>
                <a:cubicBezTo>
                  <a:pt x="54" y="27"/>
                  <a:pt x="54" y="27"/>
                  <a:pt x="54" y="27"/>
                </a:cubicBezTo>
                <a:cubicBezTo>
                  <a:pt x="54" y="27"/>
                  <a:pt x="53" y="27"/>
                  <a:pt x="53" y="27"/>
                </a:cubicBezTo>
                <a:cubicBezTo>
                  <a:pt x="28" y="6"/>
                  <a:pt x="28" y="6"/>
                  <a:pt x="28" y="6"/>
                </a:cubicBezTo>
                <a:cubicBezTo>
                  <a:pt x="4" y="27"/>
                  <a:pt x="4" y="27"/>
                  <a:pt x="4" y="27"/>
                </a:cubicBezTo>
                <a:cubicBezTo>
                  <a:pt x="4" y="27"/>
                  <a:pt x="3" y="27"/>
                  <a:pt x="3" y="27"/>
                </a:cubicBezTo>
                <a:cubicBezTo>
                  <a:pt x="3" y="27"/>
                  <a:pt x="2" y="27"/>
                  <a:pt x="2" y="27"/>
                </a:cubicBezTo>
                <a:cubicBezTo>
                  <a:pt x="0" y="24"/>
                  <a:pt x="0" y="24"/>
                  <a:pt x="0" y="24"/>
                </a:cubicBezTo>
                <a:cubicBezTo>
                  <a:pt x="0" y="24"/>
                  <a:pt x="0" y="23"/>
                  <a:pt x="0" y="23"/>
                </a:cubicBezTo>
                <a:cubicBezTo>
                  <a:pt x="26" y="1"/>
                  <a:pt x="26" y="1"/>
                  <a:pt x="26" y="1"/>
                </a:cubicBezTo>
                <a:cubicBezTo>
                  <a:pt x="27" y="0"/>
                  <a:pt x="30" y="0"/>
                  <a:pt x="31" y="1"/>
                </a:cubicBezTo>
                <a:cubicBezTo>
                  <a:pt x="40" y="8"/>
                  <a:pt x="40" y="8"/>
                  <a:pt x="40" y="8"/>
                </a:cubicBezTo>
                <a:cubicBezTo>
                  <a:pt x="40" y="1"/>
                  <a:pt x="40" y="1"/>
                  <a:pt x="40" y="1"/>
                </a:cubicBezTo>
                <a:cubicBezTo>
                  <a:pt x="40" y="1"/>
                  <a:pt x="40" y="0"/>
                  <a:pt x="41" y="0"/>
                </a:cubicBezTo>
                <a:cubicBezTo>
                  <a:pt x="48" y="0"/>
                  <a:pt x="48" y="0"/>
                  <a:pt x="48" y="0"/>
                </a:cubicBezTo>
                <a:cubicBezTo>
                  <a:pt x="49" y="0"/>
                  <a:pt x="49" y="1"/>
                  <a:pt x="49" y="1"/>
                </a:cubicBezTo>
                <a:cubicBezTo>
                  <a:pt x="49" y="16"/>
                  <a:pt x="49" y="16"/>
                  <a:pt x="49" y="16"/>
                </a:cubicBezTo>
                <a:cubicBezTo>
                  <a:pt x="57" y="23"/>
                  <a:pt x="57" y="23"/>
                  <a:pt x="57" y="23"/>
                </a:cubicBezTo>
                <a:cubicBezTo>
                  <a:pt x="57" y="23"/>
                  <a:pt x="57" y="24"/>
                  <a:pt x="57" y="24"/>
                </a:cubicBezTo>
                <a:lnTo>
                  <a:pt x="55" y="27"/>
                </a:lnTo>
                <a:close/>
                <a:moveTo>
                  <a:pt x="49" y="44"/>
                </a:moveTo>
                <a:cubicBezTo>
                  <a:pt x="49" y="45"/>
                  <a:pt x="48" y="46"/>
                  <a:pt x="47" y="46"/>
                </a:cubicBezTo>
                <a:cubicBezTo>
                  <a:pt x="33" y="46"/>
                  <a:pt x="33" y="46"/>
                  <a:pt x="33" y="46"/>
                </a:cubicBezTo>
                <a:cubicBezTo>
                  <a:pt x="33" y="32"/>
                  <a:pt x="33" y="32"/>
                  <a:pt x="33" y="32"/>
                </a:cubicBezTo>
                <a:cubicBezTo>
                  <a:pt x="24" y="32"/>
                  <a:pt x="24" y="32"/>
                  <a:pt x="24" y="32"/>
                </a:cubicBezTo>
                <a:cubicBezTo>
                  <a:pt x="24" y="46"/>
                  <a:pt x="24" y="46"/>
                  <a:pt x="24" y="46"/>
                </a:cubicBezTo>
                <a:cubicBezTo>
                  <a:pt x="10" y="46"/>
                  <a:pt x="10" y="46"/>
                  <a:pt x="10" y="46"/>
                </a:cubicBezTo>
                <a:cubicBezTo>
                  <a:pt x="9" y="46"/>
                  <a:pt x="8" y="45"/>
                  <a:pt x="8" y="44"/>
                </a:cubicBezTo>
                <a:cubicBezTo>
                  <a:pt x="8" y="27"/>
                  <a:pt x="8" y="27"/>
                  <a:pt x="8" y="27"/>
                </a:cubicBezTo>
                <a:cubicBezTo>
                  <a:pt x="8" y="27"/>
                  <a:pt x="8" y="26"/>
                  <a:pt x="8" y="26"/>
                </a:cubicBezTo>
                <a:cubicBezTo>
                  <a:pt x="28" y="9"/>
                  <a:pt x="28" y="9"/>
                  <a:pt x="28" y="9"/>
                </a:cubicBezTo>
                <a:cubicBezTo>
                  <a:pt x="49" y="26"/>
                  <a:pt x="49" y="26"/>
                  <a:pt x="49" y="26"/>
                </a:cubicBezTo>
                <a:cubicBezTo>
                  <a:pt x="49" y="26"/>
                  <a:pt x="49" y="27"/>
                  <a:pt x="49" y="27"/>
                </a:cubicBezTo>
                <a:lnTo>
                  <a:pt x="49" y="44"/>
                </a:lnTo>
                <a:close/>
              </a:path>
            </a:pathLst>
          </a:custGeom>
          <a:solidFill>
            <a:schemeClr val="bg1"/>
          </a:solidFill>
          <a:ln w="9525">
            <a:noFill/>
            <a:round/>
            <a:headEnd/>
            <a:tailEnd/>
          </a:ln>
        </p:spPr>
        <p:txBody>
          <a:bodyPr vert="horz" wrap="square" lIns="124358" tIns="62179" rIns="124358" bIns="62179" numCol="1" anchor="t" anchorCtr="0" compatLnSpc="1">
            <a:prstTxWarp prst="textNoShape">
              <a:avLst/>
            </a:prstTxWarp>
          </a:bodyPr>
          <a:lstStyle/>
          <a:p>
            <a:endParaRPr lang="en-US"/>
          </a:p>
        </p:txBody>
      </p:sp>
      <p:sp>
        <p:nvSpPr>
          <p:cNvPr id="28" name="Freeform 71"/>
          <p:cNvSpPr>
            <a:spLocks noEditPoints="1"/>
          </p:cNvSpPr>
          <p:nvPr/>
        </p:nvSpPr>
        <p:spPr bwMode="auto">
          <a:xfrm>
            <a:off x="5065097" y="1996362"/>
            <a:ext cx="274208" cy="256898"/>
          </a:xfrm>
          <a:custGeom>
            <a:avLst/>
            <a:gdLst/>
            <a:ahLst/>
            <a:cxnLst>
              <a:cxn ang="0">
                <a:pos x="65" y="22"/>
              </a:cxn>
              <a:cxn ang="0">
                <a:pos x="26" y="45"/>
              </a:cxn>
              <a:cxn ang="0">
                <a:pos x="0" y="26"/>
              </a:cxn>
              <a:cxn ang="0">
                <a:pos x="39" y="0"/>
              </a:cxn>
              <a:cxn ang="0">
                <a:pos x="65" y="22"/>
              </a:cxn>
              <a:cxn ang="0">
                <a:pos x="65" y="69"/>
              </a:cxn>
              <a:cxn ang="0">
                <a:pos x="39" y="91"/>
              </a:cxn>
              <a:cxn ang="0">
                <a:pos x="0" y="67"/>
              </a:cxn>
              <a:cxn ang="0">
                <a:pos x="26" y="45"/>
              </a:cxn>
              <a:cxn ang="0">
                <a:pos x="65" y="69"/>
              </a:cxn>
              <a:cxn ang="0">
                <a:pos x="101" y="97"/>
              </a:cxn>
              <a:cxn ang="0">
                <a:pos x="65" y="119"/>
              </a:cxn>
              <a:cxn ang="0">
                <a:pos x="65" y="119"/>
              </a:cxn>
              <a:cxn ang="0">
                <a:pos x="65" y="119"/>
              </a:cxn>
              <a:cxn ang="0">
                <a:pos x="65" y="119"/>
              </a:cxn>
              <a:cxn ang="0">
                <a:pos x="65" y="119"/>
              </a:cxn>
              <a:cxn ang="0">
                <a:pos x="26" y="97"/>
              </a:cxn>
              <a:cxn ang="0">
                <a:pos x="26" y="89"/>
              </a:cxn>
              <a:cxn ang="0">
                <a:pos x="39" y="95"/>
              </a:cxn>
              <a:cxn ang="0">
                <a:pos x="65" y="74"/>
              </a:cxn>
              <a:cxn ang="0">
                <a:pos x="65" y="74"/>
              </a:cxn>
              <a:cxn ang="0">
                <a:pos x="65" y="74"/>
              </a:cxn>
              <a:cxn ang="0">
                <a:pos x="65" y="74"/>
              </a:cxn>
              <a:cxn ang="0">
                <a:pos x="65" y="74"/>
              </a:cxn>
              <a:cxn ang="0">
                <a:pos x="91" y="95"/>
              </a:cxn>
              <a:cxn ang="0">
                <a:pos x="101" y="89"/>
              </a:cxn>
              <a:cxn ang="0">
                <a:pos x="101" y="97"/>
              </a:cxn>
              <a:cxn ang="0">
                <a:pos x="127" y="26"/>
              </a:cxn>
              <a:cxn ang="0">
                <a:pos x="101" y="45"/>
              </a:cxn>
              <a:cxn ang="0">
                <a:pos x="65" y="22"/>
              </a:cxn>
              <a:cxn ang="0">
                <a:pos x="91" y="0"/>
              </a:cxn>
              <a:cxn ang="0">
                <a:pos x="127" y="26"/>
              </a:cxn>
              <a:cxn ang="0">
                <a:pos x="127" y="67"/>
              </a:cxn>
              <a:cxn ang="0">
                <a:pos x="91" y="91"/>
              </a:cxn>
              <a:cxn ang="0">
                <a:pos x="65" y="69"/>
              </a:cxn>
              <a:cxn ang="0">
                <a:pos x="101" y="45"/>
              </a:cxn>
              <a:cxn ang="0">
                <a:pos x="127" y="67"/>
              </a:cxn>
            </a:cxnLst>
            <a:rect l="0" t="0" r="r" b="b"/>
            <a:pathLst>
              <a:path w="127" h="119">
                <a:moveTo>
                  <a:pt x="65" y="22"/>
                </a:moveTo>
                <a:lnTo>
                  <a:pt x="26" y="45"/>
                </a:lnTo>
                <a:lnTo>
                  <a:pt x="0" y="26"/>
                </a:lnTo>
                <a:lnTo>
                  <a:pt x="39" y="0"/>
                </a:lnTo>
                <a:lnTo>
                  <a:pt x="65" y="22"/>
                </a:lnTo>
                <a:close/>
                <a:moveTo>
                  <a:pt x="65" y="69"/>
                </a:moveTo>
                <a:lnTo>
                  <a:pt x="39" y="91"/>
                </a:lnTo>
                <a:lnTo>
                  <a:pt x="0" y="67"/>
                </a:lnTo>
                <a:lnTo>
                  <a:pt x="26" y="45"/>
                </a:lnTo>
                <a:lnTo>
                  <a:pt x="65" y="69"/>
                </a:lnTo>
                <a:close/>
                <a:moveTo>
                  <a:pt x="101" y="97"/>
                </a:moveTo>
                <a:lnTo>
                  <a:pt x="65" y="119"/>
                </a:lnTo>
                <a:lnTo>
                  <a:pt x="65" y="119"/>
                </a:lnTo>
                <a:lnTo>
                  <a:pt x="65" y="119"/>
                </a:lnTo>
                <a:lnTo>
                  <a:pt x="65" y="119"/>
                </a:lnTo>
                <a:lnTo>
                  <a:pt x="65" y="119"/>
                </a:lnTo>
                <a:lnTo>
                  <a:pt x="26" y="97"/>
                </a:lnTo>
                <a:lnTo>
                  <a:pt x="26" y="89"/>
                </a:lnTo>
                <a:lnTo>
                  <a:pt x="39" y="95"/>
                </a:lnTo>
                <a:lnTo>
                  <a:pt x="65" y="74"/>
                </a:lnTo>
                <a:lnTo>
                  <a:pt x="65" y="74"/>
                </a:lnTo>
                <a:lnTo>
                  <a:pt x="65" y="74"/>
                </a:lnTo>
                <a:lnTo>
                  <a:pt x="65" y="74"/>
                </a:lnTo>
                <a:lnTo>
                  <a:pt x="65" y="74"/>
                </a:lnTo>
                <a:lnTo>
                  <a:pt x="91" y="95"/>
                </a:lnTo>
                <a:lnTo>
                  <a:pt x="101" y="89"/>
                </a:lnTo>
                <a:lnTo>
                  <a:pt x="101" y="97"/>
                </a:lnTo>
                <a:close/>
                <a:moveTo>
                  <a:pt x="127" y="26"/>
                </a:moveTo>
                <a:lnTo>
                  <a:pt x="101" y="45"/>
                </a:lnTo>
                <a:lnTo>
                  <a:pt x="65" y="22"/>
                </a:lnTo>
                <a:lnTo>
                  <a:pt x="91" y="0"/>
                </a:lnTo>
                <a:lnTo>
                  <a:pt x="127" y="26"/>
                </a:lnTo>
                <a:close/>
                <a:moveTo>
                  <a:pt x="127" y="67"/>
                </a:moveTo>
                <a:lnTo>
                  <a:pt x="91" y="91"/>
                </a:lnTo>
                <a:lnTo>
                  <a:pt x="65" y="69"/>
                </a:lnTo>
                <a:lnTo>
                  <a:pt x="101" y="45"/>
                </a:lnTo>
                <a:lnTo>
                  <a:pt x="127" y="67"/>
                </a:lnTo>
                <a:close/>
              </a:path>
            </a:pathLst>
          </a:custGeom>
          <a:solidFill>
            <a:schemeClr val="bg1"/>
          </a:solidFill>
          <a:ln w="9525">
            <a:noFill/>
            <a:round/>
            <a:headEnd/>
            <a:tailEnd/>
          </a:ln>
        </p:spPr>
        <p:txBody>
          <a:bodyPr vert="horz" wrap="square" lIns="124358" tIns="62179" rIns="124358" bIns="62179" numCol="1" anchor="t" anchorCtr="0" compatLnSpc="1">
            <a:prstTxWarp prst="textNoShape">
              <a:avLst/>
            </a:prstTxWarp>
          </a:bodyPr>
          <a:lstStyle/>
          <a:p>
            <a:endParaRPr lang="en-US"/>
          </a:p>
        </p:txBody>
      </p:sp>
      <p:sp>
        <p:nvSpPr>
          <p:cNvPr id="29" name="Freeform 111"/>
          <p:cNvSpPr>
            <a:spLocks noEditPoints="1"/>
          </p:cNvSpPr>
          <p:nvPr/>
        </p:nvSpPr>
        <p:spPr bwMode="auto">
          <a:xfrm>
            <a:off x="5050789" y="2941387"/>
            <a:ext cx="288516" cy="199012"/>
          </a:xfrm>
          <a:custGeom>
            <a:avLst/>
            <a:gdLst/>
            <a:ahLst/>
            <a:cxnLst>
              <a:cxn ang="0">
                <a:pos x="73" y="36"/>
              </a:cxn>
              <a:cxn ang="0">
                <a:pos x="58" y="50"/>
              </a:cxn>
              <a:cxn ang="0">
                <a:pos x="58" y="50"/>
              </a:cxn>
              <a:cxn ang="0">
                <a:pos x="15" y="50"/>
              </a:cxn>
              <a:cxn ang="0">
                <a:pos x="15" y="50"/>
              </a:cxn>
              <a:cxn ang="0">
                <a:pos x="14" y="50"/>
              </a:cxn>
              <a:cxn ang="0">
                <a:pos x="14" y="50"/>
              </a:cxn>
              <a:cxn ang="0">
                <a:pos x="0" y="35"/>
              </a:cxn>
              <a:cxn ang="0">
                <a:pos x="7" y="23"/>
              </a:cxn>
              <a:cxn ang="0">
                <a:pos x="7" y="20"/>
              </a:cxn>
              <a:cxn ang="0">
                <a:pos x="17" y="10"/>
              </a:cxn>
              <a:cxn ang="0">
                <a:pos x="23" y="12"/>
              </a:cxn>
              <a:cxn ang="0">
                <a:pos x="42" y="0"/>
              </a:cxn>
              <a:cxn ang="0">
                <a:pos x="64" y="21"/>
              </a:cxn>
              <a:cxn ang="0">
                <a:pos x="64" y="23"/>
              </a:cxn>
              <a:cxn ang="0">
                <a:pos x="73" y="36"/>
              </a:cxn>
              <a:cxn ang="0">
                <a:pos x="27" y="42"/>
              </a:cxn>
              <a:cxn ang="0">
                <a:pos x="35" y="38"/>
              </a:cxn>
              <a:cxn ang="0">
                <a:pos x="32" y="34"/>
              </a:cxn>
              <a:cxn ang="0">
                <a:pos x="27" y="37"/>
              </a:cxn>
              <a:cxn ang="0">
                <a:pos x="22" y="32"/>
              </a:cxn>
              <a:cxn ang="0">
                <a:pos x="27" y="28"/>
              </a:cxn>
              <a:cxn ang="0">
                <a:pos x="48" y="42"/>
              </a:cxn>
              <a:cxn ang="0">
                <a:pos x="58" y="32"/>
              </a:cxn>
              <a:cxn ang="0">
                <a:pos x="48" y="23"/>
              </a:cxn>
              <a:cxn ang="0">
                <a:pos x="39" y="26"/>
              </a:cxn>
              <a:cxn ang="0">
                <a:pos x="43" y="30"/>
              </a:cxn>
              <a:cxn ang="0">
                <a:pos x="48" y="28"/>
              </a:cxn>
              <a:cxn ang="0">
                <a:pos x="52" y="32"/>
              </a:cxn>
              <a:cxn ang="0">
                <a:pos x="48" y="37"/>
              </a:cxn>
              <a:cxn ang="0">
                <a:pos x="27" y="23"/>
              </a:cxn>
              <a:cxn ang="0">
                <a:pos x="16" y="32"/>
              </a:cxn>
              <a:cxn ang="0">
                <a:pos x="27" y="42"/>
              </a:cxn>
            </a:cxnLst>
            <a:rect l="0" t="0" r="r" b="b"/>
            <a:pathLst>
              <a:path w="73" h="50">
                <a:moveTo>
                  <a:pt x="73" y="36"/>
                </a:moveTo>
                <a:cubicBezTo>
                  <a:pt x="73" y="44"/>
                  <a:pt x="66" y="50"/>
                  <a:pt x="58" y="50"/>
                </a:cubicBezTo>
                <a:cubicBezTo>
                  <a:pt x="58" y="50"/>
                  <a:pt x="58" y="50"/>
                  <a:pt x="58" y="50"/>
                </a:cubicBezTo>
                <a:cubicBezTo>
                  <a:pt x="15" y="50"/>
                  <a:pt x="15" y="50"/>
                  <a:pt x="15" y="50"/>
                </a:cubicBezTo>
                <a:cubicBezTo>
                  <a:pt x="15" y="50"/>
                  <a:pt x="15" y="50"/>
                  <a:pt x="15" y="50"/>
                </a:cubicBezTo>
                <a:cubicBezTo>
                  <a:pt x="14" y="50"/>
                  <a:pt x="14" y="50"/>
                  <a:pt x="14" y="50"/>
                </a:cubicBezTo>
                <a:cubicBezTo>
                  <a:pt x="14" y="50"/>
                  <a:pt x="14" y="50"/>
                  <a:pt x="14" y="50"/>
                </a:cubicBezTo>
                <a:cubicBezTo>
                  <a:pt x="6" y="50"/>
                  <a:pt x="0" y="43"/>
                  <a:pt x="0" y="35"/>
                </a:cubicBezTo>
                <a:cubicBezTo>
                  <a:pt x="0" y="30"/>
                  <a:pt x="3" y="26"/>
                  <a:pt x="7" y="23"/>
                </a:cubicBezTo>
                <a:cubicBezTo>
                  <a:pt x="7" y="22"/>
                  <a:pt x="7" y="21"/>
                  <a:pt x="7" y="20"/>
                </a:cubicBezTo>
                <a:cubicBezTo>
                  <a:pt x="7" y="15"/>
                  <a:pt x="11" y="10"/>
                  <a:pt x="17" y="10"/>
                </a:cubicBezTo>
                <a:cubicBezTo>
                  <a:pt x="19" y="10"/>
                  <a:pt x="21" y="11"/>
                  <a:pt x="23" y="12"/>
                </a:cubicBezTo>
                <a:cubicBezTo>
                  <a:pt x="26" y="5"/>
                  <a:pt x="34" y="0"/>
                  <a:pt x="42" y="0"/>
                </a:cubicBezTo>
                <a:cubicBezTo>
                  <a:pt x="54" y="0"/>
                  <a:pt x="64" y="10"/>
                  <a:pt x="64" y="21"/>
                </a:cubicBezTo>
                <a:cubicBezTo>
                  <a:pt x="64" y="22"/>
                  <a:pt x="64" y="22"/>
                  <a:pt x="64" y="23"/>
                </a:cubicBezTo>
                <a:cubicBezTo>
                  <a:pt x="69" y="25"/>
                  <a:pt x="73" y="30"/>
                  <a:pt x="73" y="36"/>
                </a:cubicBezTo>
                <a:close/>
                <a:moveTo>
                  <a:pt x="27" y="42"/>
                </a:moveTo>
                <a:cubicBezTo>
                  <a:pt x="30" y="42"/>
                  <a:pt x="33" y="41"/>
                  <a:pt x="35" y="38"/>
                </a:cubicBezTo>
                <a:cubicBezTo>
                  <a:pt x="34" y="37"/>
                  <a:pt x="33" y="36"/>
                  <a:pt x="32" y="34"/>
                </a:cubicBezTo>
                <a:cubicBezTo>
                  <a:pt x="31" y="36"/>
                  <a:pt x="29" y="37"/>
                  <a:pt x="27" y="37"/>
                </a:cubicBezTo>
                <a:cubicBezTo>
                  <a:pt x="25" y="37"/>
                  <a:pt x="22" y="35"/>
                  <a:pt x="22" y="32"/>
                </a:cubicBezTo>
                <a:cubicBezTo>
                  <a:pt x="22" y="30"/>
                  <a:pt x="25" y="28"/>
                  <a:pt x="27" y="28"/>
                </a:cubicBezTo>
                <a:cubicBezTo>
                  <a:pt x="35" y="28"/>
                  <a:pt x="37" y="42"/>
                  <a:pt x="48" y="42"/>
                </a:cubicBezTo>
                <a:cubicBezTo>
                  <a:pt x="54" y="42"/>
                  <a:pt x="58" y="38"/>
                  <a:pt x="58" y="32"/>
                </a:cubicBezTo>
                <a:cubicBezTo>
                  <a:pt x="58" y="26"/>
                  <a:pt x="53" y="23"/>
                  <a:pt x="48" y="23"/>
                </a:cubicBezTo>
                <a:cubicBezTo>
                  <a:pt x="44" y="23"/>
                  <a:pt x="42" y="24"/>
                  <a:pt x="39" y="26"/>
                </a:cubicBezTo>
                <a:cubicBezTo>
                  <a:pt x="40" y="28"/>
                  <a:pt x="41" y="29"/>
                  <a:pt x="43" y="30"/>
                </a:cubicBezTo>
                <a:cubicBezTo>
                  <a:pt x="44" y="29"/>
                  <a:pt x="46" y="28"/>
                  <a:pt x="48" y="28"/>
                </a:cubicBezTo>
                <a:cubicBezTo>
                  <a:pt x="50" y="28"/>
                  <a:pt x="52" y="30"/>
                  <a:pt x="52" y="32"/>
                </a:cubicBezTo>
                <a:cubicBezTo>
                  <a:pt x="52" y="35"/>
                  <a:pt x="50" y="37"/>
                  <a:pt x="48" y="37"/>
                </a:cubicBezTo>
                <a:cubicBezTo>
                  <a:pt x="40" y="37"/>
                  <a:pt x="38" y="23"/>
                  <a:pt x="27" y="23"/>
                </a:cubicBezTo>
                <a:cubicBezTo>
                  <a:pt x="21" y="23"/>
                  <a:pt x="16" y="26"/>
                  <a:pt x="16" y="32"/>
                </a:cubicBezTo>
                <a:cubicBezTo>
                  <a:pt x="16" y="38"/>
                  <a:pt x="21" y="42"/>
                  <a:pt x="27" y="42"/>
                </a:cubicBezTo>
                <a:close/>
              </a:path>
            </a:pathLst>
          </a:custGeom>
          <a:solidFill>
            <a:schemeClr val="bg1"/>
          </a:solidFill>
          <a:ln w="9525">
            <a:noFill/>
            <a:round/>
            <a:headEnd/>
            <a:tailEnd/>
          </a:ln>
        </p:spPr>
        <p:txBody>
          <a:bodyPr vert="horz" wrap="square" lIns="124358" tIns="62179" rIns="124358" bIns="62179" numCol="1" anchor="t" anchorCtr="0" compatLnSpc="1">
            <a:prstTxWarp prst="textNoShape">
              <a:avLst/>
            </a:prstTxWarp>
          </a:bodyPr>
          <a:lstStyle/>
          <a:p>
            <a:endParaRPr lang="en-US"/>
          </a:p>
        </p:txBody>
      </p:sp>
      <p:sp>
        <p:nvSpPr>
          <p:cNvPr id="30" name="Freeform 166"/>
          <p:cNvSpPr>
            <a:spLocks noEditPoints="1"/>
          </p:cNvSpPr>
          <p:nvPr/>
        </p:nvSpPr>
        <p:spPr bwMode="auto">
          <a:xfrm>
            <a:off x="5077001" y="3873500"/>
            <a:ext cx="236091" cy="185110"/>
          </a:xfrm>
          <a:custGeom>
            <a:avLst/>
            <a:gdLst/>
            <a:ahLst/>
            <a:cxnLst>
              <a:cxn ang="0">
                <a:pos x="45" y="14"/>
              </a:cxn>
              <a:cxn ang="0">
                <a:pos x="32" y="10"/>
              </a:cxn>
              <a:cxn ang="0">
                <a:pos x="18" y="14"/>
              </a:cxn>
              <a:cxn ang="0">
                <a:pos x="0" y="14"/>
              </a:cxn>
              <a:cxn ang="0">
                <a:pos x="64" y="14"/>
              </a:cxn>
              <a:cxn ang="0">
                <a:pos x="0" y="15"/>
              </a:cxn>
              <a:cxn ang="0">
                <a:pos x="18" y="20"/>
              </a:cxn>
              <a:cxn ang="0">
                <a:pos x="2" y="22"/>
              </a:cxn>
              <a:cxn ang="0">
                <a:pos x="9" y="35"/>
              </a:cxn>
              <a:cxn ang="0">
                <a:pos x="1" y="36"/>
              </a:cxn>
              <a:cxn ang="0">
                <a:pos x="0" y="28"/>
              </a:cxn>
              <a:cxn ang="0">
                <a:pos x="8" y="27"/>
              </a:cxn>
              <a:cxn ang="0">
                <a:pos x="9" y="35"/>
              </a:cxn>
              <a:cxn ang="0">
                <a:pos x="15" y="50"/>
              </a:cxn>
              <a:cxn ang="0">
                <a:pos x="7" y="49"/>
              </a:cxn>
              <a:cxn ang="0">
                <a:pos x="8" y="41"/>
              </a:cxn>
              <a:cxn ang="0">
                <a:pos x="16" y="42"/>
              </a:cxn>
              <a:cxn ang="0">
                <a:pos x="23" y="35"/>
              </a:cxn>
              <a:cxn ang="0">
                <a:pos x="15" y="36"/>
              </a:cxn>
              <a:cxn ang="0">
                <a:pos x="13" y="28"/>
              </a:cxn>
              <a:cxn ang="0">
                <a:pos x="21" y="27"/>
              </a:cxn>
              <a:cxn ang="0">
                <a:pos x="23" y="35"/>
              </a:cxn>
              <a:cxn ang="0">
                <a:pos x="28" y="50"/>
              </a:cxn>
              <a:cxn ang="0">
                <a:pos x="20" y="49"/>
              </a:cxn>
              <a:cxn ang="0">
                <a:pos x="21" y="41"/>
              </a:cxn>
              <a:cxn ang="0">
                <a:pos x="29" y="42"/>
              </a:cxn>
              <a:cxn ang="0">
                <a:pos x="36" y="35"/>
              </a:cxn>
              <a:cxn ang="0">
                <a:pos x="28" y="36"/>
              </a:cxn>
              <a:cxn ang="0">
                <a:pos x="27" y="28"/>
              </a:cxn>
              <a:cxn ang="0">
                <a:pos x="35" y="27"/>
              </a:cxn>
              <a:cxn ang="0">
                <a:pos x="36" y="35"/>
              </a:cxn>
              <a:cxn ang="0">
                <a:pos x="42" y="50"/>
              </a:cxn>
              <a:cxn ang="0">
                <a:pos x="34" y="49"/>
              </a:cxn>
              <a:cxn ang="0">
                <a:pos x="35" y="41"/>
              </a:cxn>
              <a:cxn ang="0">
                <a:pos x="43" y="42"/>
              </a:cxn>
              <a:cxn ang="0">
                <a:pos x="50" y="35"/>
              </a:cxn>
              <a:cxn ang="0">
                <a:pos x="42" y="36"/>
              </a:cxn>
              <a:cxn ang="0">
                <a:pos x="41" y="28"/>
              </a:cxn>
              <a:cxn ang="0">
                <a:pos x="49" y="27"/>
              </a:cxn>
              <a:cxn ang="0">
                <a:pos x="50" y="35"/>
              </a:cxn>
              <a:cxn ang="0">
                <a:pos x="61" y="22"/>
              </a:cxn>
              <a:cxn ang="0">
                <a:pos x="45" y="20"/>
              </a:cxn>
              <a:cxn ang="0">
                <a:pos x="64" y="15"/>
              </a:cxn>
              <a:cxn ang="0">
                <a:pos x="57" y="49"/>
              </a:cxn>
              <a:cxn ang="0">
                <a:pos x="49" y="50"/>
              </a:cxn>
              <a:cxn ang="0">
                <a:pos x="48" y="42"/>
              </a:cxn>
              <a:cxn ang="0">
                <a:pos x="56" y="41"/>
              </a:cxn>
              <a:cxn ang="0">
                <a:pos x="57" y="49"/>
              </a:cxn>
              <a:cxn ang="0">
                <a:pos x="63" y="36"/>
              </a:cxn>
              <a:cxn ang="0">
                <a:pos x="55" y="35"/>
              </a:cxn>
              <a:cxn ang="0">
                <a:pos x="56" y="27"/>
              </a:cxn>
              <a:cxn ang="0">
                <a:pos x="64" y="28"/>
              </a:cxn>
            </a:cxnLst>
            <a:rect l="0" t="0" r="r" b="b"/>
            <a:pathLst>
              <a:path w="64" h="50">
                <a:moveTo>
                  <a:pt x="64" y="14"/>
                </a:moveTo>
                <a:cubicBezTo>
                  <a:pt x="45" y="14"/>
                  <a:pt x="45" y="14"/>
                  <a:pt x="45" y="14"/>
                </a:cubicBezTo>
                <a:cubicBezTo>
                  <a:pt x="45" y="14"/>
                  <a:pt x="45" y="14"/>
                  <a:pt x="45" y="14"/>
                </a:cubicBezTo>
                <a:cubicBezTo>
                  <a:pt x="45" y="12"/>
                  <a:pt x="44" y="10"/>
                  <a:pt x="32" y="10"/>
                </a:cubicBezTo>
                <a:cubicBezTo>
                  <a:pt x="19" y="10"/>
                  <a:pt x="18" y="12"/>
                  <a:pt x="18" y="14"/>
                </a:cubicBezTo>
                <a:cubicBezTo>
                  <a:pt x="18" y="14"/>
                  <a:pt x="18" y="14"/>
                  <a:pt x="18" y="14"/>
                </a:cubicBezTo>
                <a:cubicBezTo>
                  <a:pt x="0" y="14"/>
                  <a:pt x="0" y="14"/>
                  <a:pt x="0" y="14"/>
                </a:cubicBezTo>
                <a:cubicBezTo>
                  <a:pt x="0" y="14"/>
                  <a:pt x="0" y="14"/>
                  <a:pt x="0" y="14"/>
                </a:cubicBezTo>
                <a:cubicBezTo>
                  <a:pt x="0" y="11"/>
                  <a:pt x="4" y="0"/>
                  <a:pt x="32" y="0"/>
                </a:cubicBezTo>
                <a:cubicBezTo>
                  <a:pt x="59" y="0"/>
                  <a:pt x="64" y="11"/>
                  <a:pt x="64" y="14"/>
                </a:cubicBezTo>
                <a:close/>
                <a:moveTo>
                  <a:pt x="0" y="20"/>
                </a:moveTo>
                <a:cubicBezTo>
                  <a:pt x="0" y="15"/>
                  <a:pt x="0" y="15"/>
                  <a:pt x="0" y="15"/>
                </a:cubicBezTo>
                <a:cubicBezTo>
                  <a:pt x="18" y="15"/>
                  <a:pt x="18" y="15"/>
                  <a:pt x="18" y="15"/>
                </a:cubicBezTo>
                <a:cubicBezTo>
                  <a:pt x="18" y="20"/>
                  <a:pt x="18" y="20"/>
                  <a:pt x="18" y="20"/>
                </a:cubicBezTo>
                <a:cubicBezTo>
                  <a:pt x="18" y="21"/>
                  <a:pt x="17" y="22"/>
                  <a:pt x="16" y="22"/>
                </a:cubicBezTo>
                <a:cubicBezTo>
                  <a:pt x="2" y="22"/>
                  <a:pt x="2" y="22"/>
                  <a:pt x="2" y="22"/>
                </a:cubicBezTo>
                <a:cubicBezTo>
                  <a:pt x="1" y="22"/>
                  <a:pt x="0" y="21"/>
                  <a:pt x="0" y="20"/>
                </a:cubicBezTo>
                <a:close/>
                <a:moveTo>
                  <a:pt x="9" y="35"/>
                </a:moveTo>
                <a:cubicBezTo>
                  <a:pt x="9" y="36"/>
                  <a:pt x="8" y="36"/>
                  <a:pt x="8" y="36"/>
                </a:cubicBezTo>
                <a:cubicBezTo>
                  <a:pt x="1" y="36"/>
                  <a:pt x="1" y="36"/>
                  <a:pt x="1" y="36"/>
                </a:cubicBezTo>
                <a:cubicBezTo>
                  <a:pt x="0" y="36"/>
                  <a:pt x="0" y="36"/>
                  <a:pt x="0" y="35"/>
                </a:cubicBezTo>
                <a:cubicBezTo>
                  <a:pt x="0" y="28"/>
                  <a:pt x="0" y="28"/>
                  <a:pt x="0" y="28"/>
                </a:cubicBezTo>
                <a:cubicBezTo>
                  <a:pt x="0" y="27"/>
                  <a:pt x="0" y="27"/>
                  <a:pt x="1" y="27"/>
                </a:cubicBezTo>
                <a:cubicBezTo>
                  <a:pt x="8" y="27"/>
                  <a:pt x="8" y="27"/>
                  <a:pt x="8" y="27"/>
                </a:cubicBezTo>
                <a:cubicBezTo>
                  <a:pt x="8" y="27"/>
                  <a:pt x="9" y="27"/>
                  <a:pt x="9" y="28"/>
                </a:cubicBezTo>
                <a:lnTo>
                  <a:pt x="9" y="35"/>
                </a:lnTo>
                <a:close/>
                <a:moveTo>
                  <a:pt x="16" y="49"/>
                </a:moveTo>
                <a:cubicBezTo>
                  <a:pt x="16" y="49"/>
                  <a:pt x="15" y="50"/>
                  <a:pt x="15" y="50"/>
                </a:cubicBezTo>
                <a:cubicBezTo>
                  <a:pt x="8" y="50"/>
                  <a:pt x="8" y="50"/>
                  <a:pt x="8" y="50"/>
                </a:cubicBezTo>
                <a:cubicBezTo>
                  <a:pt x="7" y="50"/>
                  <a:pt x="7" y="49"/>
                  <a:pt x="7" y="49"/>
                </a:cubicBezTo>
                <a:cubicBezTo>
                  <a:pt x="7" y="42"/>
                  <a:pt x="7" y="42"/>
                  <a:pt x="7" y="42"/>
                </a:cubicBezTo>
                <a:cubicBezTo>
                  <a:pt x="7" y="41"/>
                  <a:pt x="7" y="41"/>
                  <a:pt x="8" y="41"/>
                </a:cubicBezTo>
                <a:cubicBezTo>
                  <a:pt x="15" y="41"/>
                  <a:pt x="15" y="41"/>
                  <a:pt x="15" y="41"/>
                </a:cubicBezTo>
                <a:cubicBezTo>
                  <a:pt x="15" y="41"/>
                  <a:pt x="16" y="41"/>
                  <a:pt x="16" y="42"/>
                </a:cubicBezTo>
                <a:lnTo>
                  <a:pt x="16" y="49"/>
                </a:lnTo>
                <a:close/>
                <a:moveTo>
                  <a:pt x="23" y="35"/>
                </a:moveTo>
                <a:cubicBezTo>
                  <a:pt x="23" y="36"/>
                  <a:pt x="22" y="36"/>
                  <a:pt x="21" y="36"/>
                </a:cubicBezTo>
                <a:cubicBezTo>
                  <a:pt x="15" y="36"/>
                  <a:pt x="15" y="36"/>
                  <a:pt x="15" y="36"/>
                </a:cubicBezTo>
                <a:cubicBezTo>
                  <a:pt x="14" y="36"/>
                  <a:pt x="13" y="36"/>
                  <a:pt x="13" y="35"/>
                </a:cubicBezTo>
                <a:cubicBezTo>
                  <a:pt x="13" y="28"/>
                  <a:pt x="13" y="28"/>
                  <a:pt x="13" y="28"/>
                </a:cubicBezTo>
                <a:cubicBezTo>
                  <a:pt x="13" y="27"/>
                  <a:pt x="14" y="27"/>
                  <a:pt x="15" y="27"/>
                </a:cubicBezTo>
                <a:cubicBezTo>
                  <a:pt x="21" y="27"/>
                  <a:pt x="21" y="27"/>
                  <a:pt x="21" y="27"/>
                </a:cubicBezTo>
                <a:cubicBezTo>
                  <a:pt x="22" y="27"/>
                  <a:pt x="23" y="27"/>
                  <a:pt x="23" y="28"/>
                </a:cubicBezTo>
                <a:lnTo>
                  <a:pt x="23" y="35"/>
                </a:lnTo>
                <a:close/>
                <a:moveTo>
                  <a:pt x="29" y="49"/>
                </a:moveTo>
                <a:cubicBezTo>
                  <a:pt x="29" y="49"/>
                  <a:pt x="29" y="50"/>
                  <a:pt x="28" y="50"/>
                </a:cubicBezTo>
                <a:cubicBezTo>
                  <a:pt x="21" y="50"/>
                  <a:pt x="21" y="50"/>
                  <a:pt x="21" y="50"/>
                </a:cubicBezTo>
                <a:cubicBezTo>
                  <a:pt x="21" y="50"/>
                  <a:pt x="20" y="49"/>
                  <a:pt x="20" y="49"/>
                </a:cubicBezTo>
                <a:cubicBezTo>
                  <a:pt x="20" y="42"/>
                  <a:pt x="20" y="42"/>
                  <a:pt x="20" y="42"/>
                </a:cubicBezTo>
                <a:cubicBezTo>
                  <a:pt x="20" y="41"/>
                  <a:pt x="21" y="41"/>
                  <a:pt x="21" y="41"/>
                </a:cubicBezTo>
                <a:cubicBezTo>
                  <a:pt x="28" y="41"/>
                  <a:pt x="28" y="41"/>
                  <a:pt x="28" y="41"/>
                </a:cubicBezTo>
                <a:cubicBezTo>
                  <a:pt x="29" y="41"/>
                  <a:pt x="29" y="41"/>
                  <a:pt x="29" y="42"/>
                </a:cubicBezTo>
                <a:lnTo>
                  <a:pt x="29" y="49"/>
                </a:lnTo>
                <a:close/>
                <a:moveTo>
                  <a:pt x="36" y="35"/>
                </a:moveTo>
                <a:cubicBezTo>
                  <a:pt x="36" y="36"/>
                  <a:pt x="36" y="36"/>
                  <a:pt x="35" y="36"/>
                </a:cubicBezTo>
                <a:cubicBezTo>
                  <a:pt x="28" y="36"/>
                  <a:pt x="28" y="36"/>
                  <a:pt x="28" y="36"/>
                </a:cubicBezTo>
                <a:cubicBezTo>
                  <a:pt x="28" y="36"/>
                  <a:pt x="27" y="36"/>
                  <a:pt x="27" y="35"/>
                </a:cubicBezTo>
                <a:cubicBezTo>
                  <a:pt x="27" y="28"/>
                  <a:pt x="27" y="28"/>
                  <a:pt x="27" y="28"/>
                </a:cubicBezTo>
                <a:cubicBezTo>
                  <a:pt x="27" y="27"/>
                  <a:pt x="28" y="27"/>
                  <a:pt x="28" y="27"/>
                </a:cubicBezTo>
                <a:cubicBezTo>
                  <a:pt x="35" y="27"/>
                  <a:pt x="35" y="27"/>
                  <a:pt x="35" y="27"/>
                </a:cubicBezTo>
                <a:cubicBezTo>
                  <a:pt x="36" y="27"/>
                  <a:pt x="36" y="27"/>
                  <a:pt x="36" y="28"/>
                </a:cubicBezTo>
                <a:lnTo>
                  <a:pt x="36" y="35"/>
                </a:lnTo>
                <a:close/>
                <a:moveTo>
                  <a:pt x="43" y="49"/>
                </a:moveTo>
                <a:cubicBezTo>
                  <a:pt x="43" y="49"/>
                  <a:pt x="43" y="50"/>
                  <a:pt x="42" y="50"/>
                </a:cubicBezTo>
                <a:cubicBezTo>
                  <a:pt x="35" y="50"/>
                  <a:pt x="35" y="50"/>
                  <a:pt x="35" y="50"/>
                </a:cubicBezTo>
                <a:cubicBezTo>
                  <a:pt x="35" y="50"/>
                  <a:pt x="34" y="49"/>
                  <a:pt x="34" y="49"/>
                </a:cubicBezTo>
                <a:cubicBezTo>
                  <a:pt x="34" y="42"/>
                  <a:pt x="34" y="42"/>
                  <a:pt x="34" y="42"/>
                </a:cubicBezTo>
                <a:cubicBezTo>
                  <a:pt x="34" y="41"/>
                  <a:pt x="35" y="41"/>
                  <a:pt x="35" y="41"/>
                </a:cubicBezTo>
                <a:cubicBezTo>
                  <a:pt x="42" y="41"/>
                  <a:pt x="42" y="41"/>
                  <a:pt x="42" y="41"/>
                </a:cubicBezTo>
                <a:cubicBezTo>
                  <a:pt x="43" y="41"/>
                  <a:pt x="43" y="41"/>
                  <a:pt x="43" y="42"/>
                </a:cubicBezTo>
                <a:lnTo>
                  <a:pt x="43" y="49"/>
                </a:lnTo>
                <a:close/>
                <a:moveTo>
                  <a:pt x="50" y="35"/>
                </a:moveTo>
                <a:cubicBezTo>
                  <a:pt x="50" y="36"/>
                  <a:pt x="50" y="36"/>
                  <a:pt x="49" y="36"/>
                </a:cubicBezTo>
                <a:cubicBezTo>
                  <a:pt x="42" y="36"/>
                  <a:pt x="42" y="36"/>
                  <a:pt x="42" y="36"/>
                </a:cubicBezTo>
                <a:cubicBezTo>
                  <a:pt x="41" y="36"/>
                  <a:pt x="41" y="36"/>
                  <a:pt x="41" y="35"/>
                </a:cubicBezTo>
                <a:cubicBezTo>
                  <a:pt x="41" y="28"/>
                  <a:pt x="41" y="28"/>
                  <a:pt x="41" y="28"/>
                </a:cubicBezTo>
                <a:cubicBezTo>
                  <a:pt x="41" y="27"/>
                  <a:pt x="41" y="27"/>
                  <a:pt x="42" y="27"/>
                </a:cubicBezTo>
                <a:cubicBezTo>
                  <a:pt x="49" y="27"/>
                  <a:pt x="49" y="27"/>
                  <a:pt x="49" y="27"/>
                </a:cubicBezTo>
                <a:cubicBezTo>
                  <a:pt x="50" y="27"/>
                  <a:pt x="50" y="27"/>
                  <a:pt x="50" y="28"/>
                </a:cubicBezTo>
                <a:lnTo>
                  <a:pt x="50" y="35"/>
                </a:lnTo>
                <a:close/>
                <a:moveTo>
                  <a:pt x="64" y="20"/>
                </a:moveTo>
                <a:cubicBezTo>
                  <a:pt x="64" y="21"/>
                  <a:pt x="63" y="22"/>
                  <a:pt x="61" y="22"/>
                </a:cubicBezTo>
                <a:cubicBezTo>
                  <a:pt x="48" y="22"/>
                  <a:pt x="48" y="22"/>
                  <a:pt x="48" y="22"/>
                </a:cubicBezTo>
                <a:cubicBezTo>
                  <a:pt x="46" y="22"/>
                  <a:pt x="45" y="21"/>
                  <a:pt x="45" y="20"/>
                </a:cubicBezTo>
                <a:cubicBezTo>
                  <a:pt x="45" y="15"/>
                  <a:pt x="45" y="15"/>
                  <a:pt x="45" y="15"/>
                </a:cubicBezTo>
                <a:cubicBezTo>
                  <a:pt x="64" y="15"/>
                  <a:pt x="64" y="15"/>
                  <a:pt x="64" y="15"/>
                </a:cubicBezTo>
                <a:lnTo>
                  <a:pt x="64" y="20"/>
                </a:lnTo>
                <a:close/>
                <a:moveTo>
                  <a:pt x="57" y="49"/>
                </a:moveTo>
                <a:cubicBezTo>
                  <a:pt x="57" y="49"/>
                  <a:pt x="56" y="50"/>
                  <a:pt x="56" y="50"/>
                </a:cubicBezTo>
                <a:cubicBezTo>
                  <a:pt x="49" y="50"/>
                  <a:pt x="49" y="50"/>
                  <a:pt x="49" y="50"/>
                </a:cubicBezTo>
                <a:cubicBezTo>
                  <a:pt x="48" y="50"/>
                  <a:pt x="48" y="49"/>
                  <a:pt x="48" y="49"/>
                </a:cubicBezTo>
                <a:cubicBezTo>
                  <a:pt x="48" y="42"/>
                  <a:pt x="48" y="42"/>
                  <a:pt x="48" y="42"/>
                </a:cubicBezTo>
                <a:cubicBezTo>
                  <a:pt x="48" y="41"/>
                  <a:pt x="48" y="41"/>
                  <a:pt x="49" y="41"/>
                </a:cubicBezTo>
                <a:cubicBezTo>
                  <a:pt x="56" y="41"/>
                  <a:pt x="56" y="41"/>
                  <a:pt x="56" y="41"/>
                </a:cubicBezTo>
                <a:cubicBezTo>
                  <a:pt x="56" y="41"/>
                  <a:pt x="57" y="41"/>
                  <a:pt x="57" y="42"/>
                </a:cubicBezTo>
                <a:lnTo>
                  <a:pt x="57" y="49"/>
                </a:lnTo>
                <a:close/>
                <a:moveTo>
                  <a:pt x="64" y="35"/>
                </a:moveTo>
                <a:cubicBezTo>
                  <a:pt x="64" y="36"/>
                  <a:pt x="63" y="36"/>
                  <a:pt x="63" y="36"/>
                </a:cubicBezTo>
                <a:cubicBezTo>
                  <a:pt x="56" y="36"/>
                  <a:pt x="56" y="36"/>
                  <a:pt x="56" y="36"/>
                </a:cubicBezTo>
                <a:cubicBezTo>
                  <a:pt x="55" y="36"/>
                  <a:pt x="55" y="36"/>
                  <a:pt x="55" y="35"/>
                </a:cubicBezTo>
                <a:cubicBezTo>
                  <a:pt x="55" y="28"/>
                  <a:pt x="55" y="28"/>
                  <a:pt x="55" y="28"/>
                </a:cubicBezTo>
                <a:cubicBezTo>
                  <a:pt x="55" y="27"/>
                  <a:pt x="55" y="27"/>
                  <a:pt x="56" y="27"/>
                </a:cubicBezTo>
                <a:cubicBezTo>
                  <a:pt x="63" y="27"/>
                  <a:pt x="63" y="27"/>
                  <a:pt x="63" y="27"/>
                </a:cubicBezTo>
                <a:cubicBezTo>
                  <a:pt x="63" y="27"/>
                  <a:pt x="64" y="27"/>
                  <a:pt x="64" y="28"/>
                </a:cubicBezTo>
                <a:lnTo>
                  <a:pt x="64" y="35"/>
                </a:lnTo>
                <a:close/>
              </a:path>
            </a:pathLst>
          </a:custGeom>
          <a:solidFill>
            <a:schemeClr val="bg1"/>
          </a:solidFill>
          <a:ln w="9525">
            <a:noFill/>
            <a:round/>
            <a:headEnd/>
            <a:tailEnd/>
          </a:ln>
        </p:spPr>
        <p:txBody>
          <a:bodyPr vert="horz" wrap="square" lIns="124358" tIns="62179" rIns="124358" bIns="62179" numCol="1" anchor="t" anchorCtr="0" compatLnSpc="1">
            <a:prstTxWarp prst="textNoShape">
              <a:avLst/>
            </a:prstTxWarp>
          </a:bodyPr>
          <a:lstStyle/>
          <a:p>
            <a:endParaRPr lang="en-US"/>
          </a:p>
        </p:txBody>
      </p:sp>
      <p:pic>
        <p:nvPicPr>
          <p:cNvPr id="31" name="Picture 2" descr="F:\案例二\394\1.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9919" t="31282" r="55280" b="31477"/>
          <a:stretch/>
        </p:blipFill>
        <p:spPr bwMode="auto">
          <a:xfrm rot="10800000" flipH="1">
            <a:off x="6876682" y="3624355"/>
            <a:ext cx="2267318" cy="1580922"/>
          </a:xfrm>
          <a:prstGeom prst="rect">
            <a:avLst/>
          </a:prstGeom>
          <a:noFill/>
          <a:effectLst>
            <a:outerShdw blurRad="342900" dist="139700" dir="13500000" sx="102000" sy="102000" algn="br" rotWithShape="0">
              <a:prstClr val="black">
                <a:alpha val="40000"/>
              </a:prstClr>
            </a:outerShdw>
          </a:effectLst>
          <a:extLst>
            <a:ext uri="{909E8E84-426E-40DD-AFC4-6F175D3DCCD1}">
              <a14:hiddenFill xmlns:a14="http://schemas.microsoft.com/office/drawing/2010/main">
                <a:solidFill>
                  <a:srgbClr val="FFFFFF"/>
                </a:solidFill>
              </a14:hiddenFill>
            </a:ext>
          </a:extLst>
        </p:spPr>
      </p:pic>
      <p:grpSp>
        <p:nvGrpSpPr>
          <p:cNvPr id="2" name="组 1"/>
          <p:cNvGrpSpPr/>
          <p:nvPr/>
        </p:nvGrpSpPr>
        <p:grpSpPr>
          <a:xfrm>
            <a:off x="2857899" y="1082029"/>
            <a:ext cx="1290373" cy="921814"/>
            <a:chOff x="7837714" y="338406"/>
            <a:chExt cx="1290373" cy="921814"/>
          </a:xfrm>
        </p:grpSpPr>
        <p:pic>
          <p:nvPicPr>
            <p:cNvPr id="32" name="图片 31"/>
            <p:cNvPicPr>
              <a:picLocks noChangeAspect="1"/>
            </p:cNvPicPr>
            <p:nvPr/>
          </p:nvPicPr>
          <p:blipFill rotWithShape="1">
            <a:blip r:embed="rId4" cstate="print">
              <a:extLst>
                <a:ext uri="{28A0092B-C50C-407E-A947-70E740481C1C}">
                  <a14:useLocalDpi xmlns:a14="http://schemas.microsoft.com/office/drawing/2010/main" val="0"/>
                </a:ext>
              </a:extLst>
            </a:blip>
            <a:srcRect l="-2594" r="71827"/>
            <a:stretch/>
          </p:blipFill>
          <p:spPr>
            <a:xfrm>
              <a:off x="8205314" y="338406"/>
              <a:ext cx="555172" cy="460907"/>
            </a:xfrm>
            <a:prstGeom prst="rect">
              <a:avLst/>
            </a:prstGeom>
          </p:spPr>
        </p:pic>
        <p:pic>
          <p:nvPicPr>
            <p:cNvPr id="33" name="图片 32"/>
            <p:cNvPicPr>
              <a:picLocks noChangeAspect="1"/>
            </p:cNvPicPr>
            <p:nvPr/>
          </p:nvPicPr>
          <p:blipFill rotWithShape="1">
            <a:blip r:embed="rId5" cstate="print">
              <a:extLst>
                <a:ext uri="{28A0092B-C50C-407E-A947-70E740481C1C}">
                  <a14:useLocalDpi xmlns:a14="http://schemas.microsoft.com/office/drawing/2010/main" val="0"/>
                </a:ext>
              </a:extLst>
            </a:blip>
            <a:srcRect l="28491"/>
            <a:stretch/>
          </p:blipFill>
          <p:spPr>
            <a:xfrm>
              <a:off x="7837714" y="799313"/>
              <a:ext cx="1290373" cy="460907"/>
            </a:xfrm>
            <a:prstGeom prst="rect">
              <a:avLst/>
            </a:prstGeom>
          </p:spPr>
        </p:pic>
      </p:grpSp>
    </p:spTree>
    <p:extLst>
      <p:ext uri="{BB962C8B-B14F-4D97-AF65-F5344CB8AC3E}">
        <p14:creationId xmlns:p14="http://schemas.microsoft.com/office/powerpoint/2010/main" val="303863485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9144000" cy="5143500"/>
          </a:xfrm>
          <a:prstGeom prst="rect">
            <a:avLst/>
          </a:prstGeom>
          <a:gradFill flip="none" rotWithShape="1">
            <a:gsLst>
              <a:gs pos="0">
                <a:schemeClr val="bg1"/>
              </a:gs>
              <a:gs pos="50000">
                <a:schemeClr val="bg1">
                  <a:lumMod val="95000"/>
                </a:schemeClr>
              </a:gs>
              <a:gs pos="100000">
                <a:schemeClr val="bg1">
                  <a:lumMod val="8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spcCol="0" rtlCol="0" anchor="ctr"/>
          <a:lstStyle/>
          <a:p>
            <a:pPr algn="ctr"/>
            <a:endParaRPr lang="zh-CN" altLang="en-US"/>
          </a:p>
        </p:txBody>
      </p:sp>
      <p:pic>
        <p:nvPicPr>
          <p:cNvPr id="5" name="Picture 2" descr="F:\案例二\394\1.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9919" t="31282" r="51052" b="31477"/>
          <a:stretch/>
        </p:blipFill>
        <p:spPr bwMode="auto">
          <a:xfrm rot="21214532" flipH="1">
            <a:off x="-435985" y="-197304"/>
            <a:ext cx="2442770" cy="1580922"/>
          </a:xfrm>
          <a:prstGeom prst="rect">
            <a:avLst/>
          </a:prstGeom>
          <a:noFill/>
          <a:effectLst>
            <a:outerShdw blurRad="342900" dist="1397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5" name="Picture 2" descr="F:\案例二\394\1.png"/>
          <p:cNvPicPr preferRelativeResize="0">
            <a:picLocks noChangeArrowheads="1"/>
          </p:cNvPicPr>
          <p:nvPr/>
        </p:nvPicPr>
        <p:blipFill rotWithShape="1">
          <a:blip r:embed="rId3" cstate="print">
            <a:extLst>
              <a:ext uri="{28A0092B-C50C-407E-A947-70E740481C1C}">
                <a14:useLocalDpi xmlns:a14="http://schemas.microsoft.com/office/drawing/2010/main" val="0"/>
              </a:ext>
            </a:extLst>
          </a:blip>
          <a:srcRect l="414" t="29347" r="41232" b="70030"/>
          <a:stretch/>
        </p:blipFill>
        <p:spPr bwMode="auto">
          <a:xfrm>
            <a:off x="0" y="5107500"/>
            <a:ext cx="9144000" cy="54000"/>
          </a:xfrm>
          <a:prstGeom prst="rect">
            <a:avLst/>
          </a:prstGeom>
          <a:noFill/>
          <a:effectLst>
            <a:outerShdw blurRad="342900" dist="139700" dir="12060000" sx="102000" sy="102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6" name="Picture 4" descr="G:\稻壳儿\5\miracomunicazione\shadow3.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V="1">
            <a:off x="0" y="4733924"/>
            <a:ext cx="9144000" cy="373574"/>
          </a:xfrm>
          <a:prstGeom prst="rect">
            <a:avLst/>
          </a:prstGeom>
          <a:noFill/>
          <a:extLst>
            <a:ext uri="{909E8E84-426E-40DD-AFC4-6F175D3DCCD1}">
              <a14:hiddenFill xmlns:a14="http://schemas.microsoft.com/office/drawing/2010/main">
                <a:solidFill>
                  <a:srgbClr val="FFFFFF"/>
                </a:solidFill>
              </a14:hiddenFill>
            </a:ext>
          </a:extLst>
        </p:spPr>
      </p:pic>
      <p:grpSp>
        <p:nvGrpSpPr>
          <p:cNvPr id="53" name="Group 96"/>
          <p:cNvGrpSpPr/>
          <p:nvPr/>
        </p:nvGrpSpPr>
        <p:grpSpPr>
          <a:xfrm>
            <a:off x="2829983" y="3211336"/>
            <a:ext cx="1643067" cy="782246"/>
            <a:chOff x="5022025" y="4220590"/>
            <a:chExt cx="2190756" cy="1042994"/>
          </a:xfrm>
          <a:solidFill>
            <a:srgbClr val="0A4776"/>
          </a:solidFill>
        </p:grpSpPr>
        <p:grpSp>
          <p:nvGrpSpPr>
            <p:cNvPr id="54" name="Group 97"/>
            <p:cNvGrpSpPr/>
            <p:nvPr/>
          </p:nvGrpSpPr>
          <p:grpSpPr>
            <a:xfrm>
              <a:off x="5022025" y="4236643"/>
              <a:ext cx="1166500" cy="1026941"/>
              <a:chOff x="2873965" y="2332283"/>
              <a:chExt cx="1166500" cy="1026941"/>
            </a:xfrm>
            <a:grpFill/>
          </p:grpSpPr>
          <p:sp>
            <p:nvSpPr>
              <p:cNvPr id="58" name="Block Arc 101"/>
              <p:cNvSpPr/>
              <p:nvPr/>
            </p:nvSpPr>
            <p:spPr>
              <a:xfrm>
                <a:off x="3013524" y="2332283"/>
                <a:ext cx="1026941" cy="1026941"/>
              </a:xfrm>
              <a:prstGeom prst="blockArc">
                <a:avLst>
                  <a:gd name="adj1" fmla="val 16202709"/>
                  <a:gd name="adj2" fmla="val 21553953"/>
                  <a:gd name="adj3" fmla="val 1378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38"/>
                <a:endParaRPr lang="en-US" sz="1400">
                  <a:solidFill>
                    <a:srgbClr val="262526"/>
                  </a:solidFill>
                </a:endParaRPr>
              </a:p>
            </p:txBody>
          </p:sp>
          <p:sp>
            <p:nvSpPr>
              <p:cNvPr id="59" name="Rectangle 102"/>
              <p:cNvSpPr/>
              <p:nvPr/>
            </p:nvSpPr>
            <p:spPr>
              <a:xfrm>
                <a:off x="2873965" y="2332283"/>
                <a:ext cx="654747" cy="14272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38"/>
                <a:endParaRPr lang="en-US" sz="1400">
                  <a:solidFill>
                    <a:srgbClr val="FFFFFF"/>
                  </a:solidFill>
                </a:endParaRPr>
              </a:p>
            </p:txBody>
          </p:sp>
        </p:grpSp>
        <p:grpSp>
          <p:nvGrpSpPr>
            <p:cNvPr id="55" name="Group 98"/>
            <p:cNvGrpSpPr/>
            <p:nvPr/>
          </p:nvGrpSpPr>
          <p:grpSpPr>
            <a:xfrm>
              <a:off x="6046281" y="4220590"/>
              <a:ext cx="1166500" cy="1026941"/>
              <a:chOff x="6557826" y="3997627"/>
              <a:chExt cx="1166500" cy="1026941"/>
            </a:xfrm>
            <a:grpFill/>
          </p:grpSpPr>
          <p:sp>
            <p:nvSpPr>
              <p:cNvPr id="56" name="Block Arc 99"/>
              <p:cNvSpPr/>
              <p:nvPr/>
            </p:nvSpPr>
            <p:spPr>
              <a:xfrm rot="10800000">
                <a:off x="6557826" y="3997627"/>
                <a:ext cx="1026941" cy="1026941"/>
              </a:xfrm>
              <a:prstGeom prst="blockArc">
                <a:avLst>
                  <a:gd name="adj1" fmla="val 16202709"/>
                  <a:gd name="adj2" fmla="val 21553953"/>
                  <a:gd name="adj3" fmla="val 1378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38"/>
                <a:endParaRPr lang="en-US" sz="1400">
                  <a:solidFill>
                    <a:srgbClr val="262526"/>
                  </a:solidFill>
                </a:endParaRPr>
              </a:p>
            </p:txBody>
          </p:sp>
          <p:sp>
            <p:nvSpPr>
              <p:cNvPr id="57" name="Rectangle 100"/>
              <p:cNvSpPr/>
              <p:nvPr/>
            </p:nvSpPr>
            <p:spPr>
              <a:xfrm rot="10800000">
                <a:off x="7069579" y="4881844"/>
                <a:ext cx="654747" cy="14272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38"/>
                <a:endParaRPr lang="en-US" sz="1400">
                  <a:solidFill>
                    <a:srgbClr val="FFFFFF"/>
                  </a:solidFill>
                </a:endParaRPr>
              </a:p>
            </p:txBody>
          </p:sp>
        </p:grpSp>
      </p:grpSp>
      <p:grpSp>
        <p:nvGrpSpPr>
          <p:cNvPr id="60" name="Group 103"/>
          <p:cNvGrpSpPr/>
          <p:nvPr/>
        </p:nvGrpSpPr>
        <p:grpSpPr>
          <a:xfrm>
            <a:off x="6764433" y="2560215"/>
            <a:ext cx="966458" cy="876118"/>
            <a:chOff x="9019242" y="3239883"/>
            <a:chExt cx="1288611" cy="1168157"/>
          </a:xfrm>
          <a:solidFill>
            <a:srgbClr val="0A4776"/>
          </a:solidFill>
        </p:grpSpPr>
        <p:sp>
          <p:nvSpPr>
            <p:cNvPr id="61" name="Chevron 104"/>
            <p:cNvSpPr/>
            <p:nvPr/>
          </p:nvSpPr>
          <p:spPr>
            <a:xfrm>
              <a:off x="10008643" y="3982882"/>
              <a:ext cx="299210" cy="425158"/>
            </a:xfrm>
            <a:prstGeom prst="chevron">
              <a:avLst>
                <a:gd name="adj" fmla="val 413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38"/>
              <a:endParaRPr lang="en-US" sz="1400">
                <a:solidFill>
                  <a:srgbClr val="262526"/>
                </a:solidFill>
              </a:endParaRPr>
            </a:p>
          </p:txBody>
        </p:sp>
        <p:grpSp>
          <p:nvGrpSpPr>
            <p:cNvPr id="68" name="Group 105"/>
            <p:cNvGrpSpPr/>
            <p:nvPr/>
          </p:nvGrpSpPr>
          <p:grpSpPr>
            <a:xfrm rot="10800000">
              <a:off x="9019242" y="3239883"/>
              <a:ext cx="1163337" cy="1026941"/>
              <a:chOff x="2877129" y="2332283"/>
              <a:chExt cx="1163337" cy="1026941"/>
            </a:xfrm>
            <a:grpFill/>
          </p:grpSpPr>
          <p:sp>
            <p:nvSpPr>
              <p:cNvPr id="77" name="Block Arc 106"/>
              <p:cNvSpPr/>
              <p:nvPr/>
            </p:nvSpPr>
            <p:spPr>
              <a:xfrm>
                <a:off x="3013524" y="2332283"/>
                <a:ext cx="1026941" cy="1026941"/>
              </a:xfrm>
              <a:prstGeom prst="blockArc">
                <a:avLst>
                  <a:gd name="adj1" fmla="val 16202709"/>
                  <a:gd name="adj2" fmla="val 21553953"/>
                  <a:gd name="adj3" fmla="val 1378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38"/>
                <a:endParaRPr lang="en-US" sz="1400">
                  <a:solidFill>
                    <a:srgbClr val="262526"/>
                  </a:solidFill>
                </a:endParaRPr>
              </a:p>
            </p:txBody>
          </p:sp>
          <p:sp>
            <p:nvSpPr>
              <p:cNvPr id="78" name="Rectangle 107"/>
              <p:cNvSpPr/>
              <p:nvPr/>
            </p:nvSpPr>
            <p:spPr>
              <a:xfrm>
                <a:off x="2877129" y="2332283"/>
                <a:ext cx="654747" cy="14272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38"/>
                <a:endParaRPr lang="en-US" sz="1400">
                  <a:solidFill>
                    <a:srgbClr val="FFFFFF"/>
                  </a:solidFill>
                </a:endParaRPr>
              </a:p>
            </p:txBody>
          </p:sp>
          <p:sp>
            <p:nvSpPr>
              <p:cNvPr id="79" name="Rectangle 108"/>
              <p:cNvSpPr/>
              <p:nvPr/>
            </p:nvSpPr>
            <p:spPr>
              <a:xfrm rot="5400000">
                <a:off x="3738175" y="2995359"/>
                <a:ext cx="461857" cy="14272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38"/>
                <a:endParaRPr lang="en-US" sz="1400">
                  <a:solidFill>
                    <a:srgbClr val="FFFFFF"/>
                  </a:solidFill>
                </a:endParaRPr>
              </a:p>
            </p:txBody>
          </p:sp>
        </p:grpSp>
      </p:grpSp>
      <p:sp>
        <p:nvSpPr>
          <p:cNvPr id="80" name="Rectangle 109"/>
          <p:cNvSpPr/>
          <p:nvPr/>
        </p:nvSpPr>
        <p:spPr>
          <a:xfrm>
            <a:off x="7819112" y="3115479"/>
            <a:ext cx="877482" cy="284691"/>
          </a:xfrm>
          <a:prstGeom prst="rect">
            <a:avLst/>
          </a:prstGeom>
          <a:noFill/>
        </p:spPr>
        <p:txBody>
          <a:bodyPr wrap="none" lIns="68579" tIns="34289" rIns="68579" bIns="34289">
            <a:spAutoFit/>
          </a:bodyPr>
          <a:lstStyle/>
          <a:p>
            <a:pPr defTabSz="685738"/>
            <a:r>
              <a:rPr lang="en-US" sz="1400" b="1" dirty="0">
                <a:solidFill>
                  <a:srgbClr val="262626"/>
                </a:solidFill>
              </a:rPr>
              <a:t>Final Goal</a:t>
            </a:r>
          </a:p>
        </p:txBody>
      </p:sp>
      <p:grpSp>
        <p:nvGrpSpPr>
          <p:cNvPr id="81" name="Group 111"/>
          <p:cNvGrpSpPr/>
          <p:nvPr/>
        </p:nvGrpSpPr>
        <p:grpSpPr>
          <a:xfrm>
            <a:off x="4070576" y="2875121"/>
            <a:ext cx="771081" cy="1106422"/>
            <a:chOff x="5427435" y="3659757"/>
            <a:chExt cx="1028108" cy="1475229"/>
          </a:xfrm>
          <a:solidFill>
            <a:srgbClr val="0A4776"/>
          </a:solidFill>
        </p:grpSpPr>
        <p:sp>
          <p:nvSpPr>
            <p:cNvPr id="82" name="Block Arc 112"/>
            <p:cNvSpPr/>
            <p:nvPr/>
          </p:nvSpPr>
          <p:spPr>
            <a:xfrm rot="10800000" flipH="1">
              <a:off x="5427435" y="4108045"/>
              <a:ext cx="1026941" cy="1026941"/>
            </a:xfrm>
            <a:prstGeom prst="blockArc">
              <a:avLst>
                <a:gd name="adj1" fmla="val 16202709"/>
                <a:gd name="adj2" fmla="val 21553953"/>
                <a:gd name="adj3" fmla="val 1378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38"/>
              <a:endParaRPr lang="en-US" sz="1400">
                <a:solidFill>
                  <a:srgbClr val="262526"/>
                </a:solidFill>
              </a:endParaRPr>
            </a:p>
          </p:txBody>
        </p:sp>
        <p:sp>
          <p:nvSpPr>
            <p:cNvPr id="83" name="Rectangle 113"/>
            <p:cNvSpPr/>
            <p:nvPr/>
          </p:nvSpPr>
          <p:spPr>
            <a:xfrm rot="5400000">
              <a:off x="5893641" y="4078935"/>
              <a:ext cx="981079" cy="14272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38"/>
              <a:endParaRPr lang="en-US" sz="1400">
                <a:solidFill>
                  <a:srgbClr val="FFFFFF"/>
                </a:solidFill>
              </a:endParaRPr>
            </a:p>
          </p:txBody>
        </p:sp>
      </p:grpSp>
      <p:grpSp>
        <p:nvGrpSpPr>
          <p:cNvPr id="84" name="Group 114"/>
          <p:cNvGrpSpPr/>
          <p:nvPr/>
        </p:nvGrpSpPr>
        <p:grpSpPr>
          <a:xfrm>
            <a:off x="1323608" y="1890066"/>
            <a:ext cx="770207" cy="770206"/>
            <a:chOff x="3013524" y="2332283"/>
            <a:chExt cx="1026942" cy="1026941"/>
          </a:xfrm>
          <a:solidFill>
            <a:srgbClr val="0A4776"/>
          </a:solidFill>
        </p:grpSpPr>
        <p:sp>
          <p:nvSpPr>
            <p:cNvPr id="85" name="Block Arc 115"/>
            <p:cNvSpPr/>
            <p:nvPr/>
          </p:nvSpPr>
          <p:spPr>
            <a:xfrm>
              <a:off x="3013524" y="2332283"/>
              <a:ext cx="1026941" cy="1026941"/>
            </a:xfrm>
            <a:prstGeom prst="blockArc">
              <a:avLst>
                <a:gd name="adj1" fmla="val 16202709"/>
                <a:gd name="adj2" fmla="val 21553953"/>
                <a:gd name="adj3" fmla="val 1378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38"/>
              <a:endParaRPr lang="en-US" sz="1400">
                <a:solidFill>
                  <a:srgbClr val="262526"/>
                </a:solidFill>
              </a:endParaRPr>
            </a:p>
          </p:txBody>
        </p:sp>
        <p:sp>
          <p:nvSpPr>
            <p:cNvPr id="86" name="Rectangle 116"/>
            <p:cNvSpPr/>
            <p:nvPr/>
          </p:nvSpPr>
          <p:spPr>
            <a:xfrm>
              <a:off x="3276531" y="2332283"/>
              <a:ext cx="255346" cy="14272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38"/>
              <a:endParaRPr lang="en-US" sz="1400">
                <a:solidFill>
                  <a:srgbClr val="FFFFFF"/>
                </a:solidFill>
              </a:endParaRPr>
            </a:p>
          </p:txBody>
        </p:sp>
        <p:sp>
          <p:nvSpPr>
            <p:cNvPr id="87" name="Rectangle 117"/>
            <p:cNvSpPr/>
            <p:nvPr/>
          </p:nvSpPr>
          <p:spPr>
            <a:xfrm rot="5400000">
              <a:off x="3738175" y="2998523"/>
              <a:ext cx="461857" cy="14272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38"/>
              <a:endParaRPr lang="en-US" sz="1400">
                <a:solidFill>
                  <a:srgbClr val="FFFFFF"/>
                </a:solidFill>
              </a:endParaRPr>
            </a:p>
          </p:txBody>
        </p:sp>
      </p:grpSp>
      <p:grpSp>
        <p:nvGrpSpPr>
          <p:cNvPr id="88" name="Group 118"/>
          <p:cNvGrpSpPr/>
          <p:nvPr/>
        </p:nvGrpSpPr>
        <p:grpSpPr>
          <a:xfrm rot="10800000">
            <a:off x="1986772" y="2560214"/>
            <a:ext cx="872503" cy="770206"/>
            <a:chOff x="2877129" y="2332283"/>
            <a:chExt cx="1163337" cy="1026941"/>
          </a:xfrm>
          <a:solidFill>
            <a:srgbClr val="0A4776"/>
          </a:solidFill>
        </p:grpSpPr>
        <p:sp>
          <p:nvSpPr>
            <p:cNvPr id="89" name="Block Arc 119"/>
            <p:cNvSpPr/>
            <p:nvPr/>
          </p:nvSpPr>
          <p:spPr>
            <a:xfrm>
              <a:off x="3013524" y="2332283"/>
              <a:ext cx="1026941" cy="1026941"/>
            </a:xfrm>
            <a:prstGeom prst="blockArc">
              <a:avLst>
                <a:gd name="adj1" fmla="val 16202709"/>
                <a:gd name="adj2" fmla="val 21553953"/>
                <a:gd name="adj3" fmla="val 1378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38"/>
              <a:endParaRPr lang="en-US" sz="1400">
                <a:solidFill>
                  <a:srgbClr val="262526"/>
                </a:solidFill>
              </a:endParaRPr>
            </a:p>
          </p:txBody>
        </p:sp>
        <p:sp>
          <p:nvSpPr>
            <p:cNvPr id="90" name="Rectangle 120"/>
            <p:cNvSpPr/>
            <p:nvPr/>
          </p:nvSpPr>
          <p:spPr>
            <a:xfrm>
              <a:off x="2877129" y="2332283"/>
              <a:ext cx="654747" cy="14272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38"/>
              <a:endParaRPr lang="en-US" sz="1400">
                <a:solidFill>
                  <a:srgbClr val="FFFFFF"/>
                </a:solidFill>
              </a:endParaRPr>
            </a:p>
          </p:txBody>
        </p:sp>
        <p:sp>
          <p:nvSpPr>
            <p:cNvPr id="91" name="Rectangle 121"/>
            <p:cNvSpPr/>
            <p:nvPr/>
          </p:nvSpPr>
          <p:spPr>
            <a:xfrm rot="5400000">
              <a:off x="3738175" y="2995359"/>
              <a:ext cx="461857" cy="14272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38"/>
              <a:endParaRPr lang="en-US" sz="1400">
                <a:solidFill>
                  <a:srgbClr val="FFFFFF"/>
                </a:solidFill>
              </a:endParaRPr>
            </a:p>
          </p:txBody>
        </p:sp>
      </p:grpSp>
      <p:grpSp>
        <p:nvGrpSpPr>
          <p:cNvPr id="92" name="Group 122"/>
          <p:cNvGrpSpPr/>
          <p:nvPr/>
        </p:nvGrpSpPr>
        <p:grpSpPr>
          <a:xfrm>
            <a:off x="4738505" y="1887968"/>
            <a:ext cx="770207" cy="964733"/>
            <a:chOff x="6318005" y="2343554"/>
            <a:chExt cx="1026943" cy="1286310"/>
          </a:xfrm>
          <a:solidFill>
            <a:srgbClr val="0A4776"/>
          </a:solidFill>
        </p:grpSpPr>
        <p:sp>
          <p:nvSpPr>
            <p:cNvPr id="93" name="Rectangle 123"/>
            <p:cNvSpPr/>
            <p:nvPr/>
          </p:nvSpPr>
          <p:spPr>
            <a:xfrm>
              <a:off x="6816174" y="2343554"/>
              <a:ext cx="528774" cy="14272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38"/>
              <a:endParaRPr lang="en-US" sz="1400">
                <a:solidFill>
                  <a:srgbClr val="FFFFFF"/>
                </a:solidFill>
              </a:endParaRPr>
            </a:p>
          </p:txBody>
        </p:sp>
        <p:grpSp>
          <p:nvGrpSpPr>
            <p:cNvPr id="94" name="Group 124"/>
            <p:cNvGrpSpPr/>
            <p:nvPr/>
          </p:nvGrpSpPr>
          <p:grpSpPr>
            <a:xfrm>
              <a:off x="6318005" y="2346350"/>
              <a:ext cx="1026942" cy="1283514"/>
              <a:chOff x="2366533" y="2332283"/>
              <a:chExt cx="1026942" cy="1283514"/>
            </a:xfrm>
            <a:grpFill/>
          </p:grpSpPr>
          <p:sp>
            <p:nvSpPr>
              <p:cNvPr id="95" name="Block Arc 125"/>
              <p:cNvSpPr/>
              <p:nvPr/>
            </p:nvSpPr>
            <p:spPr>
              <a:xfrm flipH="1">
                <a:off x="2366534" y="2332283"/>
                <a:ext cx="1026941" cy="1026941"/>
              </a:xfrm>
              <a:prstGeom prst="blockArc">
                <a:avLst>
                  <a:gd name="adj1" fmla="val 16202709"/>
                  <a:gd name="adj2" fmla="val 21553953"/>
                  <a:gd name="adj3" fmla="val 1378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38"/>
                <a:endParaRPr lang="en-US" sz="1400">
                  <a:solidFill>
                    <a:srgbClr val="262526"/>
                  </a:solidFill>
                </a:endParaRPr>
              </a:p>
            </p:txBody>
          </p:sp>
          <p:sp>
            <p:nvSpPr>
              <p:cNvPr id="96" name="Rectangle 126"/>
              <p:cNvSpPr/>
              <p:nvPr/>
            </p:nvSpPr>
            <p:spPr>
              <a:xfrm rot="5400000">
                <a:off x="2049474" y="3156015"/>
                <a:ext cx="776841" cy="14272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38"/>
                <a:endParaRPr lang="en-US" sz="1400">
                  <a:solidFill>
                    <a:srgbClr val="FFFFFF"/>
                  </a:solidFill>
                </a:endParaRPr>
              </a:p>
            </p:txBody>
          </p:sp>
        </p:grpSp>
      </p:grpSp>
      <p:grpSp>
        <p:nvGrpSpPr>
          <p:cNvPr id="97" name="Group 127"/>
          <p:cNvGrpSpPr/>
          <p:nvPr/>
        </p:nvGrpSpPr>
        <p:grpSpPr>
          <a:xfrm>
            <a:off x="5678952" y="1890066"/>
            <a:ext cx="1191256" cy="770206"/>
            <a:chOff x="7571935" y="2346350"/>
            <a:chExt cx="1588341" cy="1026941"/>
          </a:xfrm>
          <a:solidFill>
            <a:srgbClr val="0A4776"/>
          </a:solidFill>
        </p:grpSpPr>
        <p:grpSp>
          <p:nvGrpSpPr>
            <p:cNvPr id="98" name="Group 128"/>
            <p:cNvGrpSpPr/>
            <p:nvPr/>
          </p:nvGrpSpPr>
          <p:grpSpPr>
            <a:xfrm>
              <a:off x="7571935" y="2346350"/>
              <a:ext cx="1588340" cy="1026941"/>
              <a:chOff x="7571935" y="2346350"/>
              <a:chExt cx="1588340" cy="1026941"/>
            </a:xfrm>
            <a:grpFill/>
          </p:grpSpPr>
          <p:sp>
            <p:nvSpPr>
              <p:cNvPr id="100" name="Rectangle 130"/>
              <p:cNvSpPr/>
              <p:nvPr/>
            </p:nvSpPr>
            <p:spPr>
              <a:xfrm>
                <a:off x="7571935" y="2346350"/>
                <a:ext cx="1116400" cy="14272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38"/>
                <a:endParaRPr lang="en-US" sz="1400">
                  <a:solidFill>
                    <a:srgbClr val="FFFFFF"/>
                  </a:solidFill>
                </a:endParaRPr>
              </a:p>
            </p:txBody>
          </p:sp>
          <p:sp>
            <p:nvSpPr>
              <p:cNvPr id="101" name="Block Arc 131"/>
              <p:cNvSpPr/>
              <p:nvPr/>
            </p:nvSpPr>
            <p:spPr>
              <a:xfrm>
                <a:off x="8133334" y="2346350"/>
                <a:ext cx="1026941" cy="1026941"/>
              </a:xfrm>
              <a:prstGeom prst="blockArc">
                <a:avLst>
                  <a:gd name="adj1" fmla="val 16202709"/>
                  <a:gd name="adj2" fmla="val 21553953"/>
                  <a:gd name="adj3" fmla="val 1378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38"/>
                <a:endParaRPr lang="en-US" sz="1400">
                  <a:solidFill>
                    <a:srgbClr val="262526"/>
                  </a:solidFill>
                </a:endParaRPr>
              </a:p>
            </p:txBody>
          </p:sp>
        </p:grpSp>
        <p:sp>
          <p:nvSpPr>
            <p:cNvPr id="99" name="Rectangle 129"/>
            <p:cNvSpPr/>
            <p:nvPr/>
          </p:nvSpPr>
          <p:spPr>
            <a:xfrm rot="5400000">
              <a:off x="8857985" y="3012590"/>
              <a:ext cx="461857" cy="14272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38"/>
              <a:endParaRPr lang="en-US" sz="1400">
                <a:solidFill>
                  <a:srgbClr val="FFFFFF"/>
                </a:solidFill>
              </a:endParaRPr>
            </a:p>
          </p:txBody>
        </p:sp>
      </p:grpSp>
      <p:sp>
        <p:nvSpPr>
          <p:cNvPr id="102" name="Text Placeholder 32"/>
          <p:cNvSpPr txBox="1">
            <a:spLocks/>
          </p:cNvSpPr>
          <p:nvPr/>
        </p:nvSpPr>
        <p:spPr>
          <a:xfrm>
            <a:off x="904583" y="1289498"/>
            <a:ext cx="1409784" cy="396550"/>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00000"/>
              </a:lnSpc>
              <a:buNone/>
            </a:pPr>
            <a:r>
              <a:rPr lang="zh-CN" altLang="en-US" sz="1000" dirty="0" smtClean="0">
                <a:solidFill>
                  <a:schemeClr val="tx1">
                    <a:lumMod val="95000"/>
                    <a:lumOff val="5000"/>
                  </a:schemeClr>
                </a:solidFill>
                <a:latin typeface="Microsoft YaHei" charset="-122"/>
                <a:ea typeface="Microsoft YaHei" charset="-122"/>
                <a:cs typeface="Microsoft YaHei" charset="-122"/>
              </a:rPr>
              <a:t>遇到的一些挫折和问题，如何克服，并且获得正确结论</a:t>
            </a:r>
            <a:endParaRPr lang="en-US" sz="1000" dirty="0">
              <a:solidFill>
                <a:schemeClr val="tx1">
                  <a:lumMod val="95000"/>
                  <a:lumOff val="5000"/>
                </a:schemeClr>
              </a:solidFill>
              <a:latin typeface="Microsoft YaHei" charset="-122"/>
              <a:ea typeface="Microsoft YaHei" charset="-122"/>
              <a:cs typeface="Microsoft YaHei" charset="-122"/>
            </a:endParaRPr>
          </a:p>
        </p:txBody>
      </p:sp>
      <p:sp>
        <p:nvSpPr>
          <p:cNvPr id="104" name="Text Placeholder 32"/>
          <p:cNvSpPr txBox="1">
            <a:spLocks/>
          </p:cNvSpPr>
          <p:nvPr/>
        </p:nvSpPr>
        <p:spPr>
          <a:xfrm>
            <a:off x="2402687" y="2543222"/>
            <a:ext cx="1409784" cy="396550"/>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00000"/>
              </a:lnSpc>
              <a:buNone/>
            </a:pPr>
            <a:r>
              <a:rPr lang="zh-CN" altLang="en-US" sz="1000" dirty="0">
                <a:solidFill>
                  <a:schemeClr val="tx1">
                    <a:lumMod val="95000"/>
                    <a:lumOff val="5000"/>
                  </a:schemeClr>
                </a:solidFill>
                <a:latin typeface="Microsoft YaHei" charset="-122"/>
                <a:ea typeface="Microsoft YaHei" charset="-122"/>
                <a:cs typeface="Microsoft YaHei" charset="-122"/>
              </a:rPr>
              <a:t>遇到的一些挫折和问题，如何克服，并且获得正确结论</a:t>
            </a:r>
            <a:endParaRPr lang="en-US" altLang="zh-CN" sz="1000" dirty="0">
              <a:solidFill>
                <a:schemeClr val="tx1">
                  <a:lumMod val="95000"/>
                  <a:lumOff val="5000"/>
                </a:schemeClr>
              </a:solidFill>
              <a:latin typeface="Microsoft YaHei" charset="-122"/>
              <a:ea typeface="Microsoft YaHei" charset="-122"/>
              <a:cs typeface="Microsoft YaHei" charset="-122"/>
            </a:endParaRPr>
          </a:p>
        </p:txBody>
      </p:sp>
      <p:sp>
        <p:nvSpPr>
          <p:cNvPr id="133" name="Text Placeholder 33"/>
          <p:cNvSpPr txBox="1">
            <a:spLocks/>
          </p:cNvSpPr>
          <p:nvPr/>
        </p:nvSpPr>
        <p:spPr>
          <a:xfrm>
            <a:off x="2402689" y="2373530"/>
            <a:ext cx="1409783" cy="159690"/>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zh-CN" altLang="en-US" sz="1200" b="1" dirty="0" smtClean="0">
                <a:solidFill>
                  <a:srgbClr val="0A4776"/>
                </a:solidFill>
                <a:latin typeface="微软雅黑" pitchFamily="34" charset="-122"/>
                <a:ea typeface="微软雅黑" pitchFamily="34" charset="-122"/>
              </a:rPr>
              <a:t>插入文字</a:t>
            </a:r>
            <a:endParaRPr lang="en-AU" sz="1200" b="1" dirty="0">
              <a:solidFill>
                <a:srgbClr val="0A4776"/>
              </a:solidFill>
              <a:latin typeface="微软雅黑" pitchFamily="34" charset="-122"/>
              <a:ea typeface="微软雅黑" pitchFamily="34" charset="-122"/>
            </a:endParaRPr>
          </a:p>
        </p:txBody>
      </p:sp>
      <p:sp>
        <p:nvSpPr>
          <p:cNvPr id="134" name="Text Placeholder 32"/>
          <p:cNvSpPr txBox="1">
            <a:spLocks/>
          </p:cNvSpPr>
          <p:nvPr/>
        </p:nvSpPr>
        <p:spPr>
          <a:xfrm>
            <a:off x="2057867" y="3789016"/>
            <a:ext cx="1409784" cy="396550"/>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00000"/>
              </a:lnSpc>
              <a:buNone/>
            </a:pPr>
            <a:r>
              <a:rPr lang="zh-CN" altLang="en-US" sz="1000" dirty="0">
                <a:solidFill>
                  <a:schemeClr val="tx1">
                    <a:lumMod val="95000"/>
                    <a:lumOff val="5000"/>
                  </a:schemeClr>
                </a:solidFill>
                <a:latin typeface="Microsoft YaHei" charset="-122"/>
                <a:ea typeface="Microsoft YaHei" charset="-122"/>
                <a:cs typeface="Microsoft YaHei" charset="-122"/>
              </a:rPr>
              <a:t>遇到的一些挫折和问题，如何克服，并且获得正确结论</a:t>
            </a:r>
            <a:endParaRPr lang="en-US" altLang="zh-CN" sz="1000" dirty="0">
              <a:solidFill>
                <a:schemeClr val="tx1">
                  <a:lumMod val="95000"/>
                  <a:lumOff val="5000"/>
                </a:schemeClr>
              </a:solidFill>
              <a:latin typeface="Microsoft YaHei" charset="-122"/>
              <a:ea typeface="Microsoft YaHei" charset="-122"/>
              <a:cs typeface="Microsoft YaHei" charset="-122"/>
            </a:endParaRPr>
          </a:p>
        </p:txBody>
      </p:sp>
      <p:sp>
        <p:nvSpPr>
          <p:cNvPr id="135" name="Text Placeholder 33"/>
          <p:cNvSpPr txBox="1">
            <a:spLocks/>
          </p:cNvSpPr>
          <p:nvPr/>
        </p:nvSpPr>
        <p:spPr>
          <a:xfrm>
            <a:off x="2057869" y="3619324"/>
            <a:ext cx="1409783" cy="159690"/>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zh-CN" altLang="en-US" sz="1200" b="1" dirty="0">
                <a:solidFill>
                  <a:srgbClr val="0A4776"/>
                </a:solidFill>
                <a:latin typeface="微软雅黑" pitchFamily="34" charset="-122"/>
                <a:ea typeface="微软雅黑" pitchFamily="34" charset="-122"/>
              </a:rPr>
              <a:t>插入文字</a:t>
            </a:r>
            <a:endParaRPr lang="en-AU" altLang="zh-CN" sz="1200" b="1" dirty="0">
              <a:solidFill>
                <a:srgbClr val="0A4776"/>
              </a:solidFill>
              <a:latin typeface="微软雅黑" pitchFamily="34" charset="-122"/>
              <a:ea typeface="微软雅黑" pitchFamily="34" charset="-122"/>
            </a:endParaRPr>
          </a:p>
        </p:txBody>
      </p:sp>
      <p:sp>
        <p:nvSpPr>
          <p:cNvPr id="136" name="Text Placeholder 32"/>
          <p:cNvSpPr txBox="1">
            <a:spLocks/>
          </p:cNvSpPr>
          <p:nvPr/>
        </p:nvSpPr>
        <p:spPr>
          <a:xfrm>
            <a:off x="3663489" y="4380823"/>
            <a:ext cx="1409784" cy="396550"/>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00000"/>
              </a:lnSpc>
              <a:buNone/>
            </a:pPr>
            <a:r>
              <a:rPr lang="zh-CN" altLang="en-US" sz="1000" dirty="0">
                <a:solidFill>
                  <a:schemeClr val="tx1">
                    <a:lumMod val="95000"/>
                    <a:lumOff val="5000"/>
                  </a:schemeClr>
                </a:solidFill>
                <a:latin typeface="Microsoft YaHei" charset="-122"/>
                <a:ea typeface="Microsoft YaHei" charset="-122"/>
                <a:cs typeface="Microsoft YaHei" charset="-122"/>
              </a:rPr>
              <a:t>遇到的一些挫折和问题，如何克服，并且获得正确结论</a:t>
            </a:r>
            <a:endParaRPr lang="en-US" altLang="zh-CN" sz="1000" dirty="0">
              <a:solidFill>
                <a:schemeClr val="tx1">
                  <a:lumMod val="95000"/>
                  <a:lumOff val="5000"/>
                </a:schemeClr>
              </a:solidFill>
              <a:latin typeface="Microsoft YaHei" charset="-122"/>
              <a:ea typeface="Microsoft YaHei" charset="-122"/>
              <a:cs typeface="Microsoft YaHei" charset="-122"/>
            </a:endParaRPr>
          </a:p>
        </p:txBody>
      </p:sp>
      <p:sp>
        <p:nvSpPr>
          <p:cNvPr id="137" name="Text Placeholder 33"/>
          <p:cNvSpPr txBox="1">
            <a:spLocks/>
          </p:cNvSpPr>
          <p:nvPr/>
        </p:nvSpPr>
        <p:spPr>
          <a:xfrm>
            <a:off x="3663491" y="4167125"/>
            <a:ext cx="2147868" cy="213159"/>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zh-CN" altLang="en-US" sz="1200" b="1" dirty="0">
                <a:solidFill>
                  <a:srgbClr val="0A4776"/>
                </a:solidFill>
                <a:latin typeface="微软雅黑" pitchFamily="34" charset="-122"/>
                <a:ea typeface="微软雅黑" pitchFamily="34" charset="-122"/>
              </a:rPr>
              <a:t>插入文字</a:t>
            </a:r>
            <a:endParaRPr lang="en-AU" altLang="zh-CN" sz="1200" b="1" dirty="0">
              <a:solidFill>
                <a:srgbClr val="0A4776"/>
              </a:solidFill>
              <a:latin typeface="微软雅黑" pitchFamily="34" charset="-122"/>
              <a:ea typeface="微软雅黑" pitchFamily="34" charset="-122"/>
            </a:endParaRPr>
          </a:p>
        </p:txBody>
      </p:sp>
      <p:sp>
        <p:nvSpPr>
          <p:cNvPr id="138" name="Text Placeholder 32"/>
          <p:cNvSpPr txBox="1">
            <a:spLocks/>
          </p:cNvSpPr>
          <p:nvPr/>
        </p:nvSpPr>
        <p:spPr>
          <a:xfrm>
            <a:off x="5106467" y="2805888"/>
            <a:ext cx="1409784" cy="396550"/>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00000"/>
              </a:lnSpc>
              <a:buNone/>
            </a:pPr>
            <a:r>
              <a:rPr lang="zh-CN" altLang="en-US" sz="1000" dirty="0">
                <a:solidFill>
                  <a:schemeClr val="tx1">
                    <a:lumMod val="95000"/>
                    <a:lumOff val="5000"/>
                  </a:schemeClr>
                </a:solidFill>
                <a:latin typeface="Microsoft YaHei" charset="-122"/>
                <a:ea typeface="Microsoft YaHei" charset="-122"/>
                <a:cs typeface="Microsoft YaHei" charset="-122"/>
              </a:rPr>
              <a:t>遇到的一些挫折和问题，如何克服，并且获得正确结论</a:t>
            </a:r>
            <a:endParaRPr lang="en-US" altLang="zh-CN" sz="1000" dirty="0">
              <a:solidFill>
                <a:schemeClr val="tx1">
                  <a:lumMod val="95000"/>
                  <a:lumOff val="5000"/>
                </a:schemeClr>
              </a:solidFill>
              <a:latin typeface="Microsoft YaHei" charset="-122"/>
              <a:ea typeface="Microsoft YaHei" charset="-122"/>
              <a:cs typeface="Microsoft YaHei" charset="-122"/>
            </a:endParaRPr>
          </a:p>
        </p:txBody>
      </p:sp>
      <p:sp>
        <p:nvSpPr>
          <p:cNvPr id="139" name="Text Placeholder 33"/>
          <p:cNvSpPr txBox="1">
            <a:spLocks/>
          </p:cNvSpPr>
          <p:nvPr/>
        </p:nvSpPr>
        <p:spPr>
          <a:xfrm>
            <a:off x="5106470" y="2636196"/>
            <a:ext cx="1409783" cy="159690"/>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zh-CN" altLang="en-US" sz="1200" b="1" dirty="0">
                <a:solidFill>
                  <a:srgbClr val="0A4776"/>
                </a:solidFill>
                <a:latin typeface="微软雅黑" pitchFamily="34" charset="-122"/>
                <a:ea typeface="微软雅黑" pitchFamily="34" charset="-122"/>
              </a:rPr>
              <a:t>插入文字</a:t>
            </a:r>
            <a:endParaRPr lang="en-AU" altLang="zh-CN" sz="1200" b="1" dirty="0">
              <a:solidFill>
                <a:srgbClr val="0A4776"/>
              </a:solidFill>
              <a:latin typeface="微软雅黑" pitchFamily="34" charset="-122"/>
              <a:ea typeface="微软雅黑" pitchFamily="34" charset="-122"/>
            </a:endParaRPr>
          </a:p>
        </p:txBody>
      </p:sp>
      <p:sp>
        <p:nvSpPr>
          <p:cNvPr id="140" name="Text Placeholder 32"/>
          <p:cNvSpPr txBox="1">
            <a:spLocks/>
          </p:cNvSpPr>
          <p:nvPr/>
        </p:nvSpPr>
        <p:spPr>
          <a:xfrm>
            <a:off x="5035835" y="1289498"/>
            <a:ext cx="1409784" cy="396550"/>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00000"/>
              </a:lnSpc>
              <a:buNone/>
            </a:pPr>
            <a:r>
              <a:rPr lang="zh-CN" altLang="en-US" sz="1000" dirty="0">
                <a:solidFill>
                  <a:schemeClr val="tx1">
                    <a:lumMod val="95000"/>
                    <a:lumOff val="5000"/>
                  </a:schemeClr>
                </a:solidFill>
                <a:latin typeface="Microsoft YaHei" charset="-122"/>
                <a:ea typeface="Microsoft YaHei" charset="-122"/>
                <a:cs typeface="Microsoft YaHei" charset="-122"/>
              </a:rPr>
              <a:t>遇到的一些挫折和问题，如何克服，并且获得正确结论</a:t>
            </a:r>
            <a:endParaRPr lang="en-US" altLang="zh-CN" sz="1000" dirty="0">
              <a:solidFill>
                <a:schemeClr val="tx1">
                  <a:lumMod val="95000"/>
                  <a:lumOff val="5000"/>
                </a:schemeClr>
              </a:solidFill>
              <a:latin typeface="Microsoft YaHei" charset="-122"/>
              <a:ea typeface="Microsoft YaHei" charset="-122"/>
              <a:cs typeface="Microsoft YaHei" charset="-122"/>
            </a:endParaRPr>
          </a:p>
        </p:txBody>
      </p:sp>
      <p:sp>
        <p:nvSpPr>
          <p:cNvPr id="141" name="Text Placeholder 33"/>
          <p:cNvSpPr txBox="1">
            <a:spLocks/>
          </p:cNvSpPr>
          <p:nvPr/>
        </p:nvSpPr>
        <p:spPr>
          <a:xfrm>
            <a:off x="5035838" y="1119807"/>
            <a:ext cx="1651142" cy="159690"/>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zh-CN" altLang="en-US" sz="1200" b="1" dirty="0">
                <a:solidFill>
                  <a:srgbClr val="0A4776"/>
                </a:solidFill>
                <a:latin typeface="微软雅黑" pitchFamily="34" charset="-122"/>
                <a:ea typeface="微软雅黑" pitchFamily="34" charset="-122"/>
              </a:rPr>
              <a:t>插入文字</a:t>
            </a:r>
            <a:endParaRPr lang="en-AU" altLang="zh-CN" sz="1200" b="1" dirty="0">
              <a:solidFill>
                <a:srgbClr val="0A4776"/>
              </a:solidFill>
              <a:latin typeface="微软雅黑" pitchFamily="34" charset="-122"/>
              <a:ea typeface="微软雅黑" pitchFamily="34" charset="-122"/>
            </a:endParaRPr>
          </a:p>
        </p:txBody>
      </p:sp>
      <p:sp>
        <p:nvSpPr>
          <p:cNvPr id="142" name="Text Placeholder 32"/>
          <p:cNvSpPr txBox="1">
            <a:spLocks/>
          </p:cNvSpPr>
          <p:nvPr/>
        </p:nvSpPr>
        <p:spPr>
          <a:xfrm>
            <a:off x="7192104" y="2557707"/>
            <a:ext cx="1409784" cy="396550"/>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00000"/>
              </a:lnSpc>
              <a:buNone/>
            </a:pPr>
            <a:r>
              <a:rPr lang="zh-CN" altLang="en-US" sz="1000" dirty="0">
                <a:solidFill>
                  <a:schemeClr val="tx1">
                    <a:lumMod val="95000"/>
                    <a:lumOff val="5000"/>
                  </a:schemeClr>
                </a:solidFill>
                <a:latin typeface="Microsoft YaHei" charset="-122"/>
                <a:ea typeface="Microsoft YaHei" charset="-122"/>
                <a:cs typeface="Microsoft YaHei" charset="-122"/>
              </a:rPr>
              <a:t>遇到的一些挫折和问题，如何克服，并且获得正确结论</a:t>
            </a:r>
            <a:endParaRPr lang="en-US" altLang="zh-CN" sz="1000" dirty="0">
              <a:solidFill>
                <a:schemeClr val="tx1">
                  <a:lumMod val="95000"/>
                  <a:lumOff val="5000"/>
                </a:schemeClr>
              </a:solidFill>
              <a:latin typeface="Microsoft YaHei" charset="-122"/>
              <a:ea typeface="Microsoft YaHei" charset="-122"/>
              <a:cs typeface="Microsoft YaHei" charset="-122"/>
            </a:endParaRPr>
          </a:p>
        </p:txBody>
      </p:sp>
      <p:sp>
        <p:nvSpPr>
          <p:cNvPr id="143" name="Text Placeholder 33"/>
          <p:cNvSpPr txBox="1">
            <a:spLocks/>
          </p:cNvSpPr>
          <p:nvPr/>
        </p:nvSpPr>
        <p:spPr>
          <a:xfrm>
            <a:off x="7192106" y="2388016"/>
            <a:ext cx="1409783" cy="159690"/>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zh-CN" altLang="en-US" sz="1200" b="1" dirty="0">
                <a:solidFill>
                  <a:srgbClr val="0A4776"/>
                </a:solidFill>
                <a:latin typeface="微软雅黑" pitchFamily="34" charset="-122"/>
                <a:ea typeface="微软雅黑" pitchFamily="34" charset="-122"/>
              </a:rPr>
              <a:t>插入文字</a:t>
            </a:r>
            <a:endParaRPr lang="en-AU" altLang="zh-CN" sz="1200" b="1" dirty="0">
              <a:solidFill>
                <a:srgbClr val="0A4776"/>
              </a:solidFill>
              <a:latin typeface="微软雅黑" pitchFamily="34" charset="-122"/>
              <a:ea typeface="微软雅黑" pitchFamily="34" charset="-122"/>
            </a:endParaRPr>
          </a:p>
        </p:txBody>
      </p:sp>
      <p:grpSp>
        <p:nvGrpSpPr>
          <p:cNvPr id="144" name="Group 146"/>
          <p:cNvGrpSpPr/>
          <p:nvPr/>
        </p:nvGrpSpPr>
        <p:grpSpPr>
          <a:xfrm>
            <a:off x="795329" y="1890065"/>
            <a:ext cx="813243" cy="862257"/>
            <a:chOff x="1060437" y="2346350"/>
            <a:chExt cx="1084324" cy="1149676"/>
          </a:xfrm>
          <a:solidFill>
            <a:srgbClr val="0A4776"/>
          </a:solidFill>
        </p:grpSpPr>
        <p:grpSp>
          <p:nvGrpSpPr>
            <p:cNvPr id="145" name="Group 147"/>
            <p:cNvGrpSpPr/>
            <p:nvPr/>
          </p:nvGrpSpPr>
          <p:grpSpPr>
            <a:xfrm>
              <a:off x="1117819" y="2346350"/>
              <a:ext cx="1026942" cy="1026941"/>
              <a:chOff x="2366533" y="2332283"/>
              <a:chExt cx="1026942" cy="1026941"/>
            </a:xfrm>
            <a:grpFill/>
          </p:grpSpPr>
          <p:sp>
            <p:nvSpPr>
              <p:cNvPr id="147" name="Block Arc 149"/>
              <p:cNvSpPr/>
              <p:nvPr/>
            </p:nvSpPr>
            <p:spPr>
              <a:xfrm flipH="1">
                <a:off x="2366534" y="2332283"/>
                <a:ext cx="1026941" cy="1026941"/>
              </a:xfrm>
              <a:prstGeom prst="blockArc">
                <a:avLst>
                  <a:gd name="adj1" fmla="val 16202709"/>
                  <a:gd name="adj2" fmla="val 21553953"/>
                  <a:gd name="adj3" fmla="val 1378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38"/>
                <a:endParaRPr lang="en-US" sz="1400">
                  <a:solidFill>
                    <a:srgbClr val="262526"/>
                  </a:solidFill>
                </a:endParaRPr>
              </a:p>
            </p:txBody>
          </p:sp>
          <p:sp>
            <p:nvSpPr>
              <p:cNvPr id="148" name="Rectangle 150"/>
              <p:cNvSpPr/>
              <p:nvPr/>
            </p:nvSpPr>
            <p:spPr>
              <a:xfrm rot="5400000">
                <a:off x="2206966" y="2998522"/>
                <a:ext cx="461857" cy="14272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38"/>
                <a:endParaRPr lang="en-US" sz="1400">
                  <a:solidFill>
                    <a:srgbClr val="FFFFFF"/>
                  </a:solidFill>
                </a:endParaRPr>
              </a:p>
            </p:txBody>
          </p:sp>
        </p:grpSp>
        <p:sp>
          <p:nvSpPr>
            <p:cNvPr id="146" name="Oval 148"/>
            <p:cNvSpPr/>
            <p:nvPr/>
          </p:nvSpPr>
          <p:spPr>
            <a:xfrm>
              <a:off x="1060437" y="3239882"/>
              <a:ext cx="256144" cy="25614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38"/>
              <a:endParaRPr lang="en-US" sz="1400">
                <a:solidFill>
                  <a:srgbClr val="FFFFFF"/>
                </a:solidFill>
              </a:endParaRPr>
            </a:p>
          </p:txBody>
        </p:sp>
      </p:grpSp>
      <p:sp>
        <p:nvSpPr>
          <p:cNvPr id="149" name="Rectangle 151"/>
          <p:cNvSpPr/>
          <p:nvPr/>
        </p:nvSpPr>
        <p:spPr>
          <a:xfrm>
            <a:off x="430922" y="2838480"/>
            <a:ext cx="894602" cy="284691"/>
          </a:xfrm>
          <a:prstGeom prst="rect">
            <a:avLst/>
          </a:prstGeom>
        </p:spPr>
        <p:txBody>
          <a:bodyPr wrap="none" lIns="68579" tIns="34289" rIns="68579" bIns="34289">
            <a:spAutoFit/>
          </a:bodyPr>
          <a:lstStyle/>
          <a:p>
            <a:pPr defTabSz="685738"/>
            <a:r>
              <a:rPr lang="en-US" sz="1400" b="1" dirty="0">
                <a:solidFill>
                  <a:srgbClr val="262626"/>
                </a:solidFill>
              </a:rPr>
              <a:t>Start Here</a:t>
            </a:r>
          </a:p>
        </p:txBody>
      </p:sp>
      <p:sp>
        <p:nvSpPr>
          <p:cNvPr id="150" name="椭圆 149"/>
          <p:cNvSpPr/>
          <p:nvPr/>
        </p:nvSpPr>
        <p:spPr>
          <a:xfrm>
            <a:off x="1211699" y="1685931"/>
            <a:ext cx="478733" cy="478733"/>
          </a:xfrm>
          <a:prstGeom prst="ellipse">
            <a:avLst/>
          </a:prstGeom>
          <a:gradFill flip="none" rotWithShape="1">
            <a:gsLst>
              <a:gs pos="100000">
                <a:srgbClr val="FCFCFC"/>
              </a:gs>
              <a:gs pos="0">
                <a:srgbClr val="CCCCCC"/>
              </a:gs>
            </a:gsLst>
            <a:lin ang="7200000" scaled="0"/>
            <a:tileRect/>
          </a:gra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b="1">
              <a:solidFill>
                <a:schemeClr val="bg1"/>
              </a:solidFill>
              <a:effectLst>
                <a:outerShdw blurRad="38100" dist="38100" dir="2700000" algn="tl">
                  <a:srgbClr val="000000">
                    <a:alpha val="43137"/>
                  </a:srgbClr>
                </a:outerShdw>
              </a:effectLst>
            </a:endParaRPr>
          </a:p>
        </p:txBody>
      </p:sp>
      <p:sp>
        <p:nvSpPr>
          <p:cNvPr id="151" name="椭圆 150"/>
          <p:cNvSpPr/>
          <p:nvPr/>
        </p:nvSpPr>
        <p:spPr>
          <a:xfrm>
            <a:off x="1800709" y="2337788"/>
            <a:ext cx="478733" cy="478733"/>
          </a:xfrm>
          <a:prstGeom prst="ellipse">
            <a:avLst/>
          </a:prstGeom>
          <a:gradFill flip="none" rotWithShape="1">
            <a:gsLst>
              <a:gs pos="100000">
                <a:srgbClr val="FCFCFC"/>
              </a:gs>
              <a:gs pos="0">
                <a:srgbClr val="CCCCCC"/>
              </a:gs>
            </a:gsLst>
            <a:lin ang="7200000" scaled="0"/>
            <a:tileRect/>
          </a:gra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b="1">
              <a:solidFill>
                <a:schemeClr val="bg1"/>
              </a:solidFill>
              <a:effectLst>
                <a:outerShdw blurRad="38100" dist="38100" dir="2700000" algn="tl">
                  <a:srgbClr val="000000">
                    <a:alpha val="43137"/>
                  </a:srgbClr>
                </a:outerShdw>
              </a:effectLst>
            </a:endParaRPr>
          </a:p>
        </p:txBody>
      </p:sp>
      <p:sp>
        <p:nvSpPr>
          <p:cNvPr id="152" name="椭圆 151"/>
          <p:cNvSpPr/>
          <p:nvPr/>
        </p:nvSpPr>
        <p:spPr>
          <a:xfrm>
            <a:off x="2590616" y="3020126"/>
            <a:ext cx="478733" cy="478733"/>
          </a:xfrm>
          <a:prstGeom prst="ellipse">
            <a:avLst/>
          </a:prstGeom>
          <a:gradFill flip="none" rotWithShape="1">
            <a:gsLst>
              <a:gs pos="100000">
                <a:srgbClr val="FCFCFC"/>
              </a:gs>
              <a:gs pos="0">
                <a:srgbClr val="CCCCCC"/>
              </a:gs>
            </a:gsLst>
            <a:lin ang="7200000" scaled="0"/>
            <a:tileRect/>
          </a:gra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b="1">
              <a:solidFill>
                <a:schemeClr val="bg1"/>
              </a:solidFill>
              <a:effectLst>
                <a:outerShdw blurRad="38100" dist="38100" dir="2700000" algn="tl">
                  <a:srgbClr val="000000">
                    <a:alpha val="43137"/>
                  </a:srgbClr>
                </a:outerShdw>
              </a:effectLst>
            </a:endParaRPr>
          </a:p>
        </p:txBody>
      </p:sp>
      <p:sp>
        <p:nvSpPr>
          <p:cNvPr id="153" name="椭圆 152"/>
          <p:cNvSpPr/>
          <p:nvPr/>
        </p:nvSpPr>
        <p:spPr>
          <a:xfrm>
            <a:off x="4004608" y="3681125"/>
            <a:ext cx="478733" cy="478733"/>
          </a:xfrm>
          <a:prstGeom prst="ellipse">
            <a:avLst/>
          </a:prstGeom>
          <a:gradFill flip="none" rotWithShape="1">
            <a:gsLst>
              <a:gs pos="100000">
                <a:srgbClr val="FCFCFC"/>
              </a:gs>
              <a:gs pos="0">
                <a:srgbClr val="CCCCCC"/>
              </a:gs>
            </a:gsLst>
            <a:lin ang="7200000" scaled="0"/>
            <a:tileRect/>
          </a:gra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b="1">
              <a:solidFill>
                <a:schemeClr val="bg1"/>
              </a:solidFill>
              <a:effectLst>
                <a:outerShdw blurRad="38100" dist="38100" dir="2700000" algn="tl">
                  <a:srgbClr val="000000">
                    <a:alpha val="43137"/>
                  </a:srgbClr>
                </a:outerShdw>
              </a:effectLst>
            </a:endParaRPr>
          </a:p>
        </p:txBody>
      </p:sp>
      <p:sp>
        <p:nvSpPr>
          <p:cNvPr id="154" name="椭圆 153"/>
          <p:cNvSpPr/>
          <p:nvPr/>
        </p:nvSpPr>
        <p:spPr>
          <a:xfrm>
            <a:off x="4530332" y="2619594"/>
            <a:ext cx="478733" cy="478733"/>
          </a:xfrm>
          <a:prstGeom prst="ellipse">
            <a:avLst/>
          </a:prstGeom>
          <a:gradFill flip="none" rotWithShape="1">
            <a:gsLst>
              <a:gs pos="100000">
                <a:srgbClr val="FCFCFC"/>
              </a:gs>
              <a:gs pos="0">
                <a:srgbClr val="CCCCCC"/>
              </a:gs>
            </a:gsLst>
            <a:lin ang="7200000" scaled="0"/>
            <a:tileRect/>
          </a:gra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b="1">
              <a:solidFill>
                <a:schemeClr val="bg1"/>
              </a:solidFill>
              <a:effectLst>
                <a:outerShdw blurRad="38100" dist="38100" dir="2700000" algn="tl">
                  <a:srgbClr val="000000">
                    <a:alpha val="43137"/>
                  </a:srgbClr>
                </a:outerShdw>
              </a:effectLst>
            </a:endParaRPr>
          </a:p>
        </p:txBody>
      </p:sp>
      <p:sp>
        <p:nvSpPr>
          <p:cNvPr id="155" name="椭圆 154"/>
          <p:cNvSpPr/>
          <p:nvPr/>
        </p:nvSpPr>
        <p:spPr>
          <a:xfrm>
            <a:off x="5344800" y="1698489"/>
            <a:ext cx="478733" cy="478733"/>
          </a:xfrm>
          <a:prstGeom prst="ellipse">
            <a:avLst/>
          </a:prstGeom>
          <a:gradFill flip="none" rotWithShape="1">
            <a:gsLst>
              <a:gs pos="100000">
                <a:srgbClr val="FCFCFC"/>
              </a:gs>
              <a:gs pos="0">
                <a:srgbClr val="CCCCCC"/>
              </a:gs>
            </a:gsLst>
            <a:lin ang="7200000" scaled="0"/>
            <a:tileRect/>
          </a:gra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b="1">
              <a:solidFill>
                <a:schemeClr val="bg1"/>
              </a:solidFill>
              <a:effectLst>
                <a:outerShdw blurRad="38100" dist="38100" dir="2700000" algn="tl">
                  <a:srgbClr val="000000">
                    <a:alpha val="43137"/>
                  </a:srgbClr>
                </a:outerShdw>
              </a:effectLst>
            </a:endParaRPr>
          </a:p>
        </p:txBody>
      </p:sp>
      <p:sp>
        <p:nvSpPr>
          <p:cNvPr id="156" name="椭圆 155"/>
          <p:cNvSpPr/>
          <p:nvPr/>
        </p:nvSpPr>
        <p:spPr>
          <a:xfrm>
            <a:off x="6582014" y="2341721"/>
            <a:ext cx="478733" cy="478733"/>
          </a:xfrm>
          <a:prstGeom prst="ellipse">
            <a:avLst/>
          </a:prstGeom>
          <a:gradFill flip="none" rotWithShape="1">
            <a:gsLst>
              <a:gs pos="100000">
                <a:srgbClr val="FCFCFC"/>
              </a:gs>
              <a:gs pos="0">
                <a:srgbClr val="CCCCCC"/>
              </a:gs>
            </a:gsLst>
            <a:lin ang="7200000" scaled="0"/>
            <a:tileRect/>
          </a:gra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b="1">
              <a:solidFill>
                <a:schemeClr val="bg1"/>
              </a:solidFill>
              <a:effectLst>
                <a:outerShdw blurRad="38100" dist="38100" dir="2700000" algn="tl">
                  <a:srgbClr val="000000">
                    <a:alpha val="43137"/>
                  </a:srgbClr>
                </a:outerShdw>
              </a:effectLst>
            </a:endParaRPr>
          </a:p>
        </p:txBody>
      </p:sp>
      <p:sp>
        <p:nvSpPr>
          <p:cNvPr id="157" name="Freeform 7"/>
          <p:cNvSpPr>
            <a:spLocks noEditPoints="1"/>
          </p:cNvSpPr>
          <p:nvPr/>
        </p:nvSpPr>
        <p:spPr bwMode="auto">
          <a:xfrm>
            <a:off x="1336711" y="1814779"/>
            <a:ext cx="228708" cy="221037"/>
          </a:xfrm>
          <a:custGeom>
            <a:avLst/>
            <a:gdLst>
              <a:gd name="T0" fmla="*/ 267 w 805"/>
              <a:gd name="T1" fmla="*/ 227 h 778"/>
              <a:gd name="T2" fmla="*/ 350 w 805"/>
              <a:gd name="T3" fmla="*/ 394 h 778"/>
              <a:gd name="T4" fmla="*/ 790 w 805"/>
              <a:gd name="T5" fmla="*/ 361 h 778"/>
              <a:gd name="T6" fmla="*/ 761 w 805"/>
              <a:gd name="T7" fmla="*/ 582 h 778"/>
              <a:gd name="T8" fmla="*/ 792 w 805"/>
              <a:gd name="T9" fmla="*/ 640 h 778"/>
              <a:gd name="T10" fmla="*/ 786 w 805"/>
              <a:gd name="T11" fmla="*/ 707 h 778"/>
              <a:gd name="T12" fmla="*/ 761 w 805"/>
              <a:gd name="T13" fmla="*/ 745 h 778"/>
              <a:gd name="T14" fmla="*/ 680 w 805"/>
              <a:gd name="T15" fmla="*/ 778 h 778"/>
              <a:gd name="T16" fmla="*/ 615 w 805"/>
              <a:gd name="T17" fmla="*/ 759 h 778"/>
              <a:gd name="T18" fmla="*/ 578 w 805"/>
              <a:gd name="T19" fmla="*/ 713 h 778"/>
              <a:gd name="T20" fmla="*/ 429 w 805"/>
              <a:gd name="T21" fmla="*/ 676 h 778"/>
              <a:gd name="T22" fmla="*/ 396 w 805"/>
              <a:gd name="T23" fmla="*/ 745 h 778"/>
              <a:gd name="T24" fmla="*/ 361 w 805"/>
              <a:gd name="T25" fmla="*/ 770 h 778"/>
              <a:gd name="T26" fmla="*/ 292 w 805"/>
              <a:gd name="T27" fmla="*/ 776 h 778"/>
              <a:gd name="T28" fmla="*/ 233 w 805"/>
              <a:gd name="T29" fmla="*/ 745 h 778"/>
              <a:gd name="T30" fmla="*/ 200 w 805"/>
              <a:gd name="T31" fmla="*/ 663 h 778"/>
              <a:gd name="T32" fmla="*/ 219 w 805"/>
              <a:gd name="T33" fmla="*/ 599 h 778"/>
              <a:gd name="T34" fmla="*/ 233 w 805"/>
              <a:gd name="T35" fmla="*/ 582 h 778"/>
              <a:gd name="T36" fmla="*/ 0 w 805"/>
              <a:gd name="T37" fmla="*/ 282 h 778"/>
              <a:gd name="T38" fmla="*/ 448 w 805"/>
              <a:gd name="T39" fmla="*/ 136 h 778"/>
              <a:gd name="T40" fmla="*/ 584 w 805"/>
              <a:gd name="T41" fmla="*/ 136 h 778"/>
              <a:gd name="T42" fmla="*/ 344 w 805"/>
              <a:gd name="T43" fmla="*/ 511 h 778"/>
              <a:gd name="T44" fmla="*/ 377 w 805"/>
              <a:gd name="T45" fmla="*/ 567 h 778"/>
              <a:gd name="T46" fmla="*/ 402 w 805"/>
              <a:gd name="T47" fmla="*/ 588 h 778"/>
              <a:gd name="T48" fmla="*/ 344 w 805"/>
              <a:gd name="T49" fmla="*/ 511 h 778"/>
              <a:gd name="T50" fmla="*/ 611 w 805"/>
              <a:gd name="T51" fmla="*/ 572 h 778"/>
              <a:gd name="T52" fmla="*/ 661 w 805"/>
              <a:gd name="T53" fmla="*/ 511 h 778"/>
              <a:gd name="T54" fmla="*/ 563 w 805"/>
              <a:gd name="T55" fmla="*/ 588 h 778"/>
              <a:gd name="T56" fmla="*/ 563 w 805"/>
              <a:gd name="T57" fmla="*/ 463 h 778"/>
              <a:gd name="T58" fmla="*/ 480 w 805"/>
              <a:gd name="T59" fmla="*/ 463 h 778"/>
              <a:gd name="T60" fmla="*/ 611 w 805"/>
              <a:gd name="T61" fmla="*/ 394 h 778"/>
              <a:gd name="T62" fmla="*/ 715 w 805"/>
              <a:gd name="T63" fmla="*/ 628 h 778"/>
              <a:gd name="T64" fmla="*/ 680 w 805"/>
              <a:gd name="T65" fmla="*/ 613 h 778"/>
              <a:gd name="T66" fmla="*/ 653 w 805"/>
              <a:gd name="T67" fmla="*/ 622 h 778"/>
              <a:gd name="T68" fmla="*/ 638 w 805"/>
              <a:gd name="T69" fmla="*/ 636 h 778"/>
              <a:gd name="T70" fmla="*/ 630 w 805"/>
              <a:gd name="T71" fmla="*/ 663 h 778"/>
              <a:gd name="T72" fmla="*/ 644 w 805"/>
              <a:gd name="T73" fmla="*/ 699 h 778"/>
              <a:gd name="T74" fmla="*/ 671 w 805"/>
              <a:gd name="T75" fmla="*/ 711 h 778"/>
              <a:gd name="T76" fmla="*/ 701 w 805"/>
              <a:gd name="T77" fmla="*/ 709 h 778"/>
              <a:gd name="T78" fmla="*/ 722 w 805"/>
              <a:gd name="T79" fmla="*/ 690 h 778"/>
              <a:gd name="T80" fmla="*/ 730 w 805"/>
              <a:gd name="T81" fmla="*/ 663 h 778"/>
              <a:gd name="T82" fmla="*/ 715 w 805"/>
              <a:gd name="T83" fmla="*/ 628 h 778"/>
              <a:gd name="T84" fmla="*/ 342 w 805"/>
              <a:gd name="T85" fmla="*/ 622 h 778"/>
              <a:gd name="T86" fmla="*/ 315 w 805"/>
              <a:gd name="T87" fmla="*/ 613 h 778"/>
              <a:gd name="T88" fmla="*/ 279 w 805"/>
              <a:gd name="T89" fmla="*/ 628 h 778"/>
              <a:gd name="T90" fmla="*/ 269 w 805"/>
              <a:gd name="T91" fmla="*/ 645 h 778"/>
              <a:gd name="T92" fmla="*/ 267 w 805"/>
              <a:gd name="T93" fmla="*/ 674 h 778"/>
              <a:gd name="T94" fmla="*/ 279 w 805"/>
              <a:gd name="T95" fmla="*/ 699 h 778"/>
              <a:gd name="T96" fmla="*/ 315 w 805"/>
              <a:gd name="T97" fmla="*/ 713 h 778"/>
              <a:gd name="T98" fmla="*/ 342 w 805"/>
              <a:gd name="T99" fmla="*/ 705 h 778"/>
              <a:gd name="T100" fmla="*/ 361 w 805"/>
              <a:gd name="T101" fmla="*/ 682 h 778"/>
              <a:gd name="T102" fmla="*/ 363 w 805"/>
              <a:gd name="T103" fmla="*/ 653 h 778"/>
              <a:gd name="T104" fmla="*/ 350 w 805"/>
              <a:gd name="T105" fmla="*/ 628 h 7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05" h="778">
                <a:moveTo>
                  <a:pt x="0" y="194"/>
                </a:moveTo>
                <a:lnTo>
                  <a:pt x="225" y="194"/>
                </a:lnTo>
                <a:lnTo>
                  <a:pt x="258" y="194"/>
                </a:lnTo>
                <a:lnTo>
                  <a:pt x="267" y="227"/>
                </a:lnTo>
                <a:lnTo>
                  <a:pt x="331" y="463"/>
                </a:lnTo>
                <a:lnTo>
                  <a:pt x="432" y="463"/>
                </a:lnTo>
                <a:lnTo>
                  <a:pt x="432" y="394"/>
                </a:lnTo>
                <a:lnTo>
                  <a:pt x="350" y="394"/>
                </a:lnTo>
                <a:lnTo>
                  <a:pt x="331" y="307"/>
                </a:lnTo>
                <a:lnTo>
                  <a:pt x="749" y="307"/>
                </a:lnTo>
                <a:lnTo>
                  <a:pt x="805" y="307"/>
                </a:lnTo>
                <a:lnTo>
                  <a:pt x="790" y="361"/>
                </a:lnTo>
                <a:lnTo>
                  <a:pt x="736" y="563"/>
                </a:lnTo>
                <a:lnTo>
                  <a:pt x="736" y="563"/>
                </a:lnTo>
                <a:lnTo>
                  <a:pt x="751" y="572"/>
                </a:lnTo>
                <a:lnTo>
                  <a:pt x="761" y="582"/>
                </a:lnTo>
                <a:lnTo>
                  <a:pt x="761" y="582"/>
                </a:lnTo>
                <a:lnTo>
                  <a:pt x="776" y="599"/>
                </a:lnTo>
                <a:lnTo>
                  <a:pt x="786" y="617"/>
                </a:lnTo>
                <a:lnTo>
                  <a:pt x="792" y="640"/>
                </a:lnTo>
                <a:lnTo>
                  <a:pt x="797" y="663"/>
                </a:lnTo>
                <a:lnTo>
                  <a:pt x="797" y="663"/>
                </a:lnTo>
                <a:lnTo>
                  <a:pt x="792" y="686"/>
                </a:lnTo>
                <a:lnTo>
                  <a:pt x="786" y="707"/>
                </a:lnTo>
                <a:lnTo>
                  <a:pt x="776" y="728"/>
                </a:lnTo>
                <a:lnTo>
                  <a:pt x="761" y="745"/>
                </a:lnTo>
                <a:lnTo>
                  <a:pt x="761" y="745"/>
                </a:lnTo>
                <a:lnTo>
                  <a:pt x="761" y="745"/>
                </a:lnTo>
                <a:lnTo>
                  <a:pt x="744" y="759"/>
                </a:lnTo>
                <a:lnTo>
                  <a:pt x="726" y="770"/>
                </a:lnTo>
                <a:lnTo>
                  <a:pt x="703" y="776"/>
                </a:lnTo>
                <a:lnTo>
                  <a:pt x="680" y="778"/>
                </a:lnTo>
                <a:lnTo>
                  <a:pt x="680" y="778"/>
                </a:lnTo>
                <a:lnTo>
                  <a:pt x="657" y="776"/>
                </a:lnTo>
                <a:lnTo>
                  <a:pt x="636" y="770"/>
                </a:lnTo>
                <a:lnTo>
                  <a:pt x="615" y="759"/>
                </a:lnTo>
                <a:lnTo>
                  <a:pt x="598" y="745"/>
                </a:lnTo>
                <a:lnTo>
                  <a:pt x="598" y="745"/>
                </a:lnTo>
                <a:lnTo>
                  <a:pt x="586" y="730"/>
                </a:lnTo>
                <a:lnTo>
                  <a:pt x="578" y="713"/>
                </a:lnTo>
                <a:lnTo>
                  <a:pt x="569" y="697"/>
                </a:lnTo>
                <a:lnTo>
                  <a:pt x="565" y="676"/>
                </a:lnTo>
                <a:lnTo>
                  <a:pt x="429" y="676"/>
                </a:lnTo>
                <a:lnTo>
                  <a:pt x="429" y="676"/>
                </a:lnTo>
                <a:lnTo>
                  <a:pt x="425" y="695"/>
                </a:lnTo>
                <a:lnTo>
                  <a:pt x="419" y="713"/>
                </a:lnTo>
                <a:lnTo>
                  <a:pt x="409" y="730"/>
                </a:lnTo>
                <a:lnTo>
                  <a:pt x="396" y="745"/>
                </a:lnTo>
                <a:lnTo>
                  <a:pt x="396" y="745"/>
                </a:lnTo>
                <a:lnTo>
                  <a:pt x="396" y="745"/>
                </a:lnTo>
                <a:lnTo>
                  <a:pt x="379" y="759"/>
                </a:lnTo>
                <a:lnTo>
                  <a:pt x="361" y="770"/>
                </a:lnTo>
                <a:lnTo>
                  <a:pt x="338" y="776"/>
                </a:lnTo>
                <a:lnTo>
                  <a:pt x="315" y="778"/>
                </a:lnTo>
                <a:lnTo>
                  <a:pt x="315" y="778"/>
                </a:lnTo>
                <a:lnTo>
                  <a:pt x="292" y="776"/>
                </a:lnTo>
                <a:lnTo>
                  <a:pt x="271" y="770"/>
                </a:lnTo>
                <a:lnTo>
                  <a:pt x="250" y="759"/>
                </a:lnTo>
                <a:lnTo>
                  <a:pt x="233" y="745"/>
                </a:lnTo>
                <a:lnTo>
                  <a:pt x="233" y="745"/>
                </a:lnTo>
                <a:lnTo>
                  <a:pt x="219" y="728"/>
                </a:lnTo>
                <a:lnTo>
                  <a:pt x="208" y="707"/>
                </a:lnTo>
                <a:lnTo>
                  <a:pt x="202" y="686"/>
                </a:lnTo>
                <a:lnTo>
                  <a:pt x="200" y="663"/>
                </a:lnTo>
                <a:lnTo>
                  <a:pt x="200" y="663"/>
                </a:lnTo>
                <a:lnTo>
                  <a:pt x="202" y="640"/>
                </a:lnTo>
                <a:lnTo>
                  <a:pt x="208" y="617"/>
                </a:lnTo>
                <a:lnTo>
                  <a:pt x="219" y="599"/>
                </a:lnTo>
                <a:lnTo>
                  <a:pt x="233" y="582"/>
                </a:lnTo>
                <a:lnTo>
                  <a:pt x="233" y="582"/>
                </a:lnTo>
                <a:lnTo>
                  <a:pt x="233" y="582"/>
                </a:lnTo>
                <a:lnTo>
                  <a:pt x="233" y="582"/>
                </a:lnTo>
                <a:lnTo>
                  <a:pt x="248" y="569"/>
                </a:lnTo>
                <a:lnTo>
                  <a:pt x="267" y="559"/>
                </a:lnTo>
                <a:lnTo>
                  <a:pt x="192" y="282"/>
                </a:lnTo>
                <a:lnTo>
                  <a:pt x="0" y="282"/>
                </a:lnTo>
                <a:lnTo>
                  <a:pt x="0" y="194"/>
                </a:lnTo>
                <a:lnTo>
                  <a:pt x="0" y="194"/>
                </a:lnTo>
                <a:close/>
                <a:moveTo>
                  <a:pt x="448" y="0"/>
                </a:moveTo>
                <a:lnTo>
                  <a:pt x="448" y="136"/>
                </a:lnTo>
                <a:lnTo>
                  <a:pt x="381" y="136"/>
                </a:lnTo>
                <a:lnTo>
                  <a:pt x="517" y="271"/>
                </a:lnTo>
                <a:lnTo>
                  <a:pt x="653" y="136"/>
                </a:lnTo>
                <a:lnTo>
                  <a:pt x="584" y="136"/>
                </a:lnTo>
                <a:lnTo>
                  <a:pt x="584" y="0"/>
                </a:lnTo>
                <a:lnTo>
                  <a:pt x="448" y="0"/>
                </a:lnTo>
                <a:lnTo>
                  <a:pt x="448" y="0"/>
                </a:lnTo>
                <a:close/>
                <a:moveTo>
                  <a:pt x="344" y="511"/>
                </a:moveTo>
                <a:lnTo>
                  <a:pt x="356" y="555"/>
                </a:lnTo>
                <a:lnTo>
                  <a:pt x="356" y="555"/>
                </a:lnTo>
                <a:lnTo>
                  <a:pt x="367" y="561"/>
                </a:lnTo>
                <a:lnTo>
                  <a:pt x="377" y="567"/>
                </a:lnTo>
                <a:lnTo>
                  <a:pt x="388" y="574"/>
                </a:lnTo>
                <a:lnTo>
                  <a:pt x="396" y="582"/>
                </a:lnTo>
                <a:lnTo>
                  <a:pt x="396" y="582"/>
                </a:lnTo>
                <a:lnTo>
                  <a:pt x="402" y="588"/>
                </a:lnTo>
                <a:lnTo>
                  <a:pt x="432" y="588"/>
                </a:lnTo>
                <a:lnTo>
                  <a:pt x="432" y="511"/>
                </a:lnTo>
                <a:lnTo>
                  <a:pt x="344" y="511"/>
                </a:lnTo>
                <a:lnTo>
                  <a:pt x="344" y="511"/>
                </a:lnTo>
                <a:close/>
                <a:moveTo>
                  <a:pt x="661" y="511"/>
                </a:moveTo>
                <a:lnTo>
                  <a:pt x="611" y="511"/>
                </a:lnTo>
                <a:lnTo>
                  <a:pt x="611" y="572"/>
                </a:lnTo>
                <a:lnTo>
                  <a:pt x="611" y="572"/>
                </a:lnTo>
                <a:lnTo>
                  <a:pt x="630" y="559"/>
                </a:lnTo>
                <a:lnTo>
                  <a:pt x="648" y="553"/>
                </a:lnTo>
                <a:lnTo>
                  <a:pt x="661" y="511"/>
                </a:lnTo>
                <a:lnTo>
                  <a:pt x="661" y="511"/>
                </a:lnTo>
                <a:close/>
                <a:moveTo>
                  <a:pt x="563" y="511"/>
                </a:moveTo>
                <a:lnTo>
                  <a:pt x="480" y="511"/>
                </a:lnTo>
                <a:lnTo>
                  <a:pt x="480" y="588"/>
                </a:lnTo>
                <a:lnTo>
                  <a:pt x="563" y="588"/>
                </a:lnTo>
                <a:lnTo>
                  <a:pt x="563" y="511"/>
                </a:lnTo>
                <a:lnTo>
                  <a:pt x="563" y="511"/>
                </a:lnTo>
                <a:close/>
                <a:moveTo>
                  <a:pt x="480" y="463"/>
                </a:moveTo>
                <a:lnTo>
                  <a:pt x="563" y="463"/>
                </a:lnTo>
                <a:lnTo>
                  <a:pt x="563" y="394"/>
                </a:lnTo>
                <a:lnTo>
                  <a:pt x="480" y="394"/>
                </a:lnTo>
                <a:lnTo>
                  <a:pt x="480" y="463"/>
                </a:lnTo>
                <a:lnTo>
                  <a:pt x="480" y="463"/>
                </a:lnTo>
                <a:close/>
                <a:moveTo>
                  <a:pt x="611" y="463"/>
                </a:moveTo>
                <a:lnTo>
                  <a:pt x="674" y="463"/>
                </a:lnTo>
                <a:lnTo>
                  <a:pt x="692" y="394"/>
                </a:lnTo>
                <a:lnTo>
                  <a:pt x="611" y="394"/>
                </a:lnTo>
                <a:lnTo>
                  <a:pt x="611" y="463"/>
                </a:lnTo>
                <a:lnTo>
                  <a:pt x="611" y="463"/>
                </a:lnTo>
                <a:close/>
                <a:moveTo>
                  <a:pt x="715" y="628"/>
                </a:moveTo>
                <a:lnTo>
                  <a:pt x="715" y="628"/>
                </a:lnTo>
                <a:lnTo>
                  <a:pt x="709" y="622"/>
                </a:lnTo>
                <a:lnTo>
                  <a:pt x="701" y="617"/>
                </a:lnTo>
                <a:lnTo>
                  <a:pt x="690" y="615"/>
                </a:lnTo>
                <a:lnTo>
                  <a:pt x="680" y="613"/>
                </a:lnTo>
                <a:lnTo>
                  <a:pt x="680" y="613"/>
                </a:lnTo>
                <a:lnTo>
                  <a:pt x="669" y="615"/>
                </a:lnTo>
                <a:lnTo>
                  <a:pt x="661" y="617"/>
                </a:lnTo>
                <a:lnTo>
                  <a:pt x="653" y="622"/>
                </a:lnTo>
                <a:lnTo>
                  <a:pt x="644" y="628"/>
                </a:lnTo>
                <a:lnTo>
                  <a:pt x="644" y="628"/>
                </a:lnTo>
                <a:lnTo>
                  <a:pt x="644" y="628"/>
                </a:lnTo>
                <a:lnTo>
                  <a:pt x="638" y="636"/>
                </a:lnTo>
                <a:lnTo>
                  <a:pt x="634" y="645"/>
                </a:lnTo>
                <a:lnTo>
                  <a:pt x="632" y="653"/>
                </a:lnTo>
                <a:lnTo>
                  <a:pt x="630" y="663"/>
                </a:lnTo>
                <a:lnTo>
                  <a:pt x="630" y="663"/>
                </a:lnTo>
                <a:lnTo>
                  <a:pt x="632" y="674"/>
                </a:lnTo>
                <a:lnTo>
                  <a:pt x="634" y="682"/>
                </a:lnTo>
                <a:lnTo>
                  <a:pt x="640" y="690"/>
                </a:lnTo>
                <a:lnTo>
                  <a:pt x="644" y="699"/>
                </a:lnTo>
                <a:lnTo>
                  <a:pt x="644" y="699"/>
                </a:lnTo>
                <a:lnTo>
                  <a:pt x="653" y="705"/>
                </a:lnTo>
                <a:lnTo>
                  <a:pt x="661" y="709"/>
                </a:lnTo>
                <a:lnTo>
                  <a:pt x="671" y="711"/>
                </a:lnTo>
                <a:lnTo>
                  <a:pt x="680" y="713"/>
                </a:lnTo>
                <a:lnTo>
                  <a:pt x="680" y="713"/>
                </a:lnTo>
                <a:lnTo>
                  <a:pt x="690" y="711"/>
                </a:lnTo>
                <a:lnTo>
                  <a:pt x="701" y="709"/>
                </a:lnTo>
                <a:lnTo>
                  <a:pt x="709" y="705"/>
                </a:lnTo>
                <a:lnTo>
                  <a:pt x="715" y="699"/>
                </a:lnTo>
                <a:lnTo>
                  <a:pt x="715" y="699"/>
                </a:lnTo>
                <a:lnTo>
                  <a:pt x="722" y="690"/>
                </a:lnTo>
                <a:lnTo>
                  <a:pt x="726" y="682"/>
                </a:lnTo>
                <a:lnTo>
                  <a:pt x="730" y="674"/>
                </a:lnTo>
                <a:lnTo>
                  <a:pt x="730" y="663"/>
                </a:lnTo>
                <a:lnTo>
                  <a:pt x="730" y="663"/>
                </a:lnTo>
                <a:lnTo>
                  <a:pt x="730" y="653"/>
                </a:lnTo>
                <a:lnTo>
                  <a:pt x="726" y="645"/>
                </a:lnTo>
                <a:lnTo>
                  <a:pt x="722" y="636"/>
                </a:lnTo>
                <a:lnTo>
                  <a:pt x="715" y="628"/>
                </a:lnTo>
                <a:lnTo>
                  <a:pt x="715" y="628"/>
                </a:lnTo>
                <a:close/>
                <a:moveTo>
                  <a:pt x="350" y="628"/>
                </a:moveTo>
                <a:lnTo>
                  <a:pt x="350" y="628"/>
                </a:lnTo>
                <a:lnTo>
                  <a:pt x="342" y="622"/>
                </a:lnTo>
                <a:lnTo>
                  <a:pt x="334" y="617"/>
                </a:lnTo>
                <a:lnTo>
                  <a:pt x="325" y="615"/>
                </a:lnTo>
                <a:lnTo>
                  <a:pt x="315" y="613"/>
                </a:lnTo>
                <a:lnTo>
                  <a:pt x="315" y="613"/>
                </a:lnTo>
                <a:lnTo>
                  <a:pt x="304" y="615"/>
                </a:lnTo>
                <a:lnTo>
                  <a:pt x="296" y="617"/>
                </a:lnTo>
                <a:lnTo>
                  <a:pt x="288" y="622"/>
                </a:lnTo>
                <a:lnTo>
                  <a:pt x="279" y="628"/>
                </a:lnTo>
                <a:lnTo>
                  <a:pt x="279" y="628"/>
                </a:lnTo>
                <a:lnTo>
                  <a:pt x="279" y="628"/>
                </a:lnTo>
                <a:lnTo>
                  <a:pt x="273" y="636"/>
                </a:lnTo>
                <a:lnTo>
                  <a:pt x="269" y="645"/>
                </a:lnTo>
                <a:lnTo>
                  <a:pt x="267" y="653"/>
                </a:lnTo>
                <a:lnTo>
                  <a:pt x="265" y="663"/>
                </a:lnTo>
                <a:lnTo>
                  <a:pt x="265" y="663"/>
                </a:lnTo>
                <a:lnTo>
                  <a:pt x="267" y="674"/>
                </a:lnTo>
                <a:lnTo>
                  <a:pt x="269" y="682"/>
                </a:lnTo>
                <a:lnTo>
                  <a:pt x="273" y="690"/>
                </a:lnTo>
                <a:lnTo>
                  <a:pt x="279" y="699"/>
                </a:lnTo>
                <a:lnTo>
                  <a:pt x="279" y="699"/>
                </a:lnTo>
                <a:lnTo>
                  <a:pt x="288" y="705"/>
                </a:lnTo>
                <a:lnTo>
                  <a:pt x="296" y="709"/>
                </a:lnTo>
                <a:lnTo>
                  <a:pt x="304" y="711"/>
                </a:lnTo>
                <a:lnTo>
                  <a:pt x="315" y="713"/>
                </a:lnTo>
                <a:lnTo>
                  <a:pt x="315" y="713"/>
                </a:lnTo>
                <a:lnTo>
                  <a:pt x="325" y="711"/>
                </a:lnTo>
                <a:lnTo>
                  <a:pt x="334" y="709"/>
                </a:lnTo>
                <a:lnTo>
                  <a:pt x="342" y="705"/>
                </a:lnTo>
                <a:lnTo>
                  <a:pt x="350" y="699"/>
                </a:lnTo>
                <a:lnTo>
                  <a:pt x="350" y="699"/>
                </a:lnTo>
                <a:lnTo>
                  <a:pt x="356" y="690"/>
                </a:lnTo>
                <a:lnTo>
                  <a:pt x="361" y="682"/>
                </a:lnTo>
                <a:lnTo>
                  <a:pt x="363" y="674"/>
                </a:lnTo>
                <a:lnTo>
                  <a:pt x="365" y="663"/>
                </a:lnTo>
                <a:lnTo>
                  <a:pt x="365" y="663"/>
                </a:lnTo>
                <a:lnTo>
                  <a:pt x="363" y="653"/>
                </a:lnTo>
                <a:lnTo>
                  <a:pt x="361" y="645"/>
                </a:lnTo>
                <a:lnTo>
                  <a:pt x="356" y="636"/>
                </a:lnTo>
                <a:lnTo>
                  <a:pt x="350" y="628"/>
                </a:lnTo>
                <a:lnTo>
                  <a:pt x="350" y="628"/>
                </a:lnTo>
                <a:close/>
              </a:path>
            </a:pathLst>
          </a:custGeom>
          <a:solidFill>
            <a:srgbClr val="0A4776"/>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158" name="Freeform 9"/>
          <p:cNvSpPr>
            <a:spLocks noEditPoints="1"/>
          </p:cNvSpPr>
          <p:nvPr/>
        </p:nvSpPr>
        <p:spPr bwMode="auto">
          <a:xfrm>
            <a:off x="2734664" y="3138604"/>
            <a:ext cx="190637" cy="241777"/>
          </a:xfrm>
          <a:custGeom>
            <a:avLst/>
            <a:gdLst>
              <a:gd name="T0" fmla="*/ 227 w 671"/>
              <a:gd name="T1" fmla="*/ 767 h 851"/>
              <a:gd name="T2" fmla="*/ 221 w 671"/>
              <a:gd name="T3" fmla="*/ 776 h 851"/>
              <a:gd name="T4" fmla="*/ 223 w 671"/>
              <a:gd name="T5" fmla="*/ 796 h 851"/>
              <a:gd name="T6" fmla="*/ 231 w 671"/>
              <a:gd name="T7" fmla="*/ 803 h 851"/>
              <a:gd name="T8" fmla="*/ 356 w 671"/>
              <a:gd name="T9" fmla="*/ 803 h 851"/>
              <a:gd name="T10" fmla="*/ 363 w 671"/>
              <a:gd name="T11" fmla="*/ 792 h 851"/>
              <a:gd name="T12" fmla="*/ 363 w 671"/>
              <a:gd name="T13" fmla="*/ 771 h 851"/>
              <a:gd name="T14" fmla="*/ 352 w 671"/>
              <a:gd name="T15" fmla="*/ 765 h 851"/>
              <a:gd name="T16" fmla="*/ 671 w 671"/>
              <a:gd name="T17" fmla="*/ 350 h 851"/>
              <a:gd name="T18" fmla="*/ 671 w 671"/>
              <a:gd name="T19" fmla="*/ 598 h 851"/>
              <a:gd name="T20" fmla="*/ 671 w 671"/>
              <a:gd name="T21" fmla="*/ 358 h 851"/>
              <a:gd name="T22" fmla="*/ 671 w 671"/>
              <a:gd name="T23" fmla="*/ 350 h 851"/>
              <a:gd name="T24" fmla="*/ 350 w 671"/>
              <a:gd name="T25" fmla="*/ 479 h 851"/>
              <a:gd name="T26" fmla="*/ 183 w 671"/>
              <a:gd name="T27" fmla="*/ 358 h 851"/>
              <a:gd name="T28" fmla="*/ 646 w 671"/>
              <a:gd name="T29" fmla="*/ 331 h 851"/>
              <a:gd name="T30" fmla="*/ 296 w 671"/>
              <a:gd name="T31" fmla="*/ 308 h 851"/>
              <a:gd name="T32" fmla="*/ 427 w 671"/>
              <a:gd name="T33" fmla="*/ 162 h 851"/>
              <a:gd name="T34" fmla="*/ 327 w 671"/>
              <a:gd name="T35" fmla="*/ 331 h 851"/>
              <a:gd name="T36" fmla="*/ 527 w 671"/>
              <a:gd name="T37" fmla="*/ 331 h 851"/>
              <a:gd name="T38" fmla="*/ 327 w 671"/>
              <a:gd name="T39" fmla="*/ 365 h 851"/>
              <a:gd name="T40" fmla="*/ 327 w 671"/>
              <a:gd name="T41" fmla="*/ 375 h 851"/>
              <a:gd name="T42" fmla="*/ 327 w 671"/>
              <a:gd name="T43" fmla="*/ 400 h 851"/>
              <a:gd name="T44" fmla="*/ 327 w 671"/>
              <a:gd name="T45" fmla="*/ 411 h 851"/>
              <a:gd name="T46" fmla="*/ 642 w 671"/>
              <a:gd name="T47" fmla="*/ 625 h 851"/>
              <a:gd name="T48" fmla="*/ 632 w 671"/>
              <a:gd name="T49" fmla="*/ 627 h 851"/>
              <a:gd name="T50" fmla="*/ 217 w 671"/>
              <a:gd name="T51" fmla="*/ 627 h 851"/>
              <a:gd name="T52" fmla="*/ 427 w 671"/>
              <a:gd name="T53" fmla="*/ 538 h 851"/>
              <a:gd name="T54" fmla="*/ 642 w 671"/>
              <a:gd name="T55" fmla="*/ 625 h 851"/>
              <a:gd name="T56" fmla="*/ 546 w 671"/>
              <a:gd name="T57" fmla="*/ 0 h 851"/>
              <a:gd name="T58" fmla="*/ 559 w 671"/>
              <a:gd name="T59" fmla="*/ 4 h 851"/>
              <a:gd name="T60" fmla="*/ 573 w 671"/>
              <a:gd name="T61" fmla="*/ 16 h 851"/>
              <a:gd name="T62" fmla="*/ 580 w 671"/>
              <a:gd name="T63" fmla="*/ 35 h 851"/>
              <a:gd name="T64" fmla="*/ 507 w 671"/>
              <a:gd name="T65" fmla="*/ 73 h 851"/>
              <a:gd name="T66" fmla="*/ 507 w 671"/>
              <a:gd name="T67" fmla="*/ 717 h 851"/>
              <a:gd name="T68" fmla="*/ 580 w 671"/>
              <a:gd name="T69" fmla="*/ 817 h 851"/>
              <a:gd name="T70" fmla="*/ 577 w 671"/>
              <a:gd name="T71" fmla="*/ 832 h 851"/>
              <a:gd name="T72" fmla="*/ 565 w 671"/>
              <a:gd name="T73" fmla="*/ 846 h 851"/>
              <a:gd name="T74" fmla="*/ 546 w 671"/>
              <a:gd name="T75" fmla="*/ 851 h 851"/>
              <a:gd name="T76" fmla="*/ 27 w 671"/>
              <a:gd name="T77" fmla="*/ 851 h 851"/>
              <a:gd name="T78" fmla="*/ 10 w 671"/>
              <a:gd name="T79" fmla="*/ 842 h 851"/>
              <a:gd name="T80" fmla="*/ 0 w 671"/>
              <a:gd name="T81" fmla="*/ 824 h 851"/>
              <a:gd name="T82" fmla="*/ 0 w 671"/>
              <a:gd name="T83" fmla="*/ 35 h 851"/>
              <a:gd name="T84" fmla="*/ 6 w 671"/>
              <a:gd name="T85" fmla="*/ 16 h 851"/>
              <a:gd name="T86" fmla="*/ 21 w 671"/>
              <a:gd name="T87" fmla="*/ 4 h 851"/>
              <a:gd name="T88" fmla="*/ 33 w 671"/>
              <a:gd name="T89" fmla="*/ 0 h 8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71" h="851">
                <a:moveTo>
                  <a:pt x="231" y="765"/>
                </a:moveTo>
                <a:lnTo>
                  <a:pt x="231" y="765"/>
                </a:lnTo>
                <a:lnTo>
                  <a:pt x="227" y="767"/>
                </a:lnTo>
                <a:lnTo>
                  <a:pt x="225" y="769"/>
                </a:lnTo>
                <a:lnTo>
                  <a:pt x="223" y="771"/>
                </a:lnTo>
                <a:lnTo>
                  <a:pt x="221" y="776"/>
                </a:lnTo>
                <a:lnTo>
                  <a:pt x="221" y="792"/>
                </a:lnTo>
                <a:lnTo>
                  <a:pt x="221" y="792"/>
                </a:lnTo>
                <a:lnTo>
                  <a:pt x="223" y="796"/>
                </a:lnTo>
                <a:lnTo>
                  <a:pt x="225" y="801"/>
                </a:lnTo>
                <a:lnTo>
                  <a:pt x="227" y="803"/>
                </a:lnTo>
                <a:lnTo>
                  <a:pt x="231" y="803"/>
                </a:lnTo>
                <a:lnTo>
                  <a:pt x="352" y="803"/>
                </a:lnTo>
                <a:lnTo>
                  <a:pt x="352" y="803"/>
                </a:lnTo>
                <a:lnTo>
                  <a:pt x="356" y="803"/>
                </a:lnTo>
                <a:lnTo>
                  <a:pt x="361" y="801"/>
                </a:lnTo>
                <a:lnTo>
                  <a:pt x="363" y="796"/>
                </a:lnTo>
                <a:lnTo>
                  <a:pt x="363" y="792"/>
                </a:lnTo>
                <a:lnTo>
                  <a:pt x="363" y="776"/>
                </a:lnTo>
                <a:lnTo>
                  <a:pt x="363" y="776"/>
                </a:lnTo>
                <a:lnTo>
                  <a:pt x="363" y="771"/>
                </a:lnTo>
                <a:lnTo>
                  <a:pt x="361" y="769"/>
                </a:lnTo>
                <a:lnTo>
                  <a:pt x="356" y="767"/>
                </a:lnTo>
                <a:lnTo>
                  <a:pt x="352" y="765"/>
                </a:lnTo>
                <a:lnTo>
                  <a:pt x="231" y="765"/>
                </a:lnTo>
                <a:lnTo>
                  <a:pt x="231" y="765"/>
                </a:lnTo>
                <a:close/>
                <a:moveTo>
                  <a:pt x="671" y="350"/>
                </a:moveTo>
                <a:lnTo>
                  <a:pt x="507" y="477"/>
                </a:lnTo>
                <a:lnTo>
                  <a:pt x="671" y="598"/>
                </a:lnTo>
                <a:lnTo>
                  <a:pt x="671" y="598"/>
                </a:lnTo>
                <a:lnTo>
                  <a:pt x="671" y="586"/>
                </a:lnTo>
                <a:lnTo>
                  <a:pt x="671" y="358"/>
                </a:lnTo>
                <a:lnTo>
                  <a:pt x="671" y="358"/>
                </a:lnTo>
                <a:lnTo>
                  <a:pt x="671" y="350"/>
                </a:lnTo>
                <a:lnTo>
                  <a:pt x="671" y="350"/>
                </a:lnTo>
                <a:lnTo>
                  <a:pt x="671" y="350"/>
                </a:lnTo>
                <a:close/>
                <a:moveTo>
                  <a:pt x="183" y="358"/>
                </a:moveTo>
                <a:lnTo>
                  <a:pt x="185" y="600"/>
                </a:lnTo>
                <a:lnTo>
                  <a:pt x="350" y="479"/>
                </a:lnTo>
                <a:lnTo>
                  <a:pt x="183" y="354"/>
                </a:lnTo>
                <a:lnTo>
                  <a:pt x="183" y="354"/>
                </a:lnTo>
                <a:lnTo>
                  <a:pt x="183" y="358"/>
                </a:lnTo>
                <a:lnTo>
                  <a:pt x="183" y="358"/>
                </a:lnTo>
                <a:lnTo>
                  <a:pt x="183" y="358"/>
                </a:lnTo>
                <a:close/>
                <a:moveTo>
                  <a:pt x="646" y="331"/>
                </a:moveTo>
                <a:lnTo>
                  <a:pt x="559" y="396"/>
                </a:lnTo>
                <a:lnTo>
                  <a:pt x="559" y="308"/>
                </a:lnTo>
                <a:lnTo>
                  <a:pt x="296" y="308"/>
                </a:lnTo>
                <a:lnTo>
                  <a:pt x="296" y="396"/>
                </a:lnTo>
                <a:lnTo>
                  <a:pt x="204" y="329"/>
                </a:lnTo>
                <a:lnTo>
                  <a:pt x="427" y="162"/>
                </a:lnTo>
                <a:lnTo>
                  <a:pt x="646" y="331"/>
                </a:lnTo>
                <a:lnTo>
                  <a:pt x="646" y="331"/>
                </a:lnTo>
                <a:close/>
                <a:moveTo>
                  <a:pt x="327" y="331"/>
                </a:moveTo>
                <a:lnTo>
                  <a:pt x="327" y="342"/>
                </a:lnTo>
                <a:lnTo>
                  <a:pt x="527" y="342"/>
                </a:lnTo>
                <a:lnTo>
                  <a:pt x="527" y="331"/>
                </a:lnTo>
                <a:lnTo>
                  <a:pt x="327" y="331"/>
                </a:lnTo>
                <a:lnTo>
                  <a:pt x="327" y="331"/>
                </a:lnTo>
                <a:close/>
                <a:moveTo>
                  <a:pt x="327" y="365"/>
                </a:moveTo>
                <a:lnTo>
                  <a:pt x="527" y="365"/>
                </a:lnTo>
                <a:lnTo>
                  <a:pt x="527" y="375"/>
                </a:lnTo>
                <a:lnTo>
                  <a:pt x="327" y="375"/>
                </a:lnTo>
                <a:lnTo>
                  <a:pt x="327" y="365"/>
                </a:lnTo>
                <a:lnTo>
                  <a:pt x="327" y="365"/>
                </a:lnTo>
                <a:close/>
                <a:moveTo>
                  <a:pt x="327" y="400"/>
                </a:moveTo>
                <a:lnTo>
                  <a:pt x="527" y="400"/>
                </a:lnTo>
                <a:lnTo>
                  <a:pt x="527" y="411"/>
                </a:lnTo>
                <a:lnTo>
                  <a:pt x="327" y="411"/>
                </a:lnTo>
                <a:lnTo>
                  <a:pt x="327" y="400"/>
                </a:lnTo>
                <a:lnTo>
                  <a:pt x="327" y="400"/>
                </a:lnTo>
                <a:close/>
                <a:moveTo>
                  <a:pt x="642" y="625"/>
                </a:moveTo>
                <a:lnTo>
                  <a:pt x="642" y="625"/>
                </a:lnTo>
                <a:lnTo>
                  <a:pt x="642" y="625"/>
                </a:lnTo>
                <a:lnTo>
                  <a:pt x="632" y="627"/>
                </a:lnTo>
                <a:lnTo>
                  <a:pt x="225" y="627"/>
                </a:lnTo>
                <a:lnTo>
                  <a:pt x="225" y="627"/>
                </a:lnTo>
                <a:lnTo>
                  <a:pt x="217" y="627"/>
                </a:lnTo>
                <a:lnTo>
                  <a:pt x="383" y="504"/>
                </a:lnTo>
                <a:lnTo>
                  <a:pt x="417" y="529"/>
                </a:lnTo>
                <a:lnTo>
                  <a:pt x="427" y="538"/>
                </a:lnTo>
                <a:lnTo>
                  <a:pt x="440" y="529"/>
                </a:lnTo>
                <a:lnTo>
                  <a:pt x="473" y="502"/>
                </a:lnTo>
                <a:lnTo>
                  <a:pt x="642" y="625"/>
                </a:lnTo>
                <a:lnTo>
                  <a:pt x="642" y="625"/>
                </a:lnTo>
                <a:close/>
                <a:moveTo>
                  <a:pt x="33" y="0"/>
                </a:moveTo>
                <a:lnTo>
                  <a:pt x="546" y="0"/>
                </a:lnTo>
                <a:lnTo>
                  <a:pt x="546" y="0"/>
                </a:lnTo>
                <a:lnTo>
                  <a:pt x="552" y="2"/>
                </a:lnTo>
                <a:lnTo>
                  <a:pt x="559" y="4"/>
                </a:lnTo>
                <a:lnTo>
                  <a:pt x="565" y="6"/>
                </a:lnTo>
                <a:lnTo>
                  <a:pt x="569" y="10"/>
                </a:lnTo>
                <a:lnTo>
                  <a:pt x="573" y="16"/>
                </a:lnTo>
                <a:lnTo>
                  <a:pt x="577" y="21"/>
                </a:lnTo>
                <a:lnTo>
                  <a:pt x="580" y="27"/>
                </a:lnTo>
                <a:lnTo>
                  <a:pt x="580" y="35"/>
                </a:lnTo>
                <a:lnTo>
                  <a:pt x="580" y="217"/>
                </a:lnTo>
                <a:lnTo>
                  <a:pt x="507" y="160"/>
                </a:lnTo>
                <a:lnTo>
                  <a:pt x="507" y="73"/>
                </a:lnTo>
                <a:lnTo>
                  <a:pt x="77" y="73"/>
                </a:lnTo>
                <a:lnTo>
                  <a:pt x="77" y="717"/>
                </a:lnTo>
                <a:lnTo>
                  <a:pt x="507" y="717"/>
                </a:lnTo>
                <a:lnTo>
                  <a:pt x="507" y="678"/>
                </a:lnTo>
                <a:lnTo>
                  <a:pt x="580" y="678"/>
                </a:lnTo>
                <a:lnTo>
                  <a:pt x="580" y="817"/>
                </a:lnTo>
                <a:lnTo>
                  <a:pt x="580" y="817"/>
                </a:lnTo>
                <a:lnTo>
                  <a:pt x="580" y="824"/>
                </a:lnTo>
                <a:lnTo>
                  <a:pt x="577" y="832"/>
                </a:lnTo>
                <a:lnTo>
                  <a:pt x="573" y="836"/>
                </a:lnTo>
                <a:lnTo>
                  <a:pt x="569" y="842"/>
                </a:lnTo>
                <a:lnTo>
                  <a:pt x="565" y="846"/>
                </a:lnTo>
                <a:lnTo>
                  <a:pt x="559" y="849"/>
                </a:lnTo>
                <a:lnTo>
                  <a:pt x="552" y="851"/>
                </a:lnTo>
                <a:lnTo>
                  <a:pt x="546" y="851"/>
                </a:lnTo>
                <a:lnTo>
                  <a:pt x="33" y="851"/>
                </a:lnTo>
                <a:lnTo>
                  <a:pt x="33" y="851"/>
                </a:lnTo>
                <a:lnTo>
                  <a:pt x="27" y="851"/>
                </a:lnTo>
                <a:lnTo>
                  <a:pt x="21" y="849"/>
                </a:lnTo>
                <a:lnTo>
                  <a:pt x="14" y="846"/>
                </a:lnTo>
                <a:lnTo>
                  <a:pt x="10" y="842"/>
                </a:lnTo>
                <a:lnTo>
                  <a:pt x="6" y="836"/>
                </a:lnTo>
                <a:lnTo>
                  <a:pt x="2" y="832"/>
                </a:lnTo>
                <a:lnTo>
                  <a:pt x="0" y="824"/>
                </a:lnTo>
                <a:lnTo>
                  <a:pt x="0" y="817"/>
                </a:lnTo>
                <a:lnTo>
                  <a:pt x="0" y="35"/>
                </a:lnTo>
                <a:lnTo>
                  <a:pt x="0" y="35"/>
                </a:lnTo>
                <a:lnTo>
                  <a:pt x="0" y="27"/>
                </a:lnTo>
                <a:lnTo>
                  <a:pt x="2" y="21"/>
                </a:lnTo>
                <a:lnTo>
                  <a:pt x="6" y="16"/>
                </a:lnTo>
                <a:lnTo>
                  <a:pt x="10" y="10"/>
                </a:lnTo>
                <a:lnTo>
                  <a:pt x="14" y="6"/>
                </a:lnTo>
                <a:lnTo>
                  <a:pt x="21" y="4"/>
                </a:lnTo>
                <a:lnTo>
                  <a:pt x="27" y="2"/>
                </a:lnTo>
                <a:lnTo>
                  <a:pt x="33" y="0"/>
                </a:lnTo>
                <a:lnTo>
                  <a:pt x="33" y="0"/>
                </a:lnTo>
                <a:close/>
              </a:path>
            </a:pathLst>
          </a:custGeom>
          <a:solidFill>
            <a:srgbClr val="0A4776"/>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159" name="Freeform 13"/>
          <p:cNvSpPr>
            <a:spLocks noEditPoints="1"/>
          </p:cNvSpPr>
          <p:nvPr/>
        </p:nvSpPr>
        <p:spPr bwMode="auto">
          <a:xfrm>
            <a:off x="5488421" y="1842252"/>
            <a:ext cx="191490" cy="191206"/>
          </a:xfrm>
          <a:custGeom>
            <a:avLst/>
            <a:gdLst>
              <a:gd name="T0" fmla="*/ 349 w 674"/>
              <a:gd name="T1" fmla="*/ 0 h 673"/>
              <a:gd name="T2" fmla="*/ 365 w 674"/>
              <a:gd name="T3" fmla="*/ 185 h 673"/>
              <a:gd name="T4" fmla="*/ 344 w 674"/>
              <a:gd name="T5" fmla="*/ 217 h 673"/>
              <a:gd name="T6" fmla="*/ 342 w 674"/>
              <a:gd name="T7" fmla="*/ 235 h 673"/>
              <a:gd name="T8" fmla="*/ 211 w 674"/>
              <a:gd name="T9" fmla="*/ 298 h 673"/>
              <a:gd name="T10" fmla="*/ 144 w 674"/>
              <a:gd name="T11" fmla="*/ 306 h 673"/>
              <a:gd name="T12" fmla="*/ 115 w 674"/>
              <a:gd name="T13" fmla="*/ 302 h 673"/>
              <a:gd name="T14" fmla="*/ 88 w 674"/>
              <a:gd name="T15" fmla="*/ 315 h 673"/>
              <a:gd name="T16" fmla="*/ 25 w 674"/>
              <a:gd name="T17" fmla="*/ 208 h 673"/>
              <a:gd name="T18" fmla="*/ 84 w 674"/>
              <a:gd name="T19" fmla="*/ 112 h 673"/>
              <a:gd name="T20" fmla="*/ 171 w 674"/>
              <a:gd name="T21" fmla="*/ 43 h 673"/>
              <a:gd name="T22" fmla="*/ 278 w 674"/>
              <a:gd name="T23" fmla="*/ 4 h 673"/>
              <a:gd name="T24" fmla="*/ 399 w 674"/>
              <a:gd name="T25" fmla="*/ 4 h 673"/>
              <a:gd name="T26" fmla="*/ 465 w 674"/>
              <a:gd name="T27" fmla="*/ 25 h 673"/>
              <a:gd name="T28" fmla="*/ 543 w 674"/>
              <a:gd name="T29" fmla="*/ 68 h 673"/>
              <a:gd name="T30" fmla="*/ 495 w 674"/>
              <a:gd name="T31" fmla="*/ 137 h 673"/>
              <a:gd name="T32" fmla="*/ 415 w 674"/>
              <a:gd name="T33" fmla="*/ 181 h 673"/>
              <a:gd name="T34" fmla="*/ 405 w 674"/>
              <a:gd name="T35" fmla="*/ 48 h 673"/>
              <a:gd name="T36" fmla="*/ 595 w 674"/>
              <a:gd name="T37" fmla="*/ 119 h 673"/>
              <a:gd name="T38" fmla="*/ 449 w 674"/>
              <a:gd name="T39" fmla="*/ 229 h 673"/>
              <a:gd name="T40" fmla="*/ 447 w 674"/>
              <a:gd name="T41" fmla="*/ 246 h 673"/>
              <a:gd name="T42" fmla="*/ 420 w 674"/>
              <a:gd name="T43" fmla="*/ 277 h 673"/>
              <a:gd name="T44" fmla="*/ 411 w 674"/>
              <a:gd name="T45" fmla="*/ 312 h 673"/>
              <a:gd name="T46" fmla="*/ 405 w 674"/>
              <a:gd name="T47" fmla="*/ 442 h 673"/>
              <a:gd name="T48" fmla="*/ 420 w 674"/>
              <a:gd name="T49" fmla="*/ 469 h 673"/>
              <a:gd name="T50" fmla="*/ 622 w 674"/>
              <a:gd name="T51" fmla="*/ 519 h 673"/>
              <a:gd name="T52" fmla="*/ 653 w 674"/>
              <a:gd name="T53" fmla="*/ 454 h 673"/>
              <a:gd name="T54" fmla="*/ 674 w 674"/>
              <a:gd name="T55" fmla="*/ 360 h 673"/>
              <a:gd name="T56" fmla="*/ 668 w 674"/>
              <a:gd name="T57" fmla="*/ 275 h 673"/>
              <a:gd name="T58" fmla="*/ 628 w 674"/>
              <a:gd name="T59" fmla="*/ 166 h 673"/>
              <a:gd name="T60" fmla="*/ 588 w 674"/>
              <a:gd name="T61" fmla="*/ 563 h 673"/>
              <a:gd name="T62" fmla="*/ 509 w 674"/>
              <a:gd name="T63" fmla="*/ 627 h 673"/>
              <a:gd name="T64" fmla="*/ 378 w 674"/>
              <a:gd name="T65" fmla="*/ 671 h 673"/>
              <a:gd name="T66" fmla="*/ 378 w 674"/>
              <a:gd name="T67" fmla="*/ 532 h 673"/>
              <a:gd name="T68" fmla="*/ 405 w 674"/>
              <a:gd name="T69" fmla="*/ 517 h 673"/>
              <a:gd name="T70" fmla="*/ 588 w 674"/>
              <a:gd name="T71" fmla="*/ 563 h 673"/>
              <a:gd name="T72" fmla="*/ 265 w 674"/>
              <a:gd name="T73" fmla="*/ 667 h 673"/>
              <a:gd name="T74" fmla="*/ 171 w 674"/>
              <a:gd name="T75" fmla="*/ 630 h 673"/>
              <a:gd name="T76" fmla="*/ 92 w 674"/>
              <a:gd name="T77" fmla="*/ 569 h 673"/>
              <a:gd name="T78" fmla="*/ 36 w 674"/>
              <a:gd name="T79" fmla="*/ 488 h 673"/>
              <a:gd name="T80" fmla="*/ 9 w 674"/>
              <a:gd name="T81" fmla="*/ 415 h 673"/>
              <a:gd name="T82" fmla="*/ 105 w 674"/>
              <a:gd name="T83" fmla="*/ 404 h 673"/>
              <a:gd name="T84" fmla="*/ 136 w 674"/>
              <a:gd name="T85" fmla="*/ 406 h 673"/>
              <a:gd name="T86" fmla="*/ 230 w 674"/>
              <a:gd name="T87" fmla="*/ 446 h 673"/>
              <a:gd name="T88" fmla="*/ 315 w 674"/>
              <a:gd name="T89" fmla="*/ 492 h 673"/>
              <a:gd name="T90" fmla="*/ 330 w 674"/>
              <a:gd name="T91" fmla="*/ 519 h 673"/>
              <a:gd name="T92" fmla="*/ 0 w 674"/>
              <a:gd name="T93" fmla="*/ 367 h 673"/>
              <a:gd name="T94" fmla="*/ 0 w 674"/>
              <a:gd name="T95" fmla="*/ 315 h 673"/>
              <a:gd name="T96" fmla="*/ 0 w 674"/>
              <a:gd name="T97" fmla="*/ 367 h 673"/>
              <a:gd name="T98" fmla="*/ 321 w 674"/>
              <a:gd name="T99" fmla="*/ 300 h 673"/>
              <a:gd name="T100" fmla="*/ 175 w 674"/>
              <a:gd name="T101" fmla="*/ 363 h 673"/>
              <a:gd name="T102" fmla="*/ 332 w 674"/>
              <a:gd name="T103" fmla="*/ 438 h 673"/>
              <a:gd name="T104" fmla="*/ 349 w 674"/>
              <a:gd name="T105" fmla="*/ 429 h 673"/>
              <a:gd name="T106" fmla="*/ 365 w 674"/>
              <a:gd name="T107" fmla="*/ 279 h 6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74" h="673">
                <a:moveTo>
                  <a:pt x="336" y="0"/>
                </a:moveTo>
                <a:lnTo>
                  <a:pt x="336" y="0"/>
                </a:lnTo>
                <a:lnTo>
                  <a:pt x="349" y="0"/>
                </a:lnTo>
                <a:lnTo>
                  <a:pt x="349" y="0"/>
                </a:lnTo>
                <a:lnTo>
                  <a:pt x="357" y="46"/>
                </a:lnTo>
                <a:lnTo>
                  <a:pt x="361" y="91"/>
                </a:lnTo>
                <a:lnTo>
                  <a:pt x="365" y="137"/>
                </a:lnTo>
                <a:lnTo>
                  <a:pt x="365" y="185"/>
                </a:lnTo>
                <a:lnTo>
                  <a:pt x="365" y="185"/>
                </a:lnTo>
                <a:lnTo>
                  <a:pt x="357" y="194"/>
                </a:lnTo>
                <a:lnTo>
                  <a:pt x="349" y="204"/>
                </a:lnTo>
                <a:lnTo>
                  <a:pt x="344" y="217"/>
                </a:lnTo>
                <a:lnTo>
                  <a:pt x="342" y="229"/>
                </a:lnTo>
                <a:lnTo>
                  <a:pt x="342" y="229"/>
                </a:lnTo>
                <a:lnTo>
                  <a:pt x="342" y="235"/>
                </a:lnTo>
                <a:lnTo>
                  <a:pt x="342" y="235"/>
                </a:lnTo>
                <a:lnTo>
                  <a:pt x="301" y="256"/>
                </a:lnTo>
                <a:lnTo>
                  <a:pt x="259" y="277"/>
                </a:lnTo>
                <a:lnTo>
                  <a:pt x="259" y="277"/>
                </a:lnTo>
                <a:lnTo>
                  <a:pt x="211" y="298"/>
                </a:lnTo>
                <a:lnTo>
                  <a:pt x="161" y="317"/>
                </a:lnTo>
                <a:lnTo>
                  <a:pt x="161" y="317"/>
                </a:lnTo>
                <a:lnTo>
                  <a:pt x="152" y="310"/>
                </a:lnTo>
                <a:lnTo>
                  <a:pt x="144" y="306"/>
                </a:lnTo>
                <a:lnTo>
                  <a:pt x="134" y="302"/>
                </a:lnTo>
                <a:lnTo>
                  <a:pt x="123" y="302"/>
                </a:lnTo>
                <a:lnTo>
                  <a:pt x="123" y="302"/>
                </a:lnTo>
                <a:lnTo>
                  <a:pt x="115" y="302"/>
                </a:lnTo>
                <a:lnTo>
                  <a:pt x="105" y="304"/>
                </a:lnTo>
                <a:lnTo>
                  <a:pt x="96" y="308"/>
                </a:lnTo>
                <a:lnTo>
                  <a:pt x="88" y="315"/>
                </a:lnTo>
                <a:lnTo>
                  <a:pt x="88" y="315"/>
                </a:lnTo>
                <a:lnTo>
                  <a:pt x="9" y="262"/>
                </a:lnTo>
                <a:lnTo>
                  <a:pt x="9" y="262"/>
                </a:lnTo>
                <a:lnTo>
                  <a:pt x="15" y="235"/>
                </a:lnTo>
                <a:lnTo>
                  <a:pt x="25" y="208"/>
                </a:lnTo>
                <a:lnTo>
                  <a:pt x="38" y="181"/>
                </a:lnTo>
                <a:lnTo>
                  <a:pt x="50" y="158"/>
                </a:lnTo>
                <a:lnTo>
                  <a:pt x="67" y="135"/>
                </a:lnTo>
                <a:lnTo>
                  <a:pt x="84" y="112"/>
                </a:lnTo>
                <a:lnTo>
                  <a:pt x="105" y="93"/>
                </a:lnTo>
                <a:lnTo>
                  <a:pt x="125" y="75"/>
                </a:lnTo>
                <a:lnTo>
                  <a:pt x="146" y="58"/>
                </a:lnTo>
                <a:lnTo>
                  <a:pt x="171" y="43"/>
                </a:lnTo>
                <a:lnTo>
                  <a:pt x="196" y="29"/>
                </a:lnTo>
                <a:lnTo>
                  <a:pt x="221" y="18"/>
                </a:lnTo>
                <a:lnTo>
                  <a:pt x="251" y="10"/>
                </a:lnTo>
                <a:lnTo>
                  <a:pt x="278" y="4"/>
                </a:lnTo>
                <a:lnTo>
                  <a:pt x="307" y="0"/>
                </a:lnTo>
                <a:lnTo>
                  <a:pt x="336" y="0"/>
                </a:lnTo>
                <a:lnTo>
                  <a:pt x="336" y="0"/>
                </a:lnTo>
                <a:close/>
                <a:moveTo>
                  <a:pt x="399" y="4"/>
                </a:moveTo>
                <a:lnTo>
                  <a:pt x="399" y="4"/>
                </a:lnTo>
                <a:lnTo>
                  <a:pt x="422" y="10"/>
                </a:lnTo>
                <a:lnTo>
                  <a:pt x="445" y="16"/>
                </a:lnTo>
                <a:lnTo>
                  <a:pt x="465" y="25"/>
                </a:lnTo>
                <a:lnTo>
                  <a:pt x="486" y="33"/>
                </a:lnTo>
                <a:lnTo>
                  <a:pt x="505" y="43"/>
                </a:lnTo>
                <a:lnTo>
                  <a:pt x="524" y="56"/>
                </a:lnTo>
                <a:lnTo>
                  <a:pt x="543" y="68"/>
                </a:lnTo>
                <a:lnTo>
                  <a:pt x="559" y="83"/>
                </a:lnTo>
                <a:lnTo>
                  <a:pt x="559" y="83"/>
                </a:lnTo>
                <a:lnTo>
                  <a:pt x="528" y="110"/>
                </a:lnTo>
                <a:lnTo>
                  <a:pt x="495" y="137"/>
                </a:lnTo>
                <a:lnTo>
                  <a:pt x="461" y="162"/>
                </a:lnTo>
                <a:lnTo>
                  <a:pt x="426" y="185"/>
                </a:lnTo>
                <a:lnTo>
                  <a:pt x="426" y="185"/>
                </a:lnTo>
                <a:lnTo>
                  <a:pt x="415" y="181"/>
                </a:lnTo>
                <a:lnTo>
                  <a:pt x="415" y="181"/>
                </a:lnTo>
                <a:lnTo>
                  <a:pt x="413" y="135"/>
                </a:lnTo>
                <a:lnTo>
                  <a:pt x="411" y="91"/>
                </a:lnTo>
                <a:lnTo>
                  <a:pt x="405" y="48"/>
                </a:lnTo>
                <a:lnTo>
                  <a:pt x="399" y="4"/>
                </a:lnTo>
                <a:lnTo>
                  <a:pt x="399" y="4"/>
                </a:lnTo>
                <a:close/>
                <a:moveTo>
                  <a:pt x="595" y="119"/>
                </a:moveTo>
                <a:lnTo>
                  <a:pt x="595" y="119"/>
                </a:lnTo>
                <a:lnTo>
                  <a:pt x="559" y="148"/>
                </a:lnTo>
                <a:lnTo>
                  <a:pt x="524" y="177"/>
                </a:lnTo>
                <a:lnTo>
                  <a:pt x="486" y="204"/>
                </a:lnTo>
                <a:lnTo>
                  <a:pt x="449" y="229"/>
                </a:lnTo>
                <a:lnTo>
                  <a:pt x="449" y="229"/>
                </a:lnTo>
                <a:lnTo>
                  <a:pt x="449" y="229"/>
                </a:lnTo>
                <a:lnTo>
                  <a:pt x="449" y="237"/>
                </a:lnTo>
                <a:lnTo>
                  <a:pt x="447" y="246"/>
                </a:lnTo>
                <a:lnTo>
                  <a:pt x="442" y="254"/>
                </a:lnTo>
                <a:lnTo>
                  <a:pt x="438" y="260"/>
                </a:lnTo>
                <a:lnTo>
                  <a:pt x="428" y="273"/>
                </a:lnTo>
                <a:lnTo>
                  <a:pt x="420" y="277"/>
                </a:lnTo>
                <a:lnTo>
                  <a:pt x="413" y="279"/>
                </a:lnTo>
                <a:lnTo>
                  <a:pt x="413" y="279"/>
                </a:lnTo>
                <a:lnTo>
                  <a:pt x="411" y="312"/>
                </a:lnTo>
                <a:lnTo>
                  <a:pt x="411" y="312"/>
                </a:lnTo>
                <a:lnTo>
                  <a:pt x="405" y="373"/>
                </a:lnTo>
                <a:lnTo>
                  <a:pt x="397" y="436"/>
                </a:lnTo>
                <a:lnTo>
                  <a:pt x="397" y="436"/>
                </a:lnTo>
                <a:lnTo>
                  <a:pt x="405" y="442"/>
                </a:lnTo>
                <a:lnTo>
                  <a:pt x="411" y="450"/>
                </a:lnTo>
                <a:lnTo>
                  <a:pt x="415" y="459"/>
                </a:lnTo>
                <a:lnTo>
                  <a:pt x="420" y="469"/>
                </a:lnTo>
                <a:lnTo>
                  <a:pt x="420" y="469"/>
                </a:lnTo>
                <a:lnTo>
                  <a:pt x="470" y="486"/>
                </a:lnTo>
                <a:lnTo>
                  <a:pt x="520" y="498"/>
                </a:lnTo>
                <a:lnTo>
                  <a:pt x="570" y="509"/>
                </a:lnTo>
                <a:lnTo>
                  <a:pt x="622" y="519"/>
                </a:lnTo>
                <a:lnTo>
                  <a:pt x="622" y="519"/>
                </a:lnTo>
                <a:lnTo>
                  <a:pt x="632" y="498"/>
                </a:lnTo>
                <a:lnTo>
                  <a:pt x="643" y="477"/>
                </a:lnTo>
                <a:lnTo>
                  <a:pt x="653" y="454"/>
                </a:lnTo>
                <a:lnTo>
                  <a:pt x="659" y="433"/>
                </a:lnTo>
                <a:lnTo>
                  <a:pt x="666" y="408"/>
                </a:lnTo>
                <a:lnTo>
                  <a:pt x="670" y="386"/>
                </a:lnTo>
                <a:lnTo>
                  <a:pt x="674" y="360"/>
                </a:lnTo>
                <a:lnTo>
                  <a:pt x="674" y="335"/>
                </a:lnTo>
                <a:lnTo>
                  <a:pt x="674" y="335"/>
                </a:lnTo>
                <a:lnTo>
                  <a:pt x="672" y="306"/>
                </a:lnTo>
                <a:lnTo>
                  <a:pt x="668" y="275"/>
                </a:lnTo>
                <a:lnTo>
                  <a:pt x="661" y="246"/>
                </a:lnTo>
                <a:lnTo>
                  <a:pt x="653" y="219"/>
                </a:lnTo>
                <a:lnTo>
                  <a:pt x="641" y="192"/>
                </a:lnTo>
                <a:lnTo>
                  <a:pt x="628" y="166"/>
                </a:lnTo>
                <a:lnTo>
                  <a:pt x="611" y="141"/>
                </a:lnTo>
                <a:lnTo>
                  <a:pt x="595" y="119"/>
                </a:lnTo>
                <a:lnTo>
                  <a:pt x="595" y="119"/>
                </a:lnTo>
                <a:close/>
                <a:moveTo>
                  <a:pt x="588" y="563"/>
                </a:moveTo>
                <a:lnTo>
                  <a:pt x="588" y="563"/>
                </a:lnTo>
                <a:lnTo>
                  <a:pt x="563" y="586"/>
                </a:lnTo>
                <a:lnTo>
                  <a:pt x="536" y="609"/>
                </a:lnTo>
                <a:lnTo>
                  <a:pt x="509" y="627"/>
                </a:lnTo>
                <a:lnTo>
                  <a:pt x="478" y="642"/>
                </a:lnTo>
                <a:lnTo>
                  <a:pt x="447" y="657"/>
                </a:lnTo>
                <a:lnTo>
                  <a:pt x="411" y="665"/>
                </a:lnTo>
                <a:lnTo>
                  <a:pt x="378" y="671"/>
                </a:lnTo>
                <a:lnTo>
                  <a:pt x="340" y="673"/>
                </a:lnTo>
                <a:lnTo>
                  <a:pt x="340" y="673"/>
                </a:lnTo>
                <a:lnTo>
                  <a:pt x="361" y="602"/>
                </a:lnTo>
                <a:lnTo>
                  <a:pt x="378" y="532"/>
                </a:lnTo>
                <a:lnTo>
                  <a:pt x="378" y="532"/>
                </a:lnTo>
                <a:lnTo>
                  <a:pt x="392" y="525"/>
                </a:lnTo>
                <a:lnTo>
                  <a:pt x="405" y="517"/>
                </a:lnTo>
                <a:lnTo>
                  <a:pt x="405" y="517"/>
                </a:lnTo>
                <a:lnTo>
                  <a:pt x="451" y="529"/>
                </a:lnTo>
                <a:lnTo>
                  <a:pt x="495" y="542"/>
                </a:lnTo>
                <a:lnTo>
                  <a:pt x="543" y="552"/>
                </a:lnTo>
                <a:lnTo>
                  <a:pt x="588" y="563"/>
                </a:lnTo>
                <a:lnTo>
                  <a:pt x="588" y="563"/>
                </a:lnTo>
                <a:close/>
                <a:moveTo>
                  <a:pt x="290" y="671"/>
                </a:moveTo>
                <a:lnTo>
                  <a:pt x="290" y="671"/>
                </a:lnTo>
                <a:lnTo>
                  <a:pt x="265" y="667"/>
                </a:lnTo>
                <a:lnTo>
                  <a:pt x="240" y="659"/>
                </a:lnTo>
                <a:lnTo>
                  <a:pt x="215" y="652"/>
                </a:lnTo>
                <a:lnTo>
                  <a:pt x="192" y="642"/>
                </a:lnTo>
                <a:lnTo>
                  <a:pt x="171" y="630"/>
                </a:lnTo>
                <a:lnTo>
                  <a:pt x="148" y="617"/>
                </a:lnTo>
                <a:lnTo>
                  <a:pt x="130" y="602"/>
                </a:lnTo>
                <a:lnTo>
                  <a:pt x="111" y="586"/>
                </a:lnTo>
                <a:lnTo>
                  <a:pt x="92" y="569"/>
                </a:lnTo>
                <a:lnTo>
                  <a:pt x="75" y="550"/>
                </a:lnTo>
                <a:lnTo>
                  <a:pt x="61" y="529"/>
                </a:lnTo>
                <a:lnTo>
                  <a:pt x="46" y="509"/>
                </a:lnTo>
                <a:lnTo>
                  <a:pt x="36" y="488"/>
                </a:lnTo>
                <a:lnTo>
                  <a:pt x="25" y="463"/>
                </a:lnTo>
                <a:lnTo>
                  <a:pt x="15" y="440"/>
                </a:lnTo>
                <a:lnTo>
                  <a:pt x="9" y="415"/>
                </a:lnTo>
                <a:lnTo>
                  <a:pt x="9" y="415"/>
                </a:lnTo>
                <a:lnTo>
                  <a:pt x="88" y="394"/>
                </a:lnTo>
                <a:lnTo>
                  <a:pt x="88" y="394"/>
                </a:lnTo>
                <a:lnTo>
                  <a:pt x="94" y="398"/>
                </a:lnTo>
                <a:lnTo>
                  <a:pt x="105" y="404"/>
                </a:lnTo>
                <a:lnTo>
                  <a:pt x="113" y="406"/>
                </a:lnTo>
                <a:lnTo>
                  <a:pt x="123" y="408"/>
                </a:lnTo>
                <a:lnTo>
                  <a:pt x="123" y="408"/>
                </a:lnTo>
                <a:lnTo>
                  <a:pt x="136" y="406"/>
                </a:lnTo>
                <a:lnTo>
                  <a:pt x="146" y="402"/>
                </a:lnTo>
                <a:lnTo>
                  <a:pt x="146" y="402"/>
                </a:lnTo>
                <a:lnTo>
                  <a:pt x="188" y="425"/>
                </a:lnTo>
                <a:lnTo>
                  <a:pt x="230" y="446"/>
                </a:lnTo>
                <a:lnTo>
                  <a:pt x="271" y="465"/>
                </a:lnTo>
                <a:lnTo>
                  <a:pt x="313" y="481"/>
                </a:lnTo>
                <a:lnTo>
                  <a:pt x="313" y="481"/>
                </a:lnTo>
                <a:lnTo>
                  <a:pt x="315" y="492"/>
                </a:lnTo>
                <a:lnTo>
                  <a:pt x="319" y="502"/>
                </a:lnTo>
                <a:lnTo>
                  <a:pt x="324" y="511"/>
                </a:lnTo>
                <a:lnTo>
                  <a:pt x="330" y="519"/>
                </a:lnTo>
                <a:lnTo>
                  <a:pt x="330" y="519"/>
                </a:lnTo>
                <a:lnTo>
                  <a:pt x="313" y="594"/>
                </a:lnTo>
                <a:lnTo>
                  <a:pt x="290" y="671"/>
                </a:lnTo>
                <a:lnTo>
                  <a:pt x="290" y="671"/>
                </a:lnTo>
                <a:close/>
                <a:moveTo>
                  <a:pt x="0" y="367"/>
                </a:moveTo>
                <a:lnTo>
                  <a:pt x="0" y="367"/>
                </a:lnTo>
                <a:lnTo>
                  <a:pt x="57" y="352"/>
                </a:lnTo>
                <a:lnTo>
                  <a:pt x="57" y="352"/>
                </a:lnTo>
                <a:lnTo>
                  <a:pt x="0" y="315"/>
                </a:lnTo>
                <a:lnTo>
                  <a:pt x="0" y="315"/>
                </a:lnTo>
                <a:lnTo>
                  <a:pt x="0" y="335"/>
                </a:lnTo>
                <a:lnTo>
                  <a:pt x="0" y="335"/>
                </a:lnTo>
                <a:lnTo>
                  <a:pt x="0" y="367"/>
                </a:lnTo>
                <a:lnTo>
                  <a:pt x="0" y="367"/>
                </a:lnTo>
                <a:close/>
                <a:moveTo>
                  <a:pt x="365" y="279"/>
                </a:moveTo>
                <a:lnTo>
                  <a:pt x="365" y="279"/>
                </a:lnTo>
                <a:lnTo>
                  <a:pt x="321" y="300"/>
                </a:lnTo>
                <a:lnTo>
                  <a:pt x="278" y="321"/>
                </a:lnTo>
                <a:lnTo>
                  <a:pt x="278" y="321"/>
                </a:lnTo>
                <a:lnTo>
                  <a:pt x="228" y="342"/>
                </a:lnTo>
                <a:lnTo>
                  <a:pt x="175" y="363"/>
                </a:lnTo>
                <a:lnTo>
                  <a:pt x="175" y="365"/>
                </a:lnTo>
                <a:lnTo>
                  <a:pt x="175" y="365"/>
                </a:lnTo>
                <a:lnTo>
                  <a:pt x="255" y="404"/>
                </a:lnTo>
                <a:lnTo>
                  <a:pt x="332" y="438"/>
                </a:lnTo>
                <a:lnTo>
                  <a:pt x="332" y="438"/>
                </a:lnTo>
                <a:lnTo>
                  <a:pt x="340" y="433"/>
                </a:lnTo>
                <a:lnTo>
                  <a:pt x="349" y="429"/>
                </a:lnTo>
                <a:lnTo>
                  <a:pt x="349" y="429"/>
                </a:lnTo>
                <a:lnTo>
                  <a:pt x="357" y="369"/>
                </a:lnTo>
                <a:lnTo>
                  <a:pt x="363" y="308"/>
                </a:lnTo>
                <a:lnTo>
                  <a:pt x="363" y="308"/>
                </a:lnTo>
                <a:lnTo>
                  <a:pt x="365" y="279"/>
                </a:lnTo>
                <a:lnTo>
                  <a:pt x="365" y="279"/>
                </a:lnTo>
                <a:close/>
              </a:path>
            </a:pathLst>
          </a:custGeom>
          <a:solidFill>
            <a:srgbClr val="0A4776"/>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160" name="Freeform 14"/>
          <p:cNvSpPr>
            <a:spLocks noEditPoints="1"/>
          </p:cNvSpPr>
          <p:nvPr/>
        </p:nvSpPr>
        <p:spPr bwMode="auto">
          <a:xfrm>
            <a:off x="6690406" y="2459062"/>
            <a:ext cx="261949" cy="244050"/>
          </a:xfrm>
          <a:custGeom>
            <a:avLst/>
            <a:gdLst>
              <a:gd name="T0" fmla="*/ 142 w 922"/>
              <a:gd name="T1" fmla="*/ 419 h 859"/>
              <a:gd name="T2" fmla="*/ 206 w 922"/>
              <a:gd name="T3" fmla="*/ 302 h 859"/>
              <a:gd name="T4" fmla="*/ 294 w 922"/>
              <a:gd name="T5" fmla="*/ 352 h 859"/>
              <a:gd name="T6" fmla="*/ 382 w 922"/>
              <a:gd name="T7" fmla="*/ 317 h 859"/>
              <a:gd name="T8" fmla="*/ 555 w 922"/>
              <a:gd name="T9" fmla="*/ 288 h 859"/>
              <a:gd name="T10" fmla="*/ 682 w 922"/>
              <a:gd name="T11" fmla="*/ 332 h 859"/>
              <a:gd name="T12" fmla="*/ 751 w 922"/>
              <a:gd name="T13" fmla="*/ 400 h 859"/>
              <a:gd name="T14" fmla="*/ 834 w 922"/>
              <a:gd name="T15" fmla="*/ 517 h 859"/>
              <a:gd name="T16" fmla="*/ 922 w 922"/>
              <a:gd name="T17" fmla="*/ 513 h 859"/>
              <a:gd name="T18" fmla="*/ 905 w 922"/>
              <a:gd name="T19" fmla="*/ 555 h 859"/>
              <a:gd name="T20" fmla="*/ 920 w 922"/>
              <a:gd name="T21" fmla="*/ 603 h 859"/>
              <a:gd name="T22" fmla="*/ 897 w 922"/>
              <a:gd name="T23" fmla="*/ 628 h 859"/>
              <a:gd name="T24" fmla="*/ 859 w 922"/>
              <a:gd name="T25" fmla="*/ 638 h 859"/>
              <a:gd name="T26" fmla="*/ 826 w 922"/>
              <a:gd name="T27" fmla="*/ 624 h 859"/>
              <a:gd name="T28" fmla="*/ 820 w 922"/>
              <a:gd name="T29" fmla="*/ 582 h 859"/>
              <a:gd name="T30" fmla="*/ 786 w 922"/>
              <a:gd name="T31" fmla="*/ 836 h 859"/>
              <a:gd name="T32" fmla="*/ 605 w 922"/>
              <a:gd name="T33" fmla="*/ 838 h 859"/>
              <a:gd name="T34" fmla="*/ 488 w 922"/>
              <a:gd name="T35" fmla="*/ 782 h 859"/>
              <a:gd name="T36" fmla="*/ 332 w 922"/>
              <a:gd name="T37" fmla="*/ 855 h 859"/>
              <a:gd name="T38" fmla="*/ 8 w 922"/>
              <a:gd name="T39" fmla="*/ 601 h 859"/>
              <a:gd name="T40" fmla="*/ 27 w 922"/>
              <a:gd name="T41" fmla="*/ 457 h 859"/>
              <a:gd name="T42" fmla="*/ 870 w 922"/>
              <a:gd name="T43" fmla="*/ 572 h 859"/>
              <a:gd name="T44" fmla="*/ 855 w 922"/>
              <a:gd name="T45" fmla="*/ 599 h 859"/>
              <a:gd name="T46" fmla="*/ 874 w 922"/>
              <a:gd name="T47" fmla="*/ 599 h 859"/>
              <a:gd name="T48" fmla="*/ 880 w 922"/>
              <a:gd name="T49" fmla="*/ 584 h 859"/>
              <a:gd name="T50" fmla="*/ 198 w 922"/>
              <a:gd name="T51" fmla="*/ 488 h 859"/>
              <a:gd name="T52" fmla="*/ 169 w 922"/>
              <a:gd name="T53" fmla="*/ 511 h 859"/>
              <a:gd name="T54" fmla="*/ 169 w 922"/>
              <a:gd name="T55" fmla="*/ 542 h 859"/>
              <a:gd name="T56" fmla="*/ 198 w 922"/>
              <a:gd name="T57" fmla="*/ 565 h 859"/>
              <a:gd name="T58" fmla="*/ 227 w 922"/>
              <a:gd name="T59" fmla="*/ 559 h 859"/>
              <a:gd name="T60" fmla="*/ 244 w 922"/>
              <a:gd name="T61" fmla="*/ 526 h 859"/>
              <a:gd name="T62" fmla="*/ 234 w 922"/>
              <a:gd name="T63" fmla="*/ 499 h 859"/>
              <a:gd name="T64" fmla="*/ 204 w 922"/>
              <a:gd name="T65" fmla="*/ 486 h 859"/>
              <a:gd name="T66" fmla="*/ 453 w 922"/>
              <a:gd name="T67" fmla="*/ 6 h 859"/>
              <a:gd name="T68" fmla="*/ 396 w 922"/>
              <a:gd name="T69" fmla="*/ 40 h 859"/>
              <a:gd name="T70" fmla="*/ 361 w 922"/>
              <a:gd name="T71" fmla="*/ 96 h 859"/>
              <a:gd name="T72" fmla="*/ 357 w 922"/>
              <a:gd name="T73" fmla="*/ 152 h 859"/>
              <a:gd name="T74" fmla="*/ 380 w 922"/>
              <a:gd name="T75" fmla="*/ 215 h 859"/>
              <a:gd name="T76" fmla="*/ 428 w 922"/>
              <a:gd name="T77" fmla="*/ 259 h 859"/>
              <a:gd name="T78" fmla="*/ 494 w 922"/>
              <a:gd name="T79" fmla="*/ 275 h 859"/>
              <a:gd name="T80" fmla="*/ 547 w 922"/>
              <a:gd name="T81" fmla="*/ 265 h 859"/>
              <a:gd name="T82" fmla="*/ 601 w 922"/>
              <a:gd name="T83" fmla="*/ 225 h 859"/>
              <a:gd name="T84" fmla="*/ 630 w 922"/>
              <a:gd name="T85" fmla="*/ 165 h 859"/>
              <a:gd name="T86" fmla="*/ 630 w 922"/>
              <a:gd name="T87" fmla="*/ 111 h 859"/>
              <a:gd name="T88" fmla="*/ 601 w 922"/>
              <a:gd name="T89" fmla="*/ 50 h 859"/>
              <a:gd name="T90" fmla="*/ 547 w 922"/>
              <a:gd name="T91" fmla="*/ 10 h 859"/>
              <a:gd name="T92" fmla="*/ 494 w 922"/>
              <a:gd name="T93" fmla="*/ 0 h 859"/>
              <a:gd name="T94" fmla="*/ 382 w 922"/>
              <a:gd name="T95" fmla="*/ 375 h 859"/>
              <a:gd name="T96" fmla="*/ 58 w 922"/>
              <a:gd name="T97" fmla="*/ 505 h 859"/>
              <a:gd name="T98" fmla="*/ 252 w 922"/>
              <a:gd name="T99" fmla="*/ 803 h 859"/>
              <a:gd name="T100" fmla="*/ 359 w 922"/>
              <a:gd name="T101" fmla="*/ 718 h 859"/>
              <a:gd name="T102" fmla="*/ 488 w 922"/>
              <a:gd name="T103" fmla="*/ 730 h 859"/>
              <a:gd name="T104" fmla="*/ 636 w 922"/>
              <a:gd name="T105" fmla="*/ 713 h 859"/>
              <a:gd name="T106" fmla="*/ 763 w 922"/>
              <a:gd name="T107" fmla="*/ 530 h 859"/>
              <a:gd name="T108" fmla="*/ 651 w 922"/>
              <a:gd name="T109" fmla="*/ 378 h 859"/>
              <a:gd name="T110" fmla="*/ 513 w 922"/>
              <a:gd name="T111" fmla="*/ 344 h 859"/>
              <a:gd name="T112" fmla="*/ 330 w 922"/>
              <a:gd name="T113" fmla="*/ 392 h 859"/>
              <a:gd name="T114" fmla="*/ 280 w 922"/>
              <a:gd name="T115" fmla="*/ 444 h 859"/>
              <a:gd name="T116" fmla="*/ 242 w 922"/>
              <a:gd name="T117" fmla="*/ 386 h 8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22" h="859">
                <a:moveTo>
                  <a:pt x="27" y="457"/>
                </a:moveTo>
                <a:lnTo>
                  <a:pt x="27" y="457"/>
                </a:lnTo>
                <a:lnTo>
                  <a:pt x="54" y="451"/>
                </a:lnTo>
                <a:lnTo>
                  <a:pt x="83" y="442"/>
                </a:lnTo>
                <a:lnTo>
                  <a:pt x="142" y="419"/>
                </a:lnTo>
                <a:lnTo>
                  <a:pt x="140" y="325"/>
                </a:lnTo>
                <a:lnTo>
                  <a:pt x="140" y="290"/>
                </a:lnTo>
                <a:lnTo>
                  <a:pt x="173" y="296"/>
                </a:lnTo>
                <a:lnTo>
                  <a:pt x="173" y="296"/>
                </a:lnTo>
                <a:lnTo>
                  <a:pt x="206" y="302"/>
                </a:lnTo>
                <a:lnTo>
                  <a:pt x="236" y="311"/>
                </a:lnTo>
                <a:lnTo>
                  <a:pt x="261" y="325"/>
                </a:lnTo>
                <a:lnTo>
                  <a:pt x="282" y="340"/>
                </a:lnTo>
                <a:lnTo>
                  <a:pt x="282" y="340"/>
                </a:lnTo>
                <a:lnTo>
                  <a:pt x="294" y="352"/>
                </a:lnTo>
                <a:lnTo>
                  <a:pt x="294" y="352"/>
                </a:lnTo>
                <a:lnTo>
                  <a:pt x="311" y="344"/>
                </a:lnTo>
                <a:lnTo>
                  <a:pt x="311" y="344"/>
                </a:lnTo>
                <a:lnTo>
                  <a:pt x="346" y="332"/>
                </a:lnTo>
                <a:lnTo>
                  <a:pt x="382" y="317"/>
                </a:lnTo>
                <a:lnTo>
                  <a:pt x="417" y="307"/>
                </a:lnTo>
                <a:lnTo>
                  <a:pt x="451" y="298"/>
                </a:lnTo>
                <a:lnTo>
                  <a:pt x="486" y="292"/>
                </a:lnTo>
                <a:lnTo>
                  <a:pt x="521" y="288"/>
                </a:lnTo>
                <a:lnTo>
                  <a:pt x="555" y="288"/>
                </a:lnTo>
                <a:lnTo>
                  <a:pt x="588" y="292"/>
                </a:lnTo>
                <a:lnTo>
                  <a:pt x="620" y="300"/>
                </a:lnTo>
                <a:lnTo>
                  <a:pt x="651" y="313"/>
                </a:lnTo>
                <a:lnTo>
                  <a:pt x="668" y="321"/>
                </a:lnTo>
                <a:lnTo>
                  <a:pt x="682" y="332"/>
                </a:lnTo>
                <a:lnTo>
                  <a:pt x="697" y="342"/>
                </a:lnTo>
                <a:lnTo>
                  <a:pt x="711" y="355"/>
                </a:lnTo>
                <a:lnTo>
                  <a:pt x="724" y="369"/>
                </a:lnTo>
                <a:lnTo>
                  <a:pt x="738" y="384"/>
                </a:lnTo>
                <a:lnTo>
                  <a:pt x="751" y="400"/>
                </a:lnTo>
                <a:lnTo>
                  <a:pt x="766" y="419"/>
                </a:lnTo>
                <a:lnTo>
                  <a:pt x="791" y="463"/>
                </a:lnTo>
                <a:lnTo>
                  <a:pt x="814" y="511"/>
                </a:lnTo>
                <a:lnTo>
                  <a:pt x="814" y="511"/>
                </a:lnTo>
                <a:lnTo>
                  <a:pt x="834" y="517"/>
                </a:lnTo>
                <a:lnTo>
                  <a:pt x="859" y="526"/>
                </a:lnTo>
                <a:lnTo>
                  <a:pt x="859" y="526"/>
                </a:lnTo>
                <a:lnTo>
                  <a:pt x="884" y="499"/>
                </a:lnTo>
                <a:lnTo>
                  <a:pt x="895" y="486"/>
                </a:lnTo>
                <a:lnTo>
                  <a:pt x="922" y="513"/>
                </a:lnTo>
                <a:lnTo>
                  <a:pt x="922" y="513"/>
                </a:lnTo>
                <a:lnTo>
                  <a:pt x="893" y="544"/>
                </a:lnTo>
                <a:lnTo>
                  <a:pt x="893" y="544"/>
                </a:lnTo>
                <a:lnTo>
                  <a:pt x="905" y="555"/>
                </a:lnTo>
                <a:lnTo>
                  <a:pt x="905" y="555"/>
                </a:lnTo>
                <a:lnTo>
                  <a:pt x="914" y="565"/>
                </a:lnTo>
                <a:lnTo>
                  <a:pt x="918" y="576"/>
                </a:lnTo>
                <a:lnTo>
                  <a:pt x="920" y="586"/>
                </a:lnTo>
                <a:lnTo>
                  <a:pt x="920" y="594"/>
                </a:lnTo>
                <a:lnTo>
                  <a:pt x="920" y="603"/>
                </a:lnTo>
                <a:lnTo>
                  <a:pt x="916" y="609"/>
                </a:lnTo>
                <a:lnTo>
                  <a:pt x="909" y="617"/>
                </a:lnTo>
                <a:lnTo>
                  <a:pt x="903" y="624"/>
                </a:lnTo>
                <a:lnTo>
                  <a:pt x="903" y="624"/>
                </a:lnTo>
                <a:lnTo>
                  <a:pt x="897" y="628"/>
                </a:lnTo>
                <a:lnTo>
                  <a:pt x="889" y="632"/>
                </a:lnTo>
                <a:lnTo>
                  <a:pt x="878" y="636"/>
                </a:lnTo>
                <a:lnTo>
                  <a:pt x="870" y="638"/>
                </a:lnTo>
                <a:lnTo>
                  <a:pt x="870" y="638"/>
                </a:lnTo>
                <a:lnTo>
                  <a:pt x="859" y="638"/>
                </a:lnTo>
                <a:lnTo>
                  <a:pt x="849" y="636"/>
                </a:lnTo>
                <a:lnTo>
                  <a:pt x="841" y="634"/>
                </a:lnTo>
                <a:lnTo>
                  <a:pt x="832" y="630"/>
                </a:lnTo>
                <a:lnTo>
                  <a:pt x="832" y="630"/>
                </a:lnTo>
                <a:lnTo>
                  <a:pt x="826" y="624"/>
                </a:lnTo>
                <a:lnTo>
                  <a:pt x="822" y="617"/>
                </a:lnTo>
                <a:lnTo>
                  <a:pt x="818" y="609"/>
                </a:lnTo>
                <a:lnTo>
                  <a:pt x="816" y="601"/>
                </a:lnTo>
                <a:lnTo>
                  <a:pt x="818" y="592"/>
                </a:lnTo>
                <a:lnTo>
                  <a:pt x="820" y="582"/>
                </a:lnTo>
                <a:lnTo>
                  <a:pt x="826" y="569"/>
                </a:lnTo>
                <a:lnTo>
                  <a:pt x="834" y="557"/>
                </a:lnTo>
                <a:lnTo>
                  <a:pt x="834" y="557"/>
                </a:lnTo>
                <a:lnTo>
                  <a:pt x="814" y="551"/>
                </a:lnTo>
                <a:lnTo>
                  <a:pt x="786" y="836"/>
                </a:lnTo>
                <a:lnTo>
                  <a:pt x="784" y="859"/>
                </a:lnTo>
                <a:lnTo>
                  <a:pt x="759" y="859"/>
                </a:lnTo>
                <a:lnTo>
                  <a:pt x="632" y="859"/>
                </a:lnTo>
                <a:lnTo>
                  <a:pt x="609" y="859"/>
                </a:lnTo>
                <a:lnTo>
                  <a:pt x="605" y="838"/>
                </a:lnTo>
                <a:lnTo>
                  <a:pt x="594" y="774"/>
                </a:lnTo>
                <a:lnTo>
                  <a:pt x="594" y="774"/>
                </a:lnTo>
                <a:lnTo>
                  <a:pt x="542" y="780"/>
                </a:lnTo>
                <a:lnTo>
                  <a:pt x="488" y="782"/>
                </a:lnTo>
                <a:lnTo>
                  <a:pt x="488" y="782"/>
                </a:lnTo>
                <a:lnTo>
                  <a:pt x="432" y="780"/>
                </a:lnTo>
                <a:lnTo>
                  <a:pt x="373" y="774"/>
                </a:lnTo>
                <a:lnTo>
                  <a:pt x="357" y="836"/>
                </a:lnTo>
                <a:lnTo>
                  <a:pt x="350" y="855"/>
                </a:lnTo>
                <a:lnTo>
                  <a:pt x="332" y="855"/>
                </a:lnTo>
                <a:lnTo>
                  <a:pt x="236" y="855"/>
                </a:lnTo>
                <a:lnTo>
                  <a:pt x="219" y="855"/>
                </a:lnTo>
                <a:lnTo>
                  <a:pt x="211" y="838"/>
                </a:lnTo>
                <a:lnTo>
                  <a:pt x="173" y="749"/>
                </a:lnTo>
                <a:lnTo>
                  <a:pt x="8" y="601"/>
                </a:lnTo>
                <a:lnTo>
                  <a:pt x="0" y="592"/>
                </a:lnTo>
                <a:lnTo>
                  <a:pt x="0" y="580"/>
                </a:lnTo>
                <a:lnTo>
                  <a:pt x="6" y="482"/>
                </a:lnTo>
                <a:lnTo>
                  <a:pt x="8" y="461"/>
                </a:lnTo>
                <a:lnTo>
                  <a:pt x="27" y="457"/>
                </a:lnTo>
                <a:lnTo>
                  <a:pt x="27" y="457"/>
                </a:lnTo>
                <a:close/>
                <a:moveTo>
                  <a:pt x="876" y="580"/>
                </a:moveTo>
                <a:lnTo>
                  <a:pt x="876" y="580"/>
                </a:lnTo>
                <a:lnTo>
                  <a:pt x="870" y="572"/>
                </a:lnTo>
                <a:lnTo>
                  <a:pt x="870" y="572"/>
                </a:lnTo>
                <a:lnTo>
                  <a:pt x="864" y="578"/>
                </a:lnTo>
                <a:lnTo>
                  <a:pt x="864" y="578"/>
                </a:lnTo>
                <a:lnTo>
                  <a:pt x="855" y="592"/>
                </a:lnTo>
                <a:lnTo>
                  <a:pt x="853" y="597"/>
                </a:lnTo>
                <a:lnTo>
                  <a:pt x="855" y="599"/>
                </a:lnTo>
                <a:lnTo>
                  <a:pt x="855" y="599"/>
                </a:lnTo>
                <a:lnTo>
                  <a:pt x="859" y="601"/>
                </a:lnTo>
                <a:lnTo>
                  <a:pt x="866" y="601"/>
                </a:lnTo>
                <a:lnTo>
                  <a:pt x="866" y="601"/>
                </a:lnTo>
                <a:lnTo>
                  <a:pt x="874" y="599"/>
                </a:lnTo>
                <a:lnTo>
                  <a:pt x="880" y="594"/>
                </a:lnTo>
                <a:lnTo>
                  <a:pt x="880" y="594"/>
                </a:lnTo>
                <a:lnTo>
                  <a:pt x="882" y="592"/>
                </a:lnTo>
                <a:lnTo>
                  <a:pt x="882" y="588"/>
                </a:lnTo>
                <a:lnTo>
                  <a:pt x="880" y="584"/>
                </a:lnTo>
                <a:lnTo>
                  <a:pt x="876" y="580"/>
                </a:lnTo>
                <a:lnTo>
                  <a:pt x="876" y="580"/>
                </a:lnTo>
                <a:close/>
                <a:moveTo>
                  <a:pt x="204" y="486"/>
                </a:moveTo>
                <a:lnTo>
                  <a:pt x="204" y="486"/>
                </a:lnTo>
                <a:lnTo>
                  <a:pt x="198" y="488"/>
                </a:lnTo>
                <a:lnTo>
                  <a:pt x="190" y="490"/>
                </a:lnTo>
                <a:lnTo>
                  <a:pt x="184" y="494"/>
                </a:lnTo>
                <a:lnTo>
                  <a:pt x="177" y="499"/>
                </a:lnTo>
                <a:lnTo>
                  <a:pt x="173" y="505"/>
                </a:lnTo>
                <a:lnTo>
                  <a:pt x="169" y="511"/>
                </a:lnTo>
                <a:lnTo>
                  <a:pt x="167" y="517"/>
                </a:lnTo>
                <a:lnTo>
                  <a:pt x="167" y="526"/>
                </a:lnTo>
                <a:lnTo>
                  <a:pt x="167" y="526"/>
                </a:lnTo>
                <a:lnTo>
                  <a:pt x="167" y="534"/>
                </a:lnTo>
                <a:lnTo>
                  <a:pt x="169" y="542"/>
                </a:lnTo>
                <a:lnTo>
                  <a:pt x="173" y="549"/>
                </a:lnTo>
                <a:lnTo>
                  <a:pt x="177" y="555"/>
                </a:lnTo>
                <a:lnTo>
                  <a:pt x="184" y="559"/>
                </a:lnTo>
                <a:lnTo>
                  <a:pt x="190" y="563"/>
                </a:lnTo>
                <a:lnTo>
                  <a:pt x="198" y="565"/>
                </a:lnTo>
                <a:lnTo>
                  <a:pt x="204" y="565"/>
                </a:lnTo>
                <a:lnTo>
                  <a:pt x="204" y="565"/>
                </a:lnTo>
                <a:lnTo>
                  <a:pt x="213" y="565"/>
                </a:lnTo>
                <a:lnTo>
                  <a:pt x="221" y="563"/>
                </a:lnTo>
                <a:lnTo>
                  <a:pt x="227" y="559"/>
                </a:lnTo>
                <a:lnTo>
                  <a:pt x="234" y="555"/>
                </a:lnTo>
                <a:lnTo>
                  <a:pt x="238" y="549"/>
                </a:lnTo>
                <a:lnTo>
                  <a:pt x="242" y="542"/>
                </a:lnTo>
                <a:lnTo>
                  <a:pt x="244" y="534"/>
                </a:lnTo>
                <a:lnTo>
                  <a:pt x="244" y="526"/>
                </a:lnTo>
                <a:lnTo>
                  <a:pt x="244" y="526"/>
                </a:lnTo>
                <a:lnTo>
                  <a:pt x="244" y="517"/>
                </a:lnTo>
                <a:lnTo>
                  <a:pt x="242" y="511"/>
                </a:lnTo>
                <a:lnTo>
                  <a:pt x="238" y="505"/>
                </a:lnTo>
                <a:lnTo>
                  <a:pt x="234" y="499"/>
                </a:lnTo>
                <a:lnTo>
                  <a:pt x="227" y="494"/>
                </a:lnTo>
                <a:lnTo>
                  <a:pt x="221" y="490"/>
                </a:lnTo>
                <a:lnTo>
                  <a:pt x="213" y="488"/>
                </a:lnTo>
                <a:lnTo>
                  <a:pt x="204" y="486"/>
                </a:lnTo>
                <a:lnTo>
                  <a:pt x="204" y="486"/>
                </a:lnTo>
                <a:close/>
                <a:moveTo>
                  <a:pt x="494" y="0"/>
                </a:moveTo>
                <a:lnTo>
                  <a:pt x="494" y="0"/>
                </a:lnTo>
                <a:lnTo>
                  <a:pt x="480" y="0"/>
                </a:lnTo>
                <a:lnTo>
                  <a:pt x="465" y="2"/>
                </a:lnTo>
                <a:lnTo>
                  <a:pt x="453" y="6"/>
                </a:lnTo>
                <a:lnTo>
                  <a:pt x="440" y="10"/>
                </a:lnTo>
                <a:lnTo>
                  <a:pt x="428" y="17"/>
                </a:lnTo>
                <a:lnTo>
                  <a:pt x="417" y="23"/>
                </a:lnTo>
                <a:lnTo>
                  <a:pt x="407" y="31"/>
                </a:lnTo>
                <a:lnTo>
                  <a:pt x="396" y="40"/>
                </a:lnTo>
                <a:lnTo>
                  <a:pt x="388" y="50"/>
                </a:lnTo>
                <a:lnTo>
                  <a:pt x="380" y="60"/>
                </a:lnTo>
                <a:lnTo>
                  <a:pt x="373" y="73"/>
                </a:lnTo>
                <a:lnTo>
                  <a:pt x="367" y="83"/>
                </a:lnTo>
                <a:lnTo>
                  <a:pt x="361" y="96"/>
                </a:lnTo>
                <a:lnTo>
                  <a:pt x="359" y="111"/>
                </a:lnTo>
                <a:lnTo>
                  <a:pt x="357" y="123"/>
                </a:lnTo>
                <a:lnTo>
                  <a:pt x="357" y="138"/>
                </a:lnTo>
                <a:lnTo>
                  <a:pt x="357" y="138"/>
                </a:lnTo>
                <a:lnTo>
                  <a:pt x="357" y="152"/>
                </a:lnTo>
                <a:lnTo>
                  <a:pt x="359" y="165"/>
                </a:lnTo>
                <a:lnTo>
                  <a:pt x="361" y="179"/>
                </a:lnTo>
                <a:lnTo>
                  <a:pt x="367" y="192"/>
                </a:lnTo>
                <a:lnTo>
                  <a:pt x="373" y="204"/>
                </a:lnTo>
                <a:lnTo>
                  <a:pt x="380" y="215"/>
                </a:lnTo>
                <a:lnTo>
                  <a:pt x="388" y="225"/>
                </a:lnTo>
                <a:lnTo>
                  <a:pt x="396" y="236"/>
                </a:lnTo>
                <a:lnTo>
                  <a:pt x="407" y="244"/>
                </a:lnTo>
                <a:lnTo>
                  <a:pt x="417" y="252"/>
                </a:lnTo>
                <a:lnTo>
                  <a:pt x="428" y="259"/>
                </a:lnTo>
                <a:lnTo>
                  <a:pt x="440" y="265"/>
                </a:lnTo>
                <a:lnTo>
                  <a:pt x="453" y="269"/>
                </a:lnTo>
                <a:lnTo>
                  <a:pt x="465" y="273"/>
                </a:lnTo>
                <a:lnTo>
                  <a:pt x="480" y="275"/>
                </a:lnTo>
                <a:lnTo>
                  <a:pt x="494" y="275"/>
                </a:lnTo>
                <a:lnTo>
                  <a:pt x="494" y="275"/>
                </a:lnTo>
                <a:lnTo>
                  <a:pt x="507" y="275"/>
                </a:lnTo>
                <a:lnTo>
                  <a:pt x="521" y="273"/>
                </a:lnTo>
                <a:lnTo>
                  <a:pt x="534" y="269"/>
                </a:lnTo>
                <a:lnTo>
                  <a:pt x="547" y="265"/>
                </a:lnTo>
                <a:lnTo>
                  <a:pt x="559" y="259"/>
                </a:lnTo>
                <a:lnTo>
                  <a:pt x="572" y="252"/>
                </a:lnTo>
                <a:lnTo>
                  <a:pt x="582" y="244"/>
                </a:lnTo>
                <a:lnTo>
                  <a:pt x="590" y="236"/>
                </a:lnTo>
                <a:lnTo>
                  <a:pt x="601" y="225"/>
                </a:lnTo>
                <a:lnTo>
                  <a:pt x="609" y="215"/>
                </a:lnTo>
                <a:lnTo>
                  <a:pt x="615" y="204"/>
                </a:lnTo>
                <a:lnTo>
                  <a:pt x="622" y="192"/>
                </a:lnTo>
                <a:lnTo>
                  <a:pt x="626" y="179"/>
                </a:lnTo>
                <a:lnTo>
                  <a:pt x="630" y="165"/>
                </a:lnTo>
                <a:lnTo>
                  <a:pt x="632" y="152"/>
                </a:lnTo>
                <a:lnTo>
                  <a:pt x="632" y="138"/>
                </a:lnTo>
                <a:lnTo>
                  <a:pt x="632" y="138"/>
                </a:lnTo>
                <a:lnTo>
                  <a:pt x="632" y="123"/>
                </a:lnTo>
                <a:lnTo>
                  <a:pt x="630" y="111"/>
                </a:lnTo>
                <a:lnTo>
                  <a:pt x="626" y="96"/>
                </a:lnTo>
                <a:lnTo>
                  <a:pt x="622" y="83"/>
                </a:lnTo>
                <a:lnTo>
                  <a:pt x="615" y="73"/>
                </a:lnTo>
                <a:lnTo>
                  <a:pt x="609" y="60"/>
                </a:lnTo>
                <a:lnTo>
                  <a:pt x="601" y="50"/>
                </a:lnTo>
                <a:lnTo>
                  <a:pt x="590" y="40"/>
                </a:lnTo>
                <a:lnTo>
                  <a:pt x="582" y="31"/>
                </a:lnTo>
                <a:lnTo>
                  <a:pt x="572" y="23"/>
                </a:lnTo>
                <a:lnTo>
                  <a:pt x="559" y="17"/>
                </a:lnTo>
                <a:lnTo>
                  <a:pt x="547" y="10"/>
                </a:lnTo>
                <a:lnTo>
                  <a:pt x="534" y="6"/>
                </a:lnTo>
                <a:lnTo>
                  <a:pt x="521" y="2"/>
                </a:lnTo>
                <a:lnTo>
                  <a:pt x="507" y="0"/>
                </a:lnTo>
                <a:lnTo>
                  <a:pt x="494" y="0"/>
                </a:lnTo>
                <a:lnTo>
                  <a:pt x="494" y="0"/>
                </a:lnTo>
                <a:close/>
                <a:moveTo>
                  <a:pt x="382" y="375"/>
                </a:moveTo>
                <a:lnTo>
                  <a:pt x="382" y="419"/>
                </a:lnTo>
                <a:lnTo>
                  <a:pt x="590" y="419"/>
                </a:lnTo>
                <a:lnTo>
                  <a:pt x="590" y="375"/>
                </a:lnTo>
                <a:lnTo>
                  <a:pt x="382" y="375"/>
                </a:lnTo>
                <a:lnTo>
                  <a:pt x="382" y="375"/>
                </a:lnTo>
                <a:close/>
                <a:moveTo>
                  <a:pt x="156" y="469"/>
                </a:moveTo>
                <a:lnTo>
                  <a:pt x="156" y="469"/>
                </a:lnTo>
                <a:lnTo>
                  <a:pt x="106" y="490"/>
                </a:lnTo>
                <a:lnTo>
                  <a:pt x="58" y="505"/>
                </a:lnTo>
                <a:lnTo>
                  <a:pt x="52" y="572"/>
                </a:lnTo>
                <a:lnTo>
                  <a:pt x="211" y="715"/>
                </a:lnTo>
                <a:lnTo>
                  <a:pt x="215" y="720"/>
                </a:lnTo>
                <a:lnTo>
                  <a:pt x="217" y="724"/>
                </a:lnTo>
                <a:lnTo>
                  <a:pt x="252" y="803"/>
                </a:lnTo>
                <a:lnTo>
                  <a:pt x="311" y="803"/>
                </a:lnTo>
                <a:lnTo>
                  <a:pt x="327" y="736"/>
                </a:lnTo>
                <a:lnTo>
                  <a:pt x="334" y="713"/>
                </a:lnTo>
                <a:lnTo>
                  <a:pt x="359" y="718"/>
                </a:lnTo>
                <a:lnTo>
                  <a:pt x="359" y="718"/>
                </a:lnTo>
                <a:lnTo>
                  <a:pt x="392" y="724"/>
                </a:lnTo>
                <a:lnTo>
                  <a:pt x="423" y="728"/>
                </a:lnTo>
                <a:lnTo>
                  <a:pt x="457" y="730"/>
                </a:lnTo>
                <a:lnTo>
                  <a:pt x="488" y="730"/>
                </a:lnTo>
                <a:lnTo>
                  <a:pt x="488" y="730"/>
                </a:lnTo>
                <a:lnTo>
                  <a:pt x="519" y="728"/>
                </a:lnTo>
                <a:lnTo>
                  <a:pt x="549" y="726"/>
                </a:lnTo>
                <a:lnTo>
                  <a:pt x="580" y="724"/>
                </a:lnTo>
                <a:lnTo>
                  <a:pt x="611" y="718"/>
                </a:lnTo>
                <a:lnTo>
                  <a:pt x="636" y="713"/>
                </a:lnTo>
                <a:lnTo>
                  <a:pt x="640" y="738"/>
                </a:lnTo>
                <a:lnTo>
                  <a:pt x="653" y="807"/>
                </a:lnTo>
                <a:lnTo>
                  <a:pt x="736" y="807"/>
                </a:lnTo>
                <a:lnTo>
                  <a:pt x="763" y="530"/>
                </a:lnTo>
                <a:lnTo>
                  <a:pt x="763" y="530"/>
                </a:lnTo>
                <a:lnTo>
                  <a:pt x="745" y="488"/>
                </a:lnTo>
                <a:lnTo>
                  <a:pt x="722" y="453"/>
                </a:lnTo>
                <a:lnTo>
                  <a:pt x="699" y="421"/>
                </a:lnTo>
                <a:lnTo>
                  <a:pt x="676" y="398"/>
                </a:lnTo>
                <a:lnTo>
                  <a:pt x="651" y="378"/>
                </a:lnTo>
                <a:lnTo>
                  <a:pt x="626" y="363"/>
                </a:lnTo>
                <a:lnTo>
                  <a:pt x="599" y="352"/>
                </a:lnTo>
                <a:lnTo>
                  <a:pt x="569" y="346"/>
                </a:lnTo>
                <a:lnTo>
                  <a:pt x="542" y="344"/>
                </a:lnTo>
                <a:lnTo>
                  <a:pt x="513" y="344"/>
                </a:lnTo>
                <a:lnTo>
                  <a:pt x="482" y="346"/>
                </a:lnTo>
                <a:lnTo>
                  <a:pt x="453" y="352"/>
                </a:lnTo>
                <a:lnTo>
                  <a:pt x="421" y="361"/>
                </a:lnTo>
                <a:lnTo>
                  <a:pt x="392" y="369"/>
                </a:lnTo>
                <a:lnTo>
                  <a:pt x="330" y="392"/>
                </a:lnTo>
                <a:lnTo>
                  <a:pt x="323" y="396"/>
                </a:lnTo>
                <a:lnTo>
                  <a:pt x="323" y="396"/>
                </a:lnTo>
                <a:lnTo>
                  <a:pt x="336" y="426"/>
                </a:lnTo>
                <a:lnTo>
                  <a:pt x="280" y="444"/>
                </a:lnTo>
                <a:lnTo>
                  <a:pt x="280" y="444"/>
                </a:lnTo>
                <a:lnTo>
                  <a:pt x="273" y="428"/>
                </a:lnTo>
                <a:lnTo>
                  <a:pt x="265" y="413"/>
                </a:lnTo>
                <a:lnTo>
                  <a:pt x="254" y="398"/>
                </a:lnTo>
                <a:lnTo>
                  <a:pt x="242" y="386"/>
                </a:lnTo>
                <a:lnTo>
                  <a:pt x="242" y="386"/>
                </a:lnTo>
                <a:lnTo>
                  <a:pt x="223" y="373"/>
                </a:lnTo>
                <a:lnTo>
                  <a:pt x="200" y="363"/>
                </a:lnTo>
                <a:lnTo>
                  <a:pt x="204" y="469"/>
                </a:lnTo>
                <a:lnTo>
                  <a:pt x="156" y="469"/>
                </a:lnTo>
                <a:close/>
              </a:path>
            </a:pathLst>
          </a:custGeom>
          <a:solidFill>
            <a:srgbClr val="0A4776"/>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161" name="Freeform 17"/>
          <p:cNvSpPr>
            <a:spLocks noEditPoints="1"/>
          </p:cNvSpPr>
          <p:nvPr/>
        </p:nvSpPr>
        <p:spPr bwMode="auto">
          <a:xfrm>
            <a:off x="4638724" y="2738072"/>
            <a:ext cx="261949" cy="241777"/>
          </a:xfrm>
          <a:custGeom>
            <a:avLst/>
            <a:gdLst>
              <a:gd name="T0" fmla="*/ 209 w 922"/>
              <a:gd name="T1" fmla="*/ 546 h 851"/>
              <a:gd name="T2" fmla="*/ 426 w 922"/>
              <a:gd name="T3" fmla="*/ 438 h 851"/>
              <a:gd name="T4" fmla="*/ 647 w 922"/>
              <a:gd name="T5" fmla="*/ 519 h 851"/>
              <a:gd name="T6" fmla="*/ 413 w 922"/>
              <a:gd name="T7" fmla="*/ 536 h 851"/>
              <a:gd name="T8" fmla="*/ 615 w 922"/>
              <a:gd name="T9" fmla="*/ 569 h 851"/>
              <a:gd name="T10" fmla="*/ 826 w 922"/>
              <a:gd name="T11" fmla="*/ 406 h 851"/>
              <a:gd name="T12" fmla="*/ 492 w 922"/>
              <a:gd name="T13" fmla="*/ 127 h 851"/>
              <a:gd name="T14" fmla="*/ 419 w 922"/>
              <a:gd name="T15" fmla="*/ 223 h 851"/>
              <a:gd name="T16" fmla="*/ 363 w 922"/>
              <a:gd name="T17" fmla="*/ 169 h 851"/>
              <a:gd name="T18" fmla="*/ 353 w 922"/>
              <a:gd name="T19" fmla="*/ 18 h 851"/>
              <a:gd name="T20" fmla="*/ 411 w 922"/>
              <a:gd name="T21" fmla="*/ 0 h 851"/>
              <a:gd name="T22" fmla="*/ 482 w 922"/>
              <a:gd name="T23" fmla="*/ 89 h 851"/>
              <a:gd name="T24" fmla="*/ 392 w 922"/>
              <a:gd name="T25" fmla="*/ 60 h 851"/>
              <a:gd name="T26" fmla="*/ 365 w 922"/>
              <a:gd name="T27" fmla="*/ 56 h 851"/>
              <a:gd name="T28" fmla="*/ 434 w 922"/>
              <a:gd name="T29" fmla="*/ 181 h 851"/>
              <a:gd name="T30" fmla="*/ 403 w 922"/>
              <a:gd name="T31" fmla="*/ 179 h 851"/>
              <a:gd name="T32" fmla="*/ 386 w 922"/>
              <a:gd name="T33" fmla="*/ 148 h 851"/>
              <a:gd name="T34" fmla="*/ 465 w 922"/>
              <a:gd name="T35" fmla="*/ 158 h 851"/>
              <a:gd name="T36" fmla="*/ 421 w 922"/>
              <a:gd name="T37" fmla="*/ 45 h 851"/>
              <a:gd name="T38" fmla="*/ 467 w 922"/>
              <a:gd name="T39" fmla="*/ 175 h 851"/>
              <a:gd name="T40" fmla="*/ 636 w 922"/>
              <a:gd name="T41" fmla="*/ 421 h 851"/>
              <a:gd name="T42" fmla="*/ 684 w 922"/>
              <a:gd name="T43" fmla="*/ 465 h 851"/>
              <a:gd name="T44" fmla="*/ 743 w 922"/>
              <a:gd name="T45" fmla="*/ 436 h 851"/>
              <a:gd name="T46" fmla="*/ 784 w 922"/>
              <a:gd name="T47" fmla="*/ 321 h 851"/>
              <a:gd name="T48" fmla="*/ 705 w 922"/>
              <a:gd name="T49" fmla="*/ 304 h 851"/>
              <a:gd name="T50" fmla="*/ 699 w 922"/>
              <a:gd name="T51" fmla="*/ 413 h 851"/>
              <a:gd name="T52" fmla="*/ 697 w 922"/>
              <a:gd name="T53" fmla="*/ 444 h 851"/>
              <a:gd name="T54" fmla="*/ 751 w 922"/>
              <a:gd name="T55" fmla="*/ 327 h 851"/>
              <a:gd name="T56" fmla="*/ 761 w 922"/>
              <a:gd name="T57" fmla="*/ 360 h 851"/>
              <a:gd name="T58" fmla="*/ 709 w 922"/>
              <a:gd name="T59" fmla="*/ 400 h 851"/>
              <a:gd name="T60" fmla="*/ 753 w 922"/>
              <a:gd name="T61" fmla="*/ 379 h 851"/>
              <a:gd name="T62" fmla="*/ 659 w 922"/>
              <a:gd name="T63" fmla="*/ 417 h 851"/>
              <a:gd name="T64" fmla="*/ 726 w 922"/>
              <a:gd name="T65" fmla="*/ 327 h 851"/>
              <a:gd name="T66" fmla="*/ 448 w 922"/>
              <a:gd name="T67" fmla="*/ 254 h 851"/>
              <a:gd name="T68" fmla="*/ 380 w 922"/>
              <a:gd name="T69" fmla="*/ 323 h 851"/>
              <a:gd name="T70" fmla="*/ 390 w 922"/>
              <a:gd name="T71" fmla="*/ 358 h 851"/>
              <a:gd name="T72" fmla="*/ 547 w 922"/>
              <a:gd name="T73" fmla="*/ 421 h 851"/>
              <a:gd name="T74" fmla="*/ 601 w 922"/>
              <a:gd name="T75" fmla="*/ 346 h 851"/>
              <a:gd name="T76" fmla="*/ 434 w 922"/>
              <a:gd name="T77" fmla="*/ 323 h 851"/>
              <a:gd name="T78" fmla="*/ 413 w 922"/>
              <a:gd name="T79" fmla="*/ 342 h 851"/>
              <a:gd name="T80" fmla="*/ 555 w 922"/>
              <a:gd name="T81" fmla="*/ 367 h 851"/>
              <a:gd name="T82" fmla="*/ 532 w 922"/>
              <a:gd name="T83" fmla="*/ 392 h 851"/>
              <a:gd name="T84" fmla="*/ 453 w 922"/>
              <a:gd name="T85" fmla="*/ 365 h 851"/>
              <a:gd name="T86" fmla="*/ 509 w 922"/>
              <a:gd name="T87" fmla="*/ 358 h 851"/>
              <a:gd name="T88" fmla="*/ 572 w 922"/>
              <a:gd name="T89" fmla="*/ 340 h 851"/>
              <a:gd name="T90" fmla="*/ 428 w 922"/>
              <a:gd name="T91" fmla="*/ 281 h 851"/>
              <a:gd name="T92" fmla="*/ 557 w 922"/>
              <a:gd name="T93" fmla="*/ 329 h 851"/>
              <a:gd name="T94" fmla="*/ 847 w 922"/>
              <a:gd name="T95" fmla="*/ 96 h 851"/>
              <a:gd name="T96" fmla="*/ 872 w 922"/>
              <a:gd name="T97" fmla="*/ 187 h 851"/>
              <a:gd name="T98" fmla="*/ 747 w 922"/>
              <a:gd name="T99" fmla="*/ 256 h 851"/>
              <a:gd name="T100" fmla="*/ 663 w 922"/>
              <a:gd name="T101" fmla="*/ 246 h 851"/>
              <a:gd name="T102" fmla="*/ 640 w 922"/>
              <a:gd name="T103" fmla="*/ 181 h 851"/>
              <a:gd name="T104" fmla="*/ 732 w 922"/>
              <a:gd name="T105" fmla="*/ 106 h 851"/>
              <a:gd name="T106" fmla="*/ 703 w 922"/>
              <a:gd name="T107" fmla="*/ 231 h 851"/>
              <a:gd name="T108" fmla="*/ 703 w 922"/>
              <a:gd name="T109" fmla="*/ 231 h 851"/>
              <a:gd name="T110" fmla="*/ 830 w 922"/>
              <a:gd name="T111" fmla="*/ 150 h 851"/>
              <a:gd name="T112" fmla="*/ 738 w 922"/>
              <a:gd name="T113" fmla="*/ 196 h 851"/>
              <a:gd name="T114" fmla="*/ 788 w 922"/>
              <a:gd name="T115" fmla="*/ 177 h 851"/>
              <a:gd name="T116" fmla="*/ 776 w 922"/>
              <a:gd name="T117" fmla="*/ 125 h 851"/>
              <a:gd name="T118" fmla="*/ 688 w 922"/>
              <a:gd name="T119" fmla="*/ 173 h 851"/>
              <a:gd name="T120" fmla="*/ 805 w 922"/>
              <a:gd name="T121" fmla="*/ 118 h 8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22" h="851">
                <a:moveTo>
                  <a:pt x="0" y="851"/>
                </a:moveTo>
                <a:lnTo>
                  <a:pt x="0" y="851"/>
                </a:lnTo>
                <a:lnTo>
                  <a:pt x="25" y="803"/>
                </a:lnTo>
                <a:lnTo>
                  <a:pt x="50" y="755"/>
                </a:lnTo>
                <a:lnTo>
                  <a:pt x="77" y="709"/>
                </a:lnTo>
                <a:lnTo>
                  <a:pt x="108" y="663"/>
                </a:lnTo>
                <a:lnTo>
                  <a:pt x="140" y="621"/>
                </a:lnTo>
                <a:lnTo>
                  <a:pt x="173" y="582"/>
                </a:lnTo>
                <a:lnTo>
                  <a:pt x="209" y="546"/>
                </a:lnTo>
                <a:lnTo>
                  <a:pt x="248" y="515"/>
                </a:lnTo>
                <a:lnTo>
                  <a:pt x="267" y="500"/>
                </a:lnTo>
                <a:lnTo>
                  <a:pt x="288" y="488"/>
                </a:lnTo>
                <a:lnTo>
                  <a:pt x="309" y="475"/>
                </a:lnTo>
                <a:lnTo>
                  <a:pt x="332" y="465"/>
                </a:lnTo>
                <a:lnTo>
                  <a:pt x="353" y="454"/>
                </a:lnTo>
                <a:lnTo>
                  <a:pt x="378" y="448"/>
                </a:lnTo>
                <a:lnTo>
                  <a:pt x="400" y="442"/>
                </a:lnTo>
                <a:lnTo>
                  <a:pt x="426" y="438"/>
                </a:lnTo>
                <a:lnTo>
                  <a:pt x="451" y="433"/>
                </a:lnTo>
                <a:lnTo>
                  <a:pt x="476" y="431"/>
                </a:lnTo>
                <a:lnTo>
                  <a:pt x="503" y="433"/>
                </a:lnTo>
                <a:lnTo>
                  <a:pt x="530" y="436"/>
                </a:lnTo>
                <a:lnTo>
                  <a:pt x="559" y="440"/>
                </a:lnTo>
                <a:lnTo>
                  <a:pt x="588" y="444"/>
                </a:lnTo>
                <a:lnTo>
                  <a:pt x="617" y="452"/>
                </a:lnTo>
                <a:lnTo>
                  <a:pt x="647" y="463"/>
                </a:lnTo>
                <a:lnTo>
                  <a:pt x="647" y="519"/>
                </a:lnTo>
                <a:lnTo>
                  <a:pt x="647" y="519"/>
                </a:lnTo>
                <a:lnTo>
                  <a:pt x="634" y="527"/>
                </a:lnTo>
                <a:lnTo>
                  <a:pt x="617" y="536"/>
                </a:lnTo>
                <a:lnTo>
                  <a:pt x="597" y="542"/>
                </a:lnTo>
                <a:lnTo>
                  <a:pt x="572" y="546"/>
                </a:lnTo>
                <a:lnTo>
                  <a:pt x="542" y="548"/>
                </a:lnTo>
                <a:lnTo>
                  <a:pt x="505" y="548"/>
                </a:lnTo>
                <a:lnTo>
                  <a:pt x="463" y="544"/>
                </a:lnTo>
                <a:lnTo>
                  <a:pt x="413" y="536"/>
                </a:lnTo>
                <a:lnTo>
                  <a:pt x="413" y="552"/>
                </a:lnTo>
                <a:lnTo>
                  <a:pt x="413" y="552"/>
                </a:lnTo>
                <a:lnTo>
                  <a:pt x="446" y="561"/>
                </a:lnTo>
                <a:lnTo>
                  <a:pt x="478" y="567"/>
                </a:lnTo>
                <a:lnTo>
                  <a:pt x="507" y="571"/>
                </a:lnTo>
                <a:lnTo>
                  <a:pt x="536" y="573"/>
                </a:lnTo>
                <a:lnTo>
                  <a:pt x="563" y="573"/>
                </a:lnTo>
                <a:lnTo>
                  <a:pt x="590" y="573"/>
                </a:lnTo>
                <a:lnTo>
                  <a:pt x="615" y="569"/>
                </a:lnTo>
                <a:lnTo>
                  <a:pt x="640" y="561"/>
                </a:lnTo>
                <a:lnTo>
                  <a:pt x="665" y="552"/>
                </a:lnTo>
                <a:lnTo>
                  <a:pt x="688" y="540"/>
                </a:lnTo>
                <a:lnTo>
                  <a:pt x="713" y="525"/>
                </a:lnTo>
                <a:lnTo>
                  <a:pt x="736" y="509"/>
                </a:lnTo>
                <a:lnTo>
                  <a:pt x="757" y="488"/>
                </a:lnTo>
                <a:lnTo>
                  <a:pt x="780" y="465"/>
                </a:lnTo>
                <a:lnTo>
                  <a:pt x="803" y="438"/>
                </a:lnTo>
                <a:lnTo>
                  <a:pt x="826" y="406"/>
                </a:lnTo>
                <a:lnTo>
                  <a:pt x="922" y="411"/>
                </a:lnTo>
                <a:lnTo>
                  <a:pt x="743" y="686"/>
                </a:lnTo>
                <a:lnTo>
                  <a:pt x="350" y="703"/>
                </a:lnTo>
                <a:lnTo>
                  <a:pt x="311" y="844"/>
                </a:lnTo>
                <a:lnTo>
                  <a:pt x="0" y="851"/>
                </a:lnTo>
                <a:lnTo>
                  <a:pt x="0" y="851"/>
                </a:lnTo>
                <a:close/>
                <a:moveTo>
                  <a:pt x="482" y="89"/>
                </a:moveTo>
                <a:lnTo>
                  <a:pt x="482" y="89"/>
                </a:lnTo>
                <a:lnTo>
                  <a:pt x="492" y="127"/>
                </a:lnTo>
                <a:lnTo>
                  <a:pt x="496" y="158"/>
                </a:lnTo>
                <a:lnTo>
                  <a:pt x="496" y="158"/>
                </a:lnTo>
                <a:lnTo>
                  <a:pt x="494" y="175"/>
                </a:lnTo>
                <a:lnTo>
                  <a:pt x="492" y="189"/>
                </a:lnTo>
                <a:lnTo>
                  <a:pt x="484" y="198"/>
                </a:lnTo>
                <a:lnTo>
                  <a:pt x="480" y="202"/>
                </a:lnTo>
                <a:lnTo>
                  <a:pt x="476" y="204"/>
                </a:lnTo>
                <a:lnTo>
                  <a:pt x="421" y="223"/>
                </a:lnTo>
                <a:lnTo>
                  <a:pt x="419" y="223"/>
                </a:lnTo>
                <a:lnTo>
                  <a:pt x="419" y="223"/>
                </a:lnTo>
                <a:lnTo>
                  <a:pt x="419" y="223"/>
                </a:lnTo>
                <a:lnTo>
                  <a:pt x="415" y="223"/>
                </a:lnTo>
                <a:lnTo>
                  <a:pt x="409" y="223"/>
                </a:lnTo>
                <a:lnTo>
                  <a:pt x="398" y="219"/>
                </a:lnTo>
                <a:lnTo>
                  <a:pt x="388" y="208"/>
                </a:lnTo>
                <a:lnTo>
                  <a:pt x="378" y="196"/>
                </a:lnTo>
                <a:lnTo>
                  <a:pt x="378" y="196"/>
                </a:lnTo>
                <a:lnTo>
                  <a:pt x="363" y="169"/>
                </a:lnTo>
                <a:lnTo>
                  <a:pt x="348" y="133"/>
                </a:lnTo>
                <a:lnTo>
                  <a:pt x="348" y="133"/>
                </a:lnTo>
                <a:lnTo>
                  <a:pt x="340" y="96"/>
                </a:lnTo>
                <a:lnTo>
                  <a:pt x="336" y="64"/>
                </a:lnTo>
                <a:lnTo>
                  <a:pt x="336" y="64"/>
                </a:lnTo>
                <a:lnTo>
                  <a:pt x="336" y="48"/>
                </a:lnTo>
                <a:lnTo>
                  <a:pt x="340" y="35"/>
                </a:lnTo>
                <a:lnTo>
                  <a:pt x="346" y="25"/>
                </a:lnTo>
                <a:lnTo>
                  <a:pt x="353" y="18"/>
                </a:lnTo>
                <a:lnTo>
                  <a:pt x="353" y="18"/>
                </a:lnTo>
                <a:lnTo>
                  <a:pt x="355" y="18"/>
                </a:lnTo>
                <a:lnTo>
                  <a:pt x="355" y="18"/>
                </a:lnTo>
                <a:lnTo>
                  <a:pt x="357" y="18"/>
                </a:lnTo>
                <a:lnTo>
                  <a:pt x="357" y="18"/>
                </a:lnTo>
                <a:lnTo>
                  <a:pt x="357" y="16"/>
                </a:lnTo>
                <a:lnTo>
                  <a:pt x="409" y="2"/>
                </a:lnTo>
                <a:lnTo>
                  <a:pt x="409" y="2"/>
                </a:lnTo>
                <a:lnTo>
                  <a:pt x="411" y="0"/>
                </a:lnTo>
                <a:lnTo>
                  <a:pt x="411" y="0"/>
                </a:lnTo>
                <a:lnTo>
                  <a:pt x="417" y="0"/>
                </a:lnTo>
                <a:lnTo>
                  <a:pt x="421" y="0"/>
                </a:lnTo>
                <a:lnTo>
                  <a:pt x="434" y="4"/>
                </a:lnTo>
                <a:lnTo>
                  <a:pt x="444" y="12"/>
                </a:lnTo>
                <a:lnTo>
                  <a:pt x="455" y="27"/>
                </a:lnTo>
                <a:lnTo>
                  <a:pt x="455" y="27"/>
                </a:lnTo>
                <a:lnTo>
                  <a:pt x="469" y="54"/>
                </a:lnTo>
                <a:lnTo>
                  <a:pt x="482" y="89"/>
                </a:lnTo>
                <a:lnTo>
                  <a:pt x="482" y="89"/>
                </a:lnTo>
                <a:close/>
                <a:moveTo>
                  <a:pt x="392" y="60"/>
                </a:moveTo>
                <a:lnTo>
                  <a:pt x="365" y="68"/>
                </a:lnTo>
                <a:lnTo>
                  <a:pt x="365" y="68"/>
                </a:lnTo>
                <a:lnTo>
                  <a:pt x="367" y="77"/>
                </a:lnTo>
                <a:lnTo>
                  <a:pt x="392" y="68"/>
                </a:lnTo>
                <a:lnTo>
                  <a:pt x="392" y="68"/>
                </a:lnTo>
                <a:lnTo>
                  <a:pt x="392" y="60"/>
                </a:lnTo>
                <a:lnTo>
                  <a:pt x="392" y="60"/>
                </a:lnTo>
                <a:close/>
                <a:moveTo>
                  <a:pt x="365" y="56"/>
                </a:moveTo>
                <a:lnTo>
                  <a:pt x="390" y="48"/>
                </a:lnTo>
                <a:lnTo>
                  <a:pt x="390" y="45"/>
                </a:lnTo>
                <a:lnTo>
                  <a:pt x="390" y="45"/>
                </a:lnTo>
                <a:lnTo>
                  <a:pt x="390" y="37"/>
                </a:lnTo>
                <a:lnTo>
                  <a:pt x="365" y="45"/>
                </a:lnTo>
                <a:lnTo>
                  <a:pt x="365" y="45"/>
                </a:lnTo>
                <a:lnTo>
                  <a:pt x="365" y="45"/>
                </a:lnTo>
                <a:lnTo>
                  <a:pt x="365" y="56"/>
                </a:lnTo>
                <a:lnTo>
                  <a:pt x="365" y="56"/>
                </a:lnTo>
                <a:close/>
                <a:moveTo>
                  <a:pt x="434" y="181"/>
                </a:moveTo>
                <a:lnTo>
                  <a:pt x="409" y="189"/>
                </a:lnTo>
                <a:lnTo>
                  <a:pt x="409" y="189"/>
                </a:lnTo>
                <a:lnTo>
                  <a:pt x="411" y="194"/>
                </a:lnTo>
                <a:lnTo>
                  <a:pt x="413" y="194"/>
                </a:lnTo>
                <a:lnTo>
                  <a:pt x="438" y="185"/>
                </a:lnTo>
                <a:lnTo>
                  <a:pt x="438" y="185"/>
                </a:lnTo>
                <a:lnTo>
                  <a:pt x="434" y="181"/>
                </a:lnTo>
                <a:lnTo>
                  <a:pt x="434" y="181"/>
                </a:lnTo>
                <a:close/>
                <a:moveTo>
                  <a:pt x="403" y="179"/>
                </a:moveTo>
                <a:lnTo>
                  <a:pt x="428" y="171"/>
                </a:lnTo>
                <a:lnTo>
                  <a:pt x="428" y="171"/>
                </a:lnTo>
                <a:lnTo>
                  <a:pt x="423" y="162"/>
                </a:lnTo>
                <a:lnTo>
                  <a:pt x="398" y="171"/>
                </a:lnTo>
                <a:lnTo>
                  <a:pt x="398" y="171"/>
                </a:lnTo>
                <a:lnTo>
                  <a:pt x="403" y="179"/>
                </a:lnTo>
                <a:lnTo>
                  <a:pt x="403" y="179"/>
                </a:lnTo>
                <a:close/>
                <a:moveTo>
                  <a:pt x="398" y="91"/>
                </a:moveTo>
                <a:lnTo>
                  <a:pt x="371" y="100"/>
                </a:lnTo>
                <a:lnTo>
                  <a:pt x="371" y="100"/>
                </a:lnTo>
                <a:lnTo>
                  <a:pt x="373" y="110"/>
                </a:lnTo>
                <a:lnTo>
                  <a:pt x="400" y="102"/>
                </a:lnTo>
                <a:lnTo>
                  <a:pt x="400" y="102"/>
                </a:lnTo>
                <a:lnTo>
                  <a:pt x="398" y="91"/>
                </a:lnTo>
                <a:lnTo>
                  <a:pt x="398" y="91"/>
                </a:lnTo>
                <a:close/>
                <a:moveTo>
                  <a:pt x="386" y="148"/>
                </a:moveTo>
                <a:lnTo>
                  <a:pt x="413" y="139"/>
                </a:lnTo>
                <a:lnTo>
                  <a:pt x="413" y="139"/>
                </a:lnTo>
                <a:lnTo>
                  <a:pt x="409" y="129"/>
                </a:lnTo>
                <a:lnTo>
                  <a:pt x="382" y="137"/>
                </a:lnTo>
                <a:lnTo>
                  <a:pt x="382" y="137"/>
                </a:lnTo>
                <a:lnTo>
                  <a:pt x="386" y="148"/>
                </a:lnTo>
                <a:lnTo>
                  <a:pt x="386" y="148"/>
                </a:lnTo>
                <a:close/>
                <a:moveTo>
                  <a:pt x="465" y="158"/>
                </a:moveTo>
                <a:lnTo>
                  <a:pt x="465" y="158"/>
                </a:lnTo>
                <a:lnTo>
                  <a:pt x="463" y="131"/>
                </a:lnTo>
                <a:lnTo>
                  <a:pt x="455" y="100"/>
                </a:lnTo>
                <a:lnTo>
                  <a:pt x="455" y="100"/>
                </a:lnTo>
                <a:lnTo>
                  <a:pt x="442" y="66"/>
                </a:lnTo>
                <a:lnTo>
                  <a:pt x="430" y="43"/>
                </a:lnTo>
                <a:lnTo>
                  <a:pt x="430" y="43"/>
                </a:lnTo>
                <a:lnTo>
                  <a:pt x="419" y="29"/>
                </a:lnTo>
                <a:lnTo>
                  <a:pt x="419" y="29"/>
                </a:lnTo>
                <a:lnTo>
                  <a:pt x="421" y="45"/>
                </a:lnTo>
                <a:lnTo>
                  <a:pt x="421" y="45"/>
                </a:lnTo>
                <a:lnTo>
                  <a:pt x="423" y="73"/>
                </a:lnTo>
                <a:lnTo>
                  <a:pt x="432" y="106"/>
                </a:lnTo>
                <a:lnTo>
                  <a:pt x="432" y="106"/>
                </a:lnTo>
                <a:lnTo>
                  <a:pt x="444" y="137"/>
                </a:lnTo>
                <a:lnTo>
                  <a:pt x="459" y="162"/>
                </a:lnTo>
                <a:lnTo>
                  <a:pt x="459" y="162"/>
                </a:lnTo>
                <a:lnTo>
                  <a:pt x="467" y="175"/>
                </a:lnTo>
                <a:lnTo>
                  <a:pt x="467" y="175"/>
                </a:lnTo>
                <a:lnTo>
                  <a:pt x="465" y="158"/>
                </a:lnTo>
                <a:lnTo>
                  <a:pt x="465" y="158"/>
                </a:lnTo>
                <a:close/>
                <a:moveTo>
                  <a:pt x="668" y="346"/>
                </a:moveTo>
                <a:lnTo>
                  <a:pt x="668" y="346"/>
                </a:lnTo>
                <a:lnTo>
                  <a:pt x="651" y="371"/>
                </a:lnTo>
                <a:lnTo>
                  <a:pt x="640" y="396"/>
                </a:lnTo>
                <a:lnTo>
                  <a:pt x="640" y="396"/>
                </a:lnTo>
                <a:lnTo>
                  <a:pt x="636" y="408"/>
                </a:lnTo>
                <a:lnTo>
                  <a:pt x="636" y="421"/>
                </a:lnTo>
                <a:lnTo>
                  <a:pt x="638" y="429"/>
                </a:lnTo>
                <a:lnTo>
                  <a:pt x="645" y="436"/>
                </a:lnTo>
                <a:lnTo>
                  <a:pt x="645" y="436"/>
                </a:lnTo>
                <a:lnTo>
                  <a:pt x="647" y="438"/>
                </a:lnTo>
                <a:lnTo>
                  <a:pt x="682" y="463"/>
                </a:lnTo>
                <a:lnTo>
                  <a:pt x="682" y="463"/>
                </a:lnTo>
                <a:lnTo>
                  <a:pt x="684" y="463"/>
                </a:lnTo>
                <a:lnTo>
                  <a:pt x="684" y="463"/>
                </a:lnTo>
                <a:lnTo>
                  <a:pt x="684" y="465"/>
                </a:lnTo>
                <a:lnTo>
                  <a:pt x="684" y="465"/>
                </a:lnTo>
                <a:lnTo>
                  <a:pt x="684" y="465"/>
                </a:lnTo>
                <a:lnTo>
                  <a:pt x="684" y="465"/>
                </a:lnTo>
                <a:lnTo>
                  <a:pt x="693" y="467"/>
                </a:lnTo>
                <a:lnTo>
                  <a:pt x="703" y="465"/>
                </a:lnTo>
                <a:lnTo>
                  <a:pt x="711" y="461"/>
                </a:lnTo>
                <a:lnTo>
                  <a:pt x="724" y="452"/>
                </a:lnTo>
                <a:lnTo>
                  <a:pt x="724" y="452"/>
                </a:lnTo>
                <a:lnTo>
                  <a:pt x="743" y="436"/>
                </a:lnTo>
                <a:lnTo>
                  <a:pt x="761" y="411"/>
                </a:lnTo>
                <a:lnTo>
                  <a:pt x="761" y="411"/>
                </a:lnTo>
                <a:lnTo>
                  <a:pt x="776" y="385"/>
                </a:lnTo>
                <a:lnTo>
                  <a:pt x="786" y="360"/>
                </a:lnTo>
                <a:lnTo>
                  <a:pt x="786" y="360"/>
                </a:lnTo>
                <a:lnTo>
                  <a:pt x="791" y="348"/>
                </a:lnTo>
                <a:lnTo>
                  <a:pt x="791" y="337"/>
                </a:lnTo>
                <a:lnTo>
                  <a:pt x="788" y="327"/>
                </a:lnTo>
                <a:lnTo>
                  <a:pt x="784" y="321"/>
                </a:lnTo>
                <a:lnTo>
                  <a:pt x="784" y="321"/>
                </a:lnTo>
                <a:lnTo>
                  <a:pt x="782" y="321"/>
                </a:lnTo>
                <a:lnTo>
                  <a:pt x="745" y="294"/>
                </a:lnTo>
                <a:lnTo>
                  <a:pt x="745" y="294"/>
                </a:lnTo>
                <a:lnTo>
                  <a:pt x="736" y="290"/>
                </a:lnTo>
                <a:lnTo>
                  <a:pt x="726" y="292"/>
                </a:lnTo>
                <a:lnTo>
                  <a:pt x="715" y="296"/>
                </a:lnTo>
                <a:lnTo>
                  <a:pt x="705" y="304"/>
                </a:lnTo>
                <a:lnTo>
                  <a:pt x="705" y="304"/>
                </a:lnTo>
                <a:lnTo>
                  <a:pt x="686" y="321"/>
                </a:lnTo>
                <a:lnTo>
                  <a:pt x="668" y="346"/>
                </a:lnTo>
                <a:lnTo>
                  <a:pt x="668" y="346"/>
                </a:lnTo>
                <a:close/>
                <a:moveTo>
                  <a:pt x="693" y="419"/>
                </a:moveTo>
                <a:lnTo>
                  <a:pt x="711" y="431"/>
                </a:lnTo>
                <a:lnTo>
                  <a:pt x="711" y="431"/>
                </a:lnTo>
                <a:lnTo>
                  <a:pt x="715" y="427"/>
                </a:lnTo>
                <a:lnTo>
                  <a:pt x="699" y="413"/>
                </a:lnTo>
                <a:lnTo>
                  <a:pt x="699" y="413"/>
                </a:lnTo>
                <a:lnTo>
                  <a:pt x="693" y="419"/>
                </a:lnTo>
                <a:lnTo>
                  <a:pt x="693" y="419"/>
                </a:lnTo>
                <a:close/>
                <a:moveTo>
                  <a:pt x="703" y="438"/>
                </a:moveTo>
                <a:lnTo>
                  <a:pt x="684" y="425"/>
                </a:lnTo>
                <a:lnTo>
                  <a:pt x="684" y="427"/>
                </a:lnTo>
                <a:lnTo>
                  <a:pt x="684" y="427"/>
                </a:lnTo>
                <a:lnTo>
                  <a:pt x="678" y="431"/>
                </a:lnTo>
                <a:lnTo>
                  <a:pt x="697" y="442"/>
                </a:lnTo>
                <a:lnTo>
                  <a:pt x="697" y="444"/>
                </a:lnTo>
                <a:lnTo>
                  <a:pt x="697" y="444"/>
                </a:lnTo>
                <a:lnTo>
                  <a:pt x="703" y="438"/>
                </a:lnTo>
                <a:lnTo>
                  <a:pt x="703" y="438"/>
                </a:lnTo>
                <a:close/>
                <a:moveTo>
                  <a:pt x="749" y="331"/>
                </a:moveTo>
                <a:lnTo>
                  <a:pt x="768" y="344"/>
                </a:lnTo>
                <a:lnTo>
                  <a:pt x="768" y="344"/>
                </a:lnTo>
                <a:lnTo>
                  <a:pt x="770" y="340"/>
                </a:lnTo>
                <a:lnTo>
                  <a:pt x="768" y="340"/>
                </a:lnTo>
                <a:lnTo>
                  <a:pt x="751" y="327"/>
                </a:lnTo>
                <a:lnTo>
                  <a:pt x="751" y="327"/>
                </a:lnTo>
                <a:lnTo>
                  <a:pt x="749" y="331"/>
                </a:lnTo>
                <a:lnTo>
                  <a:pt x="749" y="331"/>
                </a:lnTo>
                <a:close/>
                <a:moveTo>
                  <a:pt x="763" y="354"/>
                </a:moveTo>
                <a:lnTo>
                  <a:pt x="747" y="342"/>
                </a:lnTo>
                <a:lnTo>
                  <a:pt x="747" y="342"/>
                </a:lnTo>
                <a:lnTo>
                  <a:pt x="743" y="348"/>
                </a:lnTo>
                <a:lnTo>
                  <a:pt x="761" y="360"/>
                </a:lnTo>
                <a:lnTo>
                  <a:pt x="761" y="360"/>
                </a:lnTo>
                <a:lnTo>
                  <a:pt x="763" y="354"/>
                </a:lnTo>
                <a:lnTo>
                  <a:pt x="763" y="354"/>
                </a:lnTo>
                <a:close/>
                <a:moveTo>
                  <a:pt x="709" y="400"/>
                </a:moveTo>
                <a:lnTo>
                  <a:pt x="728" y="413"/>
                </a:lnTo>
                <a:lnTo>
                  <a:pt x="728" y="413"/>
                </a:lnTo>
                <a:lnTo>
                  <a:pt x="734" y="406"/>
                </a:lnTo>
                <a:lnTo>
                  <a:pt x="715" y="394"/>
                </a:lnTo>
                <a:lnTo>
                  <a:pt x="715" y="394"/>
                </a:lnTo>
                <a:lnTo>
                  <a:pt x="709" y="400"/>
                </a:lnTo>
                <a:lnTo>
                  <a:pt x="709" y="400"/>
                </a:lnTo>
                <a:close/>
                <a:moveTo>
                  <a:pt x="753" y="379"/>
                </a:moveTo>
                <a:lnTo>
                  <a:pt x="734" y="367"/>
                </a:lnTo>
                <a:lnTo>
                  <a:pt x="734" y="367"/>
                </a:lnTo>
                <a:lnTo>
                  <a:pt x="728" y="373"/>
                </a:lnTo>
                <a:lnTo>
                  <a:pt x="747" y="388"/>
                </a:lnTo>
                <a:lnTo>
                  <a:pt x="747" y="388"/>
                </a:lnTo>
                <a:lnTo>
                  <a:pt x="753" y="379"/>
                </a:lnTo>
                <a:lnTo>
                  <a:pt x="753" y="379"/>
                </a:lnTo>
                <a:close/>
                <a:moveTo>
                  <a:pt x="720" y="323"/>
                </a:moveTo>
                <a:lnTo>
                  <a:pt x="720" y="323"/>
                </a:lnTo>
                <a:lnTo>
                  <a:pt x="705" y="337"/>
                </a:lnTo>
                <a:lnTo>
                  <a:pt x="686" y="360"/>
                </a:lnTo>
                <a:lnTo>
                  <a:pt x="686" y="360"/>
                </a:lnTo>
                <a:lnTo>
                  <a:pt x="672" y="383"/>
                </a:lnTo>
                <a:lnTo>
                  <a:pt x="663" y="404"/>
                </a:lnTo>
                <a:lnTo>
                  <a:pt x="663" y="404"/>
                </a:lnTo>
                <a:lnTo>
                  <a:pt x="659" y="417"/>
                </a:lnTo>
                <a:lnTo>
                  <a:pt x="659" y="417"/>
                </a:lnTo>
                <a:lnTo>
                  <a:pt x="670" y="406"/>
                </a:lnTo>
                <a:lnTo>
                  <a:pt x="670" y="406"/>
                </a:lnTo>
                <a:lnTo>
                  <a:pt x="684" y="392"/>
                </a:lnTo>
                <a:lnTo>
                  <a:pt x="703" y="371"/>
                </a:lnTo>
                <a:lnTo>
                  <a:pt x="703" y="371"/>
                </a:lnTo>
                <a:lnTo>
                  <a:pt x="715" y="346"/>
                </a:lnTo>
                <a:lnTo>
                  <a:pt x="726" y="327"/>
                </a:lnTo>
                <a:lnTo>
                  <a:pt x="726" y="327"/>
                </a:lnTo>
                <a:lnTo>
                  <a:pt x="730" y="315"/>
                </a:lnTo>
                <a:lnTo>
                  <a:pt x="730" y="315"/>
                </a:lnTo>
                <a:lnTo>
                  <a:pt x="720" y="323"/>
                </a:lnTo>
                <a:lnTo>
                  <a:pt x="720" y="323"/>
                </a:lnTo>
                <a:close/>
                <a:moveTo>
                  <a:pt x="515" y="273"/>
                </a:moveTo>
                <a:lnTo>
                  <a:pt x="515" y="273"/>
                </a:lnTo>
                <a:lnTo>
                  <a:pt x="480" y="260"/>
                </a:lnTo>
                <a:lnTo>
                  <a:pt x="448" y="254"/>
                </a:lnTo>
                <a:lnTo>
                  <a:pt x="448" y="254"/>
                </a:lnTo>
                <a:lnTo>
                  <a:pt x="432" y="254"/>
                </a:lnTo>
                <a:lnTo>
                  <a:pt x="417" y="256"/>
                </a:lnTo>
                <a:lnTo>
                  <a:pt x="407" y="262"/>
                </a:lnTo>
                <a:lnTo>
                  <a:pt x="403" y="267"/>
                </a:lnTo>
                <a:lnTo>
                  <a:pt x="400" y="271"/>
                </a:lnTo>
                <a:lnTo>
                  <a:pt x="400" y="271"/>
                </a:lnTo>
                <a:lnTo>
                  <a:pt x="400" y="273"/>
                </a:lnTo>
                <a:lnTo>
                  <a:pt x="380" y="323"/>
                </a:lnTo>
                <a:lnTo>
                  <a:pt x="380" y="323"/>
                </a:lnTo>
                <a:lnTo>
                  <a:pt x="380" y="325"/>
                </a:lnTo>
                <a:lnTo>
                  <a:pt x="380" y="325"/>
                </a:lnTo>
                <a:lnTo>
                  <a:pt x="378" y="327"/>
                </a:lnTo>
                <a:lnTo>
                  <a:pt x="378" y="327"/>
                </a:lnTo>
                <a:lnTo>
                  <a:pt x="378" y="327"/>
                </a:lnTo>
                <a:lnTo>
                  <a:pt x="378" y="327"/>
                </a:lnTo>
                <a:lnTo>
                  <a:pt x="378" y="337"/>
                </a:lnTo>
                <a:lnTo>
                  <a:pt x="382" y="348"/>
                </a:lnTo>
                <a:lnTo>
                  <a:pt x="390" y="358"/>
                </a:lnTo>
                <a:lnTo>
                  <a:pt x="400" y="369"/>
                </a:lnTo>
                <a:lnTo>
                  <a:pt x="400" y="369"/>
                </a:lnTo>
                <a:lnTo>
                  <a:pt x="428" y="388"/>
                </a:lnTo>
                <a:lnTo>
                  <a:pt x="463" y="402"/>
                </a:lnTo>
                <a:lnTo>
                  <a:pt x="463" y="402"/>
                </a:lnTo>
                <a:lnTo>
                  <a:pt x="499" y="415"/>
                </a:lnTo>
                <a:lnTo>
                  <a:pt x="530" y="421"/>
                </a:lnTo>
                <a:lnTo>
                  <a:pt x="530" y="421"/>
                </a:lnTo>
                <a:lnTo>
                  <a:pt x="547" y="421"/>
                </a:lnTo>
                <a:lnTo>
                  <a:pt x="561" y="419"/>
                </a:lnTo>
                <a:lnTo>
                  <a:pt x="572" y="415"/>
                </a:lnTo>
                <a:lnTo>
                  <a:pt x="574" y="411"/>
                </a:lnTo>
                <a:lnTo>
                  <a:pt x="578" y="406"/>
                </a:lnTo>
                <a:lnTo>
                  <a:pt x="578" y="406"/>
                </a:lnTo>
                <a:lnTo>
                  <a:pt x="578" y="404"/>
                </a:lnTo>
                <a:lnTo>
                  <a:pt x="599" y="350"/>
                </a:lnTo>
                <a:lnTo>
                  <a:pt x="599" y="350"/>
                </a:lnTo>
                <a:lnTo>
                  <a:pt x="601" y="346"/>
                </a:lnTo>
                <a:lnTo>
                  <a:pt x="601" y="340"/>
                </a:lnTo>
                <a:lnTo>
                  <a:pt x="597" y="329"/>
                </a:lnTo>
                <a:lnTo>
                  <a:pt x="588" y="317"/>
                </a:lnTo>
                <a:lnTo>
                  <a:pt x="576" y="306"/>
                </a:lnTo>
                <a:lnTo>
                  <a:pt x="576" y="306"/>
                </a:lnTo>
                <a:lnTo>
                  <a:pt x="549" y="290"/>
                </a:lnTo>
                <a:lnTo>
                  <a:pt x="515" y="273"/>
                </a:lnTo>
                <a:lnTo>
                  <a:pt x="515" y="273"/>
                </a:lnTo>
                <a:close/>
                <a:moveTo>
                  <a:pt x="434" y="323"/>
                </a:moveTo>
                <a:lnTo>
                  <a:pt x="423" y="348"/>
                </a:lnTo>
                <a:lnTo>
                  <a:pt x="423" y="348"/>
                </a:lnTo>
                <a:lnTo>
                  <a:pt x="432" y="354"/>
                </a:lnTo>
                <a:lnTo>
                  <a:pt x="442" y="329"/>
                </a:lnTo>
                <a:lnTo>
                  <a:pt x="442" y="329"/>
                </a:lnTo>
                <a:lnTo>
                  <a:pt x="434" y="323"/>
                </a:lnTo>
                <a:lnTo>
                  <a:pt x="434" y="323"/>
                </a:lnTo>
                <a:close/>
                <a:moveTo>
                  <a:pt x="413" y="342"/>
                </a:moveTo>
                <a:lnTo>
                  <a:pt x="413" y="342"/>
                </a:lnTo>
                <a:lnTo>
                  <a:pt x="407" y="335"/>
                </a:lnTo>
                <a:lnTo>
                  <a:pt x="407" y="335"/>
                </a:lnTo>
                <a:lnTo>
                  <a:pt x="417" y="310"/>
                </a:lnTo>
                <a:lnTo>
                  <a:pt x="417" y="310"/>
                </a:lnTo>
                <a:lnTo>
                  <a:pt x="423" y="317"/>
                </a:lnTo>
                <a:lnTo>
                  <a:pt x="423" y="317"/>
                </a:lnTo>
                <a:lnTo>
                  <a:pt x="413" y="342"/>
                </a:lnTo>
                <a:lnTo>
                  <a:pt x="413" y="342"/>
                </a:lnTo>
                <a:close/>
                <a:moveTo>
                  <a:pt x="555" y="367"/>
                </a:moveTo>
                <a:lnTo>
                  <a:pt x="544" y="392"/>
                </a:lnTo>
                <a:lnTo>
                  <a:pt x="544" y="392"/>
                </a:lnTo>
                <a:lnTo>
                  <a:pt x="549" y="394"/>
                </a:lnTo>
                <a:lnTo>
                  <a:pt x="551" y="392"/>
                </a:lnTo>
                <a:lnTo>
                  <a:pt x="561" y="369"/>
                </a:lnTo>
                <a:lnTo>
                  <a:pt x="561" y="369"/>
                </a:lnTo>
                <a:lnTo>
                  <a:pt x="555" y="367"/>
                </a:lnTo>
                <a:lnTo>
                  <a:pt x="555" y="367"/>
                </a:lnTo>
                <a:close/>
                <a:moveTo>
                  <a:pt x="532" y="392"/>
                </a:moveTo>
                <a:lnTo>
                  <a:pt x="542" y="367"/>
                </a:lnTo>
                <a:lnTo>
                  <a:pt x="542" y="367"/>
                </a:lnTo>
                <a:lnTo>
                  <a:pt x="534" y="365"/>
                </a:lnTo>
                <a:lnTo>
                  <a:pt x="524" y="390"/>
                </a:lnTo>
                <a:lnTo>
                  <a:pt x="524" y="390"/>
                </a:lnTo>
                <a:lnTo>
                  <a:pt x="532" y="392"/>
                </a:lnTo>
                <a:lnTo>
                  <a:pt x="532" y="392"/>
                </a:lnTo>
                <a:close/>
                <a:moveTo>
                  <a:pt x="463" y="340"/>
                </a:moveTo>
                <a:lnTo>
                  <a:pt x="453" y="365"/>
                </a:lnTo>
                <a:lnTo>
                  <a:pt x="453" y="365"/>
                </a:lnTo>
                <a:lnTo>
                  <a:pt x="461" y="369"/>
                </a:lnTo>
                <a:lnTo>
                  <a:pt x="471" y="344"/>
                </a:lnTo>
                <a:lnTo>
                  <a:pt x="471" y="344"/>
                </a:lnTo>
                <a:lnTo>
                  <a:pt x="463" y="340"/>
                </a:lnTo>
                <a:lnTo>
                  <a:pt x="463" y="340"/>
                </a:lnTo>
                <a:close/>
                <a:moveTo>
                  <a:pt x="499" y="383"/>
                </a:moveTo>
                <a:lnTo>
                  <a:pt x="509" y="358"/>
                </a:lnTo>
                <a:lnTo>
                  <a:pt x="509" y="358"/>
                </a:lnTo>
                <a:lnTo>
                  <a:pt x="499" y="354"/>
                </a:lnTo>
                <a:lnTo>
                  <a:pt x="488" y="381"/>
                </a:lnTo>
                <a:lnTo>
                  <a:pt x="488" y="381"/>
                </a:lnTo>
                <a:lnTo>
                  <a:pt x="499" y="383"/>
                </a:lnTo>
                <a:lnTo>
                  <a:pt x="499" y="383"/>
                </a:lnTo>
                <a:close/>
                <a:moveTo>
                  <a:pt x="557" y="329"/>
                </a:moveTo>
                <a:lnTo>
                  <a:pt x="557" y="329"/>
                </a:lnTo>
                <a:lnTo>
                  <a:pt x="572" y="340"/>
                </a:lnTo>
                <a:lnTo>
                  <a:pt x="572" y="340"/>
                </a:lnTo>
                <a:lnTo>
                  <a:pt x="555" y="337"/>
                </a:lnTo>
                <a:lnTo>
                  <a:pt x="555" y="337"/>
                </a:lnTo>
                <a:lnTo>
                  <a:pt x="528" y="331"/>
                </a:lnTo>
                <a:lnTo>
                  <a:pt x="496" y="321"/>
                </a:lnTo>
                <a:lnTo>
                  <a:pt x="496" y="321"/>
                </a:lnTo>
                <a:lnTo>
                  <a:pt x="465" y="306"/>
                </a:lnTo>
                <a:lnTo>
                  <a:pt x="442" y="292"/>
                </a:lnTo>
                <a:lnTo>
                  <a:pt x="442" y="292"/>
                </a:lnTo>
                <a:lnTo>
                  <a:pt x="428" y="281"/>
                </a:lnTo>
                <a:lnTo>
                  <a:pt x="428" y="281"/>
                </a:lnTo>
                <a:lnTo>
                  <a:pt x="444" y="285"/>
                </a:lnTo>
                <a:lnTo>
                  <a:pt x="444" y="285"/>
                </a:lnTo>
                <a:lnTo>
                  <a:pt x="471" y="290"/>
                </a:lnTo>
                <a:lnTo>
                  <a:pt x="505" y="300"/>
                </a:lnTo>
                <a:lnTo>
                  <a:pt x="505" y="300"/>
                </a:lnTo>
                <a:lnTo>
                  <a:pt x="534" y="315"/>
                </a:lnTo>
                <a:lnTo>
                  <a:pt x="557" y="329"/>
                </a:lnTo>
                <a:lnTo>
                  <a:pt x="557" y="329"/>
                </a:lnTo>
                <a:close/>
                <a:moveTo>
                  <a:pt x="732" y="106"/>
                </a:moveTo>
                <a:lnTo>
                  <a:pt x="732" y="106"/>
                </a:lnTo>
                <a:lnTo>
                  <a:pt x="770" y="93"/>
                </a:lnTo>
                <a:lnTo>
                  <a:pt x="786" y="89"/>
                </a:lnTo>
                <a:lnTo>
                  <a:pt x="803" y="87"/>
                </a:lnTo>
                <a:lnTo>
                  <a:pt x="803" y="87"/>
                </a:lnTo>
                <a:lnTo>
                  <a:pt x="822" y="87"/>
                </a:lnTo>
                <a:lnTo>
                  <a:pt x="836" y="89"/>
                </a:lnTo>
                <a:lnTo>
                  <a:pt x="847" y="96"/>
                </a:lnTo>
                <a:lnTo>
                  <a:pt x="851" y="100"/>
                </a:lnTo>
                <a:lnTo>
                  <a:pt x="853" y="106"/>
                </a:lnTo>
                <a:lnTo>
                  <a:pt x="876" y="162"/>
                </a:lnTo>
                <a:lnTo>
                  <a:pt x="876" y="164"/>
                </a:lnTo>
                <a:lnTo>
                  <a:pt x="876" y="164"/>
                </a:lnTo>
                <a:lnTo>
                  <a:pt x="876" y="164"/>
                </a:lnTo>
                <a:lnTo>
                  <a:pt x="876" y="169"/>
                </a:lnTo>
                <a:lnTo>
                  <a:pt x="876" y="175"/>
                </a:lnTo>
                <a:lnTo>
                  <a:pt x="872" y="187"/>
                </a:lnTo>
                <a:lnTo>
                  <a:pt x="864" y="198"/>
                </a:lnTo>
                <a:lnTo>
                  <a:pt x="851" y="210"/>
                </a:lnTo>
                <a:lnTo>
                  <a:pt x="851" y="210"/>
                </a:lnTo>
                <a:lnTo>
                  <a:pt x="836" y="219"/>
                </a:lnTo>
                <a:lnTo>
                  <a:pt x="822" y="227"/>
                </a:lnTo>
                <a:lnTo>
                  <a:pt x="784" y="244"/>
                </a:lnTo>
                <a:lnTo>
                  <a:pt x="784" y="244"/>
                </a:lnTo>
                <a:lnTo>
                  <a:pt x="766" y="252"/>
                </a:lnTo>
                <a:lnTo>
                  <a:pt x="747" y="256"/>
                </a:lnTo>
                <a:lnTo>
                  <a:pt x="730" y="260"/>
                </a:lnTo>
                <a:lnTo>
                  <a:pt x="713" y="262"/>
                </a:lnTo>
                <a:lnTo>
                  <a:pt x="713" y="262"/>
                </a:lnTo>
                <a:lnTo>
                  <a:pt x="697" y="262"/>
                </a:lnTo>
                <a:lnTo>
                  <a:pt x="682" y="260"/>
                </a:lnTo>
                <a:lnTo>
                  <a:pt x="672" y="254"/>
                </a:lnTo>
                <a:lnTo>
                  <a:pt x="663" y="246"/>
                </a:lnTo>
                <a:lnTo>
                  <a:pt x="663" y="246"/>
                </a:lnTo>
                <a:lnTo>
                  <a:pt x="663" y="246"/>
                </a:lnTo>
                <a:lnTo>
                  <a:pt x="663" y="246"/>
                </a:lnTo>
                <a:lnTo>
                  <a:pt x="663" y="244"/>
                </a:lnTo>
                <a:lnTo>
                  <a:pt x="663" y="244"/>
                </a:lnTo>
                <a:lnTo>
                  <a:pt x="663" y="244"/>
                </a:lnTo>
                <a:lnTo>
                  <a:pt x="642" y="187"/>
                </a:lnTo>
                <a:lnTo>
                  <a:pt x="642" y="187"/>
                </a:lnTo>
                <a:lnTo>
                  <a:pt x="640" y="187"/>
                </a:lnTo>
                <a:lnTo>
                  <a:pt x="640" y="187"/>
                </a:lnTo>
                <a:lnTo>
                  <a:pt x="640" y="181"/>
                </a:lnTo>
                <a:lnTo>
                  <a:pt x="640" y="175"/>
                </a:lnTo>
                <a:lnTo>
                  <a:pt x="645" y="164"/>
                </a:lnTo>
                <a:lnTo>
                  <a:pt x="653" y="152"/>
                </a:lnTo>
                <a:lnTo>
                  <a:pt x="665" y="139"/>
                </a:lnTo>
                <a:lnTo>
                  <a:pt x="665" y="139"/>
                </a:lnTo>
                <a:lnTo>
                  <a:pt x="680" y="131"/>
                </a:lnTo>
                <a:lnTo>
                  <a:pt x="695" y="123"/>
                </a:lnTo>
                <a:lnTo>
                  <a:pt x="732" y="106"/>
                </a:lnTo>
                <a:lnTo>
                  <a:pt x="732" y="106"/>
                </a:lnTo>
                <a:close/>
                <a:moveTo>
                  <a:pt x="705" y="204"/>
                </a:moveTo>
                <a:lnTo>
                  <a:pt x="715" y="231"/>
                </a:lnTo>
                <a:lnTo>
                  <a:pt x="715" y="231"/>
                </a:lnTo>
                <a:lnTo>
                  <a:pt x="726" y="229"/>
                </a:lnTo>
                <a:lnTo>
                  <a:pt x="715" y="202"/>
                </a:lnTo>
                <a:lnTo>
                  <a:pt x="715" y="202"/>
                </a:lnTo>
                <a:lnTo>
                  <a:pt x="705" y="204"/>
                </a:lnTo>
                <a:lnTo>
                  <a:pt x="705" y="204"/>
                </a:lnTo>
                <a:close/>
                <a:moveTo>
                  <a:pt x="703" y="231"/>
                </a:moveTo>
                <a:lnTo>
                  <a:pt x="693" y="206"/>
                </a:lnTo>
                <a:lnTo>
                  <a:pt x="690" y="206"/>
                </a:lnTo>
                <a:lnTo>
                  <a:pt x="690" y="206"/>
                </a:lnTo>
                <a:lnTo>
                  <a:pt x="682" y="206"/>
                </a:lnTo>
                <a:lnTo>
                  <a:pt x="693" y="231"/>
                </a:lnTo>
                <a:lnTo>
                  <a:pt x="693" y="233"/>
                </a:lnTo>
                <a:lnTo>
                  <a:pt x="693" y="233"/>
                </a:lnTo>
                <a:lnTo>
                  <a:pt x="703" y="231"/>
                </a:lnTo>
                <a:lnTo>
                  <a:pt x="703" y="231"/>
                </a:lnTo>
                <a:close/>
                <a:moveTo>
                  <a:pt x="830" y="150"/>
                </a:moveTo>
                <a:lnTo>
                  <a:pt x="841" y="177"/>
                </a:lnTo>
                <a:lnTo>
                  <a:pt x="841" y="177"/>
                </a:lnTo>
                <a:lnTo>
                  <a:pt x="845" y="175"/>
                </a:lnTo>
                <a:lnTo>
                  <a:pt x="845" y="173"/>
                </a:lnTo>
                <a:lnTo>
                  <a:pt x="836" y="146"/>
                </a:lnTo>
                <a:lnTo>
                  <a:pt x="836" y="146"/>
                </a:lnTo>
                <a:lnTo>
                  <a:pt x="830" y="150"/>
                </a:lnTo>
                <a:lnTo>
                  <a:pt x="830" y="150"/>
                </a:lnTo>
                <a:close/>
                <a:moveTo>
                  <a:pt x="830" y="185"/>
                </a:moveTo>
                <a:lnTo>
                  <a:pt x="820" y="158"/>
                </a:lnTo>
                <a:lnTo>
                  <a:pt x="820" y="158"/>
                </a:lnTo>
                <a:lnTo>
                  <a:pt x="811" y="162"/>
                </a:lnTo>
                <a:lnTo>
                  <a:pt x="822" y="189"/>
                </a:lnTo>
                <a:lnTo>
                  <a:pt x="822" y="189"/>
                </a:lnTo>
                <a:lnTo>
                  <a:pt x="830" y="185"/>
                </a:lnTo>
                <a:lnTo>
                  <a:pt x="830" y="185"/>
                </a:lnTo>
                <a:close/>
                <a:moveTo>
                  <a:pt x="738" y="196"/>
                </a:moveTo>
                <a:lnTo>
                  <a:pt x="749" y="223"/>
                </a:lnTo>
                <a:lnTo>
                  <a:pt x="749" y="223"/>
                </a:lnTo>
                <a:lnTo>
                  <a:pt x="759" y="221"/>
                </a:lnTo>
                <a:lnTo>
                  <a:pt x="749" y="191"/>
                </a:lnTo>
                <a:lnTo>
                  <a:pt x="749" y="191"/>
                </a:lnTo>
                <a:lnTo>
                  <a:pt x="738" y="196"/>
                </a:lnTo>
                <a:lnTo>
                  <a:pt x="738" y="196"/>
                </a:lnTo>
                <a:close/>
                <a:moveTo>
                  <a:pt x="799" y="204"/>
                </a:moveTo>
                <a:lnTo>
                  <a:pt x="788" y="177"/>
                </a:lnTo>
                <a:lnTo>
                  <a:pt x="788" y="177"/>
                </a:lnTo>
                <a:lnTo>
                  <a:pt x="778" y="181"/>
                </a:lnTo>
                <a:lnTo>
                  <a:pt x="788" y="208"/>
                </a:lnTo>
                <a:lnTo>
                  <a:pt x="788" y="208"/>
                </a:lnTo>
                <a:lnTo>
                  <a:pt x="799" y="204"/>
                </a:lnTo>
                <a:lnTo>
                  <a:pt x="799" y="204"/>
                </a:lnTo>
                <a:close/>
                <a:moveTo>
                  <a:pt x="805" y="118"/>
                </a:moveTo>
                <a:lnTo>
                  <a:pt x="805" y="118"/>
                </a:lnTo>
                <a:lnTo>
                  <a:pt x="776" y="125"/>
                </a:lnTo>
                <a:lnTo>
                  <a:pt x="743" y="135"/>
                </a:lnTo>
                <a:lnTo>
                  <a:pt x="743" y="135"/>
                </a:lnTo>
                <a:lnTo>
                  <a:pt x="711" y="150"/>
                </a:lnTo>
                <a:lnTo>
                  <a:pt x="686" y="164"/>
                </a:lnTo>
                <a:lnTo>
                  <a:pt x="686" y="164"/>
                </a:lnTo>
                <a:lnTo>
                  <a:pt x="672" y="175"/>
                </a:lnTo>
                <a:lnTo>
                  <a:pt x="672" y="175"/>
                </a:lnTo>
                <a:lnTo>
                  <a:pt x="688" y="173"/>
                </a:lnTo>
                <a:lnTo>
                  <a:pt x="688" y="173"/>
                </a:lnTo>
                <a:lnTo>
                  <a:pt x="718" y="169"/>
                </a:lnTo>
                <a:lnTo>
                  <a:pt x="751" y="158"/>
                </a:lnTo>
                <a:lnTo>
                  <a:pt x="751" y="158"/>
                </a:lnTo>
                <a:lnTo>
                  <a:pt x="784" y="141"/>
                </a:lnTo>
                <a:lnTo>
                  <a:pt x="809" y="127"/>
                </a:lnTo>
                <a:lnTo>
                  <a:pt x="809" y="127"/>
                </a:lnTo>
                <a:lnTo>
                  <a:pt x="824" y="116"/>
                </a:lnTo>
                <a:lnTo>
                  <a:pt x="824" y="116"/>
                </a:lnTo>
                <a:lnTo>
                  <a:pt x="805" y="118"/>
                </a:lnTo>
                <a:lnTo>
                  <a:pt x="805" y="118"/>
                </a:lnTo>
                <a:close/>
              </a:path>
            </a:pathLst>
          </a:custGeom>
          <a:solidFill>
            <a:srgbClr val="0A4776"/>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162" name="Freeform 20"/>
          <p:cNvSpPr>
            <a:spLocks noEditPoints="1"/>
          </p:cNvSpPr>
          <p:nvPr/>
        </p:nvSpPr>
        <p:spPr bwMode="auto">
          <a:xfrm>
            <a:off x="4123654" y="3797614"/>
            <a:ext cx="240641" cy="245755"/>
          </a:xfrm>
          <a:custGeom>
            <a:avLst/>
            <a:gdLst>
              <a:gd name="T0" fmla="*/ 622 w 847"/>
              <a:gd name="T1" fmla="*/ 550 h 865"/>
              <a:gd name="T2" fmla="*/ 647 w 847"/>
              <a:gd name="T3" fmla="*/ 640 h 865"/>
              <a:gd name="T4" fmla="*/ 691 w 847"/>
              <a:gd name="T5" fmla="*/ 619 h 865"/>
              <a:gd name="T6" fmla="*/ 726 w 847"/>
              <a:gd name="T7" fmla="*/ 588 h 865"/>
              <a:gd name="T8" fmla="*/ 753 w 847"/>
              <a:gd name="T9" fmla="*/ 548 h 865"/>
              <a:gd name="T10" fmla="*/ 768 w 847"/>
              <a:gd name="T11" fmla="*/ 502 h 865"/>
              <a:gd name="T12" fmla="*/ 770 w 847"/>
              <a:gd name="T13" fmla="*/ 452 h 865"/>
              <a:gd name="T14" fmla="*/ 758 w 847"/>
              <a:gd name="T15" fmla="*/ 398 h 865"/>
              <a:gd name="T16" fmla="*/ 803 w 847"/>
              <a:gd name="T17" fmla="*/ 396 h 865"/>
              <a:gd name="T18" fmla="*/ 829 w 847"/>
              <a:gd name="T19" fmla="*/ 442 h 865"/>
              <a:gd name="T20" fmla="*/ 845 w 847"/>
              <a:gd name="T21" fmla="*/ 496 h 865"/>
              <a:gd name="T22" fmla="*/ 847 w 847"/>
              <a:gd name="T23" fmla="*/ 540 h 865"/>
              <a:gd name="T24" fmla="*/ 839 w 847"/>
              <a:gd name="T25" fmla="*/ 609 h 865"/>
              <a:gd name="T26" fmla="*/ 810 w 847"/>
              <a:gd name="T27" fmla="*/ 671 h 865"/>
              <a:gd name="T28" fmla="*/ 766 w 847"/>
              <a:gd name="T29" fmla="*/ 724 h 865"/>
              <a:gd name="T30" fmla="*/ 710 w 847"/>
              <a:gd name="T31" fmla="*/ 761 h 865"/>
              <a:gd name="T32" fmla="*/ 645 w 847"/>
              <a:gd name="T33" fmla="*/ 784 h 865"/>
              <a:gd name="T34" fmla="*/ 0 w 847"/>
              <a:gd name="T35" fmla="*/ 369 h 865"/>
              <a:gd name="T36" fmla="*/ 207 w 847"/>
              <a:gd name="T37" fmla="*/ 448 h 865"/>
              <a:gd name="T38" fmla="*/ 203 w 847"/>
              <a:gd name="T39" fmla="*/ 479 h 865"/>
              <a:gd name="T40" fmla="*/ 207 w 847"/>
              <a:gd name="T41" fmla="*/ 527 h 865"/>
              <a:gd name="T42" fmla="*/ 224 w 847"/>
              <a:gd name="T43" fmla="*/ 573 h 865"/>
              <a:gd name="T44" fmla="*/ 251 w 847"/>
              <a:gd name="T45" fmla="*/ 613 h 865"/>
              <a:gd name="T46" fmla="*/ 288 w 847"/>
              <a:gd name="T47" fmla="*/ 642 h 865"/>
              <a:gd name="T48" fmla="*/ 320 w 847"/>
              <a:gd name="T49" fmla="*/ 657 h 865"/>
              <a:gd name="T50" fmla="*/ 374 w 847"/>
              <a:gd name="T51" fmla="*/ 709 h 865"/>
              <a:gd name="T52" fmla="*/ 338 w 847"/>
              <a:gd name="T53" fmla="*/ 715 h 865"/>
              <a:gd name="T54" fmla="*/ 284 w 847"/>
              <a:gd name="T55" fmla="*/ 713 h 865"/>
              <a:gd name="T56" fmla="*/ 230 w 847"/>
              <a:gd name="T57" fmla="*/ 698 h 865"/>
              <a:gd name="T58" fmla="*/ 186 w 847"/>
              <a:gd name="T59" fmla="*/ 678 h 865"/>
              <a:gd name="T60" fmla="*/ 132 w 847"/>
              <a:gd name="T61" fmla="*/ 634 h 865"/>
              <a:gd name="T62" fmla="*/ 94 w 847"/>
              <a:gd name="T63" fmla="*/ 578 h 865"/>
              <a:gd name="T64" fmla="*/ 71 w 847"/>
              <a:gd name="T65" fmla="*/ 513 h 865"/>
              <a:gd name="T66" fmla="*/ 67 w 847"/>
              <a:gd name="T67" fmla="*/ 444 h 865"/>
              <a:gd name="T68" fmla="*/ 0 w 847"/>
              <a:gd name="T69" fmla="*/ 369 h 865"/>
              <a:gd name="T70" fmla="*/ 712 w 847"/>
              <a:gd name="T71" fmla="*/ 81 h 865"/>
              <a:gd name="T72" fmla="*/ 676 w 847"/>
              <a:gd name="T73" fmla="*/ 50 h 865"/>
              <a:gd name="T74" fmla="*/ 616 w 847"/>
              <a:gd name="T75" fmla="*/ 16 h 865"/>
              <a:gd name="T76" fmla="*/ 549 w 847"/>
              <a:gd name="T77" fmla="*/ 0 h 865"/>
              <a:gd name="T78" fmla="*/ 482 w 847"/>
              <a:gd name="T79" fmla="*/ 2 h 865"/>
              <a:gd name="T80" fmla="*/ 415 w 847"/>
              <a:gd name="T81" fmla="*/ 25 h 865"/>
              <a:gd name="T82" fmla="*/ 376 w 847"/>
              <a:gd name="T83" fmla="*/ 50 h 865"/>
              <a:gd name="T84" fmla="*/ 334 w 847"/>
              <a:gd name="T85" fmla="*/ 87 h 865"/>
              <a:gd name="T86" fmla="*/ 303 w 847"/>
              <a:gd name="T87" fmla="*/ 133 h 865"/>
              <a:gd name="T88" fmla="*/ 322 w 847"/>
              <a:gd name="T89" fmla="*/ 187 h 865"/>
              <a:gd name="T90" fmla="*/ 361 w 847"/>
              <a:gd name="T91" fmla="*/ 146 h 865"/>
              <a:gd name="T92" fmla="*/ 390 w 847"/>
              <a:gd name="T93" fmla="*/ 129 h 865"/>
              <a:gd name="T94" fmla="*/ 436 w 847"/>
              <a:gd name="T95" fmla="*/ 114 h 865"/>
              <a:gd name="T96" fmla="*/ 484 w 847"/>
              <a:gd name="T97" fmla="*/ 110 h 865"/>
              <a:gd name="T98" fmla="*/ 532 w 847"/>
              <a:gd name="T99" fmla="*/ 121 h 865"/>
              <a:gd name="T100" fmla="*/ 574 w 847"/>
              <a:gd name="T101" fmla="*/ 144 h 865"/>
              <a:gd name="T102" fmla="*/ 522 w 847"/>
              <a:gd name="T103" fmla="*/ 223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847" h="865">
                <a:moveTo>
                  <a:pt x="651" y="865"/>
                </a:moveTo>
                <a:lnTo>
                  <a:pt x="434" y="736"/>
                </a:lnTo>
                <a:lnTo>
                  <a:pt x="622" y="550"/>
                </a:lnTo>
                <a:lnTo>
                  <a:pt x="630" y="644"/>
                </a:lnTo>
                <a:lnTo>
                  <a:pt x="630" y="644"/>
                </a:lnTo>
                <a:lnTo>
                  <a:pt x="647" y="640"/>
                </a:lnTo>
                <a:lnTo>
                  <a:pt x="662" y="636"/>
                </a:lnTo>
                <a:lnTo>
                  <a:pt x="676" y="628"/>
                </a:lnTo>
                <a:lnTo>
                  <a:pt x="691" y="619"/>
                </a:lnTo>
                <a:lnTo>
                  <a:pt x="703" y="611"/>
                </a:lnTo>
                <a:lnTo>
                  <a:pt x="716" y="600"/>
                </a:lnTo>
                <a:lnTo>
                  <a:pt x="726" y="588"/>
                </a:lnTo>
                <a:lnTo>
                  <a:pt x="737" y="575"/>
                </a:lnTo>
                <a:lnTo>
                  <a:pt x="745" y="563"/>
                </a:lnTo>
                <a:lnTo>
                  <a:pt x="753" y="548"/>
                </a:lnTo>
                <a:lnTo>
                  <a:pt x="760" y="534"/>
                </a:lnTo>
                <a:lnTo>
                  <a:pt x="764" y="519"/>
                </a:lnTo>
                <a:lnTo>
                  <a:pt x="768" y="502"/>
                </a:lnTo>
                <a:lnTo>
                  <a:pt x="770" y="486"/>
                </a:lnTo>
                <a:lnTo>
                  <a:pt x="772" y="469"/>
                </a:lnTo>
                <a:lnTo>
                  <a:pt x="770" y="452"/>
                </a:lnTo>
                <a:lnTo>
                  <a:pt x="770" y="452"/>
                </a:lnTo>
                <a:lnTo>
                  <a:pt x="766" y="425"/>
                </a:lnTo>
                <a:lnTo>
                  <a:pt x="758" y="398"/>
                </a:lnTo>
                <a:lnTo>
                  <a:pt x="793" y="381"/>
                </a:lnTo>
                <a:lnTo>
                  <a:pt x="793" y="381"/>
                </a:lnTo>
                <a:lnTo>
                  <a:pt x="803" y="396"/>
                </a:lnTo>
                <a:lnTo>
                  <a:pt x="814" y="411"/>
                </a:lnTo>
                <a:lnTo>
                  <a:pt x="822" y="425"/>
                </a:lnTo>
                <a:lnTo>
                  <a:pt x="829" y="442"/>
                </a:lnTo>
                <a:lnTo>
                  <a:pt x="835" y="461"/>
                </a:lnTo>
                <a:lnTo>
                  <a:pt x="841" y="477"/>
                </a:lnTo>
                <a:lnTo>
                  <a:pt x="845" y="496"/>
                </a:lnTo>
                <a:lnTo>
                  <a:pt x="847" y="515"/>
                </a:lnTo>
                <a:lnTo>
                  <a:pt x="847" y="515"/>
                </a:lnTo>
                <a:lnTo>
                  <a:pt x="847" y="540"/>
                </a:lnTo>
                <a:lnTo>
                  <a:pt x="847" y="563"/>
                </a:lnTo>
                <a:lnTo>
                  <a:pt x="843" y="586"/>
                </a:lnTo>
                <a:lnTo>
                  <a:pt x="839" y="609"/>
                </a:lnTo>
                <a:lnTo>
                  <a:pt x="831" y="630"/>
                </a:lnTo>
                <a:lnTo>
                  <a:pt x="822" y="651"/>
                </a:lnTo>
                <a:lnTo>
                  <a:pt x="810" y="671"/>
                </a:lnTo>
                <a:lnTo>
                  <a:pt x="797" y="690"/>
                </a:lnTo>
                <a:lnTo>
                  <a:pt x="783" y="707"/>
                </a:lnTo>
                <a:lnTo>
                  <a:pt x="766" y="724"/>
                </a:lnTo>
                <a:lnTo>
                  <a:pt x="749" y="738"/>
                </a:lnTo>
                <a:lnTo>
                  <a:pt x="730" y="751"/>
                </a:lnTo>
                <a:lnTo>
                  <a:pt x="710" y="761"/>
                </a:lnTo>
                <a:lnTo>
                  <a:pt x="689" y="771"/>
                </a:lnTo>
                <a:lnTo>
                  <a:pt x="668" y="780"/>
                </a:lnTo>
                <a:lnTo>
                  <a:pt x="645" y="784"/>
                </a:lnTo>
                <a:lnTo>
                  <a:pt x="651" y="865"/>
                </a:lnTo>
                <a:lnTo>
                  <a:pt x="651" y="865"/>
                </a:lnTo>
                <a:close/>
                <a:moveTo>
                  <a:pt x="0" y="369"/>
                </a:moveTo>
                <a:lnTo>
                  <a:pt x="213" y="231"/>
                </a:lnTo>
                <a:lnTo>
                  <a:pt x="297" y="482"/>
                </a:lnTo>
                <a:lnTo>
                  <a:pt x="207" y="448"/>
                </a:lnTo>
                <a:lnTo>
                  <a:pt x="207" y="448"/>
                </a:lnTo>
                <a:lnTo>
                  <a:pt x="205" y="465"/>
                </a:lnTo>
                <a:lnTo>
                  <a:pt x="203" y="479"/>
                </a:lnTo>
                <a:lnTo>
                  <a:pt x="203" y="496"/>
                </a:lnTo>
                <a:lnTo>
                  <a:pt x="203" y="513"/>
                </a:lnTo>
                <a:lnTo>
                  <a:pt x="207" y="527"/>
                </a:lnTo>
                <a:lnTo>
                  <a:pt x="211" y="544"/>
                </a:lnTo>
                <a:lnTo>
                  <a:pt x="215" y="559"/>
                </a:lnTo>
                <a:lnTo>
                  <a:pt x="224" y="573"/>
                </a:lnTo>
                <a:lnTo>
                  <a:pt x="232" y="588"/>
                </a:lnTo>
                <a:lnTo>
                  <a:pt x="240" y="600"/>
                </a:lnTo>
                <a:lnTo>
                  <a:pt x="251" y="613"/>
                </a:lnTo>
                <a:lnTo>
                  <a:pt x="261" y="623"/>
                </a:lnTo>
                <a:lnTo>
                  <a:pt x="274" y="634"/>
                </a:lnTo>
                <a:lnTo>
                  <a:pt x="288" y="642"/>
                </a:lnTo>
                <a:lnTo>
                  <a:pt x="303" y="651"/>
                </a:lnTo>
                <a:lnTo>
                  <a:pt x="320" y="657"/>
                </a:lnTo>
                <a:lnTo>
                  <a:pt x="320" y="657"/>
                </a:lnTo>
                <a:lnTo>
                  <a:pt x="347" y="665"/>
                </a:lnTo>
                <a:lnTo>
                  <a:pt x="374" y="669"/>
                </a:lnTo>
                <a:lnTo>
                  <a:pt x="374" y="709"/>
                </a:lnTo>
                <a:lnTo>
                  <a:pt x="374" y="709"/>
                </a:lnTo>
                <a:lnTo>
                  <a:pt x="355" y="713"/>
                </a:lnTo>
                <a:lnTo>
                  <a:pt x="338" y="715"/>
                </a:lnTo>
                <a:lnTo>
                  <a:pt x="320" y="715"/>
                </a:lnTo>
                <a:lnTo>
                  <a:pt x="303" y="715"/>
                </a:lnTo>
                <a:lnTo>
                  <a:pt x="284" y="713"/>
                </a:lnTo>
                <a:lnTo>
                  <a:pt x="265" y="709"/>
                </a:lnTo>
                <a:lnTo>
                  <a:pt x="247" y="705"/>
                </a:lnTo>
                <a:lnTo>
                  <a:pt x="230" y="698"/>
                </a:lnTo>
                <a:lnTo>
                  <a:pt x="230" y="698"/>
                </a:lnTo>
                <a:lnTo>
                  <a:pt x="207" y="690"/>
                </a:lnTo>
                <a:lnTo>
                  <a:pt x="186" y="678"/>
                </a:lnTo>
                <a:lnTo>
                  <a:pt x="167" y="665"/>
                </a:lnTo>
                <a:lnTo>
                  <a:pt x="148" y="651"/>
                </a:lnTo>
                <a:lnTo>
                  <a:pt x="132" y="634"/>
                </a:lnTo>
                <a:lnTo>
                  <a:pt x="117" y="617"/>
                </a:lnTo>
                <a:lnTo>
                  <a:pt x="105" y="598"/>
                </a:lnTo>
                <a:lnTo>
                  <a:pt x="94" y="578"/>
                </a:lnTo>
                <a:lnTo>
                  <a:pt x="84" y="557"/>
                </a:lnTo>
                <a:lnTo>
                  <a:pt x="78" y="536"/>
                </a:lnTo>
                <a:lnTo>
                  <a:pt x="71" y="513"/>
                </a:lnTo>
                <a:lnTo>
                  <a:pt x="69" y="492"/>
                </a:lnTo>
                <a:lnTo>
                  <a:pt x="67" y="469"/>
                </a:lnTo>
                <a:lnTo>
                  <a:pt x="67" y="444"/>
                </a:lnTo>
                <a:lnTo>
                  <a:pt x="71" y="421"/>
                </a:lnTo>
                <a:lnTo>
                  <a:pt x="75" y="398"/>
                </a:lnTo>
                <a:lnTo>
                  <a:pt x="0" y="369"/>
                </a:lnTo>
                <a:lnTo>
                  <a:pt x="0" y="369"/>
                </a:lnTo>
                <a:close/>
                <a:moveTo>
                  <a:pt x="776" y="33"/>
                </a:moveTo>
                <a:lnTo>
                  <a:pt x="712" y="81"/>
                </a:lnTo>
                <a:lnTo>
                  <a:pt x="712" y="81"/>
                </a:lnTo>
                <a:lnTo>
                  <a:pt x="695" y="64"/>
                </a:lnTo>
                <a:lnTo>
                  <a:pt x="676" y="50"/>
                </a:lnTo>
                <a:lnTo>
                  <a:pt x="657" y="37"/>
                </a:lnTo>
                <a:lnTo>
                  <a:pt x="637" y="25"/>
                </a:lnTo>
                <a:lnTo>
                  <a:pt x="616" y="16"/>
                </a:lnTo>
                <a:lnTo>
                  <a:pt x="595" y="8"/>
                </a:lnTo>
                <a:lnTo>
                  <a:pt x="572" y="4"/>
                </a:lnTo>
                <a:lnTo>
                  <a:pt x="549" y="0"/>
                </a:lnTo>
                <a:lnTo>
                  <a:pt x="528" y="0"/>
                </a:lnTo>
                <a:lnTo>
                  <a:pt x="505" y="0"/>
                </a:lnTo>
                <a:lnTo>
                  <a:pt x="482" y="2"/>
                </a:lnTo>
                <a:lnTo>
                  <a:pt x="459" y="8"/>
                </a:lnTo>
                <a:lnTo>
                  <a:pt x="438" y="14"/>
                </a:lnTo>
                <a:lnTo>
                  <a:pt x="415" y="25"/>
                </a:lnTo>
                <a:lnTo>
                  <a:pt x="395" y="35"/>
                </a:lnTo>
                <a:lnTo>
                  <a:pt x="376" y="50"/>
                </a:lnTo>
                <a:lnTo>
                  <a:pt x="376" y="50"/>
                </a:lnTo>
                <a:lnTo>
                  <a:pt x="361" y="60"/>
                </a:lnTo>
                <a:lnTo>
                  <a:pt x="347" y="73"/>
                </a:lnTo>
                <a:lnTo>
                  <a:pt x="334" y="87"/>
                </a:lnTo>
                <a:lnTo>
                  <a:pt x="324" y="102"/>
                </a:lnTo>
                <a:lnTo>
                  <a:pt x="313" y="117"/>
                </a:lnTo>
                <a:lnTo>
                  <a:pt x="303" y="133"/>
                </a:lnTo>
                <a:lnTo>
                  <a:pt x="297" y="150"/>
                </a:lnTo>
                <a:lnTo>
                  <a:pt x="290" y="165"/>
                </a:lnTo>
                <a:lnTo>
                  <a:pt x="322" y="187"/>
                </a:lnTo>
                <a:lnTo>
                  <a:pt x="322" y="187"/>
                </a:lnTo>
                <a:lnTo>
                  <a:pt x="340" y="167"/>
                </a:lnTo>
                <a:lnTo>
                  <a:pt x="361" y="146"/>
                </a:lnTo>
                <a:lnTo>
                  <a:pt x="361" y="146"/>
                </a:lnTo>
                <a:lnTo>
                  <a:pt x="376" y="137"/>
                </a:lnTo>
                <a:lnTo>
                  <a:pt x="390" y="129"/>
                </a:lnTo>
                <a:lnTo>
                  <a:pt x="405" y="123"/>
                </a:lnTo>
                <a:lnTo>
                  <a:pt x="422" y="117"/>
                </a:lnTo>
                <a:lnTo>
                  <a:pt x="436" y="114"/>
                </a:lnTo>
                <a:lnTo>
                  <a:pt x="453" y="112"/>
                </a:lnTo>
                <a:lnTo>
                  <a:pt x="470" y="110"/>
                </a:lnTo>
                <a:lnTo>
                  <a:pt x="484" y="110"/>
                </a:lnTo>
                <a:lnTo>
                  <a:pt x="501" y="112"/>
                </a:lnTo>
                <a:lnTo>
                  <a:pt x="516" y="117"/>
                </a:lnTo>
                <a:lnTo>
                  <a:pt x="532" y="121"/>
                </a:lnTo>
                <a:lnTo>
                  <a:pt x="547" y="127"/>
                </a:lnTo>
                <a:lnTo>
                  <a:pt x="559" y="135"/>
                </a:lnTo>
                <a:lnTo>
                  <a:pt x="574" y="144"/>
                </a:lnTo>
                <a:lnTo>
                  <a:pt x="587" y="154"/>
                </a:lnTo>
                <a:lnTo>
                  <a:pt x="599" y="165"/>
                </a:lnTo>
                <a:lnTo>
                  <a:pt x="522" y="223"/>
                </a:lnTo>
                <a:lnTo>
                  <a:pt x="778" y="285"/>
                </a:lnTo>
                <a:lnTo>
                  <a:pt x="776" y="33"/>
                </a:lnTo>
                <a:close/>
              </a:path>
            </a:pathLst>
          </a:custGeom>
          <a:solidFill>
            <a:srgbClr val="0A4776"/>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163" name="Freeform 21"/>
          <p:cNvSpPr>
            <a:spLocks noEditPoints="1"/>
          </p:cNvSpPr>
          <p:nvPr/>
        </p:nvSpPr>
        <p:spPr bwMode="auto">
          <a:xfrm>
            <a:off x="1916204" y="2460385"/>
            <a:ext cx="247743" cy="233538"/>
          </a:xfrm>
          <a:custGeom>
            <a:avLst/>
            <a:gdLst>
              <a:gd name="T0" fmla="*/ 828 w 872"/>
              <a:gd name="T1" fmla="*/ 17 h 822"/>
              <a:gd name="T2" fmla="*/ 872 w 872"/>
              <a:gd name="T3" fmla="*/ 100 h 822"/>
              <a:gd name="T4" fmla="*/ 843 w 872"/>
              <a:gd name="T5" fmla="*/ 376 h 822"/>
              <a:gd name="T6" fmla="*/ 565 w 872"/>
              <a:gd name="T7" fmla="*/ 405 h 822"/>
              <a:gd name="T8" fmla="*/ 434 w 872"/>
              <a:gd name="T9" fmla="*/ 405 h 822"/>
              <a:gd name="T10" fmla="*/ 494 w 872"/>
              <a:gd name="T11" fmla="*/ 388 h 822"/>
              <a:gd name="T12" fmla="*/ 774 w 872"/>
              <a:gd name="T13" fmla="*/ 361 h 822"/>
              <a:gd name="T14" fmla="*/ 820 w 872"/>
              <a:gd name="T15" fmla="*/ 336 h 822"/>
              <a:gd name="T16" fmla="*/ 828 w 872"/>
              <a:gd name="T17" fmla="*/ 90 h 822"/>
              <a:gd name="T18" fmla="*/ 795 w 872"/>
              <a:gd name="T19" fmla="*/ 50 h 822"/>
              <a:gd name="T20" fmla="*/ 384 w 872"/>
              <a:gd name="T21" fmla="*/ 50 h 822"/>
              <a:gd name="T22" fmla="*/ 352 w 872"/>
              <a:gd name="T23" fmla="*/ 90 h 822"/>
              <a:gd name="T24" fmla="*/ 307 w 872"/>
              <a:gd name="T25" fmla="*/ 100 h 822"/>
              <a:gd name="T26" fmla="*/ 336 w 872"/>
              <a:gd name="T27" fmla="*/ 29 h 822"/>
              <a:gd name="T28" fmla="*/ 703 w 872"/>
              <a:gd name="T29" fmla="*/ 167 h 822"/>
              <a:gd name="T30" fmla="*/ 674 w 872"/>
              <a:gd name="T31" fmla="*/ 182 h 822"/>
              <a:gd name="T32" fmla="*/ 670 w 872"/>
              <a:gd name="T33" fmla="*/ 215 h 822"/>
              <a:gd name="T34" fmla="*/ 703 w 872"/>
              <a:gd name="T35" fmla="*/ 238 h 822"/>
              <a:gd name="T36" fmla="*/ 732 w 872"/>
              <a:gd name="T37" fmla="*/ 221 h 822"/>
              <a:gd name="T38" fmla="*/ 736 w 872"/>
              <a:gd name="T39" fmla="*/ 188 h 822"/>
              <a:gd name="T40" fmla="*/ 703 w 872"/>
              <a:gd name="T41" fmla="*/ 167 h 822"/>
              <a:gd name="T42" fmla="*/ 571 w 872"/>
              <a:gd name="T43" fmla="*/ 171 h 822"/>
              <a:gd name="T44" fmla="*/ 555 w 872"/>
              <a:gd name="T45" fmla="*/ 203 h 822"/>
              <a:gd name="T46" fmla="*/ 576 w 872"/>
              <a:gd name="T47" fmla="*/ 234 h 822"/>
              <a:gd name="T48" fmla="*/ 611 w 872"/>
              <a:gd name="T49" fmla="*/ 232 h 822"/>
              <a:gd name="T50" fmla="*/ 626 w 872"/>
              <a:gd name="T51" fmla="*/ 203 h 822"/>
              <a:gd name="T52" fmla="*/ 605 w 872"/>
              <a:gd name="T53" fmla="*/ 169 h 822"/>
              <a:gd name="T54" fmla="*/ 473 w 872"/>
              <a:gd name="T55" fmla="*/ 167 h 822"/>
              <a:gd name="T56" fmla="*/ 446 w 872"/>
              <a:gd name="T57" fmla="*/ 194 h 822"/>
              <a:gd name="T58" fmla="*/ 455 w 872"/>
              <a:gd name="T59" fmla="*/ 228 h 822"/>
              <a:gd name="T60" fmla="*/ 488 w 872"/>
              <a:gd name="T61" fmla="*/ 236 h 822"/>
              <a:gd name="T62" fmla="*/ 515 w 872"/>
              <a:gd name="T63" fmla="*/ 209 h 822"/>
              <a:gd name="T64" fmla="*/ 505 w 872"/>
              <a:gd name="T65" fmla="*/ 175 h 822"/>
              <a:gd name="T66" fmla="*/ 254 w 872"/>
              <a:gd name="T67" fmla="*/ 165 h 822"/>
              <a:gd name="T68" fmla="*/ 186 w 872"/>
              <a:gd name="T69" fmla="*/ 182 h 822"/>
              <a:gd name="T70" fmla="*/ 127 w 872"/>
              <a:gd name="T71" fmla="*/ 240 h 822"/>
              <a:gd name="T72" fmla="*/ 110 w 872"/>
              <a:gd name="T73" fmla="*/ 309 h 822"/>
              <a:gd name="T74" fmla="*/ 133 w 872"/>
              <a:gd name="T75" fmla="*/ 390 h 822"/>
              <a:gd name="T76" fmla="*/ 198 w 872"/>
              <a:gd name="T77" fmla="*/ 442 h 822"/>
              <a:gd name="T78" fmla="*/ 269 w 872"/>
              <a:gd name="T79" fmla="*/ 453 h 822"/>
              <a:gd name="T80" fmla="*/ 346 w 872"/>
              <a:gd name="T81" fmla="*/ 422 h 822"/>
              <a:gd name="T82" fmla="*/ 392 w 872"/>
              <a:gd name="T83" fmla="*/ 353 h 822"/>
              <a:gd name="T84" fmla="*/ 396 w 872"/>
              <a:gd name="T85" fmla="*/ 280 h 822"/>
              <a:gd name="T86" fmla="*/ 357 w 872"/>
              <a:gd name="T87" fmla="*/ 207 h 822"/>
              <a:gd name="T88" fmla="*/ 284 w 872"/>
              <a:gd name="T89" fmla="*/ 167 h 822"/>
              <a:gd name="T90" fmla="*/ 513 w 872"/>
              <a:gd name="T91" fmla="*/ 745 h 822"/>
              <a:gd name="T92" fmla="*/ 478 w 872"/>
              <a:gd name="T93" fmla="*/ 613 h 822"/>
              <a:gd name="T94" fmla="*/ 403 w 872"/>
              <a:gd name="T95" fmla="*/ 526 h 822"/>
              <a:gd name="T96" fmla="*/ 163 w 872"/>
              <a:gd name="T97" fmla="*/ 495 h 822"/>
              <a:gd name="T98" fmla="*/ 71 w 872"/>
              <a:gd name="T99" fmla="*/ 559 h 822"/>
              <a:gd name="T100" fmla="*/ 12 w 872"/>
              <a:gd name="T101" fmla="*/ 672 h 822"/>
              <a:gd name="T102" fmla="*/ 35 w 872"/>
              <a:gd name="T103" fmla="*/ 784 h 822"/>
              <a:gd name="T104" fmla="*/ 234 w 872"/>
              <a:gd name="T105" fmla="*/ 822 h 822"/>
              <a:gd name="T106" fmla="*/ 423 w 872"/>
              <a:gd name="T107" fmla="*/ 801 h 8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72" h="822">
                <a:moveTo>
                  <a:pt x="405" y="0"/>
                </a:moveTo>
                <a:lnTo>
                  <a:pt x="774" y="0"/>
                </a:lnTo>
                <a:lnTo>
                  <a:pt x="774" y="0"/>
                </a:lnTo>
                <a:lnTo>
                  <a:pt x="793" y="2"/>
                </a:lnTo>
                <a:lnTo>
                  <a:pt x="811" y="9"/>
                </a:lnTo>
                <a:lnTo>
                  <a:pt x="828" y="17"/>
                </a:lnTo>
                <a:lnTo>
                  <a:pt x="843" y="29"/>
                </a:lnTo>
                <a:lnTo>
                  <a:pt x="843" y="29"/>
                </a:lnTo>
                <a:lnTo>
                  <a:pt x="855" y="44"/>
                </a:lnTo>
                <a:lnTo>
                  <a:pt x="866" y="61"/>
                </a:lnTo>
                <a:lnTo>
                  <a:pt x="870" y="79"/>
                </a:lnTo>
                <a:lnTo>
                  <a:pt x="872" y="100"/>
                </a:lnTo>
                <a:lnTo>
                  <a:pt x="872" y="307"/>
                </a:lnTo>
                <a:lnTo>
                  <a:pt x="872" y="307"/>
                </a:lnTo>
                <a:lnTo>
                  <a:pt x="870" y="326"/>
                </a:lnTo>
                <a:lnTo>
                  <a:pt x="866" y="344"/>
                </a:lnTo>
                <a:lnTo>
                  <a:pt x="855" y="361"/>
                </a:lnTo>
                <a:lnTo>
                  <a:pt x="843" y="376"/>
                </a:lnTo>
                <a:lnTo>
                  <a:pt x="843" y="376"/>
                </a:lnTo>
                <a:lnTo>
                  <a:pt x="828" y="388"/>
                </a:lnTo>
                <a:lnTo>
                  <a:pt x="811" y="399"/>
                </a:lnTo>
                <a:lnTo>
                  <a:pt x="793" y="403"/>
                </a:lnTo>
                <a:lnTo>
                  <a:pt x="774" y="405"/>
                </a:lnTo>
                <a:lnTo>
                  <a:pt x="565" y="405"/>
                </a:lnTo>
                <a:lnTo>
                  <a:pt x="463" y="497"/>
                </a:lnTo>
                <a:lnTo>
                  <a:pt x="455" y="490"/>
                </a:lnTo>
                <a:lnTo>
                  <a:pt x="455" y="490"/>
                </a:lnTo>
                <a:lnTo>
                  <a:pt x="428" y="472"/>
                </a:lnTo>
                <a:lnTo>
                  <a:pt x="444" y="405"/>
                </a:lnTo>
                <a:lnTo>
                  <a:pt x="434" y="405"/>
                </a:lnTo>
                <a:lnTo>
                  <a:pt x="434" y="405"/>
                </a:lnTo>
                <a:lnTo>
                  <a:pt x="444" y="384"/>
                </a:lnTo>
                <a:lnTo>
                  <a:pt x="453" y="361"/>
                </a:lnTo>
                <a:lnTo>
                  <a:pt x="473" y="361"/>
                </a:lnTo>
                <a:lnTo>
                  <a:pt x="501" y="361"/>
                </a:lnTo>
                <a:lnTo>
                  <a:pt x="494" y="388"/>
                </a:lnTo>
                <a:lnTo>
                  <a:pt x="488" y="415"/>
                </a:lnTo>
                <a:lnTo>
                  <a:pt x="542" y="367"/>
                </a:lnTo>
                <a:lnTo>
                  <a:pt x="549" y="361"/>
                </a:lnTo>
                <a:lnTo>
                  <a:pt x="557" y="361"/>
                </a:lnTo>
                <a:lnTo>
                  <a:pt x="774" y="361"/>
                </a:lnTo>
                <a:lnTo>
                  <a:pt x="774" y="361"/>
                </a:lnTo>
                <a:lnTo>
                  <a:pt x="784" y="361"/>
                </a:lnTo>
                <a:lnTo>
                  <a:pt x="795" y="357"/>
                </a:lnTo>
                <a:lnTo>
                  <a:pt x="803" y="353"/>
                </a:lnTo>
                <a:lnTo>
                  <a:pt x="811" y="344"/>
                </a:lnTo>
                <a:lnTo>
                  <a:pt x="811" y="344"/>
                </a:lnTo>
                <a:lnTo>
                  <a:pt x="820" y="336"/>
                </a:lnTo>
                <a:lnTo>
                  <a:pt x="824" y="328"/>
                </a:lnTo>
                <a:lnTo>
                  <a:pt x="828" y="317"/>
                </a:lnTo>
                <a:lnTo>
                  <a:pt x="828" y="307"/>
                </a:lnTo>
                <a:lnTo>
                  <a:pt x="828" y="100"/>
                </a:lnTo>
                <a:lnTo>
                  <a:pt x="828" y="100"/>
                </a:lnTo>
                <a:lnTo>
                  <a:pt x="828" y="90"/>
                </a:lnTo>
                <a:lnTo>
                  <a:pt x="824" y="79"/>
                </a:lnTo>
                <a:lnTo>
                  <a:pt x="820" y="69"/>
                </a:lnTo>
                <a:lnTo>
                  <a:pt x="811" y="61"/>
                </a:lnTo>
                <a:lnTo>
                  <a:pt x="811" y="61"/>
                </a:lnTo>
                <a:lnTo>
                  <a:pt x="803" y="54"/>
                </a:lnTo>
                <a:lnTo>
                  <a:pt x="795" y="50"/>
                </a:lnTo>
                <a:lnTo>
                  <a:pt x="784" y="46"/>
                </a:lnTo>
                <a:lnTo>
                  <a:pt x="774" y="44"/>
                </a:lnTo>
                <a:lnTo>
                  <a:pt x="405" y="44"/>
                </a:lnTo>
                <a:lnTo>
                  <a:pt x="405" y="44"/>
                </a:lnTo>
                <a:lnTo>
                  <a:pt x="394" y="46"/>
                </a:lnTo>
                <a:lnTo>
                  <a:pt x="384" y="50"/>
                </a:lnTo>
                <a:lnTo>
                  <a:pt x="375" y="54"/>
                </a:lnTo>
                <a:lnTo>
                  <a:pt x="367" y="61"/>
                </a:lnTo>
                <a:lnTo>
                  <a:pt x="367" y="61"/>
                </a:lnTo>
                <a:lnTo>
                  <a:pt x="361" y="69"/>
                </a:lnTo>
                <a:lnTo>
                  <a:pt x="355" y="79"/>
                </a:lnTo>
                <a:lnTo>
                  <a:pt x="352" y="90"/>
                </a:lnTo>
                <a:lnTo>
                  <a:pt x="350" y="100"/>
                </a:lnTo>
                <a:lnTo>
                  <a:pt x="350" y="130"/>
                </a:lnTo>
                <a:lnTo>
                  <a:pt x="350" y="130"/>
                </a:lnTo>
                <a:lnTo>
                  <a:pt x="330" y="119"/>
                </a:lnTo>
                <a:lnTo>
                  <a:pt x="307" y="111"/>
                </a:lnTo>
                <a:lnTo>
                  <a:pt x="307" y="100"/>
                </a:lnTo>
                <a:lnTo>
                  <a:pt x="307" y="100"/>
                </a:lnTo>
                <a:lnTo>
                  <a:pt x="309" y="79"/>
                </a:lnTo>
                <a:lnTo>
                  <a:pt x="315" y="61"/>
                </a:lnTo>
                <a:lnTo>
                  <a:pt x="323" y="44"/>
                </a:lnTo>
                <a:lnTo>
                  <a:pt x="336" y="29"/>
                </a:lnTo>
                <a:lnTo>
                  <a:pt x="336" y="29"/>
                </a:lnTo>
                <a:lnTo>
                  <a:pt x="350" y="17"/>
                </a:lnTo>
                <a:lnTo>
                  <a:pt x="367" y="9"/>
                </a:lnTo>
                <a:lnTo>
                  <a:pt x="386" y="2"/>
                </a:lnTo>
                <a:lnTo>
                  <a:pt x="405" y="0"/>
                </a:lnTo>
                <a:lnTo>
                  <a:pt x="405" y="0"/>
                </a:lnTo>
                <a:close/>
                <a:moveTo>
                  <a:pt x="703" y="167"/>
                </a:moveTo>
                <a:lnTo>
                  <a:pt x="703" y="167"/>
                </a:lnTo>
                <a:lnTo>
                  <a:pt x="697" y="167"/>
                </a:lnTo>
                <a:lnTo>
                  <a:pt x="688" y="169"/>
                </a:lnTo>
                <a:lnTo>
                  <a:pt x="684" y="171"/>
                </a:lnTo>
                <a:lnTo>
                  <a:pt x="678" y="175"/>
                </a:lnTo>
                <a:lnTo>
                  <a:pt x="674" y="182"/>
                </a:lnTo>
                <a:lnTo>
                  <a:pt x="670" y="188"/>
                </a:lnTo>
                <a:lnTo>
                  <a:pt x="667" y="194"/>
                </a:lnTo>
                <a:lnTo>
                  <a:pt x="667" y="203"/>
                </a:lnTo>
                <a:lnTo>
                  <a:pt x="667" y="203"/>
                </a:lnTo>
                <a:lnTo>
                  <a:pt x="667" y="209"/>
                </a:lnTo>
                <a:lnTo>
                  <a:pt x="670" y="215"/>
                </a:lnTo>
                <a:lnTo>
                  <a:pt x="674" y="221"/>
                </a:lnTo>
                <a:lnTo>
                  <a:pt x="678" y="228"/>
                </a:lnTo>
                <a:lnTo>
                  <a:pt x="684" y="232"/>
                </a:lnTo>
                <a:lnTo>
                  <a:pt x="688" y="234"/>
                </a:lnTo>
                <a:lnTo>
                  <a:pt x="697" y="236"/>
                </a:lnTo>
                <a:lnTo>
                  <a:pt x="703" y="238"/>
                </a:lnTo>
                <a:lnTo>
                  <a:pt x="703" y="238"/>
                </a:lnTo>
                <a:lnTo>
                  <a:pt x="709" y="236"/>
                </a:lnTo>
                <a:lnTo>
                  <a:pt x="718" y="234"/>
                </a:lnTo>
                <a:lnTo>
                  <a:pt x="724" y="232"/>
                </a:lnTo>
                <a:lnTo>
                  <a:pt x="728" y="228"/>
                </a:lnTo>
                <a:lnTo>
                  <a:pt x="732" y="221"/>
                </a:lnTo>
                <a:lnTo>
                  <a:pt x="736" y="215"/>
                </a:lnTo>
                <a:lnTo>
                  <a:pt x="738" y="209"/>
                </a:lnTo>
                <a:lnTo>
                  <a:pt x="738" y="203"/>
                </a:lnTo>
                <a:lnTo>
                  <a:pt x="738" y="203"/>
                </a:lnTo>
                <a:lnTo>
                  <a:pt x="738" y="194"/>
                </a:lnTo>
                <a:lnTo>
                  <a:pt x="736" y="188"/>
                </a:lnTo>
                <a:lnTo>
                  <a:pt x="732" y="182"/>
                </a:lnTo>
                <a:lnTo>
                  <a:pt x="728" y="175"/>
                </a:lnTo>
                <a:lnTo>
                  <a:pt x="724" y="171"/>
                </a:lnTo>
                <a:lnTo>
                  <a:pt x="718" y="169"/>
                </a:lnTo>
                <a:lnTo>
                  <a:pt x="709" y="167"/>
                </a:lnTo>
                <a:lnTo>
                  <a:pt x="703" y="167"/>
                </a:lnTo>
                <a:lnTo>
                  <a:pt x="703" y="167"/>
                </a:lnTo>
                <a:close/>
                <a:moveTo>
                  <a:pt x="590" y="167"/>
                </a:moveTo>
                <a:lnTo>
                  <a:pt x="590" y="167"/>
                </a:lnTo>
                <a:lnTo>
                  <a:pt x="584" y="167"/>
                </a:lnTo>
                <a:lnTo>
                  <a:pt x="576" y="169"/>
                </a:lnTo>
                <a:lnTo>
                  <a:pt x="571" y="171"/>
                </a:lnTo>
                <a:lnTo>
                  <a:pt x="565" y="175"/>
                </a:lnTo>
                <a:lnTo>
                  <a:pt x="561" y="182"/>
                </a:lnTo>
                <a:lnTo>
                  <a:pt x="557" y="188"/>
                </a:lnTo>
                <a:lnTo>
                  <a:pt x="555" y="194"/>
                </a:lnTo>
                <a:lnTo>
                  <a:pt x="555" y="203"/>
                </a:lnTo>
                <a:lnTo>
                  <a:pt x="555" y="203"/>
                </a:lnTo>
                <a:lnTo>
                  <a:pt x="555" y="209"/>
                </a:lnTo>
                <a:lnTo>
                  <a:pt x="557" y="215"/>
                </a:lnTo>
                <a:lnTo>
                  <a:pt x="561" y="221"/>
                </a:lnTo>
                <a:lnTo>
                  <a:pt x="565" y="228"/>
                </a:lnTo>
                <a:lnTo>
                  <a:pt x="571" y="232"/>
                </a:lnTo>
                <a:lnTo>
                  <a:pt x="576" y="234"/>
                </a:lnTo>
                <a:lnTo>
                  <a:pt x="584" y="236"/>
                </a:lnTo>
                <a:lnTo>
                  <a:pt x="590" y="238"/>
                </a:lnTo>
                <a:lnTo>
                  <a:pt x="590" y="238"/>
                </a:lnTo>
                <a:lnTo>
                  <a:pt x="599" y="236"/>
                </a:lnTo>
                <a:lnTo>
                  <a:pt x="605" y="234"/>
                </a:lnTo>
                <a:lnTo>
                  <a:pt x="611" y="232"/>
                </a:lnTo>
                <a:lnTo>
                  <a:pt x="615" y="228"/>
                </a:lnTo>
                <a:lnTo>
                  <a:pt x="619" y="221"/>
                </a:lnTo>
                <a:lnTo>
                  <a:pt x="624" y="215"/>
                </a:lnTo>
                <a:lnTo>
                  <a:pt x="626" y="209"/>
                </a:lnTo>
                <a:lnTo>
                  <a:pt x="626" y="203"/>
                </a:lnTo>
                <a:lnTo>
                  <a:pt x="626" y="203"/>
                </a:lnTo>
                <a:lnTo>
                  <a:pt x="626" y="194"/>
                </a:lnTo>
                <a:lnTo>
                  <a:pt x="624" y="188"/>
                </a:lnTo>
                <a:lnTo>
                  <a:pt x="619" y="182"/>
                </a:lnTo>
                <a:lnTo>
                  <a:pt x="615" y="175"/>
                </a:lnTo>
                <a:lnTo>
                  <a:pt x="611" y="171"/>
                </a:lnTo>
                <a:lnTo>
                  <a:pt x="605" y="169"/>
                </a:lnTo>
                <a:lnTo>
                  <a:pt x="599" y="167"/>
                </a:lnTo>
                <a:lnTo>
                  <a:pt x="590" y="167"/>
                </a:lnTo>
                <a:lnTo>
                  <a:pt x="590" y="167"/>
                </a:lnTo>
                <a:close/>
                <a:moveTo>
                  <a:pt x="480" y="167"/>
                </a:moveTo>
                <a:lnTo>
                  <a:pt x="480" y="167"/>
                </a:lnTo>
                <a:lnTo>
                  <a:pt x="473" y="167"/>
                </a:lnTo>
                <a:lnTo>
                  <a:pt x="467" y="169"/>
                </a:lnTo>
                <a:lnTo>
                  <a:pt x="461" y="171"/>
                </a:lnTo>
                <a:lnTo>
                  <a:pt x="455" y="175"/>
                </a:lnTo>
                <a:lnTo>
                  <a:pt x="450" y="182"/>
                </a:lnTo>
                <a:lnTo>
                  <a:pt x="448" y="188"/>
                </a:lnTo>
                <a:lnTo>
                  <a:pt x="446" y="194"/>
                </a:lnTo>
                <a:lnTo>
                  <a:pt x="444" y="203"/>
                </a:lnTo>
                <a:lnTo>
                  <a:pt x="444" y="203"/>
                </a:lnTo>
                <a:lnTo>
                  <a:pt x="446" y="209"/>
                </a:lnTo>
                <a:lnTo>
                  <a:pt x="448" y="215"/>
                </a:lnTo>
                <a:lnTo>
                  <a:pt x="450" y="221"/>
                </a:lnTo>
                <a:lnTo>
                  <a:pt x="455" y="228"/>
                </a:lnTo>
                <a:lnTo>
                  <a:pt x="461" y="232"/>
                </a:lnTo>
                <a:lnTo>
                  <a:pt x="467" y="234"/>
                </a:lnTo>
                <a:lnTo>
                  <a:pt x="473" y="236"/>
                </a:lnTo>
                <a:lnTo>
                  <a:pt x="480" y="238"/>
                </a:lnTo>
                <a:lnTo>
                  <a:pt x="480" y="238"/>
                </a:lnTo>
                <a:lnTo>
                  <a:pt x="488" y="236"/>
                </a:lnTo>
                <a:lnTo>
                  <a:pt x="494" y="234"/>
                </a:lnTo>
                <a:lnTo>
                  <a:pt x="501" y="232"/>
                </a:lnTo>
                <a:lnTo>
                  <a:pt x="505" y="228"/>
                </a:lnTo>
                <a:lnTo>
                  <a:pt x="509" y="221"/>
                </a:lnTo>
                <a:lnTo>
                  <a:pt x="513" y="215"/>
                </a:lnTo>
                <a:lnTo>
                  <a:pt x="515" y="209"/>
                </a:lnTo>
                <a:lnTo>
                  <a:pt x="515" y="203"/>
                </a:lnTo>
                <a:lnTo>
                  <a:pt x="515" y="203"/>
                </a:lnTo>
                <a:lnTo>
                  <a:pt x="515" y="194"/>
                </a:lnTo>
                <a:lnTo>
                  <a:pt x="513" y="188"/>
                </a:lnTo>
                <a:lnTo>
                  <a:pt x="509" y="182"/>
                </a:lnTo>
                <a:lnTo>
                  <a:pt x="505" y="175"/>
                </a:lnTo>
                <a:lnTo>
                  <a:pt x="501" y="171"/>
                </a:lnTo>
                <a:lnTo>
                  <a:pt x="494" y="169"/>
                </a:lnTo>
                <a:lnTo>
                  <a:pt x="488" y="167"/>
                </a:lnTo>
                <a:lnTo>
                  <a:pt x="480" y="167"/>
                </a:lnTo>
                <a:lnTo>
                  <a:pt x="480" y="167"/>
                </a:lnTo>
                <a:close/>
                <a:moveTo>
                  <a:pt x="254" y="165"/>
                </a:moveTo>
                <a:lnTo>
                  <a:pt x="254" y="165"/>
                </a:lnTo>
                <a:lnTo>
                  <a:pt x="240" y="165"/>
                </a:lnTo>
                <a:lnTo>
                  <a:pt x="225" y="167"/>
                </a:lnTo>
                <a:lnTo>
                  <a:pt x="211" y="171"/>
                </a:lnTo>
                <a:lnTo>
                  <a:pt x="198" y="175"/>
                </a:lnTo>
                <a:lnTo>
                  <a:pt x="186" y="182"/>
                </a:lnTo>
                <a:lnTo>
                  <a:pt x="173" y="190"/>
                </a:lnTo>
                <a:lnTo>
                  <a:pt x="163" y="198"/>
                </a:lnTo>
                <a:lnTo>
                  <a:pt x="152" y="207"/>
                </a:lnTo>
                <a:lnTo>
                  <a:pt x="142" y="217"/>
                </a:lnTo>
                <a:lnTo>
                  <a:pt x="133" y="228"/>
                </a:lnTo>
                <a:lnTo>
                  <a:pt x="127" y="240"/>
                </a:lnTo>
                <a:lnTo>
                  <a:pt x="121" y="253"/>
                </a:lnTo>
                <a:lnTo>
                  <a:pt x="117" y="265"/>
                </a:lnTo>
                <a:lnTo>
                  <a:pt x="113" y="280"/>
                </a:lnTo>
                <a:lnTo>
                  <a:pt x="110" y="294"/>
                </a:lnTo>
                <a:lnTo>
                  <a:pt x="110" y="309"/>
                </a:lnTo>
                <a:lnTo>
                  <a:pt x="110" y="309"/>
                </a:lnTo>
                <a:lnTo>
                  <a:pt x="110" y="323"/>
                </a:lnTo>
                <a:lnTo>
                  <a:pt x="113" y="338"/>
                </a:lnTo>
                <a:lnTo>
                  <a:pt x="117" y="353"/>
                </a:lnTo>
                <a:lnTo>
                  <a:pt x="121" y="365"/>
                </a:lnTo>
                <a:lnTo>
                  <a:pt x="127" y="378"/>
                </a:lnTo>
                <a:lnTo>
                  <a:pt x="133" y="390"/>
                </a:lnTo>
                <a:lnTo>
                  <a:pt x="142" y="401"/>
                </a:lnTo>
                <a:lnTo>
                  <a:pt x="152" y="411"/>
                </a:lnTo>
                <a:lnTo>
                  <a:pt x="163" y="422"/>
                </a:lnTo>
                <a:lnTo>
                  <a:pt x="173" y="430"/>
                </a:lnTo>
                <a:lnTo>
                  <a:pt x="186" y="436"/>
                </a:lnTo>
                <a:lnTo>
                  <a:pt x="198" y="442"/>
                </a:lnTo>
                <a:lnTo>
                  <a:pt x="211" y="447"/>
                </a:lnTo>
                <a:lnTo>
                  <a:pt x="225" y="451"/>
                </a:lnTo>
                <a:lnTo>
                  <a:pt x="240" y="453"/>
                </a:lnTo>
                <a:lnTo>
                  <a:pt x="254" y="455"/>
                </a:lnTo>
                <a:lnTo>
                  <a:pt x="254" y="455"/>
                </a:lnTo>
                <a:lnTo>
                  <a:pt x="269" y="453"/>
                </a:lnTo>
                <a:lnTo>
                  <a:pt x="284" y="451"/>
                </a:lnTo>
                <a:lnTo>
                  <a:pt x="298" y="447"/>
                </a:lnTo>
                <a:lnTo>
                  <a:pt x="311" y="442"/>
                </a:lnTo>
                <a:lnTo>
                  <a:pt x="323" y="436"/>
                </a:lnTo>
                <a:lnTo>
                  <a:pt x="336" y="430"/>
                </a:lnTo>
                <a:lnTo>
                  <a:pt x="346" y="422"/>
                </a:lnTo>
                <a:lnTo>
                  <a:pt x="357" y="411"/>
                </a:lnTo>
                <a:lnTo>
                  <a:pt x="367" y="401"/>
                </a:lnTo>
                <a:lnTo>
                  <a:pt x="375" y="390"/>
                </a:lnTo>
                <a:lnTo>
                  <a:pt x="382" y="378"/>
                </a:lnTo>
                <a:lnTo>
                  <a:pt x="388" y="365"/>
                </a:lnTo>
                <a:lnTo>
                  <a:pt x="392" y="353"/>
                </a:lnTo>
                <a:lnTo>
                  <a:pt x="396" y="338"/>
                </a:lnTo>
                <a:lnTo>
                  <a:pt x="398" y="323"/>
                </a:lnTo>
                <a:lnTo>
                  <a:pt x="400" y="309"/>
                </a:lnTo>
                <a:lnTo>
                  <a:pt x="400" y="309"/>
                </a:lnTo>
                <a:lnTo>
                  <a:pt x="398" y="294"/>
                </a:lnTo>
                <a:lnTo>
                  <a:pt x="396" y="280"/>
                </a:lnTo>
                <a:lnTo>
                  <a:pt x="392" y="265"/>
                </a:lnTo>
                <a:lnTo>
                  <a:pt x="388" y="253"/>
                </a:lnTo>
                <a:lnTo>
                  <a:pt x="382" y="240"/>
                </a:lnTo>
                <a:lnTo>
                  <a:pt x="375" y="228"/>
                </a:lnTo>
                <a:lnTo>
                  <a:pt x="367" y="217"/>
                </a:lnTo>
                <a:lnTo>
                  <a:pt x="357" y="207"/>
                </a:lnTo>
                <a:lnTo>
                  <a:pt x="346" y="198"/>
                </a:lnTo>
                <a:lnTo>
                  <a:pt x="336" y="190"/>
                </a:lnTo>
                <a:lnTo>
                  <a:pt x="323" y="182"/>
                </a:lnTo>
                <a:lnTo>
                  <a:pt x="311" y="175"/>
                </a:lnTo>
                <a:lnTo>
                  <a:pt x="298" y="171"/>
                </a:lnTo>
                <a:lnTo>
                  <a:pt x="284" y="167"/>
                </a:lnTo>
                <a:lnTo>
                  <a:pt x="269" y="165"/>
                </a:lnTo>
                <a:lnTo>
                  <a:pt x="254" y="165"/>
                </a:lnTo>
                <a:lnTo>
                  <a:pt x="254" y="165"/>
                </a:lnTo>
                <a:close/>
                <a:moveTo>
                  <a:pt x="515" y="772"/>
                </a:moveTo>
                <a:lnTo>
                  <a:pt x="515" y="772"/>
                </a:lnTo>
                <a:lnTo>
                  <a:pt x="513" y="745"/>
                </a:lnTo>
                <a:lnTo>
                  <a:pt x="511" y="720"/>
                </a:lnTo>
                <a:lnTo>
                  <a:pt x="507" y="697"/>
                </a:lnTo>
                <a:lnTo>
                  <a:pt x="501" y="674"/>
                </a:lnTo>
                <a:lnTo>
                  <a:pt x="494" y="653"/>
                </a:lnTo>
                <a:lnTo>
                  <a:pt x="486" y="632"/>
                </a:lnTo>
                <a:lnTo>
                  <a:pt x="478" y="613"/>
                </a:lnTo>
                <a:lnTo>
                  <a:pt x="467" y="595"/>
                </a:lnTo>
                <a:lnTo>
                  <a:pt x="457" y="578"/>
                </a:lnTo>
                <a:lnTo>
                  <a:pt x="444" y="563"/>
                </a:lnTo>
                <a:lnTo>
                  <a:pt x="430" y="549"/>
                </a:lnTo>
                <a:lnTo>
                  <a:pt x="417" y="536"/>
                </a:lnTo>
                <a:lnTo>
                  <a:pt x="403" y="526"/>
                </a:lnTo>
                <a:lnTo>
                  <a:pt x="388" y="515"/>
                </a:lnTo>
                <a:lnTo>
                  <a:pt x="371" y="507"/>
                </a:lnTo>
                <a:lnTo>
                  <a:pt x="355" y="499"/>
                </a:lnTo>
                <a:lnTo>
                  <a:pt x="256" y="651"/>
                </a:lnTo>
                <a:lnTo>
                  <a:pt x="163" y="495"/>
                </a:lnTo>
                <a:lnTo>
                  <a:pt x="163" y="495"/>
                </a:lnTo>
                <a:lnTo>
                  <a:pt x="146" y="503"/>
                </a:lnTo>
                <a:lnTo>
                  <a:pt x="129" y="511"/>
                </a:lnTo>
                <a:lnTo>
                  <a:pt x="115" y="522"/>
                </a:lnTo>
                <a:lnTo>
                  <a:pt x="100" y="532"/>
                </a:lnTo>
                <a:lnTo>
                  <a:pt x="85" y="545"/>
                </a:lnTo>
                <a:lnTo>
                  <a:pt x="71" y="559"/>
                </a:lnTo>
                <a:lnTo>
                  <a:pt x="58" y="574"/>
                </a:lnTo>
                <a:lnTo>
                  <a:pt x="48" y="590"/>
                </a:lnTo>
                <a:lnTo>
                  <a:pt x="37" y="609"/>
                </a:lnTo>
                <a:lnTo>
                  <a:pt x="27" y="628"/>
                </a:lnTo>
                <a:lnTo>
                  <a:pt x="19" y="649"/>
                </a:lnTo>
                <a:lnTo>
                  <a:pt x="12" y="672"/>
                </a:lnTo>
                <a:lnTo>
                  <a:pt x="8" y="695"/>
                </a:lnTo>
                <a:lnTo>
                  <a:pt x="4" y="718"/>
                </a:lnTo>
                <a:lnTo>
                  <a:pt x="2" y="745"/>
                </a:lnTo>
                <a:lnTo>
                  <a:pt x="0" y="772"/>
                </a:lnTo>
                <a:lnTo>
                  <a:pt x="0" y="772"/>
                </a:lnTo>
                <a:lnTo>
                  <a:pt x="35" y="784"/>
                </a:lnTo>
                <a:lnTo>
                  <a:pt x="69" y="795"/>
                </a:lnTo>
                <a:lnTo>
                  <a:pt x="102" y="803"/>
                </a:lnTo>
                <a:lnTo>
                  <a:pt x="136" y="809"/>
                </a:lnTo>
                <a:lnTo>
                  <a:pt x="169" y="816"/>
                </a:lnTo>
                <a:lnTo>
                  <a:pt x="200" y="820"/>
                </a:lnTo>
                <a:lnTo>
                  <a:pt x="234" y="822"/>
                </a:lnTo>
                <a:lnTo>
                  <a:pt x="265" y="822"/>
                </a:lnTo>
                <a:lnTo>
                  <a:pt x="296" y="820"/>
                </a:lnTo>
                <a:lnTo>
                  <a:pt x="330" y="818"/>
                </a:lnTo>
                <a:lnTo>
                  <a:pt x="361" y="814"/>
                </a:lnTo>
                <a:lnTo>
                  <a:pt x="392" y="809"/>
                </a:lnTo>
                <a:lnTo>
                  <a:pt x="423" y="801"/>
                </a:lnTo>
                <a:lnTo>
                  <a:pt x="453" y="793"/>
                </a:lnTo>
                <a:lnTo>
                  <a:pt x="484" y="782"/>
                </a:lnTo>
                <a:lnTo>
                  <a:pt x="515" y="772"/>
                </a:lnTo>
                <a:lnTo>
                  <a:pt x="515" y="772"/>
                </a:lnTo>
                <a:close/>
              </a:path>
            </a:pathLst>
          </a:custGeom>
          <a:solidFill>
            <a:srgbClr val="0A4776"/>
          </a:solidFill>
          <a:ln>
            <a:noFill/>
          </a:ln>
          <a:extLst/>
        </p:spPr>
        <p:txBody>
          <a:bodyPr vert="horz" wrap="square" lIns="91440" tIns="45720" rIns="91440" bIns="45720" numCol="1" anchor="t" anchorCtr="0" compatLnSpc="1">
            <a:prstTxWarp prst="textNoShape">
              <a:avLst/>
            </a:prstTxWarp>
          </a:bodyPr>
          <a:lstStyle/>
          <a:p>
            <a:endParaRPr lang="zh-CN" altLang="en-US"/>
          </a:p>
        </p:txBody>
      </p:sp>
      <p:grpSp>
        <p:nvGrpSpPr>
          <p:cNvPr id="110" name="组 109"/>
          <p:cNvGrpSpPr/>
          <p:nvPr/>
        </p:nvGrpSpPr>
        <p:grpSpPr>
          <a:xfrm>
            <a:off x="273534" y="260272"/>
            <a:ext cx="4121594" cy="598948"/>
            <a:chOff x="273534" y="260272"/>
            <a:chExt cx="4121594" cy="598948"/>
          </a:xfrm>
        </p:grpSpPr>
        <p:grpSp>
          <p:nvGrpSpPr>
            <p:cNvPr id="111" name="组合 8"/>
            <p:cNvGrpSpPr/>
            <p:nvPr/>
          </p:nvGrpSpPr>
          <p:grpSpPr>
            <a:xfrm>
              <a:off x="273534" y="260272"/>
              <a:ext cx="598948" cy="598948"/>
              <a:chOff x="2494238" y="1545926"/>
              <a:chExt cx="1170130" cy="1170130"/>
            </a:xfrm>
          </p:grpSpPr>
          <p:sp>
            <p:nvSpPr>
              <p:cNvPr id="114" name="椭圆 113"/>
              <p:cNvSpPr/>
              <p:nvPr/>
            </p:nvSpPr>
            <p:spPr>
              <a:xfrm>
                <a:off x="2494238" y="1545926"/>
                <a:ext cx="1170130" cy="1170130"/>
              </a:xfrm>
              <a:prstGeom prst="ellipse">
                <a:avLst/>
              </a:prstGeom>
              <a:gradFill flip="none" rotWithShape="1">
                <a:gsLst>
                  <a:gs pos="100000">
                    <a:srgbClr val="FCFCFC"/>
                  </a:gs>
                  <a:gs pos="0">
                    <a:srgbClr val="CCCCCC"/>
                  </a:gs>
                </a:gsLst>
                <a:lin ang="7200000" scaled="0"/>
                <a:tileRect/>
              </a:gra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5" name="椭圆 114"/>
              <p:cNvSpPr/>
              <p:nvPr/>
            </p:nvSpPr>
            <p:spPr>
              <a:xfrm>
                <a:off x="2633023" y="1684711"/>
                <a:ext cx="892559" cy="892559"/>
              </a:xfrm>
              <a:prstGeom prst="ellipse">
                <a:avLst/>
              </a:prstGeom>
              <a:solidFill>
                <a:srgbClr val="0A4776"/>
              </a:solidFill>
              <a:ln>
                <a:noFill/>
              </a:ln>
              <a:effectLst>
                <a:innerShdw blurRad="63500" dist="50800" dir="18900000">
                  <a:prstClr val="black">
                    <a:alpha val="34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2" name="矩形 111"/>
            <p:cNvSpPr/>
            <p:nvPr/>
          </p:nvSpPr>
          <p:spPr>
            <a:xfrm>
              <a:off x="964268" y="362324"/>
              <a:ext cx="3430860" cy="461665"/>
            </a:xfrm>
            <a:prstGeom prst="rect">
              <a:avLst/>
            </a:prstGeom>
          </p:spPr>
          <p:txBody>
            <a:bodyPr wrap="square">
              <a:spAutoFit/>
            </a:bodyPr>
            <a:lstStyle/>
            <a:p>
              <a:r>
                <a:rPr lang="zh-CN" altLang="en-US" sz="2400" b="1" dirty="0" smtClean="0">
                  <a:solidFill>
                    <a:srgbClr val="0A4776"/>
                  </a:solidFill>
                  <a:latin typeface="微软雅黑" pitchFamily="34" charset="-122"/>
                  <a:ea typeface="微软雅黑" pitchFamily="34" charset="-122"/>
                </a:rPr>
                <a:t>研究方法及过程</a:t>
              </a:r>
              <a:endParaRPr lang="en-US" altLang="zh-CN" sz="2400" b="1" dirty="0">
                <a:solidFill>
                  <a:srgbClr val="0A4776"/>
                </a:solidFill>
                <a:latin typeface="微软雅黑" pitchFamily="34" charset="-122"/>
                <a:ea typeface="微软雅黑" pitchFamily="34" charset="-122"/>
              </a:endParaRPr>
            </a:p>
          </p:txBody>
        </p:sp>
        <p:sp>
          <p:nvSpPr>
            <p:cNvPr id="113" name="Freeform 111"/>
            <p:cNvSpPr>
              <a:spLocks noEditPoints="1"/>
            </p:cNvSpPr>
            <p:nvPr/>
          </p:nvSpPr>
          <p:spPr bwMode="auto">
            <a:xfrm>
              <a:off x="450733" y="475403"/>
              <a:ext cx="244548" cy="168684"/>
            </a:xfrm>
            <a:custGeom>
              <a:avLst/>
              <a:gdLst/>
              <a:ahLst/>
              <a:cxnLst>
                <a:cxn ang="0">
                  <a:pos x="73" y="36"/>
                </a:cxn>
                <a:cxn ang="0">
                  <a:pos x="58" y="50"/>
                </a:cxn>
                <a:cxn ang="0">
                  <a:pos x="58" y="50"/>
                </a:cxn>
                <a:cxn ang="0">
                  <a:pos x="15" y="50"/>
                </a:cxn>
                <a:cxn ang="0">
                  <a:pos x="15" y="50"/>
                </a:cxn>
                <a:cxn ang="0">
                  <a:pos x="14" y="50"/>
                </a:cxn>
                <a:cxn ang="0">
                  <a:pos x="14" y="50"/>
                </a:cxn>
                <a:cxn ang="0">
                  <a:pos x="0" y="35"/>
                </a:cxn>
                <a:cxn ang="0">
                  <a:pos x="7" y="23"/>
                </a:cxn>
                <a:cxn ang="0">
                  <a:pos x="7" y="20"/>
                </a:cxn>
                <a:cxn ang="0">
                  <a:pos x="17" y="10"/>
                </a:cxn>
                <a:cxn ang="0">
                  <a:pos x="23" y="12"/>
                </a:cxn>
                <a:cxn ang="0">
                  <a:pos x="42" y="0"/>
                </a:cxn>
                <a:cxn ang="0">
                  <a:pos x="64" y="21"/>
                </a:cxn>
                <a:cxn ang="0">
                  <a:pos x="64" y="23"/>
                </a:cxn>
                <a:cxn ang="0">
                  <a:pos x="73" y="36"/>
                </a:cxn>
                <a:cxn ang="0">
                  <a:pos x="27" y="42"/>
                </a:cxn>
                <a:cxn ang="0">
                  <a:pos x="35" y="38"/>
                </a:cxn>
                <a:cxn ang="0">
                  <a:pos x="32" y="34"/>
                </a:cxn>
                <a:cxn ang="0">
                  <a:pos x="27" y="37"/>
                </a:cxn>
                <a:cxn ang="0">
                  <a:pos x="22" y="32"/>
                </a:cxn>
                <a:cxn ang="0">
                  <a:pos x="27" y="28"/>
                </a:cxn>
                <a:cxn ang="0">
                  <a:pos x="48" y="42"/>
                </a:cxn>
                <a:cxn ang="0">
                  <a:pos x="58" y="32"/>
                </a:cxn>
                <a:cxn ang="0">
                  <a:pos x="48" y="23"/>
                </a:cxn>
                <a:cxn ang="0">
                  <a:pos x="39" y="26"/>
                </a:cxn>
                <a:cxn ang="0">
                  <a:pos x="43" y="30"/>
                </a:cxn>
                <a:cxn ang="0">
                  <a:pos x="48" y="28"/>
                </a:cxn>
                <a:cxn ang="0">
                  <a:pos x="52" y="32"/>
                </a:cxn>
                <a:cxn ang="0">
                  <a:pos x="48" y="37"/>
                </a:cxn>
                <a:cxn ang="0">
                  <a:pos x="27" y="23"/>
                </a:cxn>
                <a:cxn ang="0">
                  <a:pos x="16" y="32"/>
                </a:cxn>
                <a:cxn ang="0">
                  <a:pos x="27" y="42"/>
                </a:cxn>
              </a:cxnLst>
              <a:rect l="0" t="0" r="r" b="b"/>
              <a:pathLst>
                <a:path w="73" h="50">
                  <a:moveTo>
                    <a:pt x="73" y="36"/>
                  </a:moveTo>
                  <a:cubicBezTo>
                    <a:pt x="73" y="44"/>
                    <a:pt x="66" y="50"/>
                    <a:pt x="58" y="50"/>
                  </a:cubicBezTo>
                  <a:cubicBezTo>
                    <a:pt x="58" y="50"/>
                    <a:pt x="58" y="50"/>
                    <a:pt x="58" y="50"/>
                  </a:cubicBezTo>
                  <a:cubicBezTo>
                    <a:pt x="15" y="50"/>
                    <a:pt x="15" y="50"/>
                    <a:pt x="15" y="50"/>
                  </a:cubicBezTo>
                  <a:cubicBezTo>
                    <a:pt x="15" y="50"/>
                    <a:pt x="15" y="50"/>
                    <a:pt x="15" y="50"/>
                  </a:cubicBezTo>
                  <a:cubicBezTo>
                    <a:pt x="14" y="50"/>
                    <a:pt x="14" y="50"/>
                    <a:pt x="14" y="50"/>
                  </a:cubicBezTo>
                  <a:cubicBezTo>
                    <a:pt x="14" y="50"/>
                    <a:pt x="14" y="50"/>
                    <a:pt x="14" y="50"/>
                  </a:cubicBezTo>
                  <a:cubicBezTo>
                    <a:pt x="6" y="50"/>
                    <a:pt x="0" y="43"/>
                    <a:pt x="0" y="35"/>
                  </a:cubicBezTo>
                  <a:cubicBezTo>
                    <a:pt x="0" y="30"/>
                    <a:pt x="3" y="26"/>
                    <a:pt x="7" y="23"/>
                  </a:cubicBezTo>
                  <a:cubicBezTo>
                    <a:pt x="7" y="22"/>
                    <a:pt x="7" y="21"/>
                    <a:pt x="7" y="20"/>
                  </a:cubicBezTo>
                  <a:cubicBezTo>
                    <a:pt x="7" y="15"/>
                    <a:pt x="11" y="10"/>
                    <a:pt x="17" y="10"/>
                  </a:cubicBezTo>
                  <a:cubicBezTo>
                    <a:pt x="19" y="10"/>
                    <a:pt x="21" y="11"/>
                    <a:pt x="23" y="12"/>
                  </a:cubicBezTo>
                  <a:cubicBezTo>
                    <a:pt x="26" y="5"/>
                    <a:pt x="34" y="0"/>
                    <a:pt x="42" y="0"/>
                  </a:cubicBezTo>
                  <a:cubicBezTo>
                    <a:pt x="54" y="0"/>
                    <a:pt x="64" y="10"/>
                    <a:pt x="64" y="21"/>
                  </a:cubicBezTo>
                  <a:cubicBezTo>
                    <a:pt x="64" y="22"/>
                    <a:pt x="64" y="22"/>
                    <a:pt x="64" y="23"/>
                  </a:cubicBezTo>
                  <a:cubicBezTo>
                    <a:pt x="69" y="25"/>
                    <a:pt x="73" y="30"/>
                    <a:pt x="73" y="36"/>
                  </a:cubicBezTo>
                  <a:close/>
                  <a:moveTo>
                    <a:pt x="27" y="42"/>
                  </a:moveTo>
                  <a:cubicBezTo>
                    <a:pt x="30" y="42"/>
                    <a:pt x="33" y="41"/>
                    <a:pt x="35" y="38"/>
                  </a:cubicBezTo>
                  <a:cubicBezTo>
                    <a:pt x="34" y="37"/>
                    <a:pt x="33" y="36"/>
                    <a:pt x="32" y="34"/>
                  </a:cubicBezTo>
                  <a:cubicBezTo>
                    <a:pt x="31" y="36"/>
                    <a:pt x="29" y="37"/>
                    <a:pt x="27" y="37"/>
                  </a:cubicBezTo>
                  <a:cubicBezTo>
                    <a:pt x="25" y="37"/>
                    <a:pt x="22" y="35"/>
                    <a:pt x="22" y="32"/>
                  </a:cubicBezTo>
                  <a:cubicBezTo>
                    <a:pt x="22" y="30"/>
                    <a:pt x="25" y="28"/>
                    <a:pt x="27" y="28"/>
                  </a:cubicBezTo>
                  <a:cubicBezTo>
                    <a:pt x="35" y="28"/>
                    <a:pt x="37" y="42"/>
                    <a:pt x="48" y="42"/>
                  </a:cubicBezTo>
                  <a:cubicBezTo>
                    <a:pt x="54" y="42"/>
                    <a:pt x="58" y="38"/>
                    <a:pt x="58" y="32"/>
                  </a:cubicBezTo>
                  <a:cubicBezTo>
                    <a:pt x="58" y="26"/>
                    <a:pt x="53" y="23"/>
                    <a:pt x="48" y="23"/>
                  </a:cubicBezTo>
                  <a:cubicBezTo>
                    <a:pt x="44" y="23"/>
                    <a:pt x="42" y="24"/>
                    <a:pt x="39" y="26"/>
                  </a:cubicBezTo>
                  <a:cubicBezTo>
                    <a:pt x="40" y="28"/>
                    <a:pt x="41" y="29"/>
                    <a:pt x="43" y="30"/>
                  </a:cubicBezTo>
                  <a:cubicBezTo>
                    <a:pt x="44" y="29"/>
                    <a:pt x="46" y="28"/>
                    <a:pt x="48" y="28"/>
                  </a:cubicBezTo>
                  <a:cubicBezTo>
                    <a:pt x="50" y="28"/>
                    <a:pt x="52" y="30"/>
                    <a:pt x="52" y="32"/>
                  </a:cubicBezTo>
                  <a:cubicBezTo>
                    <a:pt x="52" y="35"/>
                    <a:pt x="50" y="37"/>
                    <a:pt x="48" y="37"/>
                  </a:cubicBezTo>
                  <a:cubicBezTo>
                    <a:pt x="40" y="37"/>
                    <a:pt x="38" y="23"/>
                    <a:pt x="27" y="23"/>
                  </a:cubicBezTo>
                  <a:cubicBezTo>
                    <a:pt x="21" y="23"/>
                    <a:pt x="16" y="26"/>
                    <a:pt x="16" y="32"/>
                  </a:cubicBezTo>
                  <a:cubicBezTo>
                    <a:pt x="16" y="38"/>
                    <a:pt x="21" y="42"/>
                    <a:pt x="27" y="42"/>
                  </a:cubicBezTo>
                  <a:close/>
                </a:path>
              </a:pathLst>
            </a:custGeom>
            <a:solidFill>
              <a:schemeClr val="bg1"/>
            </a:solidFill>
            <a:ln w="9525">
              <a:noFill/>
              <a:round/>
              <a:headEnd/>
              <a:tailEnd/>
            </a:ln>
          </p:spPr>
          <p:txBody>
            <a:bodyPr vert="horz" wrap="square" lIns="124358" tIns="62179" rIns="124358" bIns="62179" numCol="1" anchor="t" anchorCtr="0" compatLnSpc="1">
              <a:prstTxWarp prst="textNoShape">
                <a:avLst/>
              </a:prstTxWarp>
            </a:bodyPr>
            <a:lstStyle/>
            <a:p>
              <a:endParaRPr lang="en-US"/>
            </a:p>
          </p:txBody>
        </p:sp>
      </p:grpSp>
      <p:pic>
        <p:nvPicPr>
          <p:cNvPr id="116" name="图片 11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78200" y="151827"/>
            <a:ext cx="1804473" cy="460907"/>
          </a:xfrm>
          <a:prstGeom prst="rect">
            <a:avLst/>
          </a:prstGeom>
        </p:spPr>
      </p:pic>
    </p:spTree>
    <p:extLst>
      <p:ext uri="{BB962C8B-B14F-4D97-AF65-F5344CB8AC3E}">
        <p14:creationId xmlns:p14="http://schemas.microsoft.com/office/powerpoint/2010/main" val="323807282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9144000" cy="5143500"/>
          </a:xfrm>
          <a:prstGeom prst="rect">
            <a:avLst/>
          </a:prstGeom>
          <a:gradFill flip="none" rotWithShape="1">
            <a:gsLst>
              <a:gs pos="0">
                <a:schemeClr val="bg1"/>
              </a:gs>
              <a:gs pos="50000">
                <a:schemeClr val="bg1">
                  <a:lumMod val="95000"/>
                </a:schemeClr>
              </a:gs>
              <a:gs pos="100000">
                <a:schemeClr val="bg1">
                  <a:lumMod val="8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spcCol="0" rtlCol="0" anchor="ctr"/>
          <a:lstStyle/>
          <a:p>
            <a:pPr algn="ctr"/>
            <a:endParaRPr lang="zh-CN" altLang="en-US"/>
          </a:p>
        </p:txBody>
      </p:sp>
      <p:pic>
        <p:nvPicPr>
          <p:cNvPr id="5" name="Picture 2" descr="F:\案例二\394\1.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9919" t="31282" r="51052" b="31477"/>
          <a:stretch/>
        </p:blipFill>
        <p:spPr bwMode="auto">
          <a:xfrm rot="21214532" flipH="1">
            <a:off x="-435985" y="-197304"/>
            <a:ext cx="2442770" cy="1580922"/>
          </a:xfrm>
          <a:prstGeom prst="rect">
            <a:avLst/>
          </a:prstGeom>
          <a:noFill/>
          <a:effectLst>
            <a:outerShdw blurRad="342900" dist="1397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5" name="Picture 2" descr="F:\案例二\394\1.png"/>
          <p:cNvPicPr preferRelativeResize="0">
            <a:picLocks noChangeArrowheads="1"/>
          </p:cNvPicPr>
          <p:nvPr/>
        </p:nvPicPr>
        <p:blipFill rotWithShape="1">
          <a:blip r:embed="rId3" cstate="print">
            <a:extLst>
              <a:ext uri="{28A0092B-C50C-407E-A947-70E740481C1C}">
                <a14:useLocalDpi xmlns:a14="http://schemas.microsoft.com/office/drawing/2010/main" val="0"/>
              </a:ext>
            </a:extLst>
          </a:blip>
          <a:srcRect l="414" t="29347" r="41232" b="70030"/>
          <a:stretch/>
        </p:blipFill>
        <p:spPr bwMode="auto">
          <a:xfrm>
            <a:off x="0" y="5107500"/>
            <a:ext cx="9144000" cy="54000"/>
          </a:xfrm>
          <a:prstGeom prst="rect">
            <a:avLst/>
          </a:prstGeom>
          <a:noFill/>
          <a:effectLst>
            <a:outerShdw blurRad="342900" dist="139700" dir="12060000" sx="102000" sy="102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6" name="Picture 4" descr="G:\稻壳儿\5\miracomunicazione\shadow3.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V="1">
            <a:off x="0" y="4733924"/>
            <a:ext cx="9144000" cy="373574"/>
          </a:xfrm>
          <a:prstGeom prst="rect">
            <a:avLst/>
          </a:prstGeom>
          <a:noFill/>
          <a:extLst>
            <a:ext uri="{909E8E84-426E-40DD-AFC4-6F175D3DCCD1}">
              <a14:hiddenFill xmlns:a14="http://schemas.microsoft.com/office/drawing/2010/main">
                <a:solidFill>
                  <a:srgbClr val="FFFFFF"/>
                </a:solidFill>
              </a14:hiddenFill>
            </a:ext>
          </a:extLst>
        </p:spPr>
      </p:pic>
      <p:sp>
        <p:nvSpPr>
          <p:cNvPr id="105" name="Freeform 5"/>
          <p:cNvSpPr>
            <a:spLocks/>
          </p:cNvSpPr>
          <p:nvPr/>
        </p:nvSpPr>
        <p:spPr bwMode="auto">
          <a:xfrm>
            <a:off x="5375422" y="2586958"/>
            <a:ext cx="1452686" cy="1455299"/>
          </a:xfrm>
          <a:custGeom>
            <a:avLst/>
            <a:gdLst>
              <a:gd name="T0" fmla="*/ 1112 w 1112"/>
              <a:gd name="T1" fmla="*/ 332 h 1114"/>
              <a:gd name="T2" fmla="*/ 331 w 1112"/>
              <a:gd name="T3" fmla="*/ 1114 h 1114"/>
              <a:gd name="T4" fmla="*/ 0 w 1112"/>
              <a:gd name="T5" fmla="*/ 782 h 1114"/>
              <a:gd name="T6" fmla="*/ 781 w 1112"/>
              <a:gd name="T7" fmla="*/ 0 h 1114"/>
              <a:gd name="T8" fmla="*/ 1112 w 1112"/>
              <a:gd name="T9" fmla="*/ 332 h 1114"/>
            </a:gdLst>
            <a:ahLst/>
            <a:cxnLst>
              <a:cxn ang="0">
                <a:pos x="T0" y="T1"/>
              </a:cxn>
              <a:cxn ang="0">
                <a:pos x="T2" y="T3"/>
              </a:cxn>
              <a:cxn ang="0">
                <a:pos x="T4" y="T5"/>
              </a:cxn>
              <a:cxn ang="0">
                <a:pos x="T6" y="T7"/>
              </a:cxn>
              <a:cxn ang="0">
                <a:pos x="T8" y="T9"/>
              </a:cxn>
            </a:cxnLst>
            <a:rect l="0" t="0" r="r" b="b"/>
            <a:pathLst>
              <a:path w="1112" h="1114">
                <a:moveTo>
                  <a:pt x="1112" y="332"/>
                </a:moveTo>
                <a:lnTo>
                  <a:pt x="331" y="1114"/>
                </a:lnTo>
                <a:lnTo>
                  <a:pt x="0" y="782"/>
                </a:lnTo>
                <a:lnTo>
                  <a:pt x="781" y="0"/>
                </a:lnTo>
                <a:lnTo>
                  <a:pt x="1112" y="332"/>
                </a:lnTo>
                <a:close/>
              </a:path>
            </a:pathLst>
          </a:custGeom>
          <a:solidFill>
            <a:schemeClr val="bg1">
              <a:lumMod val="75000"/>
              <a:alpha val="15000"/>
            </a:schemeClr>
          </a:solidFill>
          <a:ln>
            <a:noFill/>
          </a:ln>
        </p:spPr>
        <p:txBody>
          <a:bodyPr vert="horz" wrap="square" lIns="68579" tIns="34289" rIns="68579" bIns="34289" numCol="1" anchor="ctr" anchorCtr="0" compatLnSpc="1">
            <a:prstTxWarp prst="textNoShape">
              <a:avLst/>
            </a:prstTxWarp>
          </a:bodyPr>
          <a:lstStyle/>
          <a:p>
            <a:pPr algn="ctr" defTabSz="685738"/>
            <a:endParaRPr lang="en-US" sz="1100">
              <a:solidFill>
                <a:srgbClr val="262526"/>
              </a:solidFill>
            </a:endParaRPr>
          </a:p>
        </p:txBody>
      </p:sp>
      <p:sp>
        <p:nvSpPr>
          <p:cNvPr id="106" name="Freeform 6"/>
          <p:cNvSpPr>
            <a:spLocks/>
          </p:cNvSpPr>
          <p:nvPr/>
        </p:nvSpPr>
        <p:spPr bwMode="auto">
          <a:xfrm>
            <a:off x="4355143" y="2586958"/>
            <a:ext cx="1452686" cy="1455299"/>
          </a:xfrm>
          <a:custGeom>
            <a:avLst/>
            <a:gdLst>
              <a:gd name="T0" fmla="*/ 332 w 1112"/>
              <a:gd name="T1" fmla="*/ 0 h 1114"/>
              <a:gd name="T2" fmla="*/ 1112 w 1112"/>
              <a:gd name="T3" fmla="*/ 782 h 1114"/>
              <a:gd name="T4" fmla="*/ 781 w 1112"/>
              <a:gd name="T5" fmla="*/ 1114 h 1114"/>
              <a:gd name="T6" fmla="*/ 0 w 1112"/>
              <a:gd name="T7" fmla="*/ 332 h 1114"/>
              <a:gd name="T8" fmla="*/ 332 w 1112"/>
              <a:gd name="T9" fmla="*/ 0 h 1114"/>
            </a:gdLst>
            <a:ahLst/>
            <a:cxnLst>
              <a:cxn ang="0">
                <a:pos x="T0" y="T1"/>
              </a:cxn>
              <a:cxn ang="0">
                <a:pos x="T2" y="T3"/>
              </a:cxn>
              <a:cxn ang="0">
                <a:pos x="T4" y="T5"/>
              </a:cxn>
              <a:cxn ang="0">
                <a:pos x="T6" y="T7"/>
              </a:cxn>
              <a:cxn ang="0">
                <a:pos x="T8" y="T9"/>
              </a:cxn>
            </a:cxnLst>
            <a:rect l="0" t="0" r="r" b="b"/>
            <a:pathLst>
              <a:path w="1112" h="1114">
                <a:moveTo>
                  <a:pt x="332" y="0"/>
                </a:moveTo>
                <a:lnTo>
                  <a:pt x="1112" y="782"/>
                </a:lnTo>
                <a:lnTo>
                  <a:pt x="781" y="1114"/>
                </a:lnTo>
                <a:lnTo>
                  <a:pt x="0" y="332"/>
                </a:lnTo>
                <a:lnTo>
                  <a:pt x="332" y="0"/>
                </a:lnTo>
                <a:close/>
              </a:path>
            </a:pathLst>
          </a:custGeom>
          <a:solidFill>
            <a:schemeClr val="bg1">
              <a:lumMod val="50000"/>
              <a:alpha val="15000"/>
            </a:schemeClr>
          </a:solidFill>
          <a:ln>
            <a:noFill/>
          </a:ln>
        </p:spPr>
        <p:txBody>
          <a:bodyPr vert="horz" wrap="square" lIns="68579" tIns="34289" rIns="68579" bIns="34289" numCol="1" anchor="ctr" anchorCtr="0" compatLnSpc="1">
            <a:prstTxWarp prst="textNoShape">
              <a:avLst/>
            </a:prstTxWarp>
          </a:bodyPr>
          <a:lstStyle/>
          <a:p>
            <a:pPr algn="ctr" defTabSz="685738"/>
            <a:endParaRPr lang="en-US" sz="1100">
              <a:solidFill>
                <a:srgbClr val="262526"/>
              </a:solidFill>
            </a:endParaRPr>
          </a:p>
        </p:txBody>
      </p:sp>
      <p:sp>
        <p:nvSpPr>
          <p:cNvPr id="107" name="Freeform 7"/>
          <p:cNvSpPr>
            <a:spLocks/>
          </p:cNvSpPr>
          <p:nvPr/>
        </p:nvSpPr>
        <p:spPr bwMode="auto">
          <a:xfrm>
            <a:off x="5375422" y="1565376"/>
            <a:ext cx="1452686" cy="1455299"/>
          </a:xfrm>
          <a:custGeom>
            <a:avLst/>
            <a:gdLst>
              <a:gd name="T0" fmla="*/ 331 w 1112"/>
              <a:gd name="T1" fmla="*/ 0 h 1114"/>
              <a:gd name="T2" fmla="*/ 1112 w 1112"/>
              <a:gd name="T3" fmla="*/ 782 h 1114"/>
              <a:gd name="T4" fmla="*/ 781 w 1112"/>
              <a:gd name="T5" fmla="*/ 1114 h 1114"/>
              <a:gd name="T6" fmla="*/ 0 w 1112"/>
              <a:gd name="T7" fmla="*/ 332 h 1114"/>
              <a:gd name="T8" fmla="*/ 331 w 1112"/>
              <a:gd name="T9" fmla="*/ 0 h 1114"/>
            </a:gdLst>
            <a:ahLst/>
            <a:cxnLst>
              <a:cxn ang="0">
                <a:pos x="T0" y="T1"/>
              </a:cxn>
              <a:cxn ang="0">
                <a:pos x="T2" y="T3"/>
              </a:cxn>
              <a:cxn ang="0">
                <a:pos x="T4" y="T5"/>
              </a:cxn>
              <a:cxn ang="0">
                <a:pos x="T6" y="T7"/>
              </a:cxn>
              <a:cxn ang="0">
                <a:pos x="T8" y="T9"/>
              </a:cxn>
            </a:cxnLst>
            <a:rect l="0" t="0" r="r" b="b"/>
            <a:pathLst>
              <a:path w="1112" h="1114">
                <a:moveTo>
                  <a:pt x="331" y="0"/>
                </a:moveTo>
                <a:lnTo>
                  <a:pt x="1112" y="782"/>
                </a:lnTo>
                <a:lnTo>
                  <a:pt x="781" y="1114"/>
                </a:lnTo>
                <a:lnTo>
                  <a:pt x="0" y="332"/>
                </a:lnTo>
                <a:lnTo>
                  <a:pt x="331" y="0"/>
                </a:lnTo>
                <a:close/>
              </a:path>
            </a:pathLst>
          </a:custGeom>
          <a:solidFill>
            <a:schemeClr val="bg1">
              <a:lumMod val="50000"/>
              <a:alpha val="15000"/>
            </a:schemeClr>
          </a:solidFill>
          <a:ln>
            <a:noFill/>
          </a:ln>
        </p:spPr>
        <p:txBody>
          <a:bodyPr vert="horz" wrap="square" lIns="68579" tIns="34289" rIns="68579" bIns="34289" numCol="1" anchor="ctr" anchorCtr="0" compatLnSpc="1">
            <a:prstTxWarp prst="textNoShape">
              <a:avLst/>
            </a:prstTxWarp>
          </a:bodyPr>
          <a:lstStyle/>
          <a:p>
            <a:pPr algn="ctr" defTabSz="685738"/>
            <a:endParaRPr lang="en-US" sz="1100">
              <a:solidFill>
                <a:srgbClr val="262526"/>
              </a:solidFill>
            </a:endParaRPr>
          </a:p>
        </p:txBody>
      </p:sp>
      <p:sp>
        <p:nvSpPr>
          <p:cNvPr id="108" name="Freeform 8"/>
          <p:cNvSpPr>
            <a:spLocks/>
          </p:cNvSpPr>
          <p:nvPr/>
        </p:nvSpPr>
        <p:spPr bwMode="auto">
          <a:xfrm>
            <a:off x="4355143" y="1565376"/>
            <a:ext cx="1452686" cy="1455299"/>
          </a:xfrm>
          <a:custGeom>
            <a:avLst/>
            <a:gdLst>
              <a:gd name="T0" fmla="*/ 1112 w 1112"/>
              <a:gd name="T1" fmla="*/ 332 h 1114"/>
              <a:gd name="T2" fmla="*/ 332 w 1112"/>
              <a:gd name="T3" fmla="*/ 1114 h 1114"/>
              <a:gd name="T4" fmla="*/ 0 w 1112"/>
              <a:gd name="T5" fmla="*/ 782 h 1114"/>
              <a:gd name="T6" fmla="*/ 781 w 1112"/>
              <a:gd name="T7" fmla="*/ 0 h 1114"/>
              <a:gd name="T8" fmla="*/ 1112 w 1112"/>
              <a:gd name="T9" fmla="*/ 332 h 1114"/>
            </a:gdLst>
            <a:ahLst/>
            <a:cxnLst>
              <a:cxn ang="0">
                <a:pos x="T0" y="T1"/>
              </a:cxn>
              <a:cxn ang="0">
                <a:pos x="T2" y="T3"/>
              </a:cxn>
              <a:cxn ang="0">
                <a:pos x="T4" y="T5"/>
              </a:cxn>
              <a:cxn ang="0">
                <a:pos x="T6" y="T7"/>
              </a:cxn>
              <a:cxn ang="0">
                <a:pos x="T8" y="T9"/>
              </a:cxn>
            </a:cxnLst>
            <a:rect l="0" t="0" r="r" b="b"/>
            <a:pathLst>
              <a:path w="1112" h="1114">
                <a:moveTo>
                  <a:pt x="1112" y="332"/>
                </a:moveTo>
                <a:lnTo>
                  <a:pt x="332" y="1114"/>
                </a:lnTo>
                <a:lnTo>
                  <a:pt x="0" y="782"/>
                </a:lnTo>
                <a:lnTo>
                  <a:pt x="781" y="0"/>
                </a:lnTo>
                <a:lnTo>
                  <a:pt x="1112" y="332"/>
                </a:lnTo>
                <a:close/>
              </a:path>
            </a:pathLst>
          </a:custGeom>
          <a:solidFill>
            <a:schemeClr val="bg1">
              <a:lumMod val="75000"/>
              <a:alpha val="15000"/>
            </a:schemeClr>
          </a:solidFill>
          <a:ln>
            <a:noFill/>
          </a:ln>
        </p:spPr>
        <p:txBody>
          <a:bodyPr vert="horz" wrap="square" lIns="68579" tIns="34289" rIns="68579" bIns="34289" numCol="1" anchor="ctr" anchorCtr="0" compatLnSpc="1">
            <a:prstTxWarp prst="textNoShape">
              <a:avLst/>
            </a:prstTxWarp>
          </a:bodyPr>
          <a:lstStyle/>
          <a:p>
            <a:pPr algn="ctr" defTabSz="685738"/>
            <a:endParaRPr lang="en-US" sz="1100">
              <a:solidFill>
                <a:srgbClr val="262526"/>
              </a:solidFill>
            </a:endParaRPr>
          </a:p>
        </p:txBody>
      </p:sp>
      <p:sp>
        <p:nvSpPr>
          <p:cNvPr id="109" name="Freeform 9"/>
          <p:cNvSpPr>
            <a:spLocks/>
          </p:cNvSpPr>
          <p:nvPr/>
        </p:nvSpPr>
        <p:spPr bwMode="auto">
          <a:xfrm>
            <a:off x="3334868" y="2586958"/>
            <a:ext cx="1453993" cy="1455299"/>
          </a:xfrm>
          <a:custGeom>
            <a:avLst/>
            <a:gdLst>
              <a:gd name="T0" fmla="*/ 1113 w 1113"/>
              <a:gd name="T1" fmla="*/ 332 h 1114"/>
              <a:gd name="T2" fmla="*/ 332 w 1113"/>
              <a:gd name="T3" fmla="*/ 1114 h 1114"/>
              <a:gd name="T4" fmla="*/ 0 w 1113"/>
              <a:gd name="T5" fmla="*/ 782 h 1114"/>
              <a:gd name="T6" fmla="*/ 781 w 1113"/>
              <a:gd name="T7" fmla="*/ 0 h 1114"/>
              <a:gd name="T8" fmla="*/ 1113 w 1113"/>
              <a:gd name="T9" fmla="*/ 332 h 1114"/>
            </a:gdLst>
            <a:ahLst/>
            <a:cxnLst>
              <a:cxn ang="0">
                <a:pos x="T0" y="T1"/>
              </a:cxn>
              <a:cxn ang="0">
                <a:pos x="T2" y="T3"/>
              </a:cxn>
              <a:cxn ang="0">
                <a:pos x="T4" y="T5"/>
              </a:cxn>
              <a:cxn ang="0">
                <a:pos x="T6" y="T7"/>
              </a:cxn>
              <a:cxn ang="0">
                <a:pos x="T8" y="T9"/>
              </a:cxn>
            </a:cxnLst>
            <a:rect l="0" t="0" r="r" b="b"/>
            <a:pathLst>
              <a:path w="1113" h="1114">
                <a:moveTo>
                  <a:pt x="1113" y="332"/>
                </a:moveTo>
                <a:lnTo>
                  <a:pt x="332" y="1114"/>
                </a:lnTo>
                <a:lnTo>
                  <a:pt x="0" y="782"/>
                </a:lnTo>
                <a:lnTo>
                  <a:pt x="781" y="0"/>
                </a:lnTo>
                <a:lnTo>
                  <a:pt x="1113" y="332"/>
                </a:lnTo>
                <a:close/>
              </a:path>
            </a:pathLst>
          </a:custGeom>
          <a:solidFill>
            <a:schemeClr val="bg1">
              <a:lumMod val="75000"/>
              <a:alpha val="15000"/>
            </a:schemeClr>
          </a:solidFill>
          <a:ln>
            <a:noFill/>
          </a:ln>
        </p:spPr>
        <p:txBody>
          <a:bodyPr vert="horz" wrap="square" lIns="68579" tIns="34289" rIns="68579" bIns="34289" numCol="1" anchor="ctr" anchorCtr="0" compatLnSpc="1">
            <a:prstTxWarp prst="textNoShape">
              <a:avLst/>
            </a:prstTxWarp>
          </a:bodyPr>
          <a:lstStyle/>
          <a:p>
            <a:pPr algn="ctr" defTabSz="685738"/>
            <a:endParaRPr lang="en-US" sz="1100">
              <a:solidFill>
                <a:srgbClr val="262526"/>
              </a:solidFill>
            </a:endParaRPr>
          </a:p>
        </p:txBody>
      </p:sp>
      <p:sp>
        <p:nvSpPr>
          <p:cNvPr id="110" name="Freeform 10"/>
          <p:cNvSpPr>
            <a:spLocks/>
          </p:cNvSpPr>
          <p:nvPr/>
        </p:nvSpPr>
        <p:spPr bwMode="auto">
          <a:xfrm>
            <a:off x="2315896" y="2586958"/>
            <a:ext cx="1452686" cy="1455299"/>
          </a:xfrm>
          <a:custGeom>
            <a:avLst/>
            <a:gdLst>
              <a:gd name="T0" fmla="*/ 331 w 1112"/>
              <a:gd name="T1" fmla="*/ 0 h 1114"/>
              <a:gd name="T2" fmla="*/ 1112 w 1112"/>
              <a:gd name="T3" fmla="*/ 782 h 1114"/>
              <a:gd name="T4" fmla="*/ 780 w 1112"/>
              <a:gd name="T5" fmla="*/ 1114 h 1114"/>
              <a:gd name="T6" fmla="*/ 0 w 1112"/>
              <a:gd name="T7" fmla="*/ 332 h 1114"/>
              <a:gd name="T8" fmla="*/ 331 w 1112"/>
              <a:gd name="T9" fmla="*/ 0 h 1114"/>
            </a:gdLst>
            <a:ahLst/>
            <a:cxnLst>
              <a:cxn ang="0">
                <a:pos x="T0" y="T1"/>
              </a:cxn>
              <a:cxn ang="0">
                <a:pos x="T2" y="T3"/>
              </a:cxn>
              <a:cxn ang="0">
                <a:pos x="T4" y="T5"/>
              </a:cxn>
              <a:cxn ang="0">
                <a:pos x="T6" y="T7"/>
              </a:cxn>
              <a:cxn ang="0">
                <a:pos x="T8" y="T9"/>
              </a:cxn>
            </a:cxnLst>
            <a:rect l="0" t="0" r="r" b="b"/>
            <a:pathLst>
              <a:path w="1112" h="1114">
                <a:moveTo>
                  <a:pt x="331" y="0"/>
                </a:moveTo>
                <a:lnTo>
                  <a:pt x="1112" y="782"/>
                </a:lnTo>
                <a:lnTo>
                  <a:pt x="780" y="1114"/>
                </a:lnTo>
                <a:lnTo>
                  <a:pt x="0" y="332"/>
                </a:lnTo>
                <a:lnTo>
                  <a:pt x="331" y="0"/>
                </a:lnTo>
                <a:close/>
              </a:path>
            </a:pathLst>
          </a:custGeom>
          <a:solidFill>
            <a:schemeClr val="bg1">
              <a:lumMod val="50000"/>
              <a:alpha val="15000"/>
            </a:schemeClr>
          </a:solidFill>
          <a:ln>
            <a:noFill/>
          </a:ln>
        </p:spPr>
        <p:txBody>
          <a:bodyPr vert="horz" wrap="square" lIns="68579" tIns="34289" rIns="68579" bIns="34289" numCol="1" anchor="ctr" anchorCtr="0" compatLnSpc="1">
            <a:prstTxWarp prst="textNoShape">
              <a:avLst/>
            </a:prstTxWarp>
          </a:bodyPr>
          <a:lstStyle/>
          <a:p>
            <a:pPr algn="ctr" defTabSz="685738"/>
            <a:endParaRPr lang="en-US" sz="1100">
              <a:solidFill>
                <a:srgbClr val="262526"/>
              </a:solidFill>
            </a:endParaRPr>
          </a:p>
        </p:txBody>
      </p:sp>
      <p:sp>
        <p:nvSpPr>
          <p:cNvPr id="111" name="Freeform 11"/>
          <p:cNvSpPr>
            <a:spLocks/>
          </p:cNvSpPr>
          <p:nvPr/>
        </p:nvSpPr>
        <p:spPr bwMode="auto">
          <a:xfrm>
            <a:off x="3334868" y="1565376"/>
            <a:ext cx="1453993" cy="1455299"/>
          </a:xfrm>
          <a:custGeom>
            <a:avLst/>
            <a:gdLst>
              <a:gd name="T0" fmla="*/ 332 w 1113"/>
              <a:gd name="T1" fmla="*/ 0 h 1114"/>
              <a:gd name="T2" fmla="*/ 1113 w 1113"/>
              <a:gd name="T3" fmla="*/ 782 h 1114"/>
              <a:gd name="T4" fmla="*/ 781 w 1113"/>
              <a:gd name="T5" fmla="*/ 1114 h 1114"/>
              <a:gd name="T6" fmla="*/ 0 w 1113"/>
              <a:gd name="T7" fmla="*/ 332 h 1114"/>
              <a:gd name="T8" fmla="*/ 332 w 1113"/>
              <a:gd name="T9" fmla="*/ 0 h 1114"/>
            </a:gdLst>
            <a:ahLst/>
            <a:cxnLst>
              <a:cxn ang="0">
                <a:pos x="T0" y="T1"/>
              </a:cxn>
              <a:cxn ang="0">
                <a:pos x="T2" y="T3"/>
              </a:cxn>
              <a:cxn ang="0">
                <a:pos x="T4" y="T5"/>
              </a:cxn>
              <a:cxn ang="0">
                <a:pos x="T6" y="T7"/>
              </a:cxn>
              <a:cxn ang="0">
                <a:pos x="T8" y="T9"/>
              </a:cxn>
            </a:cxnLst>
            <a:rect l="0" t="0" r="r" b="b"/>
            <a:pathLst>
              <a:path w="1113" h="1114">
                <a:moveTo>
                  <a:pt x="332" y="0"/>
                </a:moveTo>
                <a:lnTo>
                  <a:pt x="1113" y="782"/>
                </a:lnTo>
                <a:lnTo>
                  <a:pt x="781" y="1114"/>
                </a:lnTo>
                <a:lnTo>
                  <a:pt x="0" y="332"/>
                </a:lnTo>
                <a:lnTo>
                  <a:pt x="332" y="0"/>
                </a:lnTo>
                <a:close/>
              </a:path>
            </a:pathLst>
          </a:custGeom>
          <a:solidFill>
            <a:schemeClr val="bg1">
              <a:lumMod val="50000"/>
              <a:alpha val="15000"/>
            </a:schemeClr>
          </a:solidFill>
          <a:ln>
            <a:noFill/>
          </a:ln>
        </p:spPr>
        <p:txBody>
          <a:bodyPr vert="horz" wrap="square" lIns="68579" tIns="34289" rIns="68579" bIns="34289" numCol="1" anchor="ctr" anchorCtr="0" compatLnSpc="1">
            <a:prstTxWarp prst="textNoShape">
              <a:avLst/>
            </a:prstTxWarp>
          </a:bodyPr>
          <a:lstStyle/>
          <a:p>
            <a:pPr algn="ctr" defTabSz="685738"/>
            <a:endParaRPr lang="en-US" sz="1100">
              <a:solidFill>
                <a:srgbClr val="262526"/>
              </a:solidFill>
            </a:endParaRPr>
          </a:p>
        </p:txBody>
      </p:sp>
      <p:sp>
        <p:nvSpPr>
          <p:cNvPr id="112" name="Freeform 12"/>
          <p:cNvSpPr>
            <a:spLocks/>
          </p:cNvSpPr>
          <p:nvPr/>
        </p:nvSpPr>
        <p:spPr bwMode="auto">
          <a:xfrm>
            <a:off x="2315896" y="1565376"/>
            <a:ext cx="1452686" cy="1455299"/>
          </a:xfrm>
          <a:custGeom>
            <a:avLst/>
            <a:gdLst>
              <a:gd name="T0" fmla="*/ 1112 w 1112"/>
              <a:gd name="T1" fmla="*/ 332 h 1114"/>
              <a:gd name="T2" fmla="*/ 331 w 1112"/>
              <a:gd name="T3" fmla="*/ 1114 h 1114"/>
              <a:gd name="T4" fmla="*/ 0 w 1112"/>
              <a:gd name="T5" fmla="*/ 782 h 1114"/>
              <a:gd name="T6" fmla="*/ 780 w 1112"/>
              <a:gd name="T7" fmla="*/ 0 h 1114"/>
              <a:gd name="T8" fmla="*/ 1112 w 1112"/>
              <a:gd name="T9" fmla="*/ 332 h 1114"/>
            </a:gdLst>
            <a:ahLst/>
            <a:cxnLst>
              <a:cxn ang="0">
                <a:pos x="T0" y="T1"/>
              </a:cxn>
              <a:cxn ang="0">
                <a:pos x="T2" y="T3"/>
              </a:cxn>
              <a:cxn ang="0">
                <a:pos x="T4" y="T5"/>
              </a:cxn>
              <a:cxn ang="0">
                <a:pos x="T6" y="T7"/>
              </a:cxn>
              <a:cxn ang="0">
                <a:pos x="T8" y="T9"/>
              </a:cxn>
            </a:cxnLst>
            <a:rect l="0" t="0" r="r" b="b"/>
            <a:pathLst>
              <a:path w="1112" h="1114">
                <a:moveTo>
                  <a:pt x="1112" y="332"/>
                </a:moveTo>
                <a:lnTo>
                  <a:pt x="331" y="1114"/>
                </a:lnTo>
                <a:lnTo>
                  <a:pt x="0" y="782"/>
                </a:lnTo>
                <a:lnTo>
                  <a:pt x="780" y="0"/>
                </a:lnTo>
                <a:lnTo>
                  <a:pt x="1112" y="332"/>
                </a:lnTo>
                <a:close/>
              </a:path>
            </a:pathLst>
          </a:custGeom>
          <a:solidFill>
            <a:schemeClr val="bg1">
              <a:lumMod val="75000"/>
              <a:alpha val="15000"/>
            </a:schemeClr>
          </a:solidFill>
          <a:ln>
            <a:noFill/>
          </a:ln>
        </p:spPr>
        <p:txBody>
          <a:bodyPr vert="horz" wrap="square" lIns="68579" tIns="34289" rIns="68579" bIns="34289" numCol="1" anchor="ctr" anchorCtr="0" compatLnSpc="1">
            <a:prstTxWarp prst="textNoShape">
              <a:avLst/>
            </a:prstTxWarp>
          </a:bodyPr>
          <a:lstStyle/>
          <a:p>
            <a:pPr algn="ctr" defTabSz="685738"/>
            <a:endParaRPr lang="en-US" sz="1100">
              <a:solidFill>
                <a:srgbClr val="262526"/>
              </a:solidFill>
            </a:endParaRPr>
          </a:p>
        </p:txBody>
      </p:sp>
      <p:sp>
        <p:nvSpPr>
          <p:cNvPr id="113" name="椭圆 112"/>
          <p:cNvSpPr/>
          <p:nvPr/>
        </p:nvSpPr>
        <p:spPr>
          <a:xfrm>
            <a:off x="3241722" y="1473042"/>
            <a:ext cx="612533" cy="612533"/>
          </a:xfrm>
          <a:prstGeom prst="ellipse">
            <a:avLst/>
          </a:prstGeom>
          <a:gradFill flip="none" rotWithShape="1">
            <a:gsLst>
              <a:gs pos="100000">
                <a:srgbClr val="FCFCFC"/>
              </a:gs>
              <a:gs pos="0">
                <a:srgbClr val="CCCCCC"/>
              </a:gs>
            </a:gsLst>
            <a:lin ang="7200000" scaled="0"/>
            <a:tileRect/>
          </a:gra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b="1">
              <a:solidFill>
                <a:schemeClr val="bg1"/>
              </a:solidFill>
              <a:effectLst>
                <a:outerShdw blurRad="38100" dist="38100" dir="2700000" algn="tl">
                  <a:srgbClr val="000000">
                    <a:alpha val="43137"/>
                  </a:srgbClr>
                </a:outerShdw>
              </a:effectLst>
            </a:endParaRPr>
          </a:p>
        </p:txBody>
      </p:sp>
      <p:sp>
        <p:nvSpPr>
          <p:cNvPr id="114" name="椭圆 113"/>
          <p:cNvSpPr/>
          <p:nvPr/>
        </p:nvSpPr>
        <p:spPr>
          <a:xfrm>
            <a:off x="2225834" y="2478013"/>
            <a:ext cx="612533" cy="612533"/>
          </a:xfrm>
          <a:prstGeom prst="ellipse">
            <a:avLst/>
          </a:prstGeom>
          <a:gradFill flip="none" rotWithShape="1">
            <a:gsLst>
              <a:gs pos="100000">
                <a:srgbClr val="FCFCFC"/>
              </a:gs>
              <a:gs pos="0">
                <a:srgbClr val="CCCCCC"/>
              </a:gs>
            </a:gsLst>
            <a:lin ang="7200000" scaled="0"/>
            <a:tileRect/>
          </a:gra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b="1">
              <a:solidFill>
                <a:schemeClr val="bg1"/>
              </a:solidFill>
              <a:effectLst>
                <a:outerShdw blurRad="38100" dist="38100" dir="2700000" algn="tl">
                  <a:srgbClr val="000000">
                    <a:alpha val="43137"/>
                  </a:srgbClr>
                </a:outerShdw>
              </a:effectLst>
            </a:endParaRPr>
          </a:p>
        </p:txBody>
      </p:sp>
      <p:sp>
        <p:nvSpPr>
          <p:cNvPr id="115" name="椭圆 114"/>
          <p:cNvSpPr/>
          <p:nvPr/>
        </p:nvSpPr>
        <p:spPr>
          <a:xfrm>
            <a:off x="3244149" y="3501921"/>
            <a:ext cx="612533" cy="612533"/>
          </a:xfrm>
          <a:prstGeom prst="ellipse">
            <a:avLst/>
          </a:prstGeom>
          <a:gradFill flip="none" rotWithShape="1">
            <a:gsLst>
              <a:gs pos="100000">
                <a:srgbClr val="FCFCFC"/>
              </a:gs>
              <a:gs pos="0">
                <a:srgbClr val="CCCCCC"/>
              </a:gs>
            </a:gsLst>
            <a:lin ang="7200000" scaled="0"/>
            <a:tileRect/>
          </a:gra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b="1">
              <a:solidFill>
                <a:schemeClr val="bg1"/>
              </a:solidFill>
              <a:effectLst>
                <a:outerShdw blurRad="38100" dist="38100" dir="2700000" algn="tl">
                  <a:srgbClr val="000000">
                    <a:alpha val="43137"/>
                  </a:srgbClr>
                </a:outerShdw>
              </a:effectLst>
            </a:endParaRPr>
          </a:p>
        </p:txBody>
      </p:sp>
      <p:sp>
        <p:nvSpPr>
          <p:cNvPr id="116" name="椭圆 115"/>
          <p:cNvSpPr/>
          <p:nvPr/>
        </p:nvSpPr>
        <p:spPr>
          <a:xfrm>
            <a:off x="4264428" y="2498853"/>
            <a:ext cx="612533" cy="612533"/>
          </a:xfrm>
          <a:prstGeom prst="ellipse">
            <a:avLst/>
          </a:prstGeom>
          <a:gradFill flip="none" rotWithShape="1">
            <a:gsLst>
              <a:gs pos="100000">
                <a:srgbClr val="FCFCFC"/>
              </a:gs>
              <a:gs pos="0">
                <a:srgbClr val="CCCCCC"/>
              </a:gs>
            </a:gsLst>
            <a:lin ang="7200000" scaled="0"/>
            <a:tileRect/>
          </a:gra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b="1">
              <a:solidFill>
                <a:schemeClr val="bg1"/>
              </a:solidFill>
              <a:effectLst>
                <a:outerShdw blurRad="38100" dist="38100" dir="2700000" algn="tl">
                  <a:srgbClr val="000000">
                    <a:alpha val="43137"/>
                  </a:srgbClr>
                </a:outerShdw>
              </a:effectLst>
            </a:endParaRPr>
          </a:p>
        </p:txBody>
      </p:sp>
      <p:sp>
        <p:nvSpPr>
          <p:cNvPr id="117" name="椭圆 116"/>
          <p:cNvSpPr/>
          <p:nvPr/>
        </p:nvSpPr>
        <p:spPr>
          <a:xfrm>
            <a:off x="5275345" y="1480789"/>
            <a:ext cx="612533" cy="612533"/>
          </a:xfrm>
          <a:prstGeom prst="ellipse">
            <a:avLst/>
          </a:prstGeom>
          <a:gradFill flip="none" rotWithShape="1">
            <a:gsLst>
              <a:gs pos="100000">
                <a:srgbClr val="FCFCFC"/>
              </a:gs>
              <a:gs pos="0">
                <a:srgbClr val="CCCCCC"/>
              </a:gs>
            </a:gsLst>
            <a:lin ang="7200000" scaled="0"/>
            <a:tileRect/>
          </a:gra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b="1">
              <a:solidFill>
                <a:schemeClr val="bg1"/>
              </a:solidFill>
              <a:effectLst>
                <a:outerShdw blurRad="38100" dist="38100" dir="2700000" algn="tl">
                  <a:srgbClr val="000000">
                    <a:alpha val="43137"/>
                  </a:srgbClr>
                </a:outerShdw>
              </a:effectLst>
            </a:endParaRPr>
          </a:p>
        </p:txBody>
      </p:sp>
      <p:sp>
        <p:nvSpPr>
          <p:cNvPr id="118" name="椭圆 117"/>
          <p:cNvSpPr/>
          <p:nvPr/>
        </p:nvSpPr>
        <p:spPr>
          <a:xfrm>
            <a:off x="6307325" y="2478013"/>
            <a:ext cx="612533" cy="612533"/>
          </a:xfrm>
          <a:prstGeom prst="ellipse">
            <a:avLst/>
          </a:prstGeom>
          <a:gradFill flip="none" rotWithShape="1">
            <a:gsLst>
              <a:gs pos="100000">
                <a:srgbClr val="FCFCFC"/>
              </a:gs>
              <a:gs pos="0">
                <a:srgbClr val="CCCCCC"/>
              </a:gs>
            </a:gsLst>
            <a:lin ang="7200000" scaled="0"/>
            <a:tileRect/>
          </a:gra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b="1">
              <a:solidFill>
                <a:schemeClr val="bg1"/>
              </a:solidFill>
              <a:effectLst>
                <a:outerShdw blurRad="38100" dist="38100" dir="2700000" algn="tl">
                  <a:srgbClr val="000000">
                    <a:alpha val="43137"/>
                  </a:srgbClr>
                </a:outerShdw>
              </a:effectLst>
            </a:endParaRPr>
          </a:p>
        </p:txBody>
      </p:sp>
      <p:sp>
        <p:nvSpPr>
          <p:cNvPr id="119" name="椭圆 118"/>
          <p:cNvSpPr/>
          <p:nvPr/>
        </p:nvSpPr>
        <p:spPr>
          <a:xfrm>
            <a:off x="5275345" y="3502585"/>
            <a:ext cx="612533" cy="612533"/>
          </a:xfrm>
          <a:prstGeom prst="ellipse">
            <a:avLst/>
          </a:prstGeom>
          <a:gradFill flip="none" rotWithShape="1">
            <a:gsLst>
              <a:gs pos="100000">
                <a:srgbClr val="FCFCFC"/>
              </a:gs>
              <a:gs pos="0">
                <a:srgbClr val="CCCCCC"/>
              </a:gs>
            </a:gsLst>
            <a:lin ang="7200000" scaled="0"/>
            <a:tileRect/>
          </a:gra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b="1">
              <a:solidFill>
                <a:schemeClr val="bg1"/>
              </a:solidFill>
              <a:effectLst>
                <a:outerShdw blurRad="38100" dist="38100" dir="2700000" algn="tl">
                  <a:srgbClr val="000000">
                    <a:alpha val="43137"/>
                  </a:srgbClr>
                </a:outerShdw>
              </a:effectLst>
            </a:endParaRPr>
          </a:p>
        </p:txBody>
      </p:sp>
      <p:sp>
        <p:nvSpPr>
          <p:cNvPr id="120" name="TextBox 119"/>
          <p:cNvSpPr txBox="1"/>
          <p:nvPr/>
        </p:nvSpPr>
        <p:spPr>
          <a:xfrm flipH="1">
            <a:off x="1258057" y="1473042"/>
            <a:ext cx="998615" cy="184666"/>
          </a:xfrm>
          <a:prstGeom prst="rect">
            <a:avLst/>
          </a:prstGeom>
          <a:noFill/>
        </p:spPr>
        <p:txBody>
          <a:bodyPr wrap="square" lIns="0" tIns="0" rIns="0" bIns="0" rtlCol="0" anchor="ctr">
            <a:spAutoFit/>
          </a:bodyPr>
          <a:lstStyle/>
          <a:p>
            <a:pPr algn="r" defTabSz="685738"/>
            <a:r>
              <a:rPr lang="zh-CN" altLang="en-US" sz="1200" b="1" dirty="0" smtClean="0">
                <a:solidFill>
                  <a:srgbClr val="0A4776"/>
                </a:solidFill>
                <a:latin typeface="微软雅黑" pitchFamily="34" charset="-122"/>
                <a:ea typeface="微软雅黑" pitchFamily="34" charset="-122"/>
              </a:rPr>
              <a:t>一些分析</a:t>
            </a:r>
            <a:endParaRPr lang="en-AU" sz="1200" b="1" dirty="0">
              <a:solidFill>
                <a:srgbClr val="0A4776"/>
              </a:solidFill>
              <a:latin typeface="微软雅黑" pitchFamily="34" charset="-122"/>
              <a:ea typeface="微软雅黑" pitchFamily="34" charset="-122"/>
            </a:endParaRPr>
          </a:p>
        </p:txBody>
      </p:sp>
      <p:sp>
        <p:nvSpPr>
          <p:cNvPr id="121" name="Text Placeholder 32"/>
          <p:cNvSpPr txBox="1">
            <a:spLocks/>
          </p:cNvSpPr>
          <p:nvPr/>
        </p:nvSpPr>
        <p:spPr>
          <a:xfrm flipH="1">
            <a:off x="1258053" y="1692307"/>
            <a:ext cx="998614" cy="321980"/>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r">
              <a:lnSpc>
                <a:spcPct val="100000"/>
              </a:lnSpc>
              <a:spcBef>
                <a:spcPts val="0"/>
              </a:spcBef>
              <a:buNone/>
            </a:pPr>
            <a:r>
              <a:rPr lang="en-US" sz="1000" dirty="0">
                <a:solidFill>
                  <a:schemeClr val="tx1">
                    <a:lumMod val="95000"/>
                    <a:lumOff val="5000"/>
                  </a:schemeClr>
                </a:solidFill>
                <a:latin typeface="+mn-lt"/>
                <a:ea typeface="Roboto Light" panose="02000000000000000000" pitchFamily="2" charset="0"/>
              </a:rPr>
              <a:t>Liquorice chupa chups applicake apple pie</a:t>
            </a:r>
          </a:p>
        </p:txBody>
      </p:sp>
      <p:sp>
        <p:nvSpPr>
          <p:cNvPr id="122" name="TextBox 121"/>
          <p:cNvSpPr txBox="1"/>
          <p:nvPr/>
        </p:nvSpPr>
        <p:spPr>
          <a:xfrm flipH="1">
            <a:off x="581895" y="2599614"/>
            <a:ext cx="998615" cy="184666"/>
          </a:xfrm>
          <a:prstGeom prst="rect">
            <a:avLst/>
          </a:prstGeom>
          <a:noFill/>
        </p:spPr>
        <p:txBody>
          <a:bodyPr wrap="square" lIns="0" tIns="0" rIns="0" bIns="0" rtlCol="0" anchor="ctr">
            <a:spAutoFit/>
          </a:bodyPr>
          <a:lstStyle/>
          <a:p>
            <a:pPr algn="r" defTabSz="685738"/>
            <a:r>
              <a:rPr lang="zh-CN" altLang="en-US" sz="1200" b="1" dirty="0">
                <a:solidFill>
                  <a:srgbClr val="0A4776"/>
                </a:solidFill>
                <a:latin typeface="微软雅黑" pitchFamily="34" charset="-122"/>
                <a:ea typeface="微软雅黑" pitchFamily="34" charset="-122"/>
              </a:rPr>
              <a:t>一些分析</a:t>
            </a:r>
            <a:endParaRPr lang="en-AU" altLang="zh-CN" sz="1200" b="1" dirty="0">
              <a:solidFill>
                <a:srgbClr val="0A4776"/>
              </a:solidFill>
              <a:latin typeface="微软雅黑" pitchFamily="34" charset="-122"/>
              <a:ea typeface="微软雅黑" pitchFamily="34" charset="-122"/>
            </a:endParaRPr>
          </a:p>
        </p:txBody>
      </p:sp>
      <p:sp>
        <p:nvSpPr>
          <p:cNvPr id="123" name="Text Placeholder 32"/>
          <p:cNvSpPr txBox="1">
            <a:spLocks/>
          </p:cNvSpPr>
          <p:nvPr/>
        </p:nvSpPr>
        <p:spPr>
          <a:xfrm flipH="1">
            <a:off x="581892" y="2818879"/>
            <a:ext cx="998614" cy="321980"/>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r">
              <a:lnSpc>
                <a:spcPct val="100000"/>
              </a:lnSpc>
              <a:spcBef>
                <a:spcPts val="0"/>
              </a:spcBef>
              <a:buNone/>
            </a:pPr>
            <a:r>
              <a:rPr lang="en-US" sz="1000" dirty="0">
                <a:solidFill>
                  <a:schemeClr val="tx1">
                    <a:lumMod val="95000"/>
                    <a:lumOff val="5000"/>
                  </a:schemeClr>
                </a:solidFill>
                <a:latin typeface="+mn-lt"/>
                <a:ea typeface="Roboto Light" panose="02000000000000000000" pitchFamily="2" charset="0"/>
              </a:rPr>
              <a:t>Liquorice chupa chups applicake apple pie</a:t>
            </a:r>
          </a:p>
        </p:txBody>
      </p:sp>
      <p:sp>
        <p:nvSpPr>
          <p:cNvPr id="124" name="TextBox 123"/>
          <p:cNvSpPr txBox="1"/>
          <p:nvPr/>
        </p:nvSpPr>
        <p:spPr>
          <a:xfrm flipH="1">
            <a:off x="1288209" y="3711618"/>
            <a:ext cx="998615" cy="184666"/>
          </a:xfrm>
          <a:prstGeom prst="rect">
            <a:avLst/>
          </a:prstGeom>
          <a:noFill/>
        </p:spPr>
        <p:txBody>
          <a:bodyPr wrap="square" lIns="0" tIns="0" rIns="0" bIns="0" rtlCol="0" anchor="ctr">
            <a:spAutoFit/>
          </a:bodyPr>
          <a:lstStyle/>
          <a:p>
            <a:pPr algn="r" defTabSz="685738"/>
            <a:r>
              <a:rPr lang="zh-CN" altLang="en-US" sz="1200" b="1" dirty="0">
                <a:solidFill>
                  <a:srgbClr val="0A4776"/>
                </a:solidFill>
                <a:latin typeface="微软雅黑" pitchFamily="34" charset="-122"/>
                <a:ea typeface="微软雅黑" pitchFamily="34" charset="-122"/>
              </a:rPr>
              <a:t>一些分析</a:t>
            </a:r>
            <a:endParaRPr lang="en-AU" altLang="zh-CN" sz="1200" b="1" dirty="0">
              <a:solidFill>
                <a:srgbClr val="0A4776"/>
              </a:solidFill>
              <a:latin typeface="微软雅黑" pitchFamily="34" charset="-122"/>
              <a:ea typeface="微软雅黑" pitchFamily="34" charset="-122"/>
            </a:endParaRPr>
          </a:p>
        </p:txBody>
      </p:sp>
      <p:sp>
        <p:nvSpPr>
          <p:cNvPr id="125" name="Text Placeholder 32"/>
          <p:cNvSpPr txBox="1">
            <a:spLocks/>
          </p:cNvSpPr>
          <p:nvPr/>
        </p:nvSpPr>
        <p:spPr>
          <a:xfrm flipH="1">
            <a:off x="1288206" y="3930883"/>
            <a:ext cx="998614" cy="321980"/>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r">
              <a:lnSpc>
                <a:spcPct val="100000"/>
              </a:lnSpc>
              <a:spcBef>
                <a:spcPts val="0"/>
              </a:spcBef>
              <a:buNone/>
            </a:pPr>
            <a:r>
              <a:rPr lang="en-US" sz="1000" dirty="0">
                <a:solidFill>
                  <a:schemeClr val="tx1">
                    <a:lumMod val="95000"/>
                    <a:lumOff val="5000"/>
                  </a:schemeClr>
                </a:solidFill>
                <a:latin typeface="+mn-lt"/>
                <a:ea typeface="Roboto Light" panose="02000000000000000000" pitchFamily="2" charset="0"/>
              </a:rPr>
              <a:t>Liquorice chupa chups applicake apple pie</a:t>
            </a:r>
          </a:p>
        </p:txBody>
      </p:sp>
      <p:sp>
        <p:nvSpPr>
          <p:cNvPr id="126" name="TextBox 125"/>
          <p:cNvSpPr txBox="1"/>
          <p:nvPr/>
        </p:nvSpPr>
        <p:spPr>
          <a:xfrm flipH="1">
            <a:off x="2287925" y="1467322"/>
            <a:ext cx="466647" cy="307777"/>
          </a:xfrm>
          <a:prstGeom prst="rect">
            <a:avLst/>
          </a:prstGeom>
          <a:noFill/>
        </p:spPr>
        <p:txBody>
          <a:bodyPr wrap="square" lIns="0" tIns="0" rIns="0" bIns="0" rtlCol="0" anchor="ctr">
            <a:spAutoFit/>
          </a:bodyPr>
          <a:lstStyle/>
          <a:p>
            <a:pPr algn="ctr" defTabSz="685738"/>
            <a:r>
              <a:rPr lang="en-AU" sz="2000" b="1" dirty="0">
                <a:solidFill>
                  <a:srgbClr val="0A4776"/>
                </a:solidFill>
                <a:ea typeface="Roboto Black" panose="02000000000000000000" pitchFamily="2" charset="0"/>
              </a:rPr>
              <a:t>01</a:t>
            </a:r>
          </a:p>
        </p:txBody>
      </p:sp>
      <p:sp>
        <p:nvSpPr>
          <p:cNvPr id="127" name="TextBox 126"/>
          <p:cNvSpPr txBox="1"/>
          <p:nvPr/>
        </p:nvSpPr>
        <p:spPr>
          <a:xfrm flipH="1">
            <a:off x="1611761" y="2592810"/>
            <a:ext cx="466647" cy="307777"/>
          </a:xfrm>
          <a:prstGeom prst="rect">
            <a:avLst/>
          </a:prstGeom>
          <a:noFill/>
        </p:spPr>
        <p:txBody>
          <a:bodyPr wrap="square" lIns="0" tIns="0" rIns="0" bIns="0" rtlCol="0" anchor="ctr">
            <a:spAutoFit/>
          </a:bodyPr>
          <a:lstStyle/>
          <a:p>
            <a:pPr algn="ctr" defTabSz="685738"/>
            <a:r>
              <a:rPr lang="en-AU" sz="2000" b="1" dirty="0">
                <a:solidFill>
                  <a:srgbClr val="0A4776"/>
                </a:solidFill>
                <a:ea typeface="Roboto Black" panose="02000000000000000000" pitchFamily="2" charset="0"/>
              </a:rPr>
              <a:t>02</a:t>
            </a:r>
          </a:p>
        </p:txBody>
      </p:sp>
      <p:sp>
        <p:nvSpPr>
          <p:cNvPr id="128" name="TextBox 127"/>
          <p:cNvSpPr txBox="1"/>
          <p:nvPr/>
        </p:nvSpPr>
        <p:spPr>
          <a:xfrm flipH="1">
            <a:off x="2318075" y="3710761"/>
            <a:ext cx="466647" cy="307777"/>
          </a:xfrm>
          <a:prstGeom prst="rect">
            <a:avLst/>
          </a:prstGeom>
          <a:noFill/>
        </p:spPr>
        <p:txBody>
          <a:bodyPr wrap="square" lIns="0" tIns="0" rIns="0" bIns="0" rtlCol="0" anchor="ctr">
            <a:spAutoFit/>
          </a:bodyPr>
          <a:lstStyle/>
          <a:p>
            <a:pPr algn="ctr" defTabSz="685738"/>
            <a:r>
              <a:rPr lang="en-AU" sz="2000" b="1" dirty="0">
                <a:solidFill>
                  <a:srgbClr val="0A4776"/>
                </a:solidFill>
                <a:ea typeface="Roboto Black" panose="02000000000000000000" pitchFamily="2" charset="0"/>
              </a:rPr>
              <a:t>03</a:t>
            </a:r>
          </a:p>
        </p:txBody>
      </p:sp>
      <p:sp>
        <p:nvSpPr>
          <p:cNvPr id="129" name="TextBox 128"/>
          <p:cNvSpPr txBox="1"/>
          <p:nvPr/>
        </p:nvSpPr>
        <p:spPr>
          <a:xfrm>
            <a:off x="6835378" y="1473042"/>
            <a:ext cx="998615" cy="184666"/>
          </a:xfrm>
          <a:prstGeom prst="rect">
            <a:avLst/>
          </a:prstGeom>
          <a:noFill/>
        </p:spPr>
        <p:txBody>
          <a:bodyPr wrap="square" lIns="0" tIns="0" rIns="0" bIns="0" rtlCol="0" anchor="ctr">
            <a:spAutoFit/>
          </a:bodyPr>
          <a:lstStyle/>
          <a:p>
            <a:pPr defTabSz="685738"/>
            <a:r>
              <a:rPr lang="zh-CN" altLang="en-US" sz="1200" b="1" dirty="0">
                <a:solidFill>
                  <a:srgbClr val="0A4776"/>
                </a:solidFill>
                <a:latin typeface="微软雅黑" pitchFamily="34" charset="-122"/>
                <a:ea typeface="微软雅黑" pitchFamily="34" charset="-122"/>
              </a:rPr>
              <a:t>一些分析</a:t>
            </a:r>
            <a:endParaRPr lang="en-AU" altLang="zh-CN" sz="1200" b="1" dirty="0">
              <a:solidFill>
                <a:srgbClr val="0A4776"/>
              </a:solidFill>
              <a:latin typeface="微软雅黑" pitchFamily="34" charset="-122"/>
              <a:ea typeface="微软雅黑" pitchFamily="34" charset="-122"/>
            </a:endParaRPr>
          </a:p>
        </p:txBody>
      </p:sp>
      <p:sp>
        <p:nvSpPr>
          <p:cNvPr id="130" name="Text Placeholder 32"/>
          <p:cNvSpPr txBox="1">
            <a:spLocks/>
          </p:cNvSpPr>
          <p:nvPr/>
        </p:nvSpPr>
        <p:spPr>
          <a:xfrm>
            <a:off x="6835380" y="1692307"/>
            <a:ext cx="998614" cy="321980"/>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00000"/>
              </a:lnSpc>
              <a:spcBef>
                <a:spcPts val="0"/>
              </a:spcBef>
              <a:buNone/>
            </a:pPr>
            <a:r>
              <a:rPr lang="en-US" sz="1000" dirty="0">
                <a:solidFill>
                  <a:schemeClr val="tx1">
                    <a:lumMod val="95000"/>
                    <a:lumOff val="5000"/>
                  </a:schemeClr>
                </a:solidFill>
                <a:latin typeface="+mn-lt"/>
                <a:ea typeface="Roboto Light" panose="02000000000000000000" pitchFamily="2" charset="0"/>
              </a:rPr>
              <a:t>Liquorice chupa chups applicake apple pie</a:t>
            </a:r>
          </a:p>
        </p:txBody>
      </p:sp>
      <p:sp>
        <p:nvSpPr>
          <p:cNvPr id="131" name="TextBox 130"/>
          <p:cNvSpPr txBox="1"/>
          <p:nvPr/>
        </p:nvSpPr>
        <p:spPr>
          <a:xfrm>
            <a:off x="7511541" y="2599614"/>
            <a:ext cx="998615" cy="184666"/>
          </a:xfrm>
          <a:prstGeom prst="rect">
            <a:avLst/>
          </a:prstGeom>
          <a:noFill/>
        </p:spPr>
        <p:txBody>
          <a:bodyPr wrap="square" lIns="0" tIns="0" rIns="0" bIns="0" rtlCol="0" anchor="ctr">
            <a:spAutoFit/>
          </a:bodyPr>
          <a:lstStyle/>
          <a:p>
            <a:pPr defTabSz="685738"/>
            <a:r>
              <a:rPr lang="zh-CN" altLang="en-US" sz="1200" b="1" dirty="0">
                <a:solidFill>
                  <a:srgbClr val="0A4776"/>
                </a:solidFill>
                <a:latin typeface="微软雅黑" pitchFamily="34" charset="-122"/>
                <a:ea typeface="微软雅黑" pitchFamily="34" charset="-122"/>
              </a:rPr>
              <a:t>一些分析</a:t>
            </a:r>
            <a:endParaRPr lang="en-AU" altLang="zh-CN" sz="1200" b="1" dirty="0">
              <a:solidFill>
                <a:srgbClr val="0A4776"/>
              </a:solidFill>
              <a:latin typeface="微软雅黑" pitchFamily="34" charset="-122"/>
              <a:ea typeface="微软雅黑" pitchFamily="34" charset="-122"/>
            </a:endParaRPr>
          </a:p>
        </p:txBody>
      </p:sp>
      <p:sp>
        <p:nvSpPr>
          <p:cNvPr id="132" name="Text Placeholder 32"/>
          <p:cNvSpPr txBox="1">
            <a:spLocks/>
          </p:cNvSpPr>
          <p:nvPr/>
        </p:nvSpPr>
        <p:spPr>
          <a:xfrm>
            <a:off x="7511544" y="2818879"/>
            <a:ext cx="998614" cy="321980"/>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00000"/>
              </a:lnSpc>
              <a:spcBef>
                <a:spcPts val="0"/>
              </a:spcBef>
              <a:buNone/>
            </a:pPr>
            <a:r>
              <a:rPr lang="en-US" sz="1000" dirty="0">
                <a:solidFill>
                  <a:schemeClr val="tx1">
                    <a:lumMod val="95000"/>
                    <a:lumOff val="5000"/>
                  </a:schemeClr>
                </a:solidFill>
                <a:latin typeface="+mn-lt"/>
                <a:ea typeface="Roboto Light" panose="02000000000000000000" pitchFamily="2" charset="0"/>
              </a:rPr>
              <a:t>Liquorice chupa chups applicake apple pie</a:t>
            </a:r>
          </a:p>
        </p:txBody>
      </p:sp>
      <p:sp>
        <p:nvSpPr>
          <p:cNvPr id="164" name="TextBox 163"/>
          <p:cNvSpPr txBox="1"/>
          <p:nvPr/>
        </p:nvSpPr>
        <p:spPr>
          <a:xfrm>
            <a:off x="6805227" y="3711618"/>
            <a:ext cx="998615" cy="184666"/>
          </a:xfrm>
          <a:prstGeom prst="rect">
            <a:avLst/>
          </a:prstGeom>
          <a:noFill/>
        </p:spPr>
        <p:txBody>
          <a:bodyPr wrap="square" lIns="0" tIns="0" rIns="0" bIns="0" rtlCol="0" anchor="ctr">
            <a:spAutoFit/>
          </a:bodyPr>
          <a:lstStyle/>
          <a:p>
            <a:pPr defTabSz="685738"/>
            <a:r>
              <a:rPr lang="zh-CN" altLang="en-US" sz="1200" b="1" dirty="0">
                <a:solidFill>
                  <a:srgbClr val="0A4776"/>
                </a:solidFill>
                <a:latin typeface="微软雅黑" pitchFamily="34" charset="-122"/>
                <a:ea typeface="微软雅黑" pitchFamily="34" charset="-122"/>
              </a:rPr>
              <a:t>一些分析</a:t>
            </a:r>
            <a:endParaRPr lang="en-AU" altLang="zh-CN" sz="1200" b="1" dirty="0">
              <a:solidFill>
                <a:srgbClr val="0A4776"/>
              </a:solidFill>
              <a:latin typeface="微软雅黑" pitchFamily="34" charset="-122"/>
              <a:ea typeface="微软雅黑" pitchFamily="34" charset="-122"/>
            </a:endParaRPr>
          </a:p>
        </p:txBody>
      </p:sp>
      <p:sp>
        <p:nvSpPr>
          <p:cNvPr id="165" name="Text Placeholder 32"/>
          <p:cNvSpPr txBox="1">
            <a:spLocks/>
          </p:cNvSpPr>
          <p:nvPr/>
        </p:nvSpPr>
        <p:spPr>
          <a:xfrm>
            <a:off x="6805230" y="3930883"/>
            <a:ext cx="998614" cy="321980"/>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00000"/>
              </a:lnSpc>
              <a:spcBef>
                <a:spcPts val="0"/>
              </a:spcBef>
              <a:buNone/>
            </a:pPr>
            <a:r>
              <a:rPr lang="en-US" sz="1000" dirty="0">
                <a:solidFill>
                  <a:schemeClr val="tx1">
                    <a:lumMod val="95000"/>
                    <a:lumOff val="5000"/>
                  </a:schemeClr>
                </a:solidFill>
                <a:latin typeface="+mn-lt"/>
                <a:ea typeface="Roboto Light" panose="02000000000000000000" pitchFamily="2" charset="0"/>
              </a:rPr>
              <a:t>Liquorice chupa chups applicake apple pie</a:t>
            </a:r>
          </a:p>
        </p:txBody>
      </p:sp>
      <p:sp>
        <p:nvSpPr>
          <p:cNvPr id="166" name="TextBox 165"/>
          <p:cNvSpPr txBox="1"/>
          <p:nvPr/>
        </p:nvSpPr>
        <p:spPr>
          <a:xfrm>
            <a:off x="6337475" y="1467322"/>
            <a:ext cx="466647" cy="307777"/>
          </a:xfrm>
          <a:prstGeom prst="rect">
            <a:avLst/>
          </a:prstGeom>
          <a:noFill/>
        </p:spPr>
        <p:txBody>
          <a:bodyPr wrap="square" lIns="0" tIns="0" rIns="0" bIns="0" rtlCol="0" anchor="ctr">
            <a:spAutoFit/>
          </a:bodyPr>
          <a:lstStyle/>
          <a:p>
            <a:pPr algn="ctr" defTabSz="685738"/>
            <a:r>
              <a:rPr lang="en-AU" sz="2000" b="1" dirty="0">
                <a:solidFill>
                  <a:srgbClr val="0A4776"/>
                </a:solidFill>
                <a:ea typeface="Roboto Black" panose="02000000000000000000" pitchFamily="2" charset="0"/>
              </a:rPr>
              <a:t>01</a:t>
            </a:r>
          </a:p>
        </p:txBody>
      </p:sp>
      <p:sp>
        <p:nvSpPr>
          <p:cNvPr id="167" name="TextBox 166"/>
          <p:cNvSpPr txBox="1"/>
          <p:nvPr/>
        </p:nvSpPr>
        <p:spPr>
          <a:xfrm>
            <a:off x="7013639" y="2592810"/>
            <a:ext cx="466647" cy="307777"/>
          </a:xfrm>
          <a:prstGeom prst="rect">
            <a:avLst/>
          </a:prstGeom>
          <a:noFill/>
        </p:spPr>
        <p:txBody>
          <a:bodyPr wrap="square" lIns="0" tIns="0" rIns="0" bIns="0" rtlCol="0" anchor="ctr">
            <a:spAutoFit/>
          </a:bodyPr>
          <a:lstStyle/>
          <a:p>
            <a:pPr algn="ctr" defTabSz="685738"/>
            <a:r>
              <a:rPr lang="en-AU" sz="2000" b="1" dirty="0">
                <a:solidFill>
                  <a:srgbClr val="0A4776"/>
                </a:solidFill>
                <a:ea typeface="Roboto Black" panose="02000000000000000000" pitchFamily="2" charset="0"/>
              </a:rPr>
              <a:t>02</a:t>
            </a:r>
          </a:p>
        </p:txBody>
      </p:sp>
      <p:sp>
        <p:nvSpPr>
          <p:cNvPr id="168" name="TextBox 167"/>
          <p:cNvSpPr txBox="1"/>
          <p:nvPr/>
        </p:nvSpPr>
        <p:spPr>
          <a:xfrm>
            <a:off x="6307325" y="3710761"/>
            <a:ext cx="466647" cy="307777"/>
          </a:xfrm>
          <a:prstGeom prst="rect">
            <a:avLst/>
          </a:prstGeom>
          <a:noFill/>
        </p:spPr>
        <p:txBody>
          <a:bodyPr wrap="square" lIns="0" tIns="0" rIns="0" bIns="0" rtlCol="0" anchor="ctr">
            <a:spAutoFit/>
          </a:bodyPr>
          <a:lstStyle/>
          <a:p>
            <a:pPr algn="ctr" defTabSz="685738"/>
            <a:r>
              <a:rPr lang="en-AU" sz="2000" b="1" dirty="0">
                <a:solidFill>
                  <a:srgbClr val="0A4776"/>
                </a:solidFill>
                <a:ea typeface="Roboto Black" panose="02000000000000000000" pitchFamily="2" charset="0"/>
              </a:rPr>
              <a:t>03</a:t>
            </a:r>
          </a:p>
        </p:txBody>
      </p:sp>
      <p:sp>
        <p:nvSpPr>
          <p:cNvPr id="169" name="Freeform 7"/>
          <p:cNvSpPr>
            <a:spLocks noEditPoints="1"/>
          </p:cNvSpPr>
          <p:nvPr/>
        </p:nvSpPr>
        <p:spPr bwMode="auto">
          <a:xfrm>
            <a:off x="5487638" y="3703067"/>
            <a:ext cx="187948" cy="247642"/>
          </a:xfrm>
          <a:custGeom>
            <a:avLst/>
            <a:gdLst>
              <a:gd name="T0" fmla="*/ 219 w 636"/>
              <a:gd name="T1" fmla="*/ 760 h 838"/>
              <a:gd name="T2" fmla="*/ 221 w 636"/>
              <a:gd name="T3" fmla="*/ 786 h 838"/>
              <a:gd name="T4" fmla="*/ 350 w 636"/>
              <a:gd name="T5" fmla="*/ 788 h 838"/>
              <a:gd name="T6" fmla="*/ 358 w 636"/>
              <a:gd name="T7" fmla="*/ 764 h 838"/>
              <a:gd name="T8" fmla="*/ 229 w 636"/>
              <a:gd name="T9" fmla="*/ 752 h 838"/>
              <a:gd name="T10" fmla="*/ 576 w 636"/>
              <a:gd name="T11" fmla="*/ 351 h 838"/>
              <a:gd name="T12" fmla="*/ 556 w 636"/>
              <a:gd name="T13" fmla="*/ 338 h 838"/>
              <a:gd name="T14" fmla="*/ 568 w 636"/>
              <a:gd name="T15" fmla="*/ 302 h 838"/>
              <a:gd name="T16" fmla="*/ 578 w 636"/>
              <a:gd name="T17" fmla="*/ 274 h 838"/>
              <a:gd name="T18" fmla="*/ 574 w 636"/>
              <a:gd name="T19" fmla="*/ 270 h 838"/>
              <a:gd name="T20" fmla="*/ 562 w 636"/>
              <a:gd name="T21" fmla="*/ 213 h 838"/>
              <a:gd name="T22" fmla="*/ 509 w 636"/>
              <a:gd name="T23" fmla="*/ 201 h 838"/>
              <a:gd name="T24" fmla="*/ 471 w 636"/>
              <a:gd name="T25" fmla="*/ 220 h 838"/>
              <a:gd name="T26" fmla="*/ 461 w 636"/>
              <a:gd name="T27" fmla="*/ 270 h 838"/>
              <a:gd name="T28" fmla="*/ 463 w 636"/>
              <a:gd name="T29" fmla="*/ 292 h 838"/>
              <a:gd name="T30" fmla="*/ 475 w 636"/>
              <a:gd name="T31" fmla="*/ 314 h 838"/>
              <a:gd name="T32" fmla="*/ 473 w 636"/>
              <a:gd name="T33" fmla="*/ 347 h 838"/>
              <a:gd name="T34" fmla="*/ 439 w 636"/>
              <a:gd name="T35" fmla="*/ 349 h 838"/>
              <a:gd name="T36" fmla="*/ 413 w 636"/>
              <a:gd name="T37" fmla="*/ 393 h 838"/>
              <a:gd name="T38" fmla="*/ 469 w 636"/>
              <a:gd name="T39" fmla="*/ 399 h 838"/>
              <a:gd name="T40" fmla="*/ 513 w 636"/>
              <a:gd name="T41" fmla="*/ 469 h 838"/>
              <a:gd name="T42" fmla="*/ 618 w 636"/>
              <a:gd name="T43" fmla="*/ 459 h 838"/>
              <a:gd name="T44" fmla="*/ 630 w 636"/>
              <a:gd name="T45" fmla="*/ 399 h 838"/>
              <a:gd name="T46" fmla="*/ 602 w 636"/>
              <a:gd name="T47" fmla="*/ 351 h 838"/>
              <a:gd name="T48" fmla="*/ 463 w 636"/>
              <a:gd name="T49" fmla="*/ 437 h 838"/>
              <a:gd name="T50" fmla="*/ 495 w 636"/>
              <a:gd name="T51" fmla="*/ 530 h 838"/>
              <a:gd name="T52" fmla="*/ 457 w 636"/>
              <a:gd name="T53" fmla="*/ 582 h 838"/>
              <a:gd name="T54" fmla="*/ 231 w 636"/>
              <a:gd name="T55" fmla="*/ 584 h 838"/>
              <a:gd name="T56" fmla="*/ 163 w 636"/>
              <a:gd name="T57" fmla="*/ 564 h 838"/>
              <a:gd name="T58" fmla="*/ 179 w 636"/>
              <a:gd name="T59" fmla="*/ 467 h 838"/>
              <a:gd name="T60" fmla="*/ 243 w 636"/>
              <a:gd name="T61" fmla="*/ 421 h 838"/>
              <a:gd name="T62" fmla="*/ 270 w 636"/>
              <a:gd name="T63" fmla="*/ 411 h 838"/>
              <a:gd name="T64" fmla="*/ 260 w 636"/>
              <a:gd name="T65" fmla="*/ 351 h 838"/>
              <a:gd name="T66" fmla="*/ 245 w 636"/>
              <a:gd name="T67" fmla="*/ 326 h 838"/>
              <a:gd name="T68" fmla="*/ 251 w 636"/>
              <a:gd name="T69" fmla="*/ 304 h 838"/>
              <a:gd name="T70" fmla="*/ 257 w 636"/>
              <a:gd name="T71" fmla="*/ 242 h 838"/>
              <a:gd name="T72" fmla="*/ 286 w 636"/>
              <a:gd name="T73" fmla="*/ 213 h 838"/>
              <a:gd name="T74" fmla="*/ 366 w 636"/>
              <a:gd name="T75" fmla="*/ 209 h 838"/>
              <a:gd name="T76" fmla="*/ 405 w 636"/>
              <a:gd name="T77" fmla="*/ 236 h 838"/>
              <a:gd name="T78" fmla="*/ 411 w 636"/>
              <a:gd name="T79" fmla="*/ 306 h 838"/>
              <a:gd name="T80" fmla="*/ 415 w 636"/>
              <a:gd name="T81" fmla="*/ 312 h 838"/>
              <a:gd name="T82" fmla="*/ 399 w 636"/>
              <a:gd name="T83" fmla="*/ 351 h 838"/>
              <a:gd name="T84" fmla="*/ 380 w 636"/>
              <a:gd name="T85" fmla="*/ 387 h 838"/>
              <a:gd name="T86" fmla="*/ 399 w 636"/>
              <a:gd name="T87" fmla="*/ 421 h 838"/>
              <a:gd name="T88" fmla="*/ 449 w 636"/>
              <a:gd name="T89" fmla="*/ 423 h 838"/>
              <a:gd name="T90" fmla="*/ 550 w 636"/>
              <a:gd name="T91" fmla="*/ 4 h 838"/>
              <a:gd name="T92" fmla="*/ 570 w 636"/>
              <a:gd name="T93" fmla="*/ 28 h 838"/>
              <a:gd name="T94" fmla="*/ 534 w 636"/>
              <a:gd name="T95" fmla="*/ 151 h 838"/>
              <a:gd name="T96" fmla="*/ 76 w 636"/>
              <a:gd name="T97" fmla="*/ 705 h 838"/>
              <a:gd name="T98" fmla="*/ 530 w 636"/>
              <a:gd name="T99" fmla="*/ 598 h 838"/>
              <a:gd name="T100" fmla="*/ 542 w 636"/>
              <a:gd name="T101" fmla="*/ 516 h 838"/>
              <a:gd name="T102" fmla="*/ 570 w 636"/>
              <a:gd name="T103" fmla="*/ 812 h 838"/>
              <a:gd name="T104" fmla="*/ 550 w 636"/>
              <a:gd name="T105" fmla="*/ 836 h 838"/>
              <a:gd name="T106" fmla="*/ 26 w 636"/>
              <a:gd name="T107" fmla="*/ 838 h 838"/>
              <a:gd name="T108" fmla="*/ 2 w 636"/>
              <a:gd name="T109" fmla="*/ 818 h 838"/>
              <a:gd name="T110" fmla="*/ 0 w 636"/>
              <a:gd name="T111" fmla="*/ 28 h 838"/>
              <a:gd name="T112" fmla="*/ 20 w 636"/>
              <a:gd name="T113" fmla="*/ 4 h 8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36" h="838">
                <a:moveTo>
                  <a:pt x="229" y="752"/>
                </a:moveTo>
                <a:lnTo>
                  <a:pt x="229" y="752"/>
                </a:lnTo>
                <a:lnTo>
                  <a:pt x="225" y="754"/>
                </a:lnTo>
                <a:lnTo>
                  <a:pt x="221" y="756"/>
                </a:lnTo>
                <a:lnTo>
                  <a:pt x="219" y="760"/>
                </a:lnTo>
                <a:lnTo>
                  <a:pt x="219" y="764"/>
                </a:lnTo>
                <a:lnTo>
                  <a:pt x="219" y="780"/>
                </a:lnTo>
                <a:lnTo>
                  <a:pt x="219" y="780"/>
                </a:lnTo>
                <a:lnTo>
                  <a:pt x="219" y="784"/>
                </a:lnTo>
                <a:lnTo>
                  <a:pt x="221" y="786"/>
                </a:lnTo>
                <a:lnTo>
                  <a:pt x="225" y="788"/>
                </a:lnTo>
                <a:lnTo>
                  <a:pt x="229" y="790"/>
                </a:lnTo>
                <a:lnTo>
                  <a:pt x="346" y="790"/>
                </a:lnTo>
                <a:lnTo>
                  <a:pt x="346" y="790"/>
                </a:lnTo>
                <a:lnTo>
                  <a:pt x="350" y="788"/>
                </a:lnTo>
                <a:lnTo>
                  <a:pt x="354" y="786"/>
                </a:lnTo>
                <a:lnTo>
                  <a:pt x="356" y="784"/>
                </a:lnTo>
                <a:lnTo>
                  <a:pt x="358" y="780"/>
                </a:lnTo>
                <a:lnTo>
                  <a:pt x="358" y="764"/>
                </a:lnTo>
                <a:lnTo>
                  <a:pt x="358" y="764"/>
                </a:lnTo>
                <a:lnTo>
                  <a:pt x="356" y="760"/>
                </a:lnTo>
                <a:lnTo>
                  <a:pt x="354" y="756"/>
                </a:lnTo>
                <a:lnTo>
                  <a:pt x="350" y="754"/>
                </a:lnTo>
                <a:lnTo>
                  <a:pt x="346" y="752"/>
                </a:lnTo>
                <a:lnTo>
                  <a:pt x="229" y="752"/>
                </a:lnTo>
                <a:lnTo>
                  <a:pt x="229" y="752"/>
                </a:lnTo>
                <a:close/>
                <a:moveTo>
                  <a:pt x="602" y="351"/>
                </a:moveTo>
                <a:lnTo>
                  <a:pt x="602" y="351"/>
                </a:lnTo>
                <a:lnTo>
                  <a:pt x="576" y="351"/>
                </a:lnTo>
                <a:lnTo>
                  <a:pt x="576" y="351"/>
                </a:lnTo>
                <a:lnTo>
                  <a:pt x="566" y="349"/>
                </a:lnTo>
                <a:lnTo>
                  <a:pt x="562" y="347"/>
                </a:lnTo>
                <a:lnTo>
                  <a:pt x="560" y="345"/>
                </a:lnTo>
                <a:lnTo>
                  <a:pt x="560" y="345"/>
                </a:lnTo>
                <a:lnTo>
                  <a:pt x="556" y="338"/>
                </a:lnTo>
                <a:lnTo>
                  <a:pt x="552" y="326"/>
                </a:lnTo>
                <a:lnTo>
                  <a:pt x="552" y="326"/>
                </a:lnTo>
                <a:lnTo>
                  <a:pt x="562" y="316"/>
                </a:lnTo>
                <a:lnTo>
                  <a:pt x="568" y="302"/>
                </a:lnTo>
                <a:lnTo>
                  <a:pt x="568" y="302"/>
                </a:lnTo>
                <a:lnTo>
                  <a:pt x="572" y="298"/>
                </a:lnTo>
                <a:lnTo>
                  <a:pt x="576" y="292"/>
                </a:lnTo>
                <a:lnTo>
                  <a:pt x="576" y="292"/>
                </a:lnTo>
                <a:lnTo>
                  <a:pt x="578" y="284"/>
                </a:lnTo>
                <a:lnTo>
                  <a:pt x="578" y="274"/>
                </a:lnTo>
                <a:lnTo>
                  <a:pt x="578" y="272"/>
                </a:lnTo>
                <a:lnTo>
                  <a:pt x="576" y="270"/>
                </a:lnTo>
                <a:lnTo>
                  <a:pt x="576" y="270"/>
                </a:lnTo>
                <a:lnTo>
                  <a:pt x="574" y="270"/>
                </a:lnTo>
                <a:lnTo>
                  <a:pt x="574" y="270"/>
                </a:lnTo>
                <a:lnTo>
                  <a:pt x="576" y="248"/>
                </a:lnTo>
                <a:lnTo>
                  <a:pt x="576" y="234"/>
                </a:lnTo>
                <a:lnTo>
                  <a:pt x="570" y="222"/>
                </a:lnTo>
                <a:lnTo>
                  <a:pt x="562" y="213"/>
                </a:lnTo>
                <a:lnTo>
                  <a:pt x="562" y="213"/>
                </a:lnTo>
                <a:lnTo>
                  <a:pt x="554" y="207"/>
                </a:lnTo>
                <a:lnTo>
                  <a:pt x="544" y="203"/>
                </a:lnTo>
                <a:lnTo>
                  <a:pt x="532" y="201"/>
                </a:lnTo>
                <a:lnTo>
                  <a:pt x="520" y="199"/>
                </a:lnTo>
                <a:lnTo>
                  <a:pt x="509" y="201"/>
                </a:lnTo>
                <a:lnTo>
                  <a:pt x="499" y="203"/>
                </a:lnTo>
                <a:lnTo>
                  <a:pt x="489" y="207"/>
                </a:lnTo>
                <a:lnTo>
                  <a:pt x="479" y="211"/>
                </a:lnTo>
                <a:lnTo>
                  <a:pt x="479" y="211"/>
                </a:lnTo>
                <a:lnTo>
                  <a:pt x="471" y="220"/>
                </a:lnTo>
                <a:lnTo>
                  <a:pt x="465" y="232"/>
                </a:lnTo>
                <a:lnTo>
                  <a:pt x="463" y="250"/>
                </a:lnTo>
                <a:lnTo>
                  <a:pt x="463" y="268"/>
                </a:lnTo>
                <a:lnTo>
                  <a:pt x="463" y="268"/>
                </a:lnTo>
                <a:lnTo>
                  <a:pt x="461" y="270"/>
                </a:lnTo>
                <a:lnTo>
                  <a:pt x="459" y="272"/>
                </a:lnTo>
                <a:lnTo>
                  <a:pt x="459" y="274"/>
                </a:lnTo>
                <a:lnTo>
                  <a:pt x="459" y="274"/>
                </a:lnTo>
                <a:lnTo>
                  <a:pt x="461" y="284"/>
                </a:lnTo>
                <a:lnTo>
                  <a:pt x="463" y="292"/>
                </a:lnTo>
                <a:lnTo>
                  <a:pt x="463" y="292"/>
                </a:lnTo>
                <a:lnTo>
                  <a:pt x="465" y="298"/>
                </a:lnTo>
                <a:lnTo>
                  <a:pt x="471" y="302"/>
                </a:lnTo>
                <a:lnTo>
                  <a:pt x="471" y="302"/>
                </a:lnTo>
                <a:lnTo>
                  <a:pt x="475" y="314"/>
                </a:lnTo>
                <a:lnTo>
                  <a:pt x="483" y="326"/>
                </a:lnTo>
                <a:lnTo>
                  <a:pt x="483" y="326"/>
                </a:lnTo>
                <a:lnTo>
                  <a:pt x="479" y="338"/>
                </a:lnTo>
                <a:lnTo>
                  <a:pt x="473" y="347"/>
                </a:lnTo>
                <a:lnTo>
                  <a:pt x="473" y="347"/>
                </a:lnTo>
                <a:lnTo>
                  <a:pt x="467" y="349"/>
                </a:lnTo>
                <a:lnTo>
                  <a:pt x="459" y="349"/>
                </a:lnTo>
                <a:lnTo>
                  <a:pt x="459" y="349"/>
                </a:lnTo>
                <a:lnTo>
                  <a:pt x="439" y="349"/>
                </a:lnTo>
                <a:lnTo>
                  <a:pt x="439" y="349"/>
                </a:lnTo>
                <a:lnTo>
                  <a:pt x="433" y="361"/>
                </a:lnTo>
                <a:lnTo>
                  <a:pt x="425" y="369"/>
                </a:lnTo>
                <a:lnTo>
                  <a:pt x="425" y="369"/>
                </a:lnTo>
                <a:lnTo>
                  <a:pt x="419" y="381"/>
                </a:lnTo>
                <a:lnTo>
                  <a:pt x="413" y="393"/>
                </a:lnTo>
                <a:lnTo>
                  <a:pt x="413" y="393"/>
                </a:lnTo>
                <a:lnTo>
                  <a:pt x="413" y="393"/>
                </a:lnTo>
                <a:lnTo>
                  <a:pt x="449" y="393"/>
                </a:lnTo>
                <a:lnTo>
                  <a:pt x="461" y="393"/>
                </a:lnTo>
                <a:lnTo>
                  <a:pt x="469" y="399"/>
                </a:lnTo>
                <a:lnTo>
                  <a:pt x="469" y="399"/>
                </a:lnTo>
                <a:lnTo>
                  <a:pt x="485" y="415"/>
                </a:lnTo>
                <a:lnTo>
                  <a:pt x="497" y="431"/>
                </a:lnTo>
                <a:lnTo>
                  <a:pt x="505" y="449"/>
                </a:lnTo>
                <a:lnTo>
                  <a:pt x="513" y="469"/>
                </a:lnTo>
                <a:lnTo>
                  <a:pt x="513" y="469"/>
                </a:lnTo>
                <a:lnTo>
                  <a:pt x="552" y="469"/>
                </a:lnTo>
                <a:lnTo>
                  <a:pt x="588" y="465"/>
                </a:lnTo>
                <a:lnTo>
                  <a:pt x="604" y="463"/>
                </a:lnTo>
                <a:lnTo>
                  <a:pt x="618" y="459"/>
                </a:lnTo>
                <a:lnTo>
                  <a:pt x="628" y="455"/>
                </a:lnTo>
                <a:lnTo>
                  <a:pt x="636" y="449"/>
                </a:lnTo>
                <a:lnTo>
                  <a:pt x="636" y="449"/>
                </a:lnTo>
                <a:lnTo>
                  <a:pt x="634" y="425"/>
                </a:lnTo>
                <a:lnTo>
                  <a:pt x="630" y="399"/>
                </a:lnTo>
                <a:lnTo>
                  <a:pt x="624" y="385"/>
                </a:lnTo>
                <a:lnTo>
                  <a:pt x="620" y="373"/>
                </a:lnTo>
                <a:lnTo>
                  <a:pt x="612" y="361"/>
                </a:lnTo>
                <a:lnTo>
                  <a:pt x="602" y="351"/>
                </a:lnTo>
                <a:lnTo>
                  <a:pt x="602" y="351"/>
                </a:lnTo>
                <a:lnTo>
                  <a:pt x="602" y="351"/>
                </a:lnTo>
                <a:close/>
                <a:moveTo>
                  <a:pt x="449" y="423"/>
                </a:moveTo>
                <a:lnTo>
                  <a:pt x="449" y="423"/>
                </a:lnTo>
                <a:lnTo>
                  <a:pt x="449" y="423"/>
                </a:lnTo>
                <a:lnTo>
                  <a:pt x="463" y="437"/>
                </a:lnTo>
                <a:lnTo>
                  <a:pt x="475" y="453"/>
                </a:lnTo>
                <a:lnTo>
                  <a:pt x="483" y="473"/>
                </a:lnTo>
                <a:lnTo>
                  <a:pt x="489" y="490"/>
                </a:lnTo>
                <a:lnTo>
                  <a:pt x="493" y="510"/>
                </a:lnTo>
                <a:lnTo>
                  <a:pt x="495" y="530"/>
                </a:lnTo>
                <a:lnTo>
                  <a:pt x="497" y="564"/>
                </a:lnTo>
                <a:lnTo>
                  <a:pt x="497" y="564"/>
                </a:lnTo>
                <a:lnTo>
                  <a:pt x="489" y="570"/>
                </a:lnTo>
                <a:lnTo>
                  <a:pt x="475" y="576"/>
                </a:lnTo>
                <a:lnTo>
                  <a:pt x="457" y="582"/>
                </a:lnTo>
                <a:lnTo>
                  <a:pt x="435" y="584"/>
                </a:lnTo>
                <a:lnTo>
                  <a:pt x="387" y="590"/>
                </a:lnTo>
                <a:lnTo>
                  <a:pt x="334" y="592"/>
                </a:lnTo>
                <a:lnTo>
                  <a:pt x="280" y="590"/>
                </a:lnTo>
                <a:lnTo>
                  <a:pt x="231" y="584"/>
                </a:lnTo>
                <a:lnTo>
                  <a:pt x="209" y="580"/>
                </a:lnTo>
                <a:lnTo>
                  <a:pt x="191" y="576"/>
                </a:lnTo>
                <a:lnTo>
                  <a:pt x="175" y="570"/>
                </a:lnTo>
                <a:lnTo>
                  <a:pt x="163" y="564"/>
                </a:lnTo>
                <a:lnTo>
                  <a:pt x="163" y="564"/>
                </a:lnTo>
                <a:lnTo>
                  <a:pt x="163" y="546"/>
                </a:lnTo>
                <a:lnTo>
                  <a:pt x="163" y="526"/>
                </a:lnTo>
                <a:lnTo>
                  <a:pt x="167" y="506"/>
                </a:lnTo>
                <a:lnTo>
                  <a:pt x="173" y="486"/>
                </a:lnTo>
                <a:lnTo>
                  <a:pt x="179" y="467"/>
                </a:lnTo>
                <a:lnTo>
                  <a:pt x="187" y="449"/>
                </a:lnTo>
                <a:lnTo>
                  <a:pt x="197" y="433"/>
                </a:lnTo>
                <a:lnTo>
                  <a:pt x="209" y="421"/>
                </a:lnTo>
                <a:lnTo>
                  <a:pt x="209" y="421"/>
                </a:lnTo>
                <a:lnTo>
                  <a:pt x="243" y="421"/>
                </a:lnTo>
                <a:lnTo>
                  <a:pt x="243" y="421"/>
                </a:lnTo>
                <a:lnTo>
                  <a:pt x="255" y="421"/>
                </a:lnTo>
                <a:lnTo>
                  <a:pt x="264" y="417"/>
                </a:lnTo>
                <a:lnTo>
                  <a:pt x="264" y="417"/>
                </a:lnTo>
                <a:lnTo>
                  <a:pt x="270" y="411"/>
                </a:lnTo>
                <a:lnTo>
                  <a:pt x="274" y="403"/>
                </a:lnTo>
                <a:lnTo>
                  <a:pt x="278" y="385"/>
                </a:lnTo>
                <a:lnTo>
                  <a:pt x="278" y="385"/>
                </a:lnTo>
                <a:lnTo>
                  <a:pt x="268" y="369"/>
                </a:lnTo>
                <a:lnTo>
                  <a:pt x="260" y="351"/>
                </a:lnTo>
                <a:lnTo>
                  <a:pt x="260" y="351"/>
                </a:lnTo>
                <a:lnTo>
                  <a:pt x="253" y="345"/>
                </a:lnTo>
                <a:lnTo>
                  <a:pt x="249" y="338"/>
                </a:lnTo>
                <a:lnTo>
                  <a:pt x="249" y="338"/>
                </a:lnTo>
                <a:lnTo>
                  <a:pt x="245" y="326"/>
                </a:lnTo>
                <a:lnTo>
                  <a:pt x="245" y="312"/>
                </a:lnTo>
                <a:lnTo>
                  <a:pt x="245" y="308"/>
                </a:lnTo>
                <a:lnTo>
                  <a:pt x="247" y="306"/>
                </a:lnTo>
                <a:lnTo>
                  <a:pt x="247" y="306"/>
                </a:lnTo>
                <a:lnTo>
                  <a:pt x="251" y="304"/>
                </a:lnTo>
                <a:lnTo>
                  <a:pt x="251" y="304"/>
                </a:lnTo>
                <a:lnTo>
                  <a:pt x="249" y="276"/>
                </a:lnTo>
                <a:lnTo>
                  <a:pt x="251" y="264"/>
                </a:lnTo>
                <a:lnTo>
                  <a:pt x="253" y="252"/>
                </a:lnTo>
                <a:lnTo>
                  <a:pt x="257" y="242"/>
                </a:lnTo>
                <a:lnTo>
                  <a:pt x="260" y="234"/>
                </a:lnTo>
                <a:lnTo>
                  <a:pt x="266" y="226"/>
                </a:lnTo>
                <a:lnTo>
                  <a:pt x="274" y="220"/>
                </a:lnTo>
                <a:lnTo>
                  <a:pt x="274" y="220"/>
                </a:lnTo>
                <a:lnTo>
                  <a:pt x="286" y="213"/>
                </a:lnTo>
                <a:lnTo>
                  <a:pt x="300" y="209"/>
                </a:lnTo>
                <a:lnTo>
                  <a:pt x="316" y="205"/>
                </a:lnTo>
                <a:lnTo>
                  <a:pt x="334" y="205"/>
                </a:lnTo>
                <a:lnTo>
                  <a:pt x="350" y="207"/>
                </a:lnTo>
                <a:lnTo>
                  <a:pt x="366" y="209"/>
                </a:lnTo>
                <a:lnTo>
                  <a:pt x="380" y="215"/>
                </a:lnTo>
                <a:lnTo>
                  <a:pt x="391" y="222"/>
                </a:lnTo>
                <a:lnTo>
                  <a:pt x="391" y="222"/>
                </a:lnTo>
                <a:lnTo>
                  <a:pt x="399" y="230"/>
                </a:lnTo>
                <a:lnTo>
                  <a:pt x="405" y="236"/>
                </a:lnTo>
                <a:lnTo>
                  <a:pt x="409" y="244"/>
                </a:lnTo>
                <a:lnTo>
                  <a:pt x="411" y="254"/>
                </a:lnTo>
                <a:lnTo>
                  <a:pt x="413" y="264"/>
                </a:lnTo>
                <a:lnTo>
                  <a:pt x="413" y="276"/>
                </a:lnTo>
                <a:lnTo>
                  <a:pt x="411" y="306"/>
                </a:lnTo>
                <a:lnTo>
                  <a:pt x="411" y="306"/>
                </a:lnTo>
                <a:lnTo>
                  <a:pt x="413" y="306"/>
                </a:lnTo>
                <a:lnTo>
                  <a:pt x="415" y="308"/>
                </a:lnTo>
                <a:lnTo>
                  <a:pt x="415" y="312"/>
                </a:lnTo>
                <a:lnTo>
                  <a:pt x="415" y="312"/>
                </a:lnTo>
                <a:lnTo>
                  <a:pt x="415" y="326"/>
                </a:lnTo>
                <a:lnTo>
                  <a:pt x="411" y="338"/>
                </a:lnTo>
                <a:lnTo>
                  <a:pt x="411" y="338"/>
                </a:lnTo>
                <a:lnTo>
                  <a:pt x="407" y="345"/>
                </a:lnTo>
                <a:lnTo>
                  <a:pt x="399" y="351"/>
                </a:lnTo>
                <a:lnTo>
                  <a:pt x="399" y="351"/>
                </a:lnTo>
                <a:lnTo>
                  <a:pt x="395" y="361"/>
                </a:lnTo>
                <a:lnTo>
                  <a:pt x="391" y="371"/>
                </a:lnTo>
                <a:lnTo>
                  <a:pt x="380" y="387"/>
                </a:lnTo>
                <a:lnTo>
                  <a:pt x="380" y="387"/>
                </a:lnTo>
                <a:lnTo>
                  <a:pt x="384" y="403"/>
                </a:lnTo>
                <a:lnTo>
                  <a:pt x="389" y="413"/>
                </a:lnTo>
                <a:lnTo>
                  <a:pt x="389" y="413"/>
                </a:lnTo>
                <a:lnTo>
                  <a:pt x="393" y="419"/>
                </a:lnTo>
                <a:lnTo>
                  <a:pt x="399" y="421"/>
                </a:lnTo>
                <a:lnTo>
                  <a:pt x="405" y="423"/>
                </a:lnTo>
                <a:lnTo>
                  <a:pt x="413" y="423"/>
                </a:lnTo>
                <a:lnTo>
                  <a:pt x="413" y="423"/>
                </a:lnTo>
                <a:lnTo>
                  <a:pt x="449" y="423"/>
                </a:lnTo>
                <a:lnTo>
                  <a:pt x="449" y="423"/>
                </a:lnTo>
                <a:close/>
                <a:moveTo>
                  <a:pt x="34" y="0"/>
                </a:moveTo>
                <a:lnTo>
                  <a:pt x="536" y="0"/>
                </a:lnTo>
                <a:lnTo>
                  <a:pt x="536" y="0"/>
                </a:lnTo>
                <a:lnTo>
                  <a:pt x="544" y="2"/>
                </a:lnTo>
                <a:lnTo>
                  <a:pt x="550" y="4"/>
                </a:lnTo>
                <a:lnTo>
                  <a:pt x="556" y="6"/>
                </a:lnTo>
                <a:lnTo>
                  <a:pt x="560" y="10"/>
                </a:lnTo>
                <a:lnTo>
                  <a:pt x="564" y="16"/>
                </a:lnTo>
                <a:lnTo>
                  <a:pt x="568" y="20"/>
                </a:lnTo>
                <a:lnTo>
                  <a:pt x="570" y="28"/>
                </a:lnTo>
                <a:lnTo>
                  <a:pt x="570" y="34"/>
                </a:lnTo>
                <a:lnTo>
                  <a:pt x="570" y="161"/>
                </a:lnTo>
                <a:lnTo>
                  <a:pt x="570" y="161"/>
                </a:lnTo>
                <a:lnTo>
                  <a:pt x="552" y="155"/>
                </a:lnTo>
                <a:lnTo>
                  <a:pt x="534" y="151"/>
                </a:lnTo>
                <a:lnTo>
                  <a:pt x="516" y="151"/>
                </a:lnTo>
                <a:lnTo>
                  <a:pt x="497" y="153"/>
                </a:lnTo>
                <a:lnTo>
                  <a:pt x="497" y="72"/>
                </a:lnTo>
                <a:lnTo>
                  <a:pt x="76" y="72"/>
                </a:lnTo>
                <a:lnTo>
                  <a:pt x="76" y="705"/>
                </a:lnTo>
                <a:lnTo>
                  <a:pt x="497" y="705"/>
                </a:lnTo>
                <a:lnTo>
                  <a:pt x="497" y="619"/>
                </a:lnTo>
                <a:lnTo>
                  <a:pt x="497" y="619"/>
                </a:lnTo>
                <a:lnTo>
                  <a:pt x="516" y="609"/>
                </a:lnTo>
                <a:lnTo>
                  <a:pt x="530" y="598"/>
                </a:lnTo>
                <a:lnTo>
                  <a:pt x="546" y="584"/>
                </a:lnTo>
                <a:lnTo>
                  <a:pt x="546" y="564"/>
                </a:lnTo>
                <a:lnTo>
                  <a:pt x="546" y="564"/>
                </a:lnTo>
                <a:lnTo>
                  <a:pt x="544" y="540"/>
                </a:lnTo>
                <a:lnTo>
                  <a:pt x="542" y="516"/>
                </a:lnTo>
                <a:lnTo>
                  <a:pt x="542" y="516"/>
                </a:lnTo>
                <a:lnTo>
                  <a:pt x="570" y="516"/>
                </a:lnTo>
                <a:lnTo>
                  <a:pt x="570" y="804"/>
                </a:lnTo>
                <a:lnTo>
                  <a:pt x="570" y="804"/>
                </a:lnTo>
                <a:lnTo>
                  <a:pt x="570" y="812"/>
                </a:lnTo>
                <a:lnTo>
                  <a:pt x="568" y="818"/>
                </a:lnTo>
                <a:lnTo>
                  <a:pt x="564" y="822"/>
                </a:lnTo>
                <a:lnTo>
                  <a:pt x="560" y="828"/>
                </a:lnTo>
                <a:lnTo>
                  <a:pt x="556" y="832"/>
                </a:lnTo>
                <a:lnTo>
                  <a:pt x="550" y="836"/>
                </a:lnTo>
                <a:lnTo>
                  <a:pt x="544" y="838"/>
                </a:lnTo>
                <a:lnTo>
                  <a:pt x="536" y="838"/>
                </a:lnTo>
                <a:lnTo>
                  <a:pt x="34" y="838"/>
                </a:lnTo>
                <a:lnTo>
                  <a:pt x="34" y="838"/>
                </a:lnTo>
                <a:lnTo>
                  <a:pt x="26" y="838"/>
                </a:lnTo>
                <a:lnTo>
                  <a:pt x="20" y="836"/>
                </a:lnTo>
                <a:lnTo>
                  <a:pt x="14" y="832"/>
                </a:lnTo>
                <a:lnTo>
                  <a:pt x="10" y="828"/>
                </a:lnTo>
                <a:lnTo>
                  <a:pt x="6" y="822"/>
                </a:lnTo>
                <a:lnTo>
                  <a:pt x="2" y="818"/>
                </a:lnTo>
                <a:lnTo>
                  <a:pt x="0" y="812"/>
                </a:lnTo>
                <a:lnTo>
                  <a:pt x="0" y="804"/>
                </a:lnTo>
                <a:lnTo>
                  <a:pt x="0" y="34"/>
                </a:lnTo>
                <a:lnTo>
                  <a:pt x="0" y="34"/>
                </a:lnTo>
                <a:lnTo>
                  <a:pt x="0" y="28"/>
                </a:lnTo>
                <a:lnTo>
                  <a:pt x="2" y="20"/>
                </a:lnTo>
                <a:lnTo>
                  <a:pt x="6" y="16"/>
                </a:lnTo>
                <a:lnTo>
                  <a:pt x="10" y="10"/>
                </a:lnTo>
                <a:lnTo>
                  <a:pt x="14" y="6"/>
                </a:lnTo>
                <a:lnTo>
                  <a:pt x="20" y="4"/>
                </a:lnTo>
                <a:lnTo>
                  <a:pt x="26" y="2"/>
                </a:lnTo>
                <a:lnTo>
                  <a:pt x="34" y="0"/>
                </a:lnTo>
                <a:lnTo>
                  <a:pt x="34" y="0"/>
                </a:lnTo>
                <a:close/>
              </a:path>
            </a:pathLst>
          </a:custGeom>
          <a:solidFill>
            <a:srgbClr val="0A4776"/>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170" name="Freeform 9"/>
          <p:cNvSpPr>
            <a:spLocks noEditPoints="1"/>
          </p:cNvSpPr>
          <p:nvPr/>
        </p:nvSpPr>
        <p:spPr bwMode="auto">
          <a:xfrm>
            <a:off x="2393733" y="2710581"/>
            <a:ext cx="255030" cy="197700"/>
          </a:xfrm>
          <a:custGeom>
            <a:avLst/>
            <a:gdLst>
              <a:gd name="T0" fmla="*/ 377 w 863"/>
              <a:gd name="T1" fmla="*/ 202 h 669"/>
              <a:gd name="T2" fmla="*/ 396 w 863"/>
              <a:gd name="T3" fmla="*/ 171 h 669"/>
              <a:gd name="T4" fmla="*/ 367 w 863"/>
              <a:gd name="T5" fmla="*/ 125 h 669"/>
              <a:gd name="T6" fmla="*/ 367 w 863"/>
              <a:gd name="T7" fmla="*/ 93 h 669"/>
              <a:gd name="T8" fmla="*/ 373 w 863"/>
              <a:gd name="T9" fmla="*/ 30 h 669"/>
              <a:gd name="T10" fmla="*/ 424 w 863"/>
              <a:gd name="T11" fmla="*/ 2 h 669"/>
              <a:gd name="T12" fmla="*/ 494 w 863"/>
              <a:gd name="T13" fmla="*/ 16 h 669"/>
              <a:gd name="T14" fmla="*/ 518 w 863"/>
              <a:gd name="T15" fmla="*/ 67 h 669"/>
              <a:gd name="T16" fmla="*/ 522 w 863"/>
              <a:gd name="T17" fmla="*/ 99 h 669"/>
              <a:gd name="T18" fmla="*/ 508 w 863"/>
              <a:gd name="T19" fmla="*/ 137 h 669"/>
              <a:gd name="T20" fmla="*/ 502 w 863"/>
              <a:gd name="T21" fmla="*/ 198 h 669"/>
              <a:gd name="T22" fmla="*/ 555 w 863"/>
              <a:gd name="T23" fmla="*/ 202 h 669"/>
              <a:gd name="T24" fmla="*/ 597 w 863"/>
              <a:gd name="T25" fmla="*/ 300 h 669"/>
              <a:gd name="T26" fmla="*/ 555 w 863"/>
              <a:gd name="T27" fmla="*/ 351 h 669"/>
              <a:gd name="T28" fmla="*/ 323 w 863"/>
              <a:gd name="T29" fmla="*/ 351 h 669"/>
              <a:gd name="T30" fmla="*/ 291 w 863"/>
              <a:gd name="T31" fmla="*/ 286 h 669"/>
              <a:gd name="T32" fmla="*/ 331 w 863"/>
              <a:gd name="T33" fmla="*/ 202 h 669"/>
              <a:gd name="T34" fmla="*/ 432 w 863"/>
              <a:gd name="T35" fmla="*/ 530 h 669"/>
              <a:gd name="T36" fmla="*/ 524 w 863"/>
              <a:gd name="T37" fmla="*/ 516 h 669"/>
              <a:gd name="T38" fmla="*/ 569 w 863"/>
              <a:gd name="T39" fmla="*/ 486 h 669"/>
              <a:gd name="T40" fmla="*/ 524 w 863"/>
              <a:gd name="T41" fmla="*/ 572 h 669"/>
              <a:gd name="T42" fmla="*/ 393 w 863"/>
              <a:gd name="T43" fmla="*/ 589 h 669"/>
              <a:gd name="T44" fmla="*/ 222 w 863"/>
              <a:gd name="T45" fmla="*/ 77 h 669"/>
              <a:gd name="T46" fmla="*/ 123 w 863"/>
              <a:gd name="T47" fmla="*/ 163 h 669"/>
              <a:gd name="T48" fmla="*/ 135 w 863"/>
              <a:gd name="T49" fmla="*/ 264 h 669"/>
              <a:gd name="T50" fmla="*/ 154 w 863"/>
              <a:gd name="T51" fmla="*/ 242 h 669"/>
              <a:gd name="T52" fmla="*/ 198 w 863"/>
              <a:gd name="T53" fmla="*/ 159 h 669"/>
              <a:gd name="T54" fmla="*/ 220 w 863"/>
              <a:gd name="T55" fmla="*/ 36 h 669"/>
              <a:gd name="T56" fmla="*/ 732 w 863"/>
              <a:gd name="T57" fmla="*/ 99 h 669"/>
              <a:gd name="T58" fmla="*/ 627 w 863"/>
              <a:gd name="T59" fmla="*/ 56 h 669"/>
              <a:gd name="T60" fmla="*/ 567 w 863"/>
              <a:gd name="T61" fmla="*/ 99 h 669"/>
              <a:gd name="T62" fmla="*/ 643 w 863"/>
              <a:gd name="T63" fmla="*/ 103 h 669"/>
              <a:gd name="T64" fmla="*/ 643 w 863"/>
              <a:gd name="T65" fmla="*/ 169 h 669"/>
              <a:gd name="T66" fmla="*/ 196 w 863"/>
              <a:gd name="T67" fmla="*/ 484 h 669"/>
              <a:gd name="T68" fmla="*/ 180 w 863"/>
              <a:gd name="T69" fmla="*/ 540 h 669"/>
              <a:gd name="T70" fmla="*/ 254 w 863"/>
              <a:gd name="T71" fmla="*/ 554 h 669"/>
              <a:gd name="T72" fmla="*/ 271 w 863"/>
              <a:gd name="T73" fmla="*/ 647 h 669"/>
              <a:gd name="T74" fmla="*/ 136 w 863"/>
              <a:gd name="T75" fmla="*/ 669 h 669"/>
              <a:gd name="T76" fmla="*/ 2 w 863"/>
              <a:gd name="T77" fmla="*/ 647 h 669"/>
              <a:gd name="T78" fmla="*/ 19 w 863"/>
              <a:gd name="T79" fmla="*/ 554 h 669"/>
              <a:gd name="T80" fmla="*/ 93 w 863"/>
              <a:gd name="T81" fmla="*/ 540 h 669"/>
              <a:gd name="T82" fmla="*/ 71 w 863"/>
              <a:gd name="T83" fmla="*/ 472 h 669"/>
              <a:gd name="T84" fmla="*/ 41 w 863"/>
              <a:gd name="T85" fmla="*/ 409 h 669"/>
              <a:gd name="T86" fmla="*/ 65 w 863"/>
              <a:gd name="T87" fmla="*/ 329 h 669"/>
              <a:gd name="T88" fmla="*/ 172 w 863"/>
              <a:gd name="T89" fmla="*/ 314 h 669"/>
              <a:gd name="T90" fmla="*/ 224 w 863"/>
              <a:gd name="T91" fmla="*/ 367 h 669"/>
              <a:gd name="T92" fmla="*/ 232 w 863"/>
              <a:gd name="T93" fmla="*/ 470 h 669"/>
              <a:gd name="T94" fmla="*/ 791 w 863"/>
              <a:gd name="T95" fmla="*/ 462 h 669"/>
              <a:gd name="T96" fmla="*/ 821 w 863"/>
              <a:gd name="T97" fmla="*/ 460 h 669"/>
              <a:gd name="T98" fmla="*/ 807 w 863"/>
              <a:gd name="T99" fmla="*/ 339 h 669"/>
              <a:gd name="T100" fmla="*/ 744 w 863"/>
              <a:gd name="T101" fmla="*/ 302 h 669"/>
              <a:gd name="T102" fmla="*/ 656 w 863"/>
              <a:gd name="T103" fmla="*/ 319 h 669"/>
              <a:gd name="T104" fmla="*/ 629 w 863"/>
              <a:gd name="T105" fmla="*/ 421 h 669"/>
              <a:gd name="T106" fmla="*/ 666 w 863"/>
              <a:gd name="T107" fmla="*/ 474 h 669"/>
              <a:gd name="T108" fmla="*/ 682 w 863"/>
              <a:gd name="T109" fmla="*/ 530 h 669"/>
              <a:gd name="T110" fmla="*/ 603 w 863"/>
              <a:gd name="T111" fmla="*/ 554 h 669"/>
              <a:gd name="T112" fmla="*/ 591 w 863"/>
              <a:gd name="T113" fmla="*/ 637 h 669"/>
              <a:gd name="T114" fmla="*/ 766 w 863"/>
              <a:gd name="T115" fmla="*/ 657 h 669"/>
              <a:gd name="T116" fmla="*/ 863 w 863"/>
              <a:gd name="T117" fmla="*/ 615 h 669"/>
              <a:gd name="T118" fmla="*/ 843 w 863"/>
              <a:gd name="T119" fmla="*/ 544 h 669"/>
              <a:gd name="T120" fmla="*/ 766 w 863"/>
              <a:gd name="T121" fmla="*/ 518 h 669"/>
              <a:gd name="T122" fmla="*/ 791 w 863"/>
              <a:gd name="T123" fmla="*/ 462 h 6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63" h="669">
                <a:moveTo>
                  <a:pt x="331" y="202"/>
                </a:moveTo>
                <a:lnTo>
                  <a:pt x="331" y="202"/>
                </a:lnTo>
                <a:lnTo>
                  <a:pt x="365" y="202"/>
                </a:lnTo>
                <a:lnTo>
                  <a:pt x="365" y="202"/>
                </a:lnTo>
                <a:lnTo>
                  <a:pt x="371" y="202"/>
                </a:lnTo>
                <a:lnTo>
                  <a:pt x="377" y="202"/>
                </a:lnTo>
                <a:lnTo>
                  <a:pt x="383" y="200"/>
                </a:lnTo>
                <a:lnTo>
                  <a:pt x="387" y="194"/>
                </a:lnTo>
                <a:lnTo>
                  <a:pt x="387" y="194"/>
                </a:lnTo>
                <a:lnTo>
                  <a:pt x="393" y="185"/>
                </a:lnTo>
                <a:lnTo>
                  <a:pt x="396" y="171"/>
                </a:lnTo>
                <a:lnTo>
                  <a:pt x="396" y="171"/>
                </a:lnTo>
                <a:lnTo>
                  <a:pt x="385" y="155"/>
                </a:lnTo>
                <a:lnTo>
                  <a:pt x="377" y="137"/>
                </a:lnTo>
                <a:lnTo>
                  <a:pt x="377" y="137"/>
                </a:lnTo>
                <a:lnTo>
                  <a:pt x="371" y="131"/>
                </a:lnTo>
                <a:lnTo>
                  <a:pt x="367" y="125"/>
                </a:lnTo>
                <a:lnTo>
                  <a:pt x="367" y="125"/>
                </a:lnTo>
                <a:lnTo>
                  <a:pt x="363" y="113"/>
                </a:lnTo>
                <a:lnTo>
                  <a:pt x="363" y="99"/>
                </a:lnTo>
                <a:lnTo>
                  <a:pt x="363" y="97"/>
                </a:lnTo>
                <a:lnTo>
                  <a:pt x="365" y="95"/>
                </a:lnTo>
                <a:lnTo>
                  <a:pt x="365" y="95"/>
                </a:lnTo>
                <a:lnTo>
                  <a:pt x="367" y="93"/>
                </a:lnTo>
                <a:lnTo>
                  <a:pt x="367" y="93"/>
                </a:lnTo>
                <a:lnTo>
                  <a:pt x="365" y="65"/>
                </a:lnTo>
                <a:lnTo>
                  <a:pt x="365" y="56"/>
                </a:lnTo>
                <a:lnTo>
                  <a:pt x="367" y="46"/>
                </a:lnTo>
                <a:lnTo>
                  <a:pt x="369" y="38"/>
                </a:lnTo>
                <a:lnTo>
                  <a:pt x="373" y="30"/>
                </a:lnTo>
                <a:lnTo>
                  <a:pt x="379" y="24"/>
                </a:lnTo>
                <a:lnTo>
                  <a:pt x="385" y="18"/>
                </a:lnTo>
                <a:lnTo>
                  <a:pt x="385" y="18"/>
                </a:lnTo>
                <a:lnTo>
                  <a:pt x="396" y="10"/>
                </a:lnTo>
                <a:lnTo>
                  <a:pt x="408" y="4"/>
                </a:lnTo>
                <a:lnTo>
                  <a:pt x="424" y="2"/>
                </a:lnTo>
                <a:lnTo>
                  <a:pt x="438" y="0"/>
                </a:lnTo>
                <a:lnTo>
                  <a:pt x="454" y="0"/>
                </a:lnTo>
                <a:lnTo>
                  <a:pt x="470" y="4"/>
                </a:lnTo>
                <a:lnTo>
                  <a:pt x="482" y="8"/>
                </a:lnTo>
                <a:lnTo>
                  <a:pt x="494" y="16"/>
                </a:lnTo>
                <a:lnTo>
                  <a:pt x="494" y="16"/>
                </a:lnTo>
                <a:lnTo>
                  <a:pt x="502" y="22"/>
                </a:lnTo>
                <a:lnTo>
                  <a:pt x="508" y="28"/>
                </a:lnTo>
                <a:lnTo>
                  <a:pt x="512" y="36"/>
                </a:lnTo>
                <a:lnTo>
                  <a:pt x="514" y="46"/>
                </a:lnTo>
                <a:lnTo>
                  <a:pt x="518" y="56"/>
                </a:lnTo>
                <a:lnTo>
                  <a:pt x="518" y="67"/>
                </a:lnTo>
                <a:lnTo>
                  <a:pt x="516" y="93"/>
                </a:lnTo>
                <a:lnTo>
                  <a:pt x="516" y="93"/>
                </a:lnTo>
                <a:lnTo>
                  <a:pt x="520" y="95"/>
                </a:lnTo>
                <a:lnTo>
                  <a:pt x="522" y="97"/>
                </a:lnTo>
                <a:lnTo>
                  <a:pt x="522" y="99"/>
                </a:lnTo>
                <a:lnTo>
                  <a:pt x="522" y="99"/>
                </a:lnTo>
                <a:lnTo>
                  <a:pt x="522" y="113"/>
                </a:lnTo>
                <a:lnTo>
                  <a:pt x="518" y="123"/>
                </a:lnTo>
                <a:lnTo>
                  <a:pt x="518" y="123"/>
                </a:lnTo>
                <a:lnTo>
                  <a:pt x="514" y="131"/>
                </a:lnTo>
                <a:lnTo>
                  <a:pt x="508" y="137"/>
                </a:lnTo>
                <a:lnTo>
                  <a:pt x="508" y="137"/>
                </a:lnTo>
                <a:lnTo>
                  <a:pt x="500" y="153"/>
                </a:lnTo>
                <a:lnTo>
                  <a:pt x="490" y="169"/>
                </a:lnTo>
                <a:lnTo>
                  <a:pt x="490" y="169"/>
                </a:lnTo>
                <a:lnTo>
                  <a:pt x="494" y="187"/>
                </a:lnTo>
                <a:lnTo>
                  <a:pt x="498" y="192"/>
                </a:lnTo>
                <a:lnTo>
                  <a:pt x="502" y="198"/>
                </a:lnTo>
                <a:lnTo>
                  <a:pt x="502" y="198"/>
                </a:lnTo>
                <a:lnTo>
                  <a:pt x="512" y="202"/>
                </a:lnTo>
                <a:lnTo>
                  <a:pt x="524" y="202"/>
                </a:lnTo>
                <a:lnTo>
                  <a:pt x="524" y="202"/>
                </a:lnTo>
                <a:lnTo>
                  <a:pt x="555" y="202"/>
                </a:lnTo>
                <a:lnTo>
                  <a:pt x="555" y="202"/>
                </a:lnTo>
                <a:lnTo>
                  <a:pt x="565" y="214"/>
                </a:lnTo>
                <a:lnTo>
                  <a:pt x="575" y="228"/>
                </a:lnTo>
                <a:lnTo>
                  <a:pt x="583" y="244"/>
                </a:lnTo>
                <a:lnTo>
                  <a:pt x="589" y="262"/>
                </a:lnTo>
                <a:lnTo>
                  <a:pt x="593" y="282"/>
                </a:lnTo>
                <a:lnTo>
                  <a:pt x="597" y="300"/>
                </a:lnTo>
                <a:lnTo>
                  <a:pt x="599" y="319"/>
                </a:lnTo>
                <a:lnTo>
                  <a:pt x="597" y="335"/>
                </a:lnTo>
                <a:lnTo>
                  <a:pt x="597" y="335"/>
                </a:lnTo>
                <a:lnTo>
                  <a:pt x="587" y="341"/>
                </a:lnTo>
                <a:lnTo>
                  <a:pt x="573" y="345"/>
                </a:lnTo>
                <a:lnTo>
                  <a:pt x="555" y="351"/>
                </a:lnTo>
                <a:lnTo>
                  <a:pt x="533" y="353"/>
                </a:lnTo>
                <a:lnTo>
                  <a:pt x="488" y="359"/>
                </a:lnTo>
                <a:lnTo>
                  <a:pt x="438" y="361"/>
                </a:lnTo>
                <a:lnTo>
                  <a:pt x="389" y="359"/>
                </a:lnTo>
                <a:lnTo>
                  <a:pt x="343" y="355"/>
                </a:lnTo>
                <a:lnTo>
                  <a:pt x="323" y="351"/>
                </a:lnTo>
                <a:lnTo>
                  <a:pt x="307" y="347"/>
                </a:lnTo>
                <a:lnTo>
                  <a:pt x="295" y="341"/>
                </a:lnTo>
                <a:lnTo>
                  <a:pt x="285" y="335"/>
                </a:lnTo>
                <a:lnTo>
                  <a:pt x="285" y="335"/>
                </a:lnTo>
                <a:lnTo>
                  <a:pt x="287" y="304"/>
                </a:lnTo>
                <a:lnTo>
                  <a:pt x="291" y="286"/>
                </a:lnTo>
                <a:lnTo>
                  <a:pt x="295" y="268"/>
                </a:lnTo>
                <a:lnTo>
                  <a:pt x="299" y="250"/>
                </a:lnTo>
                <a:lnTo>
                  <a:pt x="307" y="232"/>
                </a:lnTo>
                <a:lnTo>
                  <a:pt x="317" y="216"/>
                </a:lnTo>
                <a:lnTo>
                  <a:pt x="331" y="202"/>
                </a:lnTo>
                <a:lnTo>
                  <a:pt x="331" y="202"/>
                </a:lnTo>
                <a:close/>
                <a:moveTo>
                  <a:pt x="347" y="607"/>
                </a:moveTo>
                <a:lnTo>
                  <a:pt x="315" y="484"/>
                </a:lnTo>
                <a:lnTo>
                  <a:pt x="448" y="486"/>
                </a:lnTo>
                <a:lnTo>
                  <a:pt x="416" y="524"/>
                </a:lnTo>
                <a:lnTo>
                  <a:pt x="416" y="524"/>
                </a:lnTo>
                <a:lnTo>
                  <a:pt x="432" y="530"/>
                </a:lnTo>
                <a:lnTo>
                  <a:pt x="448" y="536"/>
                </a:lnTo>
                <a:lnTo>
                  <a:pt x="464" y="538"/>
                </a:lnTo>
                <a:lnTo>
                  <a:pt x="480" y="536"/>
                </a:lnTo>
                <a:lnTo>
                  <a:pt x="496" y="532"/>
                </a:lnTo>
                <a:lnTo>
                  <a:pt x="510" y="526"/>
                </a:lnTo>
                <a:lnTo>
                  <a:pt x="524" y="516"/>
                </a:lnTo>
                <a:lnTo>
                  <a:pt x="535" y="504"/>
                </a:lnTo>
                <a:lnTo>
                  <a:pt x="535" y="504"/>
                </a:lnTo>
                <a:lnTo>
                  <a:pt x="543" y="492"/>
                </a:lnTo>
                <a:lnTo>
                  <a:pt x="549" y="480"/>
                </a:lnTo>
                <a:lnTo>
                  <a:pt x="569" y="486"/>
                </a:lnTo>
                <a:lnTo>
                  <a:pt x="569" y="486"/>
                </a:lnTo>
                <a:lnTo>
                  <a:pt x="565" y="504"/>
                </a:lnTo>
                <a:lnTo>
                  <a:pt x="559" y="522"/>
                </a:lnTo>
                <a:lnTo>
                  <a:pt x="551" y="538"/>
                </a:lnTo>
                <a:lnTo>
                  <a:pt x="539" y="554"/>
                </a:lnTo>
                <a:lnTo>
                  <a:pt x="539" y="554"/>
                </a:lnTo>
                <a:lnTo>
                  <a:pt x="524" y="572"/>
                </a:lnTo>
                <a:lnTo>
                  <a:pt x="504" y="583"/>
                </a:lnTo>
                <a:lnTo>
                  <a:pt x="482" y="593"/>
                </a:lnTo>
                <a:lnTo>
                  <a:pt x="460" y="597"/>
                </a:lnTo>
                <a:lnTo>
                  <a:pt x="438" y="599"/>
                </a:lnTo>
                <a:lnTo>
                  <a:pt x="414" y="595"/>
                </a:lnTo>
                <a:lnTo>
                  <a:pt x="393" y="589"/>
                </a:lnTo>
                <a:lnTo>
                  <a:pt x="373" y="577"/>
                </a:lnTo>
                <a:lnTo>
                  <a:pt x="347" y="607"/>
                </a:lnTo>
                <a:lnTo>
                  <a:pt x="347" y="607"/>
                </a:lnTo>
                <a:close/>
                <a:moveTo>
                  <a:pt x="220" y="36"/>
                </a:moveTo>
                <a:lnTo>
                  <a:pt x="222" y="77"/>
                </a:lnTo>
                <a:lnTo>
                  <a:pt x="222" y="77"/>
                </a:lnTo>
                <a:lnTo>
                  <a:pt x="200" y="83"/>
                </a:lnTo>
                <a:lnTo>
                  <a:pt x="178" y="93"/>
                </a:lnTo>
                <a:lnTo>
                  <a:pt x="160" y="107"/>
                </a:lnTo>
                <a:lnTo>
                  <a:pt x="144" y="123"/>
                </a:lnTo>
                <a:lnTo>
                  <a:pt x="133" y="143"/>
                </a:lnTo>
                <a:lnTo>
                  <a:pt x="123" y="163"/>
                </a:lnTo>
                <a:lnTo>
                  <a:pt x="119" y="187"/>
                </a:lnTo>
                <a:lnTo>
                  <a:pt x="117" y="210"/>
                </a:lnTo>
                <a:lnTo>
                  <a:pt x="117" y="210"/>
                </a:lnTo>
                <a:lnTo>
                  <a:pt x="121" y="228"/>
                </a:lnTo>
                <a:lnTo>
                  <a:pt x="127" y="246"/>
                </a:lnTo>
                <a:lnTo>
                  <a:pt x="135" y="264"/>
                </a:lnTo>
                <a:lnTo>
                  <a:pt x="144" y="278"/>
                </a:lnTo>
                <a:lnTo>
                  <a:pt x="162" y="270"/>
                </a:lnTo>
                <a:lnTo>
                  <a:pt x="162" y="270"/>
                </a:lnTo>
                <a:lnTo>
                  <a:pt x="158" y="256"/>
                </a:lnTo>
                <a:lnTo>
                  <a:pt x="154" y="242"/>
                </a:lnTo>
                <a:lnTo>
                  <a:pt x="154" y="242"/>
                </a:lnTo>
                <a:lnTo>
                  <a:pt x="156" y="224"/>
                </a:lnTo>
                <a:lnTo>
                  <a:pt x="158" y="208"/>
                </a:lnTo>
                <a:lnTo>
                  <a:pt x="164" y="194"/>
                </a:lnTo>
                <a:lnTo>
                  <a:pt x="174" y="181"/>
                </a:lnTo>
                <a:lnTo>
                  <a:pt x="184" y="169"/>
                </a:lnTo>
                <a:lnTo>
                  <a:pt x="198" y="159"/>
                </a:lnTo>
                <a:lnTo>
                  <a:pt x="212" y="153"/>
                </a:lnTo>
                <a:lnTo>
                  <a:pt x="228" y="147"/>
                </a:lnTo>
                <a:lnTo>
                  <a:pt x="232" y="194"/>
                </a:lnTo>
                <a:lnTo>
                  <a:pt x="327" y="103"/>
                </a:lnTo>
                <a:lnTo>
                  <a:pt x="220" y="36"/>
                </a:lnTo>
                <a:lnTo>
                  <a:pt x="220" y="36"/>
                </a:lnTo>
                <a:close/>
                <a:moveTo>
                  <a:pt x="801" y="159"/>
                </a:moveTo>
                <a:lnTo>
                  <a:pt x="760" y="161"/>
                </a:lnTo>
                <a:lnTo>
                  <a:pt x="760" y="161"/>
                </a:lnTo>
                <a:lnTo>
                  <a:pt x="754" y="139"/>
                </a:lnTo>
                <a:lnTo>
                  <a:pt x="744" y="117"/>
                </a:lnTo>
                <a:lnTo>
                  <a:pt x="732" y="99"/>
                </a:lnTo>
                <a:lnTo>
                  <a:pt x="714" y="83"/>
                </a:lnTo>
                <a:lnTo>
                  <a:pt x="696" y="69"/>
                </a:lnTo>
                <a:lnTo>
                  <a:pt x="674" y="62"/>
                </a:lnTo>
                <a:lnTo>
                  <a:pt x="653" y="56"/>
                </a:lnTo>
                <a:lnTo>
                  <a:pt x="627" y="56"/>
                </a:lnTo>
                <a:lnTo>
                  <a:pt x="627" y="56"/>
                </a:lnTo>
                <a:lnTo>
                  <a:pt x="609" y="58"/>
                </a:lnTo>
                <a:lnTo>
                  <a:pt x="591" y="63"/>
                </a:lnTo>
                <a:lnTo>
                  <a:pt x="575" y="71"/>
                </a:lnTo>
                <a:lnTo>
                  <a:pt x="559" y="81"/>
                </a:lnTo>
                <a:lnTo>
                  <a:pt x="567" y="99"/>
                </a:lnTo>
                <a:lnTo>
                  <a:pt x="567" y="99"/>
                </a:lnTo>
                <a:lnTo>
                  <a:pt x="581" y="95"/>
                </a:lnTo>
                <a:lnTo>
                  <a:pt x="595" y="93"/>
                </a:lnTo>
                <a:lnTo>
                  <a:pt x="595" y="93"/>
                </a:lnTo>
                <a:lnTo>
                  <a:pt x="613" y="93"/>
                </a:lnTo>
                <a:lnTo>
                  <a:pt x="629" y="97"/>
                </a:lnTo>
                <a:lnTo>
                  <a:pt x="643" y="103"/>
                </a:lnTo>
                <a:lnTo>
                  <a:pt x="656" y="111"/>
                </a:lnTo>
                <a:lnTo>
                  <a:pt x="668" y="123"/>
                </a:lnTo>
                <a:lnTo>
                  <a:pt x="678" y="135"/>
                </a:lnTo>
                <a:lnTo>
                  <a:pt x="686" y="151"/>
                </a:lnTo>
                <a:lnTo>
                  <a:pt x="690" y="167"/>
                </a:lnTo>
                <a:lnTo>
                  <a:pt x="643" y="169"/>
                </a:lnTo>
                <a:lnTo>
                  <a:pt x="734" y="266"/>
                </a:lnTo>
                <a:lnTo>
                  <a:pt x="801" y="159"/>
                </a:lnTo>
                <a:lnTo>
                  <a:pt x="801" y="159"/>
                </a:lnTo>
                <a:close/>
                <a:moveTo>
                  <a:pt x="202" y="472"/>
                </a:moveTo>
                <a:lnTo>
                  <a:pt x="202" y="472"/>
                </a:lnTo>
                <a:lnTo>
                  <a:pt x="196" y="484"/>
                </a:lnTo>
                <a:lnTo>
                  <a:pt x="188" y="494"/>
                </a:lnTo>
                <a:lnTo>
                  <a:pt x="180" y="502"/>
                </a:lnTo>
                <a:lnTo>
                  <a:pt x="170" y="510"/>
                </a:lnTo>
                <a:lnTo>
                  <a:pt x="170" y="510"/>
                </a:lnTo>
                <a:lnTo>
                  <a:pt x="174" y="528"/>
                </a:lnTo>
                <a:lnTo>
                  <a:pt x="180" y="540"/>
                </a:lnTo>
                <a:lnTo>
                  <a:pt x="180" y="540"/>
                </a:lnTo>
                <a:lnTo>
                  <a:pt x="218" y="542"/>
                </a:lnTo>
                <a:lnTo>
                  <a:pt x="242" y="546"/>
                </a:lnTo>
                <a:lnTo>
                  <a:pt x="250" y="550"/>
                </a:lnTo>
                <a:lnTo>
                  <a:pt x="254" y="554"/>
                </a:lnTo>
                <a:lnTo>
                  <a:pt x="254" y="554"/>
                </a:lnTo>
                <a:lnTo>
                  <a:pt x="260" y="564"/>
                </a:lnTo>
                <a:lnTo>
                  <a:pt x="266" y="576"/>
                </a:lnTo>
                <a:lnTo>
                  <a:pt x="269" y="587"/>
                </a:lnTo>
                <a:lnTo>
                  <a:pt x="271" y="601"/>
                </a:lnTo>
                <a:lnTo>
                  <a:pt x="273" y="625"/>
                </a:lnTo>
                <a:lnTo>
                  <a:pt x="271" y="647"/>
                </a:lnTo>
                <a:lnTo>
                  <a:pt x="271" y="647"/>
                </a:lnTo>
                <a:lnTo>
                  <a:pt x="260" y="653"/>
                </a:lnTo>
                <a:lnTo>
                  <a:pt x="244" y="657"/>
                </a:lnTo>
                <a:lnTo>
                  <a:pt x="212" y="663"/>
                </a:lnTo>
                <a:lnTo>
                  <a:pt x="174" y="667"/>
                </a:lnTo>
                <a:lnTo>
                  <a:pt x="136" y="669"/>
                </a:lnTo>
                <a:lnTo>
                  <a:pt x="99" y="667"/>
                </a:lnTo>
                <a:lnTo>
                  <a:pt x="61" y="663"/>
                </a:lnTo>
                <a:lnTo>
                  <a:pt x="29" y="657"/>
                </a:lnTo>
                <a:lnTo>
                  <a:pt x="13" y="653"/>
                </a:lnTo>
                <a:lnTo>
                  <a:pt x="2" y="647"/>
                </a:lnTo>
                <a:lnTo>
                  <a:pt x="2" y="647"/>
                </a:lnTo>
                <a:lnTo>
                  <a:pt x="0" y="625"/>
                </a:lnTo>
                <a:lnTo>
                  <a:pt x="2" y="601"/>
                </a:lnTo>
                <a:lnTo>
                  <a:pt x="4" y="587"/>
                </a:lnTo>
                <a:lnTo>
                  <a:pt x="7" y="576"/>
                </a:lnTo>
                <a:lnTo>
                  <a:pt x="13" y="564"/>
                </a:lnTo>
                <a:lnTo>
                  <a:pt x="19" y="554"/>
                </a:lnTo>
                <a:lnTo>
                  <a:pt x="19" y="554"/>
                </a:lnTo>
                <a:lnTo>
                  <a:pt x="23" y="550"/>
                </a:lnTo>
                <a:lnTo>
                  <a:pt x="31" y="546"/>
                </a:lnTo>
                <a:lnTo>
                  <a:pt x="55" y="542"/>
                </a:lnTo>
                <a:lnTo>
                  <a:pt x="93" y="540"/>
                </a:lnTo>
                <a:lnTo>
                  <a:pt x="93" y="540"/>
                </a:lnTo>
                <a:lnTo>
                  <a:pt x="101" y="510"/>
                </a:lnTo>
                <a:lnTo>
                  <a:pt x="101" y="510"/>
                </a:lnTo>
                <a:lnTo>
                  <a:pt x="91" y="502"/>
                </a:lnTo>
                <a:lnTo>
                  <a:pt x="83" y="494"/>
                </a:lnTo>
                <a:lnTo>
                  <a:pt x="77" y="484"/>
                </a:lnTo>
                <a:lnTo>
                  <a:pt x="71" y="472"/>
                </a:lnTo>
                <a:lnTo>
                  <a:pt x="71" y="472"/>
                </a:lnTo>
                <a:lnTo>
                  <a:pt x="41" y="472"/>
                </a:lnTo>
                <a:lnTo>
                  <a:pt x="41" y="472"/>
                </a:lnTo>
                <a:lnTo>
                  <a:pt x="39" y="452"/>
                </a:lnTo>
                <a:lnTo>
                  <a:pt x="39" y="431"/>
                </a:lnTo>
                <a:lnTo>
                  <a:pt x="41" y="409"/>
                </a:lnTo>
                <a:lnTo>
                  <a:pt x="43" y="389"/>
                </a:lnTo>
                <a:lnTo>
                  <a:pt x="47" y="369"/>
                </a:lnTo>
                <a:lnTo>
                  <a:pt x="53" y="353"/>
                </a:lnTo>
                <a:lnTo>
                  <a:pt x="59" y="339"/>
                </a:lnTo>
                <a:lnTo>
                  <a:pt x="65" y="329"/>
                </a:lnTo>
                <a:lnTo>
                  <a:pt x="65" y="329"/>
                </a:lnTo>
                <a:lnTo>
                  <a:pt x="79" y="321"/>
                </a:lnTo>
                <a:lnTo>
                  <a:pt x="95" y="316"/>
                </a:lnTo>
                <a:lnTo>
                  <a:pt x="115" y="312"/>
                </a:lnTo>
                <a:lnTo>
                  <a:pt x="135" y="312"/>
                </a:lnTo>
                <a:lnTo>
                  <a:pt x="152" y="312"/>
                </a:lnTo>
                <a:lnTo>
                  <a:pt x="172" y="314"/>
                </a:lnTo>
                <a:lnTo>
                  <a:pt x="188" y="319"/>
                </a:lnTo>
                <a:lnTo>
                  <a:pt x="202" y="327"/>
                </a:lnTo>
                <a:lnTo>
                  <a:pt x="202" y="327"/>
                </a:lnTo>
                <a:lnTo>
                  <a:pt x="210" y="335"/>
                </a:lnTo>
                <a:lnTo>
                  <a:pt x="218" y="349"/>
                </a:lnTo>
                <a:lnTo>
                  <a:pt x="224" y="367"/>
                </a:lnTo>
                <a:lnTo>
                  <a:pt x="228" y="387"/>
                </a:lnTo>
                <a:lnTo>
                  <a:pt x="232" y="409"/>
                </a:lnTo>
                <a:lnTo>
                  <a:pt x="234" y="431"/>
                </a:lnTo>
                <a:lnTo>
                  <a:pt x="234" y="450"/>
                </a:lnTo>
                <a:lnTo>
                  <a:pt x="232" y="470"/>
                </a:lnTo>
                <a:lnTo>
                  <a:pt x="232" y="470"/>
                </a:lnTo>
                <a:lnTo>
                  <a:pt x="226" y="470"/>
                </a:lnTo>
                <a:lnTo>
                  <a:pt x="216" y="472"/>
                </a:lnTo>
                <a:lnTo>
                  <a:pt x="208" y="472"/>
                </a:lnTo>
                <a:lnTo>
                  <a:pt x="202" y="472"/>
                </a:lnTo>
                <a:lnTo>
                  <a:pt x="202" y="472"/>
                </a:lnTo>
                <a:close/>
                <a:moveTo>
                  <a:pt x="791" y="462"/>
                </a:moveTo>
                <a:lnTo>
                  <a:pt x="791" y="462"/>
                </a:lnTo>
                <a:lnTo>
                  <a:pt x="797" y="462"/>
                </a:lnTo>
                <a:lnTo>
                  <a:pt x="807" y="462"/>
                </a:lnTo>
                <a:lnTo>
                  <a:pt x="815" y="460"/>
                </a:lnTo>
                <a:lnTo>
                  <a:pt x="821" y="460"/>
                </a:lnTo>
                <a:lnTo>
                  <a:pt x="821" y="460"/>
                </a:lnTo>
                <a:lnTo>
                  <a:pt x="823" y="441"/>
                </a:lnTo>
                <a:lnTo>
                  <a:pt x="823" y="421"/>
                </a:lnTo>
                <a:lnTo>
                  <a:pt x="821" y="399"/>
                </a:lnTo>
                <a:lnTo>
                  <a:pt x="817" y="377"/>
                </a:lnTo>
                <a:lnTo>
                  <a:pt x="813" y="357"/>
                </a:lnTo>
                <a:lnTo>
                  <a:pt x="807" y="339"/>
                </a:lnTo>
                <a:lnTo>
                  <a:pt x="799" y="325"/>
                </a:lnTo>
                <a:lnTo>
                  <a:pt x="791" y="318"/>
                </a:lnTo>
                <a:lnTo>
                  <a:pt x="791" y="318"/>
                </a:lnTo>
                <a:lnTo>
                  <a:pt x="778" y="310"/>
                </a:lnTo>
                <a:lnTo>
                  <a:pt x="762" y="304"/>
                </a:lnTo>
                <a:lnTo>
                  <a:pt x="744" y="302"/>
                </a:lnTo>
                <a:lnTo>
                  <a:pt x="724" y="302"/>
                </a:lnTo>
                <a:lnTo>
                  <a:pt x="704" y="302"/>
                </a:lnTo>
                <a:lnTo>
                  <a:pt x="686" y="306"/>
                </a:lnTo>
                <a:lnTo>
                  <a:pt x="668" y="312"/>
                </a:lnTo>
                <a:lnTo>
                  <a:pt x="656" y="319"/>
                </a:lnTo>
                <a:lnTo>
                  <a:pt x="656" y="319"/>
                </a:lnTo>
                <a:lnTo>
                  <a:pt x="649" y="329"/>
                </a:lnTo>
                <a:lnTo>
                  <a:pt x="643" y="343"/>
                </a:lnTo>
                <a:lnTo>
                  <a:pt x="637" y="359"/>
                </a:lnTo>
                <a:lnTo>
                  <a:pt x="633" y="379"/>
                </a:lnTo>
                <a:lnTo>
                  <a:pt x="631" y="399"/>
                </a:lnTo>
                <a:lnTo>
                  <a:pt x="629" y="421"/>
                </a:lnTo>
                <a:lnTo>
                  <a:pt x="629" y="443"/>
                </a:lnTo>
                <a:lnTo>
                  <a:pt x="631" y="462"/>
                </a:lnTo>
                <a:lnTo>
                  <a:pt x="631" y="462"/>
                </a:lnTo>
                <a:lnTo>
                  <a:pt x="660" y="462"/>
                </a:lnTo>
                <a:lnTo>
                  <a:pt x="660" y="462"/>
                </a:lnTo>
                <a:lnTo>
                  <a:pt x="666" y="474"/>
                </a:lnTo>
                <a:lnTo>
                  <a:pt x="672" y="484"/>
                </a:lnTo>
                <a:lnTo>
                  <a:pt x="680" y="492"/>
                </a:lnTo>
                <a:lnTo>
                  <a:pt x="690" y="500"/>
                </a:lnTo>
                <a:lnTo>
                  <a:pt x="690" y="500"/>
                </a:lnTo>
                <a:lnTo>
                  <a:pt x="682" y="530"/>
                </a:lnTo>
                <a:lnTo>
                  <a:pt x="682" y="530"/>
                </a:lnTo>
                <a:lnTo>
                  <a:pt x="645" y="532"/>
                </a:lnTo>
                <a:lnTo>
                  <a:pt x="621" y="536"/>
                </a:lnTo>
                <a:lnTo>
                  <a:pt x="613" y="540"/>
                </a:lnTo>
                <a:lnTo>
                  <a:pt x="609" y="544"/>
                </a:lnTo>
                <a:lnTo>
                  <a:pt x="609" y="544"/>
                </a:lnTo>
                <a:lnTo>
                  <a:pt x="603" y="554"/>
                </a:lnTo>
                <a:lnTo>
                  <a:pt x="597" y="566"/>
                </a:lnTo>
                <a:lnTo>
                  <a:pt x="593" y="577"/>
                </a:lnTo>
                <a:lnTo>
                  <a:pt x="591" y="591"/>
                </a:lnTo>
                <a:lnTo>
                  <a:pt x="589" y="615"/>
                </a:lnTo>
                <a:lnTo>
                  <a:pt x="591" y="637"/>
                </a:lnTo>
                <a:lnTo>
                  <a:pt x="591" y="637"/>
                </a:lnTo>
                <a:lnTo>
                  <a:pt x="605" y="643"/>
                </a:lnTo>
                <a:lnTo>
                  <a:pt x="619" y="647"/>
                </a:lnTo>
                <a:lnTo>
                  <a:pt x="651" y="653"/>
                </a:lnTo>
                <a:lnTo>
                  <a:pt x="688" y="657"/>
                </a:lnTo>
                <a:lnTo>
                  <a:pt x="726" y="659"/>
                </a:lnTo>
                <a:lnTo>
                  <a:pt x="766" y="657"/>
                </a:lnTo>
                <a:lnTo>
                  <a:pt x="801" y="653"/>
                </a:lnTo>
                <a:lnTo>
                  <a:pt x="833" y="647"/>
                </a:lnTo>
                <a:lnTo>
                  <a:pt x="849" y="643"/>
                </a:lnTo>
                <a:lnTo>
                  <a:pt x="861" y="637"/>
                </a:lnTo>
                <a:lnTo>
                  <a:pt x="861" y="637"/>
                </a:lnTo>
                <a:lnTo>
                  <a:pt x="863" y="615"/>
                </a:lnTo>
                <a:lnTo>
                  <a:pt x="861" y="591"/>
                </a:lnTo>
                <a:lnTo>
                  <a:pt x="859" y="577"/>
                </a:lnTo>
                <a:lnTo>
                  <a:pt x="855" y="566"/>
                </a:lnTo>
                <a:lnTo>
                  <a:pt x="851" y="554"/>
                </a:lnTo>
                <a:lnTo>
                  <a:pt x="843" y="544"/>
                </a:lnTo>
                <a:lnTo>
                  <a:pt x="843" y="544"/>
                </a:lnTo>
                <a:lnTo>
                  <a:pt x="839" y="540"/>
                </a:lnTo>
                <a:lnTo>
                  <a:pt x="831" y="536"/>
                </a:lnTo>
                <a:lnTo>
                  <a:pt x="807" y="532"/>
                </a:lnTo>
                <a:lnTo>
                  <a:pt x="770" y="530"/>
                </a:lnTo>
                <a:lnTo>
                  <a:pt x="770" y="530"/>
                </a:lnTo>
                <a:lnTo>
                  <a:pt x="766" y="518"/>
                </a:lnTo>
                <a:lnTo>
                  <a:pt x="760" y="500"/>
                </a:lnTo>
                <a:lnTo>
                  <a:pt x="760" y="500"/>
                </a:lnTo>
                <a:lnTo>
                  <a:pt x="770" y="492"/>
                </a:lnTo>
                <a:lnTo>
                  <a:pt x="778" y="484"/>
                </a:lnTo>
                <a:lnTo>
                  <a:pt x="785" y="474"/>
                </a:lnTo>
                <a:lnTo>
                  <a:pt x="791" y="462"/>
                </a:lnTo>
                <a:lnTo>
                  <a:pt x="791" y="462"/>
                </a:lnTo>
                <a:close/>
              </a:path>
            </a:pathLst>
          </a:custGeom>
          <a:solidFill>
            <a:srgbClr val="0A4776"/>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171" name="Freeform 10"/>
          <p:cNvSpPr>
            <a:spLocks noEditPoints="1"/>
          </p:cNvSpPr>
          <p:nvPr/>
        </p:nvSpPr>
        <p:spPr bwMode="auto">
          <a:xfrm>
            <a:off x="4431064" y="2715605"/>
            <a:ext cx="279262" cy="187652"/>
          </a:xfrm>
          <a:custGeom>
            <a:avLst/>
            <a:gdLst>
              <a:gd name="T0" fmla="*/ 832 w 945"/>
              <a:gd name="T1" fmla="*/ 240 h 635"/>
              <a:gd name="T2" fmla="*/ 885 w 945"/>
              <a:gd name="T3" fmla="*/ 275 h 635"/>
              <a:gd name="T4" fmla="*/ 937 w 945"/>
              <a:gd name="T5" fmla="*/ 311 h 635"/>
              <a:gd name="T6" fmla="*/ 929 w 945"/>
              <a:gd name="T7" fmla="*/ 397 h 635"/>
              <a:gd name="T8" fmla="*/ 774 w 945"/>
              <a:gd name="T9" fmla="*/ 389 h 635"/>
              <a:gd name="T10" fmla="*/ 695 w 945"/>
              <a:gd name="T11" fmla="*/ 309 h 635"/>
              <a:gd name="T12" fmla="*/ 671 w 945"/>
              <a:gd name="T13" fmla="*/ 283 h 635"/>
              <a:gd name="T14" fmla="*/ 754 w 945"/>
              <a:gd name="T15" fmla="*/ 240 h 635"/>
              <a:gd name="T16" fmla="*/ 723 w 945"/>
              <a:gd name="T17" fmla="*/ 200 h 635"/>
              <a:gd name="T18" fmla="*/ 693 w 945"/>
              <a:gd name="T19" fmla="*/ 107 h 635"/>
              <a:gd name="T20" fmla="*/ 733 w 945"/>
              <a:gd name="T21" fmla="*/ 33 h 635"/>
              <a:gd name="T22" fmla="*/ 852 w 945"/>
              <a:gd name="T23" fmla="*/ 29 h 635"/>
              <a:gd name="T24" fmla="*/ 889 w 945"/>
              <a:gd name="T25" fmla="*/ 83 h 635"/>
              <a:gd name="T26" fmla="*/ 899 w 945"/>
              <a:gd name="T27" fmla="*/ 196 h 635"/>
              <a:gd name="T28" fmla="*/ 302 w 945"/>
              <a:gd name="T29" fmla="*/ 361 h 635"/>
              <a:gd name="T30" fmla="*/ 250 w 945"/>
              <a:gd name="T31" fmla="*/ 442 h 635"/>
              <a:gd name="T32" fmla="*/ 225 w 945"/>
              <a:gd name="T33" fmla="*/ 591 h 635"/>
              <a:gd name="T34" fmla="*/ 361 w 945"/>
              <a:gd name="T35" fmla="*/ 629 h 635"/>
              <a:gd name="T36" fmla="*/ 620 w 945"/>
              <a:gd name="T37" fmla="*/ 629 h 635"/>
              <a:gd name="T38" fmla="*/ 768 w 945"/>
              <a:gd name="T39" fmla="*/ 591 h 635"/>
              <a:gd name="T40" fmla="*/ 729 w 945"/>
              <a:gd name="T41" fmla="*/ 404 h 635"/>
              <a:gd name="T42" fmla="*/ 639 w 945"/>
              <a:gd name="T43" fmla="*/ 359 h 635"/>
              <a:gd name="T44" fmla="*/ 590 w 945"/>
              <a:gd name="T45" fmla="*/ 331 h 635"/>
              <a:gd name="T46" fmla="*/ 606 w 945"/>
              <a:gd name="T47" fmla="*/ 260 h 635"/>
              <a:gd name="T48" fmla="*/ 629 w 945"/>
              <a:gd name="T49" fmla="*/ 222 h 635"/>
              <a:gd name="T50" fmla="*/ 625 w 945"/>
              <a:gd name="T51" fmla="*/ 168 h 635"/>
              <a:gd name="T52" fmla="*/ 618 w 945"/>
              <a:gd name="T53" fmla="*/ 69 h 635"/>
              <a:gd name="T54" fmla="*/ 568 w 945"/>
              <a:gd name="T55" fmla="*/ 21 h 635"/>
              <a:gd name="T56" fmla="*/ 417 w 945"/>
              <a:gd name="T57" fmla="*/ 23 h 635"/>
              <a:gd name="T58" fmla="*/ 369 w 945"/>
              <a:gd name="T59" fmla="*/ 71 h 635"/>
              <a:gd name="T60" fmla="*/ 365 w 945"/>
              <a:gd name="T61" fmla="*/ 170 h 635"/>
              <a:gd name="T62" fmla="*/ 361 w 945"/>
              <a:gd name="T63" fmla="*/ 214 h 635"/>
              <a:gd name="T64" fmla="*/ 383 w 945"/>
              <a:gd name="T65" fmla="*/ 246 h 635"/>
              <a:gd name="T66" fmla="*/ 417 w 945"/>
              <a:gd name="T67" fmla="*/ 303 h 635"/>
              <a:gd name="T68" fmla="*/ 385 w 945"/>
              <a:gd name="T69" fmla="*/ 359 h 635"/>
              <a:gd name="T70" fmla="*/ 56 w 945"/>
              <a:gd name="T71" fmla="*/ 246 h 635"/>
              <a:gd name="T72" fmla="*/ 119 w 945"/>
              <a:gd name="T73" fmla="*/ 240 h 635"/>
              <a:gd name="T74" fmla="*/ 127 w 945"/>
              <a:gd name="T75" fmla="*/ 196 h 635"/>
              <a:gd name="T76" fmla="*/ 100 w 945"/>
              <a:gd name="T77" fmla="*/ 148 h 635"/>
              <a:gd name="T78" fmla="*/ 98 w 945"/>
              <a:gd name="T79" fmla="*/ 113 h 635"/>
              <a:gd name="T80" fmla="*/ 102 w 945"/>
              <a:gd name="T81" fmla="*/ 43 h 635"/>
              <a:gd name="T82" fmla="*/ 151 w 945"/>
              <a:gd name="T83" fmla="*/ 4 h 635"/>
              <a:gd name="T84" fmla="*/ 254 w 945"/>
              <a:gd name="T85" fmla="*/ 17 h 635"/>
              <a:gd name="T86" fmla="*/ 280 w 945"/>
              <a:gd name="T87" fmla="*/ 65 h 635"/>
              <a:gd name="T88" fmla="*/ 286 w 945"/>
              <a:gd name="T89" fmla="*/ 117 h 635"/>
              <a:gd name="T90" fmla="*/ 278 w 945"/>
              <a:gd name="T91" fmla="*/ 158 h 635"/>
              <a:gd name="T92" fmla="*/ 248 w 945"/>
              <a:gd name="T93" fmla="*/ 202 h 635"/>
              <a:gd name="T94" fmla="*/ 290 w 945"/>
              <a:gd name="T95" fmla="*/ 244 h 635"/>
              <a:gd name="T96" fmla="*/ 344 w 945"/>
              <a:gd name="T97" fmla="*/ 275 h 635"/>
              <a:gd name="T98" fmla="*/ 284 w 945"/>
              <a:gd name="T99" fmla="*/ 311 h 635"/>
              <a:gd name="T100" fmla="*/ 229 w 945"/>
              <a:gd name="T101" fmla="*/ 375 h 635"/>
              <a:gd name="T102" fmla="*/ 78 w 945"/>
              <a:gd name="T103" fmla="*/ 430 h 635"/>
              <a:gd name="T104" fmla="*/ 4 w 945"/>
              <a:gd name="T105" fmla="*/ 367 h 635"/>
              <a:gd name="T106" fmla="*/ 56 w 945"/>
              <a:gd name="T107" fmla="*/ 246 h 6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45" h="635">
                <a:moveTo>
                  <a:pt x="866" y="200"/>
                </a:moveTo>
                <a:lnTo>
                  <a:pt x="866" y="200"/>
                </a:lnTo>
                <a:lnTo>
                  <a:pt x="860" y="212"/>
                </a:lnTo>
                <a:lnTo>
                  <a:pt x="852" y="222"/>
                </a:lnTo>
                <a:lnTo>
                  <a:pt x="844" y="232"/>
                </a:lnTo>
                <a:lnTo>
                  <a:pt x="832" y="240"/>
                </a:lnTo>
                <a:lnTo>
                  <a:pt x="832" y="240"/>
                </a:lnTo>
                <a:lnTo>
                  <a:pt x="838" y="260"/>
                </a:lnTo>
                <a:lnTo>
                  <a:pt x="842" y="271"/>
                </a:lnTo>
                <a:lnTo>
                  <a:pt x="842" y="271"/>
                </a:lnTo>
                <a:lnTo>
                  <a:pt x="860" y="273"/>
                </a:lnTo>
                <a:lnTo>
                  <a:pt x="885" y="275"/>
                </a:lnTo>
                <a:lnTo>
                  <a:pt x="909" y="279"/>
                </a:lnTo>
                <a:lnTo>
                  <a:pt x="919" y="283"/>
                </a:lnTo>
                <a:lnTo>
                  <a:pt x="923" y="287"/>
                </a:lnTo>
                <a:lnTo>
                  <a:pt x="923" y="287"/>
                </a:lnTo>
                <a:lnTo>
                  <a:pt x="931" y="299"/>
                </a:lnTo>
                <a:lnTo>
                  <a:pt x="937" y="311"/>
                </a:lnTo>
                <a:lnTo>
                  <a:pt x="941" y="325"/>
                </a:lnTo>
                <a:lnTo>
                  <a:pt x="945" y="341"/>
                </a:lnTo>
                <a:lnTo>
                  <a:pt x="945" y="367"/>
                </a:lnTo>
                <a:lnTo>
                  <a:pt x="943" y="391"/>
                </a:lnTo>
                <a:lnTo>
                  <a:pt x="943" y="391"/>
                </a:lnTo>
                <a:lnTo>
                  <a:pt x="929" y="397"/>
                </a:lnTo>
                <a:lnTo>
                  <a:pt x="911" y="402"/>
                </a:lnTo>
                <a:lnTo>
                  <a:pt x="874" y="410"/>
                </a:lnTo>
                <a:lnTo>
                  <a:pt x="832" y="414"/>
                </a:lnTo>
                <a:lnTo>
                  <a:pt x="788" y="414"/>
                </a:lnTo>
                <a:lnTo>
                  <a:pt x="788" y="414"/>
                </a:lnTo>
                <a:lnTo>
                  <a:pt x="774" y="389"/>
                </a:lnTo>
                <a:lnTo>
                  <a:pt x="760" y="363"/>
                </a:lnTo>
                <a:lnTo>
                  <a:pt x="745" y="341"/>
                </a:lnTo>
                <a:lnTo>
                  <a:pt x="729" y="323"/>
                </a:lnTo>
                <a:lnTo>
                  <a:pt x="713" y="309"/>
                </a:lnTo>
                <a:lnTo>
                  <a:pt x="695" y="309"/>
                </a:lnTo>
                <a:lnTo>
                  <a:pt x="695" y="309"/>
                </a:lnTo>
                <a:lnTo>
                  <a:pt x="653" y="309"/>
                </a:lnTo>
                <a:lnTo>
                  <a:pt x="653" y="309"/>
                </a:lnTo>
                <a:lnTo>
                  <a:pt x="659" y="297"/>
                </a:lnTo>
                <a:lnTo>
                  <a:pt x="667" y="287"/>
                </a:lnTo>
                <a:lnTo>
                  <a:pt x="667" y="287"/>
                </a:lnTo>
                <a:lnTo>
                  <a:pt x="671" y="283"/>
                </a:lnTo>
                <a:lnTo>
                  <a:pt x="679" y="279"/>
                </a:lnTo>
                <a:lnTo>
                  <a:pt x="705" y="275"/>
                </a:lnTo>
                <a:lnTo>
                  <a:pt x="731" y="273"/>
                </a:lnTo>
                <a:lnTo>
                  <a:pt x="747" y="271"/>
                </a:lnTo>
                <a:lnTo>
                  <a:pt x="747" y="271"/>
                </a:lnTo>
                <a:lnTo>
                  <a:pt x="754" y="240"/>
                </a:lnTo>
                <a:lnTo>
                  <a:pt x="754" y="240"/>
                </a:lnTo>
                <a:lnTo>
                  <a:pt x="745" y="232"/>
                </a:lnTo>
                <a:lnTo>
                  <a:pt x="737" y="222"/>
                </a:lnTo>
                <a:lnTo>
                  <a:pt x="729" y="212"/>
                </a:lnTo>
                <a:lnTo>
                  <a:pt x="723" y="200"/>
                </a:lnTo>
                <a:lnTo>
                  <a:pt x="723" y="200"/>
                </a:lnTo>
                <a:lnTo>
                  <a:pt x="691" y="198"/>
                </a:lnTo>
                <a:lnTo>
                  <a:pt x="691" y="198"/>
                </a:lnTo>
                <a:lnTo>
                  <a:pt x="689" y="176"/>
                </a:lnTo>
                <a:lnTo>
                  <a:pt x="687" y="152"/>
                </a:lnTo>
                <a:lnTo>
                  <a:pt x="689" y="129"/>
                </a:lnTo>
                <a:lnTo>
                  <a:pt x="693" y="107"/>
                </a:lnTo>
                <a:lnTo>
                  <a:pt x="697" y="85"/>
                </a:lnTo>
                <a:lnTo>
                  <a:pt x="703" y="67"/>
                </a:lnTo>
                <a:lnTo>
                  <a:pt x="709" y="51"/>
                </a:lnTo>
                <a:lnTo>
                  <a:pt x="717" y="41"/>
                </a:lnTo>
                <a:lnTo>
                  <a:pt x="717" y="41"/>
                </a:lnTo>
                <a:lnTo>
                  <a:pt x="733" y="33"/>
                </a:lnTo>
                <a:lnTo>
                  <a:pt x="750" y="25"/>
                </a:lnTo>
                <a:lnTo>
                  <a:pt x="770" y="21"/>
                </a:lnTo>
                <a:lnTo>
                  <a:pt x="792" y="19"/>
                </a:lnTo>
                <a:lnTo>
                  <a:pt x="814" y="21"/>
                </a:lnTo>
                <a:lnTo>
                  <a:pt x="834" y="23"/>
                </a:lnTo>
                <a:lnTo>
                  <a:pt x="852" y="29"/>
                </a:lnTo>
                <a:lnTo>
                  <a:pt x="868" y="37"/>
                </a:lnTo>
                <a:lnTo>
                  <a:pt x="868" y="37"/>
                </a:lnTo>
                <a:lnTo>
                  <a:pt x="872" y="43"/>
                </a:lnTo>
                <a:lnTo>
                  <a:pt x="876" y="47"/>
                </a:lnTo>
                <a:lnTo>
                  <a:pt x="883" y="63"/>
                </a:lnTo>
                <a:lnTo>
                  <a:pt x="889" y="83"/>
                </a:lnTo>
                <a:lnTo>
                  <a:pt x="895" y="105"/>
                </a:lnTo>
                <a:lnTo>
                  <a:pt x="899" y="129"/>
                </a:lnTo>
                <a:lnTo>
                  <a:pt x="901" y="152"/>
                </a:lnTo>
                <a:lnTo>
                  <a:pt x="901" y="176"/>
                </a:lnTo>
                <a:lnTo>
                  <a:pt x="899" y="196"/>
                </a:lnTo>
                <a:lnTo>
                  <a:pt x="899" y="196"/>
                </a:lnTo>
                <a:lnTo>
                  <a:pt x="893" y="198"/>
                </a:lnTo>
                <a:lnTo>
                  <a:pt x="883" y="198"/>
                </a:lnTo>
                <a:lnTo>
                  <a:pt x="874" y="198"/>
                </a:lnTo>
                <a:lnTo>
                  <a:pt x="866" y="200"/>
                </a:lnTo>
                <a:lnTo>
                  <a:pt x="866" y="200"/>
                </a:lnTo>
                <a:close/>
                <a:moveTo>
                  <a:pt x="302" y="361"/>
                </a:moveTo>
                <a:lnTo>
                  <a:pt x="302" y="361"/>
                </a:lnTo>
                <a:lnTo>
                  <a:pt x="290" y="373"/>
                </a:lnTo>
                <a:lnTo>
                  <a:pt x="280" y="385"/>
                </a:lnTo>
                <a:lnTo>
                  <a:pt x="272" y="397"/>
                </a:lnTo>
                <a:lnTo>
                  <a:pt x="264" y="412"/>
                </a:lnTo>
                <a:lnTo>
                  <a:pt x="250" y="442"/>
                </a:lnTo>
                <a:lnTo>
                  <a:pt x="240" y="472"/>
                </a:lnTo>
                <a:lnTo>
                  <a:pt x="232" y="506"/>
                </a:lnTo>
                <a:lnTo>
                  <a:pt x="229" y="535"/>
                </a:lnTo>
                <a:lnTo>
                  <a:pt x="227" y="565"/>
                </a:lnTo>
                <a:lnTo>
                  <a:pt x="225" y="591"/>
                </a:lnTo>
                <a:lnTo>
                  <a:pt x="225" y="591"/>
                </a:lnTo>
                <a:lnTo>
                  <a:pt x="232" y="597"/>
                </a:lnTo>
                <a:lnTo>
                  <a:pt x="240" y="601"/>
                </a:lnTo>
                <a:lnTo>
                  <a:pt x="262" y="611"/>
                </a:lnTo>
                <a:lnTo>
                  <a:pt x="292" y="619"/>
                </a:lnTo>
                <a:lnTo>
                  <a:pt x="326" y="625"/>
                </a:lnTo>
                <a:lnTo>
                  <a:pt x="361" y="629"/>
                </a:lnTo>
                <a:lnTo>
                  <a:pt x="403" y="633"/>
                </a:lnTo>
                <a:lnTo>
                  <a:pt x="445" y="635"/>
                </a:lnTo>
                <a:lnTo>
                  <a:pt x="489" y="635"/>
                </a:lnTo>
                <a:lnTo>
                  <a:pt x="534" y="635"/>
                </a:lnTo>
                <a:lnTo>
                  <a:pt x="578" y="633"/>
                </a:lnTo>
                <a:lnTo>
                  <a:pt x="620" y="629"/>
                </a:lnTo>
                <a:lnTo>
                  <a:pt x="657" y="625"/>
                </a:lnTo>
                <a:lnTo>
                  <a:pt x="693" y="617"/>
                </a:lnTo>
                <a:lnTo>
                  <a:pt x="725" y="611"/>
                </a:lnTo>
                <a:lnTo>
                  <a:pt x="750" y="601"/>
                </a:lnTo>
                <a:lnTo>
                  <a:pt x="768" y="591"/>
                </a:lnTo>
                <a:lnTo>
                  <a:pt x="768" y="591"/>
                </a:lnTo>
                <a:lnTo>
                  <a:pt x="770" y="561"/>
                </a:lnTo>
                <a:lnTo>
                  <a:pt x="768" y="529"/>
                </a:lnTo>
                <a:lnTo>
                  <a:pt x="762" y="498"/>
                </a:lnTo>
                <a:lnTo>
                  <a:pt x="752" y="464"/>
                </a:lnTo>
                <a:lnTo>
                  <a:pt x="743" y="434"/>
                </a:lnTo>
                <a:lnTo>
                  <a:pt x="729" y="404"/>
                </a:lnTo>
                <a:lnTo>
                  <a:pt x="713" y="379"/>
                </a:lnTo>
                <a:lnTo>
                  <a:pt x="703" y="367"/>
                </a:lnTo>
                <a:lnTo>
                  <a:pt x="695" y="359"/>
                </a:lnTo>
                <a:lnTo>
                  <a:pt x="695" y="359"/>
                </a:lnTo>
                <a:lnTo>
                  <a:pt x="639" y="359"/>
                </a:lnTo>
                <a:lnTo>
                  <a:pt x="639" y="359"/>
                </a:lnTo>
                <a:lnTo>
                  <a:pt x="620" y="357"/>
                </a:lnTo>
                <a:lnTo>
                  <a:pt x="610" y="357"/>
                </a:lnTo>
                <a:lnTo>
                  <a:pt x="602" y="353"/>
                </a:lnTo>
                <a:lnTo>
                  <a:pt x="602" y="353"/>
                </a:lnTo>
                <a:lnTo>
                  <a:pt x="596" y="343"/>
                </a:lnTo>
                <a:lnTo>
                  <a:pt x="590" y="331"/>
                </a:lnTo>
                <a:lnTo>
                  <a:pt x="584" y="317"/>
                </a:lnTo>
                <a:lnTo>
                  <a:pt x="580" y="299"/>
                </a:lnTo>
                <a:lnTo>
                  <a:pt x="580" y="299"/>
                </a:lnTo>
                <a:lnTo>
                  <a:pt x="590" y="287"/>
                </a:lnTo>
                <a:lnTo>
                  <a:pt x="600" y="275"/>
                </a:lnTo>
                <a:lnTo>
                  <a:pt x="606" y="260"/>
                </a:lnTo>
                <a:lnTo>
                  <a:pt x="612" y="246"/>
                </a:lnTo>
                <a:lnTo>
                  <a:pt x="612" y="246"/>
                </a:lnTo>
                <a:lnTo>
                  <a:pt x="618" y="242"/>
                </a:lnTo>
                <a:lnTo>
                  <a:pt x="621" y="236"/>
                </a:lnTo>
                <a:lnTo>
                  <a:pt x="629" y="222"/>
                </a:lnTo>
                <a:lnTo>
                  <a:pt x="629" y="222"/>
                </a:lnTo>
                <a:lnTo>
                  <a:pt x="635" y="204"/>
                </a:lnTo>
                <a:lnTo>
                  <a:pt x="635" y="180"/>
                </a:lnTo>
                <a:lnTo>
                  <a:pt x="635" y="174"/>
                </a:lnTo>
                <a:lnTo>
                  <a:pt x="631" y="172"/>
                </a:lnTo>
                <a:lnTo>
                  <a:pt x="631" y="172"/>
                </a:lnTo>
                <a:lnTo>
                  <a:pt x="625" y="168"/>
                </a:lnTo>
                <a:lnTo>
                  <a:pt x="625" y="168"/>
                </a:lnTo>
                <a:lnTo>
                  <a:pt x="629" y="144"/>
                </a:lnTo>
                <a:lnTo>
                  <a:pt x="629" y="123"/>
                </a:lnTo>
                <a:lnTo>
                  <a:pt x="627" y="103"/>
                </a:lnTo>
                <a:lnTo>
                  <a:pt x="623" y="85"/>
                </a:lnTo>
                <a:lnTo>
                  <a:pt x="618" y="69"/>
                </a:lnTo>
                <a:lnTo>
                  <a:pt x="610" y="55"/>
                </a:lnTo>
                <a:lnTo>
                  <a:pt x="602" y="43"/>
                </a:lnTo>
                <a:lnTo>
                  <a:pt x="590" y="33"/>
                </a:lnTo>
                <a:lnTo>
                  <a:pt x="590" y="33"/>
                </a:lnTo>
                <a:lnTo>
                  <a:pt x="580" y="27"/>
                </a:lnTo>
                <a:lnTo>
                  <a:pt x="568" y="21"/>
                </a:lnTo>
                <a:lnTo>
                  <a:pt x="544" y="13"/>
                </a:lnTo>
                <a:lnTo>
                  <a:pt x="518" y="8"/>
                </a:lnTo>
                <a:lnTo>
                  <a:pt x="492" y="8"/>
                </a:lnTo>
                <a:lnTo>
                  <a:pt x="465" y="10"/>
                </a:lnTo>
                <a:lnTo>
                  <a:pt x="439" y="15"/>
                </a:lnTo>
                <a:lnTo>
                  <a:pt x="417" y="23"/>
                </a:lnTo>
                <a:lnTo>
                  <a:pt x="405" y="31"/>
                </a:lnTo>
                <a:lnTo>
                  <a:pt x="395" y="37"/>
                </a:lnTo>
                <a:lnTo>
                  <a:pt x="395" y="37"/>
                </a:lnTo>
                <a:lnTo>
                  <a:pt x="385" y="47"/>
                </a:lnTo>
                <a:lnTo>
                  <a:pt x="377" y="59"/>
                </a:lnTo>
                <a:lnTo>
                  <a:pt x="369" y="71"/>
                </a:lnTo>
                <a:lnTo>
                  <a:pt x="365" y="87"/>
                </a:lnTo>
                <a:lnTo>
                  <a:pt x="363" y="103"/>
                </a:lnTo>
                <a:lnTo>
                  <a:pt x="361" y="123"/>
                </a:lnTo>
                <a:lnTo>
                  <a:pt x="363" y="144"/>
                </a:lnTo>
                <a:lnTo>
                  <a:pt x="365" y="170"/>
                </a:lnTo>
                <a:lnTo>
                  <a:pt x="365" y="170"/>
                </a:lnTo>
                <a:lnTo>
                  <a:pt x="363" y="172"/>
                </a:lnTo>
                <a:lnTo>
                  <a:pt x="360" y="174"/>
                </a:lnTo>
                <a:lnTo>
                  <a:pt x="360" y="180"/>
                </a:lnTo>
                <a:lnTo>
                  <a:pt x="360" y="180"/>
                </a:lnTo>
                <a:lnTo>
                  <a:pt x="360" y="204"/>
                </a:lnTo>
                <a:lnTo>
                  <a:pt x="361" y="214"/>
                </a:lnTo>
                <a:lnTo>
                  <a:pt x="365" y="224"/>
                </a:lnTo>
                <a:lnTo>
                  <a:pt x="365" y="224"/>
                </a:lnTo>
                <a:lnTo>
                  <a:pt x="369" y="230"/>
                </a:lnTo>
                <a:lnTo>
                  <a:pt x="373" y="236"/>
                </a:lnTo>
                <a:lnTo>
                  <a:pt x="377" y="242"/>
                </a:lnTo>
                <a:lnTo>
                  <a:pt x="383" y="246"/>
                </a:lnTo>
                <a:lnTo>
                  <a:pt x="383" y="246"/>
                </a:lnTo>
                <a:lnTo>
                  <a:pt x="389" y="262"/>
                </a:lnTo>
                <a:lnTo>
                  <a:pt x="397" y="277"/>
                </a:lnTo>
                <a:lnTo>
                  <a:pt x="407" y="291"/>
                </a:lnTo>
                <a:lnTo>
                  <a:pt x="417" y="303"/>
                </a:lnTo>
                <a:lnTo>
                  <a:pt x="417" y="303"/>
                </a:lnTo>
                <a:lnTo>
                  <a:pt x="411" y="329"/>
                </a:lnTo>
                <a:lnTo>
                  <a:pt x="407" y="339"/>
                </a:lnTo>
                <a:lnTo>
                  <a:pt x="401" y="347"/>
                </a:lnTo>
                <a:lnTo>
                  <a:pt x="401" y="347"/>
                </a:lnTo>
                <a:lnTo>
                  <a:pt x="393" y="355"/>
                </a:lnTo>
                <a:lnTo>
                  <a:pt x="385" y="359"/>
                </a:lnTo>
                <a:lnTo>
                  <a:pt x="373" y="361"/>
                </a:lnTo>
                <a:lnTo>
                  <a:pt x="361" y="361"/>
                </a:lnTo>
                <a:lnTo>
                  <a:pt x="361" y="361"/>
                </a:lnTo>
                <a:lnTo>
                  <a:pt x="302" y="361"/>
                </a:lnTo>
                <a:lnTo>
                  <a:pt x="302" y="361"/>
                </a:lnTo>
                <a:close/>
                <a:moveTo>
                  <a:pt x="56" y="246"/>
                </a:moveTo>
                <a:lnTo>
                  <a:pt x="56" y="246"/>
                </a:lnTo>
                <a:lnTo>
                  <a:pt x="96" y="246"/>
                </a:lnTo>
                <a:lnTo>
                  <a:pt x="96" y="246"/>
                </a:lnTo>
                <a:lnTo>
                  <a:pt x="105" y="246"/>
                </a:lnTo>
                <a:lnTo>
                  <a:pt x="111" y="244"/>
                </a:lnTo>
                <a:lnTo>
                  <a:pt x="119" y="240"/>
                </a:lnTo>
                <a:lnTo>
                  <a:pt x="123" y="236"/>
                </a:lnTo>
                <a:lnTo>
                  <a:pt x="123" y="236"/>
                </a:lnTo>
                <a:lnTo>
                  <a:pt x="131" y="222"/>
                </a:lnTo>
                <a:lnTo>
                  <a:pt x="135" y="206"/>
                </a:lnTo>
                <a:lnTo>
                  <a:pt x="135" y="206"/>
                </a:lnTo>
                <a:lnTo>
                  <a:pt x="127" y="196"/>
                </a:lnTo>
                <a:lnTo>
                  <a:pt x="121" y="186"/>
                </a:lnTo>
                <a:lnTo>
                  <a:pt x="115" y="176"/>
                </a:lnTo>
                <a:lnTo>
                  <a:pt x="111" y="164"/>
                </a:lnTo>
                <a:lnTo>
                  <a:pt x="111" y="164"/>
                </a:lnTo>
                <a:lnTo>
                  <a:pt x="103" y="158"/>
                </a:lnTo>
                <a:lnTo>
                  <a:pt x="100" y="148"/>
                </a:lnTo>
                <a:lnTo>
                  <a:pt x="100" y="148"/>
                </a:lnTo>
                <a:lnTo>
                  <a:pt x="96" y="137"/>
                </a:lnTo>
                <a:lnTo>
                  <a:pt x="94" y="119"/>
                </a:lnTo>
                <a:lnTo>
                  <a:pt x="94" y="117"/>
                </a:lnTo>
                <a:lnTo>
                  <a:pt x="98" y="113"/>
                </a:lnTo>
                <a:lnTo>
                  <a:pt x="98" y="113"/>
                </a:lnTo>
                <a:lnTo>
                  <a:pt x="100" y="113"/>
                </a:lnTo>
                <a:lnTo>
                  <a:pt x="100" y="113"/>
                </a:lnTo>
                <a:lnTo>
                  <a:pt x="96" y="79"/>
                </a:lnTo>
                <a:lnTo>
                  <a:pt x="98" y="65"/>
                </a:lnTo>
                <a:lnTo>
                  <a:pt x="100" y="53"/>
                </a:lnTo>
                <a:lnTo>
                  <a:pt x="102" y="43"/>
                </a:lnTo>
                <a:lnTo>
                  <a:pt x="107" y="35"/>
                </a:lnTo>
                <a:lnTo>
                  <a:pt x="113" y="27"/>
                </a:lnTo>
                <a:lnTo>
                  <a:pt x="119" y="19"/>
                </a:lnTo>
                <a:lnTo>
                  <a:pt x="119" y="19"/>
                </a:lnTo>
                <a:lnTo>
                  <a:pt x="135" y="11"/>
                </a:lnTo>
                <a:lnTo>
                  <a:pt x="151" y="4"/>
                </a:lnTo>
                <a:lnTo>
                  <a:pt x="169" y="0"/>
                </a:lnTo>
                <a:lnTo>
                  <a:pt x="187" y="0"/>
                </a:lnTo>
                <a:lnTo>
                  <a:pt x="205" y="0"/>
                </a:lnTo>
                <a:lnTo>
                  <a:pt x="223" y="4"/>
                </a:lnTo>
                <a:lnTo>
                  <a:pt x="240" y="10"/>
                </a:lnTo>
                <a:lnTo>
                  <a:pt x="254" y="17"/>
                </a:lnTo>
                <a:lnTo>
                  <a:pt x="254" y="17"/>
                </a:lnTo>
                <a:lnTo>
                  <a:pt x="262" y="25"/>
                </a:lnTo>
                <a:lnTo>
                  <a:pt x="270" y="33"/>
                </a:lnTo>
                <a:lnTo>
                  <a:pt x="274" y="43"/>
                </a:lnTo>
                <a:lnTo>
                  <a:pt x="278" y="53"/>
                </a:lnTo>
                <a:lnTo>
                  <a:pt x="280" y="65"/>
                </a:lnTo>
                <a:lnTo>
                  <a:pt x="282" y="79"/>
                </a:lnTo>
                <a:lnTo>
                  <a:pt x="282" y="95"/>
                </a:lnTo>
                <a:lnTo>
                  <a:pt x="280" y="111"/>
                </a:lnTo>
                <a:lnTo>
                  <a:pt x="280" y="111"/>
                </a:lnTo>
                <a:lnTo>
                  <a:pt x="284" y="113"/>
                </a:lnTo>
                <a:lnTo>
                  <a:pt x="286" y="117"/>
                </a:lnTo>
                <a:lnTo>
                  <a:pt x="286" y="119"/>
                </a:lnTo>
                <a:lnTo>
                  <a:pt x="286" y="119"/>
                </a:lnTo>
                <a:lnTo>
                  <a:pt x="286" y="137"/>
                </a:lnTo>
                <a:lnTo>
                  <a:pt x="282" y="148"/>
                </a:lnTo>
                <a:lnTo>
                  <a:pt x="282" y="148"/>
                </a:lnTo>
                <a:lnTo>
                  <a:pt x="278" y="158"/>
                </a:lnTo>
                <a:lnTo>
                  <a:pt x="270" y="164"/>
                </a:lnTo>
                <a:lnTo>
                  <a:pt x="270" y="164"/>
                </a:lnTo>
                <a:lnTo>
                  <a:pt x="266" y="174"/>
                </a:lnTo>
                <a:lnTo>
                  <a:pt x="260" y="184"/>
                </a:lnTo>
                <a:lnTo>
                  <a:pt x="248" y="202"/>
                </a:lnTo>
                <a:lnTo>
                  <a:pt x="248" y="202"/>
                </a:lnTo>
                <a:lnTo>
                  <a:pt x="254" y="224"/>
                </a:lnTo>
                <a:lnTo>
                  <a:pt x="258" y="234"/>
                </a:lnTo>
                <a:lnTo>
                  <a:pt x="264" y="240"/>
                </a:lnTo>
                <a:lnTo>
                  <a:pt x="264" y="240"/>
                </a:lnTo>
                <a:lnTo>
                  <a:pt x="274" y="244"/>
                </a:lnTo>
                <a:lnTo>
                  <a:pt x="290" y="244"/>
                </a:lnTo>
                <a:lnTo>
                  <a:pt x="290" y="244"/>
                </a:lnTo>
                <a:lnTo>
                  <a:pt x="320" y="244"/>
                </a:lnTo>
                <a:lnTo>
                  <a:pt x="320" y="244"/>
                </a:lnTo>
                <a:lnTo>
                  <a:pt x="330" y="262"/>
                </a:lnTo>
                <a:lnTo>
                  <a:pt x="344" y="275"/>
                </a:lnTo>
                <a:lnTo>
                  <a:pt x="344" y="275"/>
                </a:lnTo>
                <a:lnTo>
                  <a:pt x="352" y="295"/>
                </a:lnTo>
                <a:lnTo>
                  <a:pt x="361" y="311"/>
                </a:lnTo>
                <a:lnTo>
                  <a:pt x="361" y="311"/>
                </a:lnTo>
                <a:lnTo>
                  <a:pt x="361" y="311"/>
                </a:lnTo>
                <a:lnTo>
                  <a:pt x="302" y="311"/>
                </a:lnTo>
                <a:lnTo>
                  <a:pt x="284" y="311"/>
                </a:lnTo>
                <a:lnTo>
                  <a:pt x="270" y="325"/>
                </a:lnTo>
                <a:lnTo>
                  <a:pt x="270" y="325"/>
                </a:lnTo>
                <a:lnTo>
                  <a:pt x="258" y="335"/>
                </a:lnTo>
                <a:lnTo>
                  <a:pt x="246" y="347"/>
                </a:lnTo>
                <a:lnTo>
                  <a:pt x="236" y="361"/>
                </a:lnTo>
                <a:lnTo>
                  <a:pt x="229" y="375"/>
                </a:lnTo>
                <a:lnTo>
                  <a:pt x="213" y="404"/>
                </a:lnTo>
                <a:lnTo>
                  <a:pt x="201" y="436"/>
                </a:lnTo>
                <a:lnTo>
                  <a:pt x="201" y="436"/>
                </a:lnTo>
                <a:lnTo>
                  <a:pt x="135" y="434"/>
                </a:lnTo>
                <a:lnTo>
                  <a:pt x="105" y="432"/>
                </a:lnTo>
                <a:lnTo>
                  <a:pt x="78" y="430"/>
                </a:lnTo>
                <a:lnTo>
                  <a:pt x="52" y="424"/>
                </a:lnTo>
                <a:lnTo>
                  <a:pt x="30" y="420"/>
                </a:lnTo>
                <a:lnTo>
                  <a:pt x="12" y="412"/>
                </a:lnTo>
                <a:lnTo>
                  <a:pt x="0" y="404"/>
                </a:lnTo>
                <a:lnTo>
                  <a:pt x="0" y="404"/>
                </a:lnTo>
                <a:lnTo>
                  <a:pt x="4" y="367"/>
                </a:lnTo>
                <a:lnTo>
                  <a:pt x="6" y="345"/>
                </a:lnTo>
                <a:lnTo>
                  <a:pt x="12" y="323"/>
                </a:lnTo>
                <a:lnTo>
                  <a:pt x="18" y="301"/>
                </a:lnTo>
                <a:lnTo>
                  <a:pt x="28" y="279"/>
                </a:lnTo>
                <a:lnTo>
                  <a:pt x="40" y="262"/>
                </a:lnTo>
                <a:lnTo>
                  <a:pt x="56" y="246"/>
                </a:lnTo>
                <a:lnTo>
                  <a:pt x="56" y="246"/>
                </a:lnTo>
                <a:close/>
              </a:path>
            </a:pathLst>
          </a:custGeom>
          <a:solidFill>
            <a:srgbClr val="0A4776"/>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172" name="Freeform 13"/>
          <p:cNvSpPr>
            <a:spLocks noEditPoints="1"/>
          </p:cNvSpPr>
          <p:nvPr/>
        </p:nvSpPr>
        <p:spPr bwMode="auto">
          <a:xfrm>
            <a:off x="5458076" y="1688112"/>
            <a:ext cx="264486" cy="165489"/>
          </a:xfrm>
          <a:custGeom>
            <a:avLst/>
            <a:gdLst>
              <a:gd name="T0" fmla="*/ 67 w 895"/>
              <a:gd name="T1" fmla="*/ 236 h 560"/>
              <a:gd name="T2" fmla="*/ 87 w 895"/>
              <a:gd name="T3" fmla="*/ 230 h 560"/>
              <a:gd name="T4" fmla="*/ 95 w 895"/>
              <a:gd name="T5" fmla="*/ 208 h 560"/>
              <a:gd name="T6" fmla="*/ 73 w 895"/>
              <a:gd name="T7" fmla="*/ 175 h 560"/>
              <a:gd name="T8" fmla="*/ 67 w 895"/>
              <a:gd name="T9" fmla="*/ 147 h 560"/>
              <a:gd name="T10" fmla="*/ 69 w 895"/>
              <a:gd name="T11" fmla="*/ 143 h 560"/>
              <a:gd name="T12" fmla="*/ 71 w 895"/>
              <a:gd name="T13" fmla="*/ 93 h 560"/>
              <a:gd name="T14" fmla="*/ 95 w 895"/>
              <a:gd name="T15" fmla="*/ 70 h 560"/>
              <a:gd name="T16" fmla="*/ 145 w 895"/>
              <a:gd name="T17" fmla="*/ 62 h 560"/>
              <a:gd name="T18" fmla="*/ 181 w 895"/>
              <a:gd name="T19" fmla="*/ 76 h 560"/>
              <a:gd name="T20" fmla="*/ 198 w 895"/>
              <a:gd name="T21" fmla="*/ 99 h 560"/>
              <a:gd name="T22" fmla="*/ 200 w 895"/>
              <a:gd name="T23" fmla="*/ 143 h 560"/>
              <a:gd name="T24" fmla="*/ 202 w 895"/>
              <a:gd name="T25" fmla="*/ 159 h 560"/>
              <a:gd name="T26" fmla="*/ 190 w 895"/>
              <a:gd name="T27" fmla="*/ 179 h 560"/>
              <a:gd name="T28" fmla="*/ 177 w 895"/>
              <a:gd name="T29" fmla="*/ 206 h 560"/>
              <a:gd name="T30" fmla="*/ 186 w 895"/>
              <a:gd name="T31" fmla="*/ 232 h 560"/>
              <a:gd name="T32" fmla="*/ 232 w 895"/>
              <a:gd name="T33" fmla="*/ 234 h 560"/>
              <a:gd name="T34" fmla="*/ 244 w 895"/>
              <a:gd name="T35" fmla="*/ 252 h 560"/>
              <a:gd name="T36" fmla="*/ 254 w 895"/>
              <a:gd name="T37" fmla="*/ 208 h 560"/>
              <a:gd name="T38" fmla="*/ 310 w 895"/>
              <a:gd name="T39" fmla="*/ 199 h 560"/>
              <a:gd name="T40" fmla="*/ 310 w 895"/>
              <a:gd name="T41" fmla="*/ 171 h 560"/>
              <a:gd name="T42" fmla="*/ 294 w 895"/>
              <a:gd name="T43" fmla="*/ 147 h 560"/>
              <a:gd name="T44" fmla="*/ 270 w 895"/>
              <a:gd name="T45" fmla="*/ 115 h 560"/>
              <a:gd name="T46" fmla="*/ 284 w 895"/>
              <a:gd name="T47" fmla="*/ 46 h 560"/>
              <a:gd name="T48" fmla="*/ 312 w 895"/>
              <a:gd name="T49" fmla="*/ 28 h 560"/>
              <a:gd name="T50" fmla="*/ 371 w 895"/>
              <a:gd name="T51" fmla="*/ 26 h 560"/>
              <a:gd name="T52" fmla="*/ 399 w 895"/>
              <a:gd name="T53" fmla="*/ 42 h 560"/>
              <a:gd name="T54" fmla="*/ 417 w 895"/>
              <a:gd name="T55" fmla="*/ 99 h 560"/>
              <a:gd name="T56" fmla="*/ 417 w 895"/>
              <a:gd name="T57" fmla="*/ 145 h 560"/>
              <a:gd name="T58" fmla="*/ 389 w 895"/>
              <a:gd name="T59" fmla="*/ 155 h 560"/>
              <a:gd name="T60" fmla="*/ 369 w 895"/>
              <a:gd name="T61" fmla="*/ 177 h 560"/>
              <a:gd name="T62" fmla="*/ 407 w 895"/>
              <a:gd name="T63" fmla="*/ 201 h 560"/>
              <a:gd name="T64" fmla="*/ 433 w 895"/>
              <a:gd name="T65" fmla="*/ 208 h 560"/>
              <a:gd name="T66" fmla="*/ 444 w 895"/>
              <a:gd name="T67" fmla="*/ 179 h 560"/>
              <a:gd name="T68" fmla="*/ 484 w 895"/>
              <a:gd name="T69" fmla="*/ 157 h 560"/>
              <a:gd name="T70" fmla="*/ 502 w 895"/>
              <a:gd name="T71" fmla="*/ 151 h 560"/>
              <a:gd name="T72" fmla="*/ 510 w 895"/>
              <a:gd name="T73" fmla="*/ 131 h 560"/>
              <a:gd name="T74" fmla="*/ 490 w 895"/>
              <a:gd name="T75" fmla="*/ 101 h 560"/>
              <a:gd name="T76" fmla="*/ 482 w 895"/>
              <a:gd name="T77" fmla="*/ 77 h 560"/>
              <a:gd name="T78" fmla="*/ 486 w 895"/>
              <a:gd name="T79" fmla="*/ 74 h 560"/>
              <a:gd name="T80" fmla="*/ 490 w 895"/>
              <a:gd name="T81" fmla="*/ 24 h 560"/>
              <a:gd name="T82" fmla="*/ 520 w 895"/>
              <a:gd name="T83" fmla="*/ 4 h 560"/>
              <a:gd name="T84" fmla="*/ 566 w 895"/>
              <a:gd name="T85" fmla="*/ 2 h 560"/>
              <a:gd name="T86" fmla="*/ 591 w 895"/>
              <a:gd name="T87" fmla="*/ 16 h 560"/>
              <a:gd name="T88" fmla="*/ 601 w 895"/>
              <a:gd name="T89" fmla="*/ 72 h 560"/>
              <a:gd name="T90" fmla="*/ 607 w 895"/>
              <a:gd name="T91" fmla="*/ 77 h 560"/>
              <a:gd name="T92" fmla="*/ 603 w 895"/>
              <a:gd name="T93" fmla="*/ 95 h 560"/>
              <a:gd name="T94" fmla="*/ 589 w 895"/>
              <a:gd name="T95" fmla="*/ 119 h 560"/>
              <a:gd name="T96" fmla="*/ 591 w 895"/>
              <a:gd name="T97" fmla="*/ 153 h 560"/>
              <a:gd name="T98" fmla="*/ 607 w 895"/>
              <a:gd name="T99" fmla="*/ 157 h 560"/>
              <a:gd name="T100" fmla="*/ 645 w 895"/>
              <a:gd name="T101" fmla="*/ 179 h 560"/>
              <a:gd name="T102" fmla="*/ 0 w 895"/>
              <a:gd name="T103" fmla="*/ 401 h 560"/>
              <a:gd name="T104" fmla="*/ 20 w 895"/>
              <a:gd name="T105" fmla="*/ 268 h 560"/>
              <a:gd name="T106" fmla="*/ 40 w 895"/>
              <a:gd name="T107" fmla="*/ 236 h 560"/>
              <a:gd name="T108" fmla="*/ 419 w 895"/>
              <a:gd name="T109" fmla="*/ 538 h 560"/>
              <a:gd name="T110" fmla="*/ 828 w 895"/>
              <a:gd name="T111" fmla="*/ 312 h 560"/>
              <a:gd name="T112" fmla="*/ 441 w 895"/>
              <a:gd name="T113" fmla="*/ 415 h 560"/>
              <a:gd name="T114" fmla="*/ 16 w 895"/>
              <a:gd name="T115" fmla="*/ 441 h 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95" h="560">
                <a:moveTo>
                  <a:pt x="40" y="236"/>
                </a:moveTo>
                <a:lnTo>
                  <a:pt x="40" y="236"/>
                </a:lnTo>
                <a:lnTo>
                  <a:pt x="67" y="236"/>
                </a:lnTo>
                <a:lnTo>
                  <a:pt x="67" y="236"/>
                </a:lnTo>
                <a:lnTo>
                  <a:pt x="73" y="236"/>
                </a:lnTo>
                <a:lnTo>
                  <a:pt x="79" y="234"/>
                </a:lnTo>
                <a:lnTo>
                  <a:pt x="83" y="232"/>
                </a:lnTo>
                <a:lnTo>
                  <a:pt x="87" y="230"/>
                </a:lnTo>
                <a:lnTo>
                  <a:pt x="87" y="230"/>
                </a:lnTo>
                <a:lnTo>
                  <a:pt x="93" y="220"/>
                </a:lnTo>
                <a:lnTo>
                  <a:pt x="95" y="208"/>
                </a:lnTo>
                <a:lnTo>
                  <a:pt x="95" y="208"/>
                </a:lnTo>
                <a:lnTo>
                  <a:pt x="85" y="195"/>
                </a:lnTo>
                <a:lnTo>
                  <a:pt x="79" y="179"/>
                </a:lnTo>
                <a:lnTo>
                  <a:pt x="79" y="179"/>
                </a:lnTo>
                <a:lnTo>
                  <a:pt x="73" y="175"/>
                </a:lnTo>
                <a:lnTo>
                  <a:pt x="69" y="169"/>
                </a:lnTo>
                <a:lnTo>
                  <a:pt x="69" y="169"/>
                </a:lnTo>
                <a:lnTo>
                  <a:pt x="67" y="159"/>
                </a:lnTo>
                <a:lnTo>
                  <a:pt x="67" y="147"/>
                </a:lnTo>
                <a:lnTo>
                  <a:pt x="67" y="145"/>
                </a:lnTo>
                <a:lnTo>
                  <a:pt x="69" y="143"/>
                </a:lnTo>
                <a:lnTo>
                  <a:pt x="69" y="143"/>
                </a:lnTo>
                <a:lnTo>
                  <a:pt x="69" y="143"/>
                </a:lnTo>
                <a:lnTo>
                  <a:pt x="69" y="143"/>
                </a:lnTo>
                <a:lnTo>
                  <a:pt x="67" y="119"/>
                </a:lnTo>
                <a:lnTo>
                  <a:pt x="69" y="101"/>
                </a:lnTo>
                <a:lnTo>
                  <a:pt x="71" y="93"/>
                </a:lnTo>
                <a:lnTo>
                  <a:pt x="75" y="87"/>
                </a:lnTo>
                <a:lnTo>
                  <a:pt x="85" y="77"/>
                </a:lnTo>
                <a:lnTo>
                  <a:pt x="85" y="77"/>
                </a:lnTo>
                <a:lnTo>
                  <a:pt x="95" y="70"/>
                </a:lnTo>
                <a:lnTo>
                  <a:pt x="107" y="66"/>
                </a:lnTo>
                <a:lnTo>
                  <a:pt x="119" y="62"/>
                </a:lnTo>
                <a:lnTo>
                  <a:pt x="133" y="62"/>
                </a:lnTo>
                <a:lnTo>
                  <a:pt x="145" y="62"/>
                </a:lnTo>
                <a:lnTo>
                  <a:pt x="159" y="64"/>
                </a:lnTo>
                <a:lnTo>
                  <a:pt x="171" y="70"/>
                </a:lnTo>
                <a:lnTo>
                  <a:pt x="181" y="76"/>
                </a:lnTo>
                <a:lnTo>
                  <a:pt x="181" y="76"/>
                </a:lnTo>
                <a:lnTo>
                  <a:pt x="186" y="79"/>
                </a:lnTo>
                <a:lnTo>
                  <a:pt x="190" y="85"/>
                </a:lnTo>
                <a:lnTo>
                  <a:pt x="194" y="93"/>
                </a:lnTo>
                <a:lnTo>
                  <a:pt x="198" y="99"/>
                </a:lnTo>
                <a:lnTo>
                  <a:pt x="200" y="119"/>
                </a:lnTo>
                <a:lnTo>
                  <a:pt x="198" y="141"/>
                </a:lnTo>
                <a:lnTo>
                  <a:pt x="198" y="141"/>
                </a:lnTo>
                <a:lnTo>
                  <a:pt x="200" y="143"/>
                </a:lnTo>
                <a:lnTo>
                  <a:pt x="204" y="145"/>
                </a:lnTo>
                <a:lnTo>
                  <a:pt x="204" y="147"/>
                </a:lnTo>
                <a:lnTo>
                  <a:pt x="204" y="147"/>
                </a:lnTo>
                <a:lnTo>
                  <a:pt x="202" y="159"/>
                </a:lnTo>
                <a:lnTo>
                  <a:pt x="200" y="169"/>
                </a:lnTo>
                <a:lnTo>
                  <a:pt x="200" y="169"/>
                </a:lnTo>
                <a:lnTo>
                  <a:pt x="196" y="175"/>
                </a:lnTo>
                <a:lnTo>
                  <a:pt x="190" y="179"/>
                </a:lnTo>
                <a:lnTo>
                  <a:pt x="190" y="179"/>
                </a:lnTo>
                <a:lnTo>
                  <a:pt x="184" y="193"/>
                </a:lnTo>
                <a:lnTo>
                  <a:pt x="177" y="206"/>
                </a:lnTo>
                <a:lnTo>
                  <a:pt x="177" y="206"/>
                </a:lnTo>
                <a:lnTo>
                  <a:pt x="181" y="222"/>
                </a:lnTo>
                <a:lnTo>
                  <a:pt x="183" y="228"/>
                </a:lnTo>
                <a:lnTo>
                  <a:pt x="186" y="232"/>
                </a:lnTo>
                <a:lnTo>
                  <a:pt x="186" y="232"/>
                </a:lnTo>
                <a:lnTo>
                  <a:pt x="194" y="234"/>
                </a:lnTo>
                <a:lnTo>
                  <a:pt x="204" y="234"/>
                </a:lnTo>
                <a:lnTo>
                  <a:pt x="204" y="234"/>
                </a:lnTo>
                <a:lnTo>
                  <a:pt x="232" y="234"/>
                </a:lnTo>
                <a:lnTo>
                  <a:pt x="232" y="234"/>
                </a:lnTo>
                <a:lnTo>
                  <a:pt x="238" y="242"/>
                </a:lnTo>
                <a:lnTo>
                  <a:pt x="244" y="252"/>
                </a:lnTo>
                <a:lnTo>
                  <a:pt x="244" y="252"/>
                </a:lnTo>
                <a:lnTo>
                  <a:pt x="248" y="224"/>
                </a:lnTo>
                <a:lnTo>
                  <a:pt x="250" y="214"/>
                </a:lnTo>
                <a:lnTo>
                  <a:pt x="254" y="208"/>
                </a:lnTo>
                <a:lnTo>
                  <a:pt x="254" y="208"/>
                </a:lnTo>
                <a:lnTo>
                  <a:pt x="258" y="206"/>
                </a:lnTo>
                <a:lnTo>
                  <a:pt x="264" y="205"/>
                </a:lnTo>
                <a:lnTo>
                  <a:pt x="282" y="201"/>
                </a:lnTo>
                <a:lnTo>
                  <a:pt x="310" y="199"/>
                </a:lnTo>
                <a:lnTo>
                  <a:pt x="310" y="199"/>
                </a:lnTo>
                <a:lnTo>
                  <a:pt x="315" y="177"/>
                </a:lnTo>
                <a:lnTo>
                  <a:pt x="315" y="177"/>
                </a:lnTo>
                <a:lnTo>
                  <a:pt x="310" y="171"/>
                </a:lnTo>
                <a:lnTo>
                  <a:pt x="302" y="163"/>
                </a:lnTo>
                <a:lnTo>
                  <a:pt x="298" y="155"/>
                </a:lnTo>
                <a:lnTo>
                  <a:pt x="294" y="147"/>
                </a:lnTo>
                <a:lnTo>
                  <a:pt x="294" y="147"/>
                </a:lnTo>
                <a:lnTo>
                  <a:pt x="272" y="147"/>
                </a:lnTo>
                <a:lnTo>
                  <a:pt x="272" y="147"/>
                </a:lnTo>
                <a:lnTo>
                  <a:pt x="270" y="131"/>
                </a:lnTo>
                <a:lnTo>
                  <a:pt x="270" y="115"/>
                </a:lnTo>
                <a:lnTo>
                  <a:pt x="272" y="83"/>
                </a:lnTo>
                <a:lnTo>
                  <a:pt x="276" y="68"/>
                </a:lnTo>
                <a:lnTo>
                  <a:pt x="280" y="56"/>
                </a:lnTo>
                <a:lnTo>
                  <a:pt x="284" y="46"/>
                </a:lnTo>
                <a:lnTo>
                  <a:pt x="290" y="38"/>
                </a:lnTo>
                <a:lnTo>
                  <a:pt x="290" y="38"/>
                </a:lnTo>
                <a:lnTo>
                  <a:pt x="300" y="32"/>
                </a:lnTo>
                <a:lnTo>
                  <a:pt x="312" y="28"/>
                </a:lnTo>
                <a:lnTo>
                  <a:pt x="327" y="24"/>
                </a:lnTo>
                <a:lnTo>
                  <a:pt x="341" y="24"/>
                </a:lnTo>
                <a:lnTo>
                  <a:pt x="357" y="24"/>
                </a:lnTo>
                <a:lnTo>
                  <a:pt x="371" y="26"/>
                </a:lnTo>
                <a:lnTo>
                  <a:pt x="383" y="30"/>
                </a:lnTo>
                <a:lnTo>
                  <a:pt x="393" y="36"/>
                </a:lnTo>
                <a:lnTo>
                  <a:pt x="393" y="36"/>
                </a:lnTo>
                <a:lnTo>
                  <a:pt x="399" y="42"/>
                </a:lnTo>
                <a:lnTo>
                  <a:pt x="405" y="54"/>
                </a:lnTo>
                <a:lnTo>
                  <a:pt x="411" y="68"/>
                </a:lnTo>
                <a:lnTo>
                  <a:pt x="413" y="81"/>
                </a:lnTo>
                <a:lnTo>
                  <a:pt x="417" y="99"/>
                </a:lnTo>
                <a:lnTo>
                  <a:pt x="417" y="115"/>
                </a:lnTo>
                <a:lnTo>
                  <a:pt x="417" y="131"/>
                </a:lnTo>
                <a:lnTo>
                  <a:pt x="417" y="145"/>
                </a:lnTo>
                <a:lnTo>
                  <a:pt x="417" y="145"/>
                </a:lnTo>
                <a:lnTo>
                  <a:pt x="405" y="147"/>
                </a:lnTo>
                <a:lnTo>
                  <a:pt x="393" y="147"/>
                </a:lnTo>
                <a:lnTo>
                  <a:pt x="393" y="147"/>
                </a:lnTo>
                <a:lnTo>
                  <a:pt x="389" y="155"/>
                </a:lnTo>
                <a:lnTo>
                  <a:pt x="383" y="163"/>
                </a:lnTo>
                <a:lnTo>
                  <a:pt x="377" y="171"/>
                </a:lnTo>
                <a:lnTo>
                  <a:pt x="369" y="177"/>
                </a:lnTo>
                <a:lnTo>
                  <a:pt x="369" y="177"/>
                </a:lnTo>
                <a:lnTo>
                  <a:pt x="373" y="189"/>
                </a:lnTo>
                <a:lnTo>
                  <a:pt x="377" y="199"/>
                </a:lnTo>
                <a:lnTo>
                  <a:pt x="377" y="199"/>
                </a:lnTo>
                <a:lnTo>
                  <a:pt x="407" y="201"/>
                </a:lnTo>
                <a:lnTo>
                  <a:pt x="425" y="205"/>
                </a:lnTo>
                <a:lnTo>
                  <a:pt x="431" y="206"/>
                </a:lnTo>
                <a:lnTo>
                  <a:pt x="433" y="208"/>
                </a:lnTo>
                <a:lnTo>
                  <a:pt x="433" y="208"/>
                </a:lnTo>
                <a:lnTo>
                  <a:pt x="437" y="214"/>
                </a:lnTo>
                <a:lnTo>
                  <a:pt x="437" y="214"/>
                </a:lnTo>
                <a:lnTo>
                  <a:pt x="441" y="197"/>
                </a:lnTo>
                <a:lnTo>
                  <a:pt x="444" y="179"/>
                </a:lnTo>
                <a:lnTo>
                  <a:pt x="450" y="167"/>
                </a:lnTo>
                <a:lnTo>
                  <a:pt x="458" y="157"/>
                </a:lnTo>
                <a:lnTo>
                  <a:pt x="458" y="157"/>
                </a:lnTo>
                <a:lnTo>
                  <a:pt x="484" y="157"/>
                </a:lnTo>
                <a:lnTo>
                  <a:pt x="484" y="157"/>
                </a:lnTo>
                <a:lnTo>
                  <a:pt x="494" y="157"/>
                </a:lnTo>
                <a:lnTo>
                  <a:pt x="498" y="155"/>
                </a:lnTo>
                <a:lnTo>
                  <a:pt x="502" y="151"/>
                </a:lnTo>
                <a:lnTo>
                  <a:pt x="502" y="151"/>
                </a:lnTo>
                <a:lnTo>
                  <a:pt x="506" y="143"/>
                </a:lnTo>
                <a:lnTo>
                  <a:pt x="510" y="131"/>
                </a:lnTo>
                <a:lnTo>
                  <a:pt x="510" y="131"/>
                </a:lnTo>
                <a:lnTo>
                  <a:pt x="500" y="119"/>
                </a:lnTo>
                <a:lnTo>
                  <a:pt x="494" y="105"/>
                </a:lnTo>
                <a:lnTo>
                  <a:pt x="494" y="105"/>
                </a:lnTo>
                <a:lnTo>
                  <a:pt x="490" y="101"/>
                </a:lnTo>
                <a:lnTo>
                  <a:pt x="486" y="95"/>
                </a:lnTo>
                <a:lnTo>
                  <a:pt x="486" y="95"/>
                </a:lnTo>
                <a:lnTo>
                  <a:pt x="484" y="87"/>
                </a:lnTo>
                <a:lnTo>
                  <a:pt x="482" y="77"/>
                </a:lnTo>
                <a:lnTo>
                  <a:pt x="482" y="76"/>
                </a:lnTo>
                <a:lnTo>
                  <a:pt x="486" y="74"/>
                </a:lnTo>
                <a:lnTo>
                  <a:pt x="486" y="74"/>
                </a:lnTo>
                <a:lnTo>
                  <a:pt x="486" y="74"/>
                </a:lnTo>
                <a:lnTo>
                  <a:pt x="486" y="74"/>
                </a:lnTo>
                <a:lnTo>
                  <a:pt x="484" y="52"/>
                </a:lnTo>
                <a:lnTo>
                  <a:pt x="486" y="36"/>
                </a:lnTo>
                <a:lnTo>
                  <a:pt x="490" y="24"/>
                </a:lnTo>
                <a:lnTo>
                  <a:pt x="500" y="14"/>
                </a:lnTo>
                <a:lnTo>
                  <a:pt x="500" y="14"/>
                </a:lnTo>
                <a:lnTo>
                  <a:pt x="508" y="8"/>
                </a:lnTo>
                <a:lnTo>
                  <a:pt x="520" y="4"/>
                </a:lnTo>
                <a:lnTo>
                  <a:pt x="530" y="0"/>
                </a:lnTo>
                <a:lnTo>
                  <a:pt x="542" y="0"/>
                </a:lnTo>
                <a:lnTo>
                  <a:pt x="554" y="0"/>
                </a:lnTo>
                <a:lnTo>
                  <a:pt x="566" y="2"/>
                </a:lnTo>
                <a:lnTo>
                  <a:pt x="575" y="6"/>
                </a:lnTo>
                <a:lnTo>
                  <a:pt x="585" y="12"/>
                </a:lnTo>
                <a:lnTo>
                  <a:pt x="585" y="12"/>
                </a:lnTo>
                <a:lnTo>
                  <a:pt x="591" y="16"/>
                </a:lnTo>
                <a:lnTo>
                  <a:pt x="595" y="22"/>
                </a:lnTo>
                <a:lnTo>
                  <a:pt x="601" y="36"/>
                </a:lnTo>
                <a:lnTo>
                  <a:pt x="603" y="52"/>
                </a:lnTo>
                <a:lnTo>
                  <a:pt x="601" y="72"/>
                </a:lnTo>
                <a:lnTo>
                  <a:pt x="601" y="72"/>
                </a:lnTo>
                <a:lnTo>
                  <a:pt x="603" y="74"/>
                </a:lnTo>
                <a:lnTo>
                  <a:pt x="605" y="76"/>
                </a:lnTo>
                <a:lnTo>
                  <a:pt x="607" y="77"/>
                </a:lnTo>
                <a:lnTo>
                  <a:pt x="607" y="77"/>
                </a:lnTo>
                <a:lnTo>
                  <a:pt x="605" y="87"/>
                </a:lnTo>
                <a:lnTo>
                  <a:pt x="603" y="95"/>
                </a:lnTo>
                <a:lnTo>
                  <a:pt x="603" y="95"/>
                </a:lnTo>
                <a:lnTo>
                  <a:pt x="599" y="101"/>
                </a:lnTo>
                <a:lnTo>
                  <a:pt x="595" y="105"/>
                </a:lnTo>
                <a:lnTo>
                  <a:pt x="595" y="105"/>
                </a:lnTo>
                <a:lnTo>
                  <a:pt x="589" y="119"/>
                </a:lnTo>
                <a:lnTo>
                  <a:pt x="581" y="131"/>
                </a:lnTo>
                <a:lnTo>
                  <a:pt x="581" y="131"/>
                </a:lnTo>
                <a:lnTo>
                  <a:pt x="585" y="145"/>
                </a:lnTo>
                <a:lnTo>
                  <a:pt x="591" y="153"/>
                </a:lnTo>
                <a:lnTo>
                  <a:pt x="591" y="153"/>
                </a:lnTo>
                <a:lnTo>
                  <a:pt x="599" y="155"/>
                </a:lnTo>
                <a:lnTo>
                  <a:pt x="607" y="157"/>
                </a:lnTo>
                <a:lnTo>
                  <a:pt x="607" y="157"/>
                </a:lnTo>
                <a:lnTo>
                  <a:pt x="631" y="157"/>
                </a:lnTo>
                <a:lnTo>
                  <a:pt x="631" y="157"/>
                </a:lnTo>
                <a:lnTo>
                  <a:pt x="639" y="165"/>
                </a:lnTo>
                <a:lnTo>
                  <a:pt x="645" y="179"/>
                </a:lnTo>
                <a:lnTo>
                  <a:pt x="437" y="365"/>
                </a:lnTo>
                <a:lnTo>
                  <a:pt x="256" y="260"/>
                </a:lnTo>
                <a:lnTo>
                  <a:pt x="0" y="401"/>
                </a:lnTo>
                <a:lnTo>
                  <a:pt x="0" y="401"/>
                </a:lnTo>
                <a:lnTo>
                  <a:pt x="4" y="361"/>
                </a:lnTo>
                <a:lnTo>
                  <a:pt x="10" y="314"/>
                </a:lnTo>
                <a:lnTo>
                  <a:pt x="14" y="290"/>
                </a:lnTo>
                <a:lnTo>
                  <a:pt x="20" y="268"/>
                </a:lnTo>
                <a:lnTo>
                  <a:pt x="30" y="248"/>
                </a:lnTo>
                <a:lnTo>
                  <a:pt x="34" y="242"/>
                </a:lnTo>
                <a:lnTo>
                  <a:pt x="40" y="236"/>
                </a:lnTo>
                <a:lnTo>
                  <a:pt x="40" y="236"/>
                </a:lnTo>
                <a:close/>
                <a:moveTo>
                  <a:pt x="16" y="441"/>
                </a:moveTo>
                <a:lnTo>
                  <a:pt x="71" y="542"/>
                </a:lnTo>
                <a:lnTo>
                  <a:pt x="254" y="443"/>
                </a:lnTo>
                <a:lnTo>
                  <a:pt x="419" y="538"/>
                </a:lnTo>
                <a:lnTo>
                  <a:pt x="456" y="560"/>
                </a:lnTo>
                <a:lnTo>
                  <a:pt x="488" y="530"/>
                </a:lnTo>
                <a:lnTo>
                  <a:pt x="782" y="266"/>
                </a:lnTo>
                <a:lnTo>
                  <a:pt x="828" y="312"/>
                </a:lnTo>
                <a:lnTo>
                  <a:pt x="895" y="77"/>
                </a:lnTo>
                <a:lnTo>
                  <a:pt x="655" y="143"/>
                </a:lnTo>
                <a:lnTo>
                  <a:pt x="699" y="185"/>
                </a:lnTo>
                <a:lnTo>
                  <a:pt x="441" y="415"/>
                </a:lnTo>
                <a:lnTo>
                  <a:pt x="284" y="326"/>
                </a:lnTo>
                <a:lnTo>
                  <a:pt x="256" y="310"/>
                </a:lnTo>
                <a:lnTo>
                  <a:pt x="228" y="324"/>
                </a:lnTo>
                <a:lnTo>
                  <a:pt x="16" y="441"/>
                </a:lnTo>
                <a:close/>
              </a:path>
            </a:pathLst>
          </a:custGeom>
          <a:solidFill>
            <a:srgbClr val="0A4776"/>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173" name="Freeform 14"/>
          <p:cNvSpPr>
            <a:spLocks noEditPoints="1"/>
          </p:cNvSpPr>
          <p:nvPr/>
        </p:nvSpPr>
        <p:spPr bwMode="auto">
          <a:xfrm>
            <a:off x="3483038" y="3703067"/>
            <a:ext cx="134755" cy="275125"/>
          </a:xfrm>
          <a:custGeom>
            <a:avLst/>
            <a:gdLst>
              <a:gd name="T0" fmla="*/ 218 w 456"/>
              <a:gd name="T1" fmla="*/ 8 h 931"/>
              <a:gd name="T2" fmla="*/ 275 w 456"/>
              <a:gd name="T3" fmla="*/ 67 h 931"/>
              <a:gd name="T4" fmla="*/ 283 w 456"/>
              <a:gd name="T5" fmla="*/ 133 h 931"/>
              <a:gd name="T6" fmla="*/ 236 w 456"/>
              <a:gd name="T7" fmla="*/ 202 h 931"/>
              <a:gd name="T8" fmla="*/ 174 w 456"/>
              <a:gd name="T9" fmla="*/ 222 h 931"/>
              <a:gd name="T10" fmla="*/ 95 w 456"/>
              <a:gd name="T11" fmla="*/ 189 h 931"/>
              <a:gd name="T12" fmla="*/ 63 w 456"/>
              <a:gd name="T13" fmla="*/ 111 h 931"/>
              <a:gd name="T14" fmla="*/ 81 w 456"/>
              <a:gd name="T15" fmla="*/ 48 h 931"/>
              <a:gd name="T16" fmla="*/ 150 w 456"/>
              <a:gd name="T17" fmla="*/ 2 h 931"/>
              <a:gd name="T18" fmla="*/ 303 w 456"/>
              <a:gd name="T19" fmla="*/ 611 h 931"/>
              <a:gd name="T20" fmla="*/ 200 w 456"/>
              <a:gd name="T21" fmla="*/ 591 h 931"/>
              <a:gd name="T22" fmla="*/ 172 w 456"/>
              <a:gd name="T23" fmla="*/ 611 h 931"/>
              <a:gd name="T24" fmla="*/ 164 w 456"/>
              <a:gd name="T25" fmla="*/ 784 h 931"/>
              <a:gd name="T26" fmla="*/ 57 w 456"/>
              <a:gd name="T27" fmla="*/ 607 h 931"/>
              <a:gd name="T28" fmla="*/ 15 w 456"/>
              <a:gd name="T29" fmla="*/ 570 h 931"/>
              <a:gd name="T30" fmla="*/ 0 w 456"/>
              <a:gd name="T31" fmla="*/ 514 h 931"/>
              <a:gd name="T32" fmla="*/ 8 w 456"/>
              <a:gd name="T33" fmla="*/ 308 h 931"/>
              <a:gd name="T34" fmla="*/ 65 w 456"/>
              <a:gd name="T35" fmla="*/ 250 h 931"/>
              <a:gd name="T36" fmla="*/ 236 w 456"/>
              <a:gd name="T37" fmla="*/ 242 h 931"/>
              <a:gd name="T38" fmla="*/ 309 w 456"/>
              <a:gd name="T39" fmla="*/ 274 h 931"/>
              <a:gd name="T40" fmla="*/ 341 w 456"/>
              <a:gd name="T41" fmla="*/ 347 h 931"/>
              <a:gd name="T42" fmla="*/ 341 w 456"/>
              <a:gd name="T43" fmla="*/ 611 h 931"/>
              <a:gd name="T44" fmla="*/ 450 w 456"/>
              <a:gd name="T45" fmla="*/ 617 h 931"/>
              <a:gd name="T46" fmla="*/ 456 w 456"/>
              <a:gd name="T47" fmla="*/ 786 h 931"/>
              <a:gd name="T48" fmla="*/ 432 w 456"/>
              <a:gd name="T49" fmla="*/ 810 h 931"/>
              <a:gd name="T50" fmla="*/ 192 w 456"/>
              <a:gd name="T51" fmla="*/ 802 h 931"/>
              <a:gd name="T52" fmla="*/ 186 w 456"/>
              <a:gd name="T53" fmla="*/ 635 h 931"/>
              <a:gd name="T54" fmla="*/ 210 w 456"/>
              <a:gd name="T55" fmla="*/ 611 h 931"/>
              <a:gd name="T56" fmla="*/ 361 w 456"/>
              <a:gd name="T57" fmla="*/ 675 h 931"/>
              <a:gd name="T58" fmla="*/ 353 w 456"/>
              <a:gd name="T59" fmla="*/ 651 h 931"/>
              <a:gd name="T60" fmla="*/ 331 w 456"/>
              <a:gd name="T61" fmla="*/ 641 h 931"/>
              <a:gd name="T62" fmla="*/ 315 w 456"/>
              <a:gd name="T63" fmla="*/ 641 h 931"/>
              <a:gd name="T64" fmla="*/ 289 w 456"/>
              <a:gd name="T65" fmla="*/ 651 h 931"/>
              <a:gd name="T66" fmla="*/ 281 w 456"/>
              <a:gd name="T67" fmla="*/ 675 h 931"/>
              <a:gd name="T68" fmla="*/ 289 w 456"/>
              <a:gd name="T69" fmla="*/ 701 h 931"/>
              <a:gd name="T70" fmla="*/ 315 w 456"/>
              <a:gd name="T71" fmla="*/ 720 h 931"/>
              <a:gd name="T72" fmla="*/ 327 w 456"/>
              <a:gd name="T73" fmla="*/ 746 h 931"/>
              <a:gd name="T74" fmla="*/ 325 w 456"/>
              <a:gd name="T75" fmla="*/ 754 h 931"/>
              <a:gd name="T76" fmla="*/ 317 w 456"/>
              <a:gd name="T77" fmla="*/ 752 h 931"/>
              <a:gd name="T78" fmla="*/ 281 w 456"/>
              <a:gd name="T79" fmla="*/ 728 h 931"/>
              <a:gd name="T80" fmla="*/ 283 w 456"/>
              <a:gd name="T81" fmla="*/ 752 h 931"/>
              <a:gd name="T82" fmla="*/ 303 w 456"/>
              <a:gd name="T83" fmla="*/ 772 h 931"/>
              <a:gd name="T84" fmla="*/ 331 w 456"/>
              <a:gd name="T85" fmla="*/ 776 h 931"/>
              <a:gd name="T86" fmla="*/ 351 w 456"/>
              <a:gd name="T87" fmla="*/ 768 h 931"/>
              <a:gd name="T88" fmla="*/ 363 w 456"/>
              <a:gd name="T89" fmla="*/ 752 h 931"/>
              <a:gd name="T90" fmla="*/ 365 w 456"/>
              <a:gd name="T91" fmla="*/ 724 h 931"/>
              <a:gd name="T92" fmla="*/ 355 w 456"/>
              <a:gd name="T93" fmla="*/ 705 h 931"/>
              <a:gd name="T94" fmla="*/ 319 w 456"/>
              <a:gd name="T95" fmla="*/ 681 h 931"/>
              <a:gd name="T96" fmla="*/ 315 w 456"/>
              <a:gd name="T97" fmla="*/ 671 h 931"/>
              <a:gd name="T98" fmla="*/ 321 w 456"/>
              <a:gd name="T99" fmla="*/ 661 h 931"/>
              <a:gd name="T100" fmla="*/ 327 w 456"/>
              <a:gd name="T101" fmla="*/ 663 h 931"/>
              <a:gd name="T102" fmla="*/ 361 w 456"/>
              <a:gd name="T103" fmla="*/ 681 h 931"/>
              <a:gd name="T104" fmla="*/ 198 w 456"/>
              <a:gd name="T105" fmla="*/ 828 h 931"/>
              <a:gd name="T106" fmla="*/ 283 w 456"/>
              <a:gd name="T107" fmla="*/ 830 h 9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56" h="931">
                <a:moveTo>
                  <a:pt x="174" y="0"/>
                </a:moveTo>
                <a:lnTo>
                  <a:pt x="174" y="0"/>
                </a:lnTo>
                <a:lnTo>
                  <a:pt x="196" y="2"/>
                </a:lnTo>
                <a:lnTo>
                  <a:pt x="218" y="8"/>
                </a:lnTo>
                <a:lnTo>
                  <a:pt x="236" y="18"/>
                </a:lnTo>
                <a:lnTo>
                  <a:pt x="252" y="32"/>
                </a:lnTo>
                <a:lnTo>
                  <a:pt x="266" y="48"/>
                </a:lnTo>
                <a:lnTo>
                  <a:pt x="275" y="67"/>
                </a:lnTo>
                <a:lnTo>
                  <a:pt x="283" y="89"/>
                </a:lnTo>
                <a:lnTo>
                  <a:pt x="285" y="111"/>
                </a:lnTo>
                <a:lnTo>
                  <a:pt x="285" y="111"/>
                </a:lnTo>
                <a:lnTo>
                  <a:pt x="283" y="133"/>
                </a:lnTo>
                <a:lnTo>
                  <a:pt x="275" y="155"/>
                </a:lnTo>
                <a:lnTo>
                  <a:pt x="266" y="173"/>
                </a:lnTo>
                <a:lnTo>
                  <a:pt x="252" y="189"/>
                </a:lnTo>
                <a:lnTo>
                  <a:pt x="236" y="202"/>
                </a:lnTo>
                <a:lnTo>
                  <a:pt x="218" y="212"/>
                </a:lnTo>
                <a:lnTo>
                  <a:pt x="196" y="220"/>
                </a:lnTo>
                <a:lnTo>
                  <a:pt x="174" y="222"/>
                </a:lnTo>
                <a:lnTo>
                  <a:pt x="174" y="222"/>
                </a:lnTo>
                <a:lnTo>
                  <a:pt x="150" y="220"/>
                </a:lnTo>
                <a:lnTo>
                  <a:pt x="131" y="212"/>
                </a:lnTo>
                <a:lnTo>
                  <a:pt x="111" y="202"/>
                </a:lnTo>
                <a:lnTo>
                  <a:pt x="95" y="189"/>
                </a:lnTo>
                <a:lnTo>
                  <a:pt x="81" y="173"/>
                </a:lnTo>
                <a:lnTo>
                  <a:pt x="71" y="155"/>
                </a:lnTo>
                <a:lnTo>
                  <a:pt x="65" y="133"/>
                </a:lnTo>
                <a:lnTo>
                  <a:pt x="63" y="111"/>
                </a:lnTo>
                <a:lnTo>
                  <a:pt x="63" y="111"/>
                </a:lnTo>
                <a:lnTo>
                  <a:pt x="65" y="89"/>
                </a:lnTo>
                <a:lnTo>
                  <a:pt x="71" y="67"/>
                </a:lnTo>
                <a:lnTo>
                  <a:pt x="81" y="48"/>
                </a:lnTo>
                <a:lnTo>
                  <a:pt x="95" y="32"/>
                </a:lnTo>
                <a:lnTo>
                  <a:pt x="111" y="18"/>
                </a:lnTo>
                <a:lnTo>
                  <a:pt x="131" y="8"/>
                </a:lnTo>
                <a:lnTo>
                  <a:pt x="150" y="2"/>
                </a:lnTo>
                <a:lnTo>
                  <a:pt x="174" y="0"/>
                </a:lnTo>
                <a:lnTo>
                  <a:pt x="174" y="0"/>
                </a:lnTo>
                <a:close/>
                <a:moveTo>
                  <a:pt x="210" y="611"/>
                </a:moveTo>
                <a:lnTo>
                  <a:pt x="303" y="611"/>
                </a:lnTo>
                <a:lnTo>
                  <a:pt x="303" y="591"/>
                </a:lnTo>
                <a:lnTo>
                  <a:pt x="210" y="591"/>
                </a:lnTo>
                <a:lnTo>
                  <a:pt x="210" y="591"/>
                </a:lnTo>
                <a:lnTo>
                  <a:pt x="200" y="591"/>
                </a:lnTo>
                <a:lnTo>
                  <a:pt x="192" y="595"/>
                </a:lnTo>
                <a:lnTo>
                  <a:pt x="184" y="599"/>
                </a:lnTo>
                <a:lnTo>
                  <a:pt x="178" y="603"/>
                </a:lnTo>
                <a:lnTo>
                  <a:pt x="172" y="611"/>
                </a:lnTo>
                <a:lnTo>
                  <a:pt x="168" y="617"/>
                </a:lnTo>
                <a:lnTo>
                  <a:pt x="166" y="625"/>
                </a:lnTo>
                <a:lnTo>
                  <a:pt x="164" y="635"/>
                </a:lnTo>
                <a:lnTo>
                  <a:pt x="164" y="784"/>
                </a:lnTo>
                <a:lnTo>
                  <a:pt x="142" y="931"/>
                </a:lnTo>
                <a:lnTo>
                  <a:pt x="57" y="931"/>
                </a:lnTo>
                <a:lnTo>
                  <a:pt x="57" y="607"/>
                </a:lnTo>
                <a:lnTo>
                  <a:pt x="57" y="607"/>
                </a:lnTo>
                <a:lnTo>
                  <a:pt x="45" y="599"/>
                </a:lnTo>
                <a:lnTo>
                  <a:pt x="33" y="591"/>
                </a:lnTo>
                <a:lnTo>
                  <a:pt x="23" y="581"/>
                </a:lnTo>
                <a:lnTo>
                  <a:pt x="15" y="570"/>
                </a:lnTo>
                <a:lnTo>
                  <a:pt x="10" y="556"/>
                </a:lnTo>
                <a:lnTo>
                  <a:pt x="4" y="544"/>
                </a:lnTo>
                <a:lnTo>
                  <a:pt x="2" y="528"/>
                </a:lnTo>
                <a:lnTo>
                  <a:pt x="0" y="514"/>
                </a:lnTo>
                <a:lnTo>
                  <a:pt x="0" y="347"/>
                </a:lnTo>
                <a:lnTo>
                  <a:pt x="0" y="347"/>
                </a:lnTo>
                <a:lnTo>
                  <a:pt x="2" y="325"/>
                </a:lnTo>
                <a:lnTo>
                  <a:pt x="8" y="308"/>
                </a:lnTo>
                <a:lnTo>
                  <a:pt x="17" y="288"/>
                </a:lnTo>
                <a:lnTo>
                  <a:pt x="31" y="274"/>
                </a:lnTo>
                <a:lnTo>
                  <a:pt x="47" y="260"/>
                </a:lnTo>
                <a:lnTo>
                  <a:pt x="65" y="250"/>
                </a:lnTo>
                <a:lnTo>
                  <a:pt x="85" y="244"/>
                </a:lnTo>
                <a:lnTo>
                  <a:pt x="105" y="242"/>
                </a:lnTo>
                <a:lnTo>
                  <a:pt x="236" y="242"/>
                </a:lnTo>
                <a:lnTo>
                  <a:pt x="236" y="242"/>
                </a:lnTo>
                <a:lnTo>
                  <a:pt x="258" y="244"/>
                </a:lnTo>
                <a:lnTo>
                  <a:pt x="277" y="250"/>
                </a:lnTo>
                <a:lnTo>
                  <a:pt x="295" y="260"/>
                </a:lnTo>
                <a:lnTo>
                  <a:pt x="309" y="274"/>
                </a:lnTo>
                <a:lnTo>
                  <a:pt x="323" y="288"/>
                </a:lnTo>
                <a:lnTo>
                  <a:pt x="333" y="308"/>
                </a:lnTo>
                <a:lnTo>
                  <a:pt x="339" y="325"/>
                </a:lnTo>
                <a:lnTo>
                  <a:pt x="341" y="347"/>
                </a:lnTo>
                <a:lnTo>
                  <a:pt x="341" y="514"/>
                </a:lnTo>
                <a:lnTo>
                  <a:pt x="341" y="514"/>
                </a:lnTo>
                <a:lnTo>
                  <a:pt x="341" y="528"/>
                </a:lnTo>
                <a:lnTo>
                  <a:pt x="341" y="611"/>
                </a:lnTo>
                <a:lnTo>
                  <a:pt x="432" y="611"/>
                </a:lnTo>
                <a:lnTo>
                  <a:pt x="432" y="611"/>
                </a:lnTo>
                <a:lnTo>
                  <a:pt x="442" y="613"/>
                </a:lnTo>
                <a:lnTo>
                  <a:pt x="450" y="617"/>
                </a:lnTo>
                <a:lnTo>
                  <a:pt x="454" y="625"/>
                </a:lnTo>
                <a:lnTo>
                  <a:pt x="456" y="635"/>
                </a:lnTo>
                <a:lnTo>
                  <a:pt x="456" y="786"/>
                </a:lnTo>
                <a:lnTo>
                  <a:pt x="456" y="786"/>
                </a:lnTo>
                <a:lnTo>
                  <a:pt x="454" y="796"/>
                </a:lnTo>
                <a:lnTo>
                  <a:pt x="450" y="802"/>
                </a:lnTo>
                <a:lnTo>
                  <a:pt x="442" y="808"/>
                </a:lnTo>
                <a:lnTo>
                  <a:pt x="432" y="810"/>
                </a:lnTo>
                <a:lnTo>
                  <a:pt x="210" y="810"/>
                </a:lnTo>
                <a:lnTo>
                  <a:pt x="210" y="810"/>
                </a:lnTo>
                <a:lnTo>
                  <a:pt x="200" y="808"/>
                </a:lnTo>
                <a:lnTo>
                  <a:pt x="192" y="802"/>
                </a:lnTo>
                <a:lnTo>
                  <a:pt x="186" y="796"/>
                </a:lnTo>
                <a:lnTo>
                  <a:pt x="186" y="786"/>
                </a:lnTo>
                <a:lnTo>
                  <a:pt x="186" y="635"/>
                </a:lnTo>
                <a:lnTo>
                  <a:pt x="186" y="635"/>
                </a:lnTo>
                <a:lnTo>
                  <a:pt x="186" y="625"/>
                </a:lnTo>
                <a:lnTo>
                  <a:pt x="192" y="617"/>
                </a:lnTo>
                <a:lnTo>
                  <a:pt x="200" y="613"/>
                </a:lnTo>
                <a:lnTo>
                  <a:pt x="210" y="611"/>
                </a:lnTo>
                <a:lnTo>
                  <a:pt x="210" y="611"/>
                </a:lnTo>
                <a:close/>
                <a:moveTo>
                  <a:pt x="361" y="681"/>
                </a:moveTo>
                <a:lnTo>
                  <a:pt x="361" y="681"/>
                </a:lnTo>
                <a:lnTo>
                  <a:pt x="361" y="675"/>
                </a:lnTo>
                <a:lnTo>
                  <a:pt x="361" y="675"/>
                </a:lnTo>
                <a:lnTo>
                  <a:pt x="359" y="661"/>
                </a:lnTo>
                <a:lnTo>
                  <a:pt x="357" y="655"/>
                </a:lnTo>
                <a:lnTo>
                  <a:pt x="353" y="651"/>
                </a:lnTo>
                <a:lnTo>
                  <a:pt x="353" y="651"/>
                </a:lnTo>
                <a:lnTo>
                  <a:pt x="349" y="647"/>
                </a:lnTo>
                <a:lnTo>
                  <a:pt x="345" y="645"/>
                </a:lnTo>
                <a:lnTo>
                  <a:pt x="331" y="641"/>
                </a:lnTo>
                <a:lnTo>
                  <a:pt x="331" y="631"/>
                </a:lnTo>
                <a:lnTo>
                  <a:pt x="315" y="631"/>
                </a:lnTo>
                <a:lnTo>
                  <a:pt x="315" y="641"/>
                </a:lnTo>
                <a:lnTo>
                  <a:pt x="315" y="641"/>
                </a:lnTo>
                <a:lnTo>
                  <a:pt x="301" y="645"/>
                </a:lnTo>
                <a:lnTo>
                  <a:pt x="295" y="647"/>
                </a:lnTo>
                <a:lnTo>
                  <a:pt x="289" y="651"/>
                </a:lnTo>
                <a:lnTo>
                  <a:pt x="289" y="651"/>
                </a:lnTo>
                <a:lnTo>
                  <a:pt x="285" y="657"/>
                </a:lnTo>
                <a:lnTo>
                  <a:pt x="283" y="661"/>
                </a:lnTo>
                <a:lnTo>
                  <a:pt x="281" y="675"/>
                </a:lnTo>
                <a:lnTo>
                  <a:pt x="281" y="675"/>
                </a:lnTo>
                <a:lnTo>
                  <a:pt x="281" y="685"/>
                </a:lnTo>
                <a:lnTo>
                  <a:pt x="285" y="693"/>
                </a:lnTo>
                <a:lnTo>
                  <a:pt x="285" y="693"/>
                </a:lnTo>
                <a:lnTo>
                  <a:pt x="289" y="701"/>
                </a:lnTo>
                <a:lnTo>
                  <a:pt x="295" y="707"/>
                </a:lnTo>
                <a:lnTo>
                  <a:pt x="295" y="707"/>
                </a:lnTo>
                <a:lnTo>
                  <a:pt x="315" y="720"/>
                </a:lnTo>
                <a:lnTo>
                  <a:pt x="315" y="720"/>
                </a:lnTo>
                <a:lnTo>
                  <a:pt x="323" y="726"/>
                </a:lnTo>
                <a:lnTo>
                  <a:pt x="327" y="730"/>
                </a:lnTo>
                <a:lnTo>
                  <a:pt x="327" y="730"/>
                </a:lnTo>
                <a:lnTo>
                  <a:pt x="327" y="746"/>
                </a:lnTo>
                <a:lnTo>
                  <a:pt x="327" y="746"/>
                </a:lnTo>
                <a:lnTo>
                  <a:pt x="327" y="754"/>
                </a:lnTo>
                <a:lnTo>
                  <a:pt x="327" y="754"/>
                </a:lnTo>
                <a:lnTo>
                  <a:pt x="325" y="754"/>
                </a:lnTo>
                <a:lnTo>
                  <a:pt x="321" y="756"/>
                </a:lnTo>
                <a:lnTo>
                  <a:pt x="321" y="756"/>
                </a:lnTo>
                <a:lnTo>
                  <a:pt x="317" y="754"/>
                </a:lnTo>
                <a:lnTo>
                  <a:pt x="317" y="752"/>
                </a:lnTo>
                <a:lnTo>
                  <a:pt x="317" y="752"/>
                </a:lnTo>
                <a:lnTo>
                  <a:pt x="315" y="736"/>
                </a:lnTo>
                <a:lnTo>
                  <a:pt x="315" y="728"/>
                </a:lnTo>
                <a:lnTo>
                  <a:pt x="281" y="728"/>
                </a:lnTo>
                <a:lnTo>
                  <a:pt x="281" y="734"/>
                </a:lnTo>
                <a:lnTo>
                  <a:pt x="281" y="734"/>
                </a:lnTo>
                <a:lnTo>
                  <a:pt x="283" y="744"/>
                </a:lnTo>
                <a:lnTo>
                  <a:pt x="283" y="752"/>
                </a:lnTo>
                <a:lnTo>
                  <a:pt x="287" y="760"/>
                </a:lnTo>
                <a:lnTo>
                  <a:pt x="291" y="766"/>
                </a:lnTo>
                <a:lnTo>
                  <a:pt x="291" y="766"/>
                </a:lnTo>
                <a:lnTo>
                  <a:pt x="303" y="772"/>
                </a:lnTo>
                <a:lnTo>
                  <a:pt x="315" y="776"/>
                </a:lnTo>
                <a:lnTo>
                  <a:pt x="315" y="788"/>
                </a:lnTo>
                <a:lnTo>
                  <a:pt x="331" y="788"/>
                </a:lnTo>
                <a:lnTo>
                  <a:pt x="331" y="776"/>
                </a:lnTo>
                <a:lnTo>
                  <a:pt x="331" y="776"/>
                </a:lnTo>
                <a:lnTo>
                  <a:pt x="339" y="774"/>
                </a:lnTo>
                <a:lnTo>
                  <a:pt x="345" y="772"/>
                </a:lnTo>
                <a:lnTo>
                  <a:pt x="351" y="768"/>
                </a:lnTo>
                <a:lnTo>
                  <a:pt x="357" y="764"/>
                </a:lnTo>
                <a:lnTo>
                  <a:pt x="357" y="764"/>
                </a:lnTo>
                <a:lnTo>
                  <a:pt x="361" y="758"/>
                </a:lnTo>
                <a:lnTo>
                  <a:pt x="363" y="752"/>
                </a:lnTo>
                <a:lnTo>
                  <a:pt x="365" y="744"/>
                </a:lnTo>
                <a:lnTo>
                  <a:pt x="365" y="736"/>
                </a:lnTo>
                <a:lnTo>
                  <a:pt x="365" y="736"/>
                </a:lnTo>
                <a:lnTo>
                  <a:pt x="365" y="724"/>
                </a:lnTo>
                <a:lnTo>
                  <a:pt x="363" y="716"/>
                </a:lnTo>
                <a:lnTo>
                  <a:pt x="363" y="716"/>
                </a:lnTo>
                <a:lnTo>
                  <a:pt x="359" y="710"/>
                </a:lnTo>
                <a:lnTo>
                  <a:pt x="355" y="705"/>
                </a:lnTo>
                <a:lnTo>
                  <a:pt x="355" y="705"/>
                </a:lnTo>
                <a:lnTo>
                  <a:pt x="337" y="693"/>
                </a:lnTo>
                <a:lnTo>
                  <a:pt x="337" y="693"/>
                </a:lnTo>
                <a:lnTo>
                  <a:pt x="319" y="681"/>
                </a:lnTo>
                <a:lnTo>
                  <a:pt x="319" y="681"/>
                </a:lnTo>
                <a:lnTo>
                  <a:pt x="317" y="677"/>
                </a:lnTo>
                <a:lnTo>
                  <a:pt x="315" y="671"/>
                </a:lnTo>
                <a:lnTo>
                  <a:pt x="315" y="671"/>
                </a:lnTo>
                <a:lnTo>
                  <a:pt x="317" y="663"/>
                </a:lnTo>
                <a:lnTo>
                  <a:pt x="317" y="663"/>
                </a:lnTo>
                <a:lnTo>
                  <a:pt x="319" y="661"/>
                </a:lnTo>
                <a:lnTo>
                  <a:pt x="321" y="661"/>
                </a:lnTo>
                <a:lnTo>
                  <a:pt x="321" y="661"/>
                </a:lnTo>
                <a:lnTo>
                  <a:pt x="325" y="661"/>
                </a:lnTo>
                <a:lnTo>
                  <a:pt x="327" y="663"/>
                </a:lnTo>
                <a:lnTo>
                  <a:pt x="327" y="663"/>
                </a:lnTo>
                <a:lnTo>
                  <a:pt x="327" y="675"/>
                </a:lnTo>
                <a:lnTo>
                  <a:pt x="327" y="681"/>
                </a:lnTo>
                <a:lnTo>
                  <a:pt x="361" y="681"/>
                </a:lnTo>
                <a:lnTo>
                  <a:pt x="361" y="681"/>
                </a:lnTo>
                <a:close/>
                <a:moveTo>
                  <a:pt x="283" y="830"/>
                </a:moveTo>
                <a:lnTo>
                  <a:pt x="210" y="830"/>
                </a:lnTo>
                <a:lnTo>
                  <a:pt x="210" y="830"/>
                </a:lnTo>
                <a:lnTo>
                  <a:pt x="198" y="828"/>
                </a:lnTo>
                <a:lnTo>
                  <a:pt x="188" y="826"/>
                </a:lnTo>
                <a:lnTo>
                  <a:pt x="206" y="931"/>
                </a:lnTo>
                <a:lnTo>
                  <a:pt x="283" y="931"/>
                </a:lnTo>
                <a:lnTo>
                  <a:pt x="283" y="830"/>
                </a:lnTo>
                <a:close/>
              </a:path>
            </a:pathLst>
          </a:custGeom>
          <a:solidFill>
            <a:srgbClr val="0A4776"/>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174" name="Freeform 16"/>
          <p:cNvSpPr>
            <a:spLocks noEditPoints="1"/>
          </p:cNvSpPr>
          <p:nvPr/>
        </p:nvSpPr>
        <p:spPr bwMode="auto">
          <a:xfrm>
            <a:off x="6477467" y="2722819"/>
            <a:ext cx="266259" cy="164602"/>
          </a:xfrm>
          <a:custGeom>
            <a:avLst/>
            <a:gdLst>
              <a:gd name="T0" fmla="*/ 760 w 901"/>
              <a:gd name="T1" fmla="*/ 79 h 557"/>
              <a:gd name="T2" fmla="*/ 157 w 901"/>
              <a:gd name="T3" fmla="*/ 79 h 557"/>
              <a:gd name="T4" fmla="*/ 157 w 901"/>
              <a:gd name="T5" fmla="*/ 432 h 557"/>
              <a:gd name="T6" fmla="*/ 760 w 901"/>
              <a:gd name="T7" fmla="*/ 432 h 557"/>
              <a:gd name="T8" fmla="*/ 760 w 901"/>
              <a:gd name="T9" fmla="*/ 79 h 557"/>
              <a:gd name="T10" fmla="*/ 760 w 901"/>
              <a:gd name="T11" fmla="*/ 79 h 557"/>
              <a:gd name="T12" fmla="*/ 181 w 901"/>
              <a:gd name="T13" fmla="*/ 466 h 557"/>
              <a:gd name="T14" fmla="*/ 181 w 901"/>
              <a:gd name="T15" fmla="*/ 504 h 557"/>
              <a:gd name="T16" fmla="*/ 250 w 901"/>
              <a:gd name="T17" fmla="*/ 504 h 557"/>
              <a:gd name="T18" fmla="*/ 250 w 901"/>
              <a:gd name="T19" fmla="*/ 466 h 557"/>
              <a:gd name="T20" fmla="*/ 181 w 901"/>
              <a:gd name="T21" fmla="*/ 466 h 557"/>
              <a:gd name="T22" fmla="*/ 181 w 901"/>
              <a:gd name="T23" fmla="*/ 466 h 557"/>
              <a:gd name="T24" fmla="*/ 284 w 901"/>
              <a:gd name="T25" fmla="*/ 466 h 557"/>
              <a:gd name="T26" fmla="*/ 284 w 901"/>
              <a:gd name="T27" fmla="*/ 504 h 557"/>
              <a:gd name="T28" fmla="*/ 352 w 901"/>
              <a:gd name="T29" fmla="*/ 504 h 557"/>
              <a:gd name="T30" fmla="*/ 352 w 901"/>
              <a:gd name="T31" fmla="*/ 466 h 557"/>
              <a:gd name="T32" fmla="*/ 284 w 901"/>
              <a:gd name="T33" fmla="*/ 466 h 557"/>
              <a:gd name="T34" fmla="*/ 284 w 901"/>
              <a:gd name="T35" fmla="*/ 466 h 557"/>
              <a:gd name="T36" fmla="*/ 758 w 901"/>
              <a:gd name="T37" fmla="*/ 466 h 557"/>
              <a:gd name="T38" fmla="*/ 758 w 901"/>
              <a:gd name="T39" fmla="*/ 504 h 557"/>
              <a:gd name="T40" fmla="*/ 826 w 901"/>
              <a:gd name="T41" fmla="*/ 504 h 557"/>
              <a:gd name="T42" fmla="*/ 826 w 901"/>
              <a:gd name="T43" fmla="*/ 466 h 557"/>
              <a:gd name="T44" fmla="*/ 758 w 901"/>
              <a:gd name="T45" fmla="*/ 466 h 557"/>
              <a:gd name="T46" fmla="*/ 758 w 901"/>
              <a:gd name="T47" fmla="*/ 466 h 557"/>
              <a:gd name="T48" fmla="*/ 76 w 901"/>
              <a:gd name="T49" fmla="*/ 466 h 557"/>
              <a:gd name="T50" fmla="*/ 76 w 901"/>
              <a:gd name="T51" fmla="*/ 504 h 557"/>
              <a:gd name="T52" fmla="*/ 143 w 901"/>
              <a:gd name="T53" fmla="*/ 504 h 557"/>
              <a:gd name="T54" fmla="*/ 143 w 901"/>
              <a:gd name="T55" fmla="*/ 466 h 557"/>
              <a:gd name="T56" fmla="*/ 76 w 901"/>
              <a:gd name="T57" fmla="*/ 466 h 557"/>
              <a:gd name="T58" fmla="*/ 76 w 901"/>
              <a:gd name="T59" fmla="*/ 466 h 557"/>
              <a:gd name="T60" fmla="*/ 0 w 901"/>
              <a:gd name="T61" fmla="*/ 438 h 557"/>
              <a:gd name="T62" fmla="*/ 78 w 901"/>
              <a:gd name="T63" fmla="*/ 438 h 557"/>
              <a:gd name="T64" fmla="*/ 78 w 901"/>
              <a:gd name="T65" fmla="*/ 39 h 557"/>
              <a:gd name="T66" fmla="*/ 78 w 901"/>
              <a:gd name="T67" fmla="*/ 0 h 557"/>
              <a:gd name="T68" fmla="*/ 117 w 901"/>
              <a:gd name="T69" fmla="*/ 0 h 557"/>
              <a:gd name="T70" fmla="*/ 800 w 901"/>
              <a:gd name="T71" fmla="*/ 0 h 557"/>
              <a:gd name="T72" fmla="*/ 840 w 901"/>
              <a:gd name="T73" fmla="*/ 0 h 557"/>
              <a:gd name="T74" fmla="*/ 840 w 901"/>
              <a:gd name="T75" fmla="*/ 39 h 557"/>
              <a:gd name="T76" fmla="*/ 840 w 901"/>
              <a:gd name="T77" fmla="*/ 438 h 557"/>
              <a:gd name="T78" fmla="*/ 901 w 901"/>
              <a:gd name="T79" fmla="*/ 438 h 557"/>
              <a:gd name="T80" fmla="*/ 901 w 901"/>
              <a:gd name="T81" fmla="*/ 527 h 557"/>
              <a:gd name="T82" fmla="*/ 862 w 901"/>
              <a:gd name="T83" fmla="*/ 557 h 557"/>
              <a:gd name="T84" fmla="*/ 44 w 901"/>
              <a:gd name="T85" fmla="*/ 557 h 557"/>
              <a:gd name="T86" fmla="*/ 0 w 901"/>
              <a:gd name="T87" fmla="*/ 527 h 557"/>
              <a:gd name="T88" fmla="*/ 0 w 901"/>
              <a:gd name="T89" fmla="*/ 438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901" h="557">
                <a:moveTo>
                  <a:pt x="760" y="79"/>
                </a:moveTo>
                <a:lnTo>
                  <a:pt x="157" y="79"/>
                </a:lnTo>
                <a:lnTo>
                  <a:pt x="157" y="432"/>
                </a:lnTo>
                <a:lnTo>
                  <a:pt x="760" y="432"/>
                </a:lnTo>
                <a:lnTo>
                  <a:pt x="760" y="79"/>
                </a:lnTo>
                <a:lnTo>
                  <a:pt x="760" y="79"/>
                </a:lnTo>
                <a:close/>
                <a:moveTo>
                  <a:pt x="181" y="466"/>
                </a:moveTo>
                <a:lnTo>
                  <a:pt x="181" y="504"/>
                </a:lnTo>
                <a:lnTo>
                  <a:pt x="250" y="504"/>
                </a:lnTo>
                <a:lnTo>
                  <a:pt x="250" y="466"/>
                </a:lnTo>
                <a:lnTo>
                  <a:pt x="181" y="466"/>
                </a:lnTo>
                <a:lnTo>
                  <a:pt x="181" y="466"/>
                </a:lnTo>
                <a:close/>
                <a:moveTo>
                  <a:pt x="284" y="466"/>
                </a:moveTo>
                <a:lnTo>
                  <a:pt x="284" y="504"/>
                </a:lnTo>
                <a:lnTo>
                  <a:pt x="352" y="504"/>
                </a:lnTo>
                <a:lnTo>
                  <a:pt x="352" y="466"/>
                </a:lnTo>
                <a:lnTo>
                  <a:pt x="284" y="466"/>
                </a:lnTo>
                <a:lnTo>
                  <a:pt x="284" y="466"/>
                </a:lnTo>
                <a:close/>
                <a:moveTo>
                  <a:pt x="758" y="466"/>
                </a:moveTo>
                <a:lnTo>
                  <a:pt x="758" y="504"/>
                </a:lnTo>
                <a:lnTo>
                  <a:pt x="826" y="504"/>
                </a:lnTo>
                <a:lnTo>
                  <a:pt x="826" y="466"/>
                </a:lnTo>
                <a:lnTo>
                  <a:pt x="758" y="466"/>
                </a:lnTo>
                <a:lnTo>
                  <a:pt x="758" y="466"/>
                </a:lnTo>
                <a:close/>
                <a:moveTo>
                  <a:pt x="76" y="466"/>
                </a:moveTo>
                <a:lnTo>
                  <a:pt x="76" y="504"/>
                </a:lnTo>
                <a:lnTo>
                  <a:pt x="143" y="504"/>
                </a:lnTo>
                <a:lnTo>
                  <a:pt x="143" y="466"/>
                </a:lnTo>
                <a:lnTo>
                  <a:pt x="76" y="466"/>
                </a:lnTo>
                <a:lnTo>
                  <a:pt x="76" y="466"/>
                </a:lnTo>
                <a:close/>
                <a:moveTo>
                  <a:pt x="0" y="438"/>
                </a:moveTo>
                <a:lnTo>
                  <a:pt x="78" y="438"/>
                </a:lnTo>
                <a:lnTo>
                  <a:pt x="78" y="39"/>
                </a:lnTo>
                <a:lnTo>
                  <a:pt x="78" y="0"/>
                </a:lnTo>
                <a:lnTo>
                  <a:pt x="117" y="0"/>
                </a:lnTo>
                <a:lnTo>
                  <a:pt x="800" y="0"/>
                </a:lnTo>
                <a:lnTo>
                  <a:pt x="840" y="0"/>
                </a:lnTo>
                <a:lnTo>
                  <a:pt x="840" y="39"/>
                </a:lnTo>
                <a:lnTo>
                  <a:pt x="840" y="438"/>
                </a:lnTo>
                <a:lnTo>
                  <a:pt x="901" y="438"/>
                </a:lnTo>
                <a:lnTo>
                  <a:pt x="901" y="527"/>
                </a:lnTo>
                <a:lnTo>
                  <a:pt x="862" y="557"/>
                </a:lnTo>
                <a:lnTo>
                  <a:pt x="44" y="557"/>
                </a:lnTo>
                <a:lnTo>
                  <a:pt x="0" y="527"/>
                </a:lnTo>
                <a:lnTo>
                  <a:pt x="0" y="438"/>
                </a:lnTo>
                <a:close/>
              </a:path>
            </a:pathLst>
          </a:custGeom>
          <a:solidFill>
            <a:srgbClr val="0A4776"/>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175" name="Freeform 17"/>
          <p:cNvSpPr>
            <a:spLocks noEditPoints="1"/>
          </p:cNvSpPr>
          <p:nvPr/>
        </p:nvSpPr>
        <p:spPr bwMode="auto">
          <a:xfrm>
            <a:off x="3418764" y="1686694"/>
            <a:ext cx="263304" cy="219863"/>
          </a:xfrm>
          <a:custGeom>
            <a:avLst/>
            <a:gdLst>
              <a:gd name="T0" fmla="*/ 280 w 891"/>
              <a:gd name="T1" fmla="*/ 597 h 744"/>
              <a:gd name="T2" fmla="*/ 189 w 891"/>
              <a:gd name="T3" fmla="*/ 155 h 744"/>
              <a:gd name="T4" fmla="*/ 195 w 891"/>
              <a:gd name="T5" fmla="*/ 177 h 744"/>
              <a:gd name="T6" fmla="*/ 189 w 891"/>
              <a:gd name="T7" fmla="*/ 197 h 744"/>
              <a:gd name="T8" fmla="*/ 316 w 891"/>
              <a:gd name="T9" fmla="*/ 397 h 744"/>
              <a:gd name="T10" fmla="*/ 306 w 891"/>
              <a:gd name="T11" fmla="*/ 427 h 744"/>
              <a:gd name="T12" fmla="*/ 284 w 891"/>
              <a:gd name="T13" fmla="*/ 451 h 744"/>
              <a:gd name="T14" fmla="*/ 213 w 891"/>
              <a:gd name="T15" fmla="*/ 480 h 744"/>
              <a:gd name="T16" fmla="*/ 123 w 891"/>
              <a:gd name="T17" fmla="*/ 484 h 744"/>
              <a:gd name="T18" fmla="*/ 46 w 891"/>
              <a:gd name="T19" fmla="*/ 465 h 744"/>
              <a:gd name="T20" fmla="*/ 12 w 891"/>
              <a:gd name="T21" fmla="*/ 437 h 744"/>
              <a:gd name="T22" fmla="*/ 0 w 891"/>
              <a:gd name="T23" fmla="*/ 409 h 744"/>
              <a:gd name="T24" fmla="*/ 8 w 891"/>
              <a:gd name="T25" fmla="*/ 397 h 744"/>
              <a:gd name="T26" fmla="*/ 123 w 891"/>
              <a:gd name="T27" fmla="*/ 189 h 744"/>
              <a:gd name="T28" fmla="*/ 121 w 891"/>
              <a:gd name="T29" fmla="*/ 171 h 744"/>
              <a:gd name="T30" fmla="*/ 141 w 891"/>
              <a:gd name="T31" fmla="*/ 145 h 744"/>
              <a:gd name="T32" fmla="*/ 155 w 891"/>
              <a:gd name="T33" fmla="*/ 129 h 744"/>
              <a:gd name="T34" fmla="*/ 397 w 891"/>
              <a:gd name="T35" fmla="*/ 30 h 744"/>
              <a:gd name="T36" fmla="*/ 431 w 891"/>
              <a:gd name="T37" fmla="*/ 4 h 744"/>
              <a:gd name="T38" fmla="*/ 461 w 891"/>
              <a:gd name="T39" fmla="*/ 6 h 744"/>
              <a:gd name="T40" fmla="*/ 735 w 891"/>
              <a:gd name="T41" fmla="*/ 0 h 744"/>
              <a:gd name="T42" fmla="*/ 747 w 891"/>
              <a:gd name="T43" fmla="*/ 10 h 744"/>
              <a:gd name="T44" fmla="*/ 768 w 891"/>
              <a:gd name="T45" fmla="*/ 32 h 744"/>
              <a:gd name="T46" fmla="*/ 772 w 891"/>
              <a:gd name="T47" fmla="*/ 46 h 744"/>
              <a:gd name="T48" fmla="*/ 880 w 891"/>
              <a:gd name="T49" fmla="*/ 266 h 744"/>
              <a:gd name="T50" fmla="*/ 889 w 891"/>
              <a:gd name="T51" fmla="*/ 278 h 744"/>
              <a:gd name="T52" fmla="*/ 876 w 891"/>
              <a:gd name="T53" fmla="*/ 306 h 744"/>
              <a:gd name="T54" fmla="*/ 840 w 891"/>
              <a:gd name="T55" fmla="*/ 334 h 744"/>
              <a:gd name="T56" fmla="*/ 758 w 891"/>
              <a:gd name="T57" fmla="*/ 353 h 744"/>
              <a:gd name="T58" fmla="*/ 671 w 891"/>
              <a:gd name="T59" fmla="*/ 349 h 744"/>
              <a:gd name="T60" fmla="*/ 602 w 891"/>
              <a:gd name="T61" fmla="*/ 320 h 744"/>
              <a:gd name="T62" fmla="*/ 582 w 891"/>
              <a:gd name="T63" fmla="*/ 296 h 744"/>
              <a:gd name="T64" fmla="*/ 576 w 891"/>
              <a:gd name="T65" fmla="*/ 266 h 744"/>
              <a:gd name="T66" fmla="*/ 703 w 891"/>
              <a:gd name="T67" fmla="*/ 68 h 744"/>
              <a:gd name="T68" fmla="*/ 697 w 891"/>
              <a:gd name="T69" fmla="*/ 46 h 744"/>
              <a:gd name="T70" fmla="*/ 497 w 891"/>
              <a:gd name="T71" fmla="*/ 87 h 744"/>
              <a:gd name="T72" fmla="*/ 598 w 891"/>
              <a:gd name="T73" fmla="*/ 635 h 744"/>
              <a:gd name="T74" fmla="*/ 201 w 891"/>
              <a:gd name="T75" fmla="*/ 744 h 744"/>
              <a:gd name="T76" fmla="*/ 745 w 891"/>
              <a:gd name="T77" fmla="*/ 82 h 744"/>
              <a:gd name="T78" fmla="*/ 735 w 891"/>
              <a:gd name="T79" fmla="*/ 83 h 744"/>
              <a:gd name="T80" fmla="*/ 852 w 891"/>
              <a:gd name="T81" fmla="*/ 266 h 744"/>
              <a:gd name="T82" fmla="*/ 169 w 891"/>
              <a:gd name="T83" fmla="*/ 212 h 744"/>
              <a:gd name="T84" fmla="*/ 159 w 891"/>
              <a:gd name="T85" fmla="*/ 214 h 744"/>
              <a:gd name="T86" fmla="*/ 276 w 891"/>
              <a:gd name="T87" fmla="*/ 397 h 7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891" h="744">
                <a:moveTo>
                  <a:pt x="201" y="635"/>
                </a:moveTo>
                <a:lnTo>
                  <a:pt x="280" y="635"/>
                </a:lnTo>
                <a:lnTo>
                  <a:pt x="280" y="597"/>
                </a:lnTo>
                <a:lnTo>
                  <a:pt x="387" y="597"/>
                </a:lnTo>
                <a:lnTo>
                  <a:pt x="387" y="111"/>
                </a:lnTo>
                <a:lnTo>
                  <a:pt x="189" y="155"/>
                </a:lnTo>
                <a:lnTo>
                  <a:pt x="189" y="155"/>
                </a:lnTo>
                <a:lnTo>
                  <a:pt x="195" y="165"/>
                </a:lnTo>
                <a:lnTo>
                  <a:pt x="195" y="177"/>
                </a:lnTo>
                <a:lnTo>
                  <a:pt x="195" y="177"/>
                </a:lnTo>
                <a:lnTo>
                  <a:pt x="195" y="189"/>
                </a:lnTo>
                <a:lnTo>
                  <a:pt x="189" y="197"/>
                </a:lnTo>
                <a:lnTo>
                  <a:pt x="304" y="397"/>
                </a:lnTo>
                <a:lnTo>
                  <a:pt x="316" y="397"/>
                </a:lnTo>
                <a:lnTo>
                  <a:pt x="316" y="397"/>
                </a:lnTo>
                <a:lnTo>
                  <a:pt x="314" y="409"/>
                </a:lnTo>
                <a:lnTo>
                  <a:pt x="312" y="419"/>
                </a:lnTo>
                <a:lnTo>
                  <a:pt x="306" y="427"/>
                </a:lnTo>
                <a:lnTo>
                  <a:pt x="300" y="437"/>
                </a:lnTo>
                <a:lnTo>
                  <a:pt x="292" y="445"/>
                </a:lnTo>
                <a:lnTo>
                  <a:pt x="284" y="451"/>
                </a:lnTo>
                <a:lnTo>
                  <a:pt x="262" y="465"/>
                </a:lnTo>
                <a:lnTo>
                  <a:pt x="239" y="472"/>
                </a:lnTo>
                <a:lnTo>
                  <a:pt x="213" y="480"/>
                </a:lnTo>
                <a:lnTo>
                  <a:pt x="183" y="484"/>
                </a:lnTo>
                <a:lnTo>
                  <a:pt x="153" y="486"/>
                </a:lnTo>
                <a:lnTo>
                  <a:pt x="123" y="484"/>
                </a:lnTo>
                <a:lnTo>
                  <a:pt x="96" y="480"/>
                </a:lnTo>
                <a:lnTo>
                  <a:pt x="70" y="472"/>
                </a:lnTo>
                <a:lnTo>
                  <a:pt x="46" y="465"/>
                </a:lnTo>
                <a:lnTo>
                  <a:pt x="26" y="451"/>
                </a:lnTo>
                <a:lnTo>
                  <a:pt x="18" y="445"/>
                </a:lnTo>
                <a:lnTo>
                  <a:pt x="12" y="437"/>
                </a:lnTo>
                <a:lnTo>
                  <a:pt x="6" y="427"/>
                </a:lnTo>
                <a:lnTo>
                  <a:pt x="2" y="419"/>
                </a:lnTo>
                <a:lnTo>
                  <a:pt x="0" y="409"/>
                </a:lnTo>
                <a:lnTo>
                  <a:pt x="0" y="397"/>
                </a:lnTo>
                <a:lnTo>
                  <a:pt x="10" y="397"/>
                </a:lnTo>
                <a:lnTo>
                  <a:pt x="8" y="397"/>
                </a:lnTo>
                <a:lnTo>
                  <a:pt x="127" y="197"/>
                </a:lnTo>
                <a:lnTo>
                  <a:pt x="127" y="197"/>
                </a:lnTo>
                <a:lnTo>
                  <a:pt x="123" y="189"/>
                </a:lnTo>
                <a:lnTo>
                  <a:pt x="121" y="177"/>
                </a:lnTo>
                <a:lnTo>
                  <a:pt x="121" y="177"/>
                </a:lnTo>
                <a:lnTo>
                  <a:pt x="121" y="171"/>
                </a:lnTo>
                <a:lnTo>
                  <a:pt x="123" y="163"/>
                </a:lnTo>
                <a:lnTo>
                  <a:pt x="131" y="153"/>
                </a:lnTo>
                <a:lnTo>
                  <a:pt x="141" y="145"/>
                </a:lnTo>
                <a:lnTo>
                  <a:pt x="147" y="141"/>
                </a:lnTo>
                <a:lnTo>
                  <a:pt x="153" y="141"/>
                </a:lnTo>
                <a:lnTo>
                  <a:pt x="155" y="129"/>
                </a:lnTo>
                <a:lnTo>
                  <a:pt x="393" y="44"/>
                </a:lnTo>
                <a:lnTo>
                  <a:pt x="393" y="44"/>
                </a:lnTo>
                <a:lnTo>
                  <a:pt x="397" y="30"/>
                </a:lnTo>
                <a:lnTo>
                  <a:pt x="405" y="18"/>
                </a:lnTo>
                <a:lnTo>
                  <a:pt x="417" y="8"/>
                </a:lnTo>
                <a:lnTo>
                  <a:pt x="431" y="4"/>
                </a:lnTo>
                <a:lnTo>
                  <a:pt x="431" y="4"/>
                </a:lnTo>
                <a:lnTo>
                  <a:pt x="447" y="2"/>
                </a:lnTo>
                <a:lnTo>
                  <a:pt x="461" y="6"/>
                </a:lnTo>
                <a:lnTo>
                  <a:pt x="473" y="12"/>
                </a:lnTo>
                <a:lnTo>
                  <a:pt x="483" y="24"/>
                </a:lnTo>
                <a:lnTo>
                  <a:pt x="735" y="0"/>
                </a:lnTo>
                <a:lnTo>
                  <a:pt x="739" y="10"/>
                </a:lnTo>
                <a:lnTo>
                  <a:pt x="739" y="10"/>
                </a:lnTo>
                <a:lnTo>
                  <a:pt x="747" y="10"/>
                </a:lnTo>
                <a:lnTo>
                  <a:pt x="753" y="14"/>
                </a:lnTo>
                <a:lnTo>
                  <a:pt x="762" y="22"/>
                </a:lnTo>
                <a:lnTo>
                  <a:pt x="768" y="32"/>
                </a:lnTo>
                <a:lnTo>
                  <a:pt x="770" y="40"/>
                </a:lnTo>
                <a:lnTo>
                  <a:pt x="772" y="46"/>
                </a:lnTo>
                <a:lnTo>
                  <a:pt x="772" y="46"/>
                </a:lnTo>
                <a:lnTo>
                  <a:pt x="770" y="58"/>
                </a:lnTo>
                <a:lnTo>
                  <a:pt x="764" y="66"/>
                </a:lnTo>
                <a:lnTo>
                  <a:pt x="880" y="266"/>
                </a:lnTo>
                <a:lnTo>
                  <a:pt x="891" y="266"/>
                </a:lnTo>
                <a:lnTo>
                  <a:pt x="891" y="266"/>
                </a:lnTo>
                <a:lnTo>
                  <a:pt x="889" y="278"/>
                </a:lnTo>
                <a:lnTo>
                  <a:pt x="888" y="288"/>
                </a:lnTo>
                <a:lnTo>
                  <a:pt x="882" y="296"/>
                </a:lnTo>
                <a:lnTo>
                  <a:pt x="876" y="306"/>
                </a:lnTo>
                <a:lnTo>
                  <a:pt x="868" y="314"/>
                </a:lnTo>
                <a:lnTo>
                  <a:pt x="860" y="320"/>
                </a:lnTo>
                <a:lnTo>
                  <a:pt x="840" y="334"/>
                </a:lnTo>
                <a:lnTo>
                  <a:pt x="814" y="343"/>
                </a:lnTo>
                <a:lnTo>
                  <a:pt x="788" y="349"/>
                </a:lnTo>
                <a:lnTo>
                  <a:pt x="758" y="353"/>
                </a:lnTo>
                <a:lnTo>
                  <a:pt x="729" y="355"/>
                </a:lnTo>
                <a:lnTo>
                  <a:pt x="699" y="353"/>
                </a:lnTo>
                <a:lnTo>
                  <a:pt x="671" y="349"/>
                </a:lnTo>
                <a:lnTo>
                  <a:pt x="645" y="341"/>
                </a:lnTo>
                <a:lnTo>
                  <a:pt x="622" y="334"/>
                </a:lnTo>
                <a:lnTo>
                  <a:pt x="602" y="320"/>
                </a:lnTo>
                <a:lnTo>
                  <a:pt x="594" y="314"/>
                </a:lnTo>
                <a:lnTo>
                  <a:pt x="588" y="306"/>
                </a:lnTo>
                <a:lnTo>
                  <a:pt x="582" y="296"/>
                </a:lnTo>
                <a:lnTo>
                  <a:pt x="578" y="288"/>
                </a:lnTo>
                <a:lnTo>
                  <a:pt x="576" y="278"/>
                </a:lnTo>
                <a:lnTo>
                  <a:pt x="576" y="266"/>
                </a:lnTo>
                <a:lnTo>
                  <a:pt x="586" y="266"/>
                </a:lnTo>
                <a:lnTo>
                  <a:pt x="586" y="266"/>
                </a:lnTo>
                <a:lnTo>
                  <a:pt x="703" y="68"/>
                </a:lnTo>
                <a:lnTo>
                  <a:pt x="703" y="68"/>
                </a:lnTo>
                <a:lnTo>
                  <a:pt x="699" y="58"/>
                </a:lnTo>
                <a:lnTo>
                  <a:pt x="697" y="46"/>
                </a:lnTo>
                <a:lnTo>
                  <a:pt x="697" y="46"/>
                </a:lnTo>
                <a:lnTo>
                  <a:pt x="697" y="42"/>
                </a:lnTo>
                <a:lnTo>
                  <a:pt x="497" y="87"/>
                </a:lnTo>
                <a:lnTo>
                  <a:pt x="497" y="597"/>
                </a:lnTo>
                <a:lnTo>
                  <a:pt x="598" y="597"/>
                </a:lnTo>
                <a:lnTo>
                  <a:pt x="598" y="635"/>
                </a:lnTo>
                <a:lnTo>
                  <a:pt x="675" y="635"/>
                </a:lnTo>
                <a:lnTo>
                  <a:pt x="675" y="744"/>
                </a:lnTo>
                <a:lnTo>
                  <a:pt x="201" y="744"/>
                </a:lnTo>
                <a:lnTo>
                  <a:pt x="201" y="635"/>
                </a:lnTo>
                <a:lnTo>
                  <a:pt x="201" y="635"/>
                </a:lnTo>
                <a:close/>
                <a:moveTo>
                  <a:pt x="745" y="82"/>
                </a:moveTo>
                <a:lnTo>
                  <a:pt x="745" y="82"/>
                </a:lnTo>
                <a:lnTo>
                  <a:pt x="735" y="83"/>
                </a:lnTo>
                <a:lnTo>
                  <a:pt x="735" y="83"/>
                </a:lnTo>
                <a:lnTo>
                  <a:pt x="725" y="82"/>
                </a:lnTo>
                <a:lnTo>
                  <a:pt x="614" y="266"/>
                </a:lnTo>
                <a:lnTo>
                  <a:pt x="852" y="266"/>
                </a:lnTo>
                <a:lnTo>
                  <a:pt x="745" y="82"/>
                </a:lnTo>
                <a:lnTo>
                  <a:pt x="745" y="82"/>
                </a:lnTo>
                <a:close/>
                <a:moveTo>
                  <a:pt x="169" y="212"/>
                </a:moveTo>
                <a:lnTo>
                  <a:pt x="169" y="212"/>
                </a:lnTo>
                <a:lnTo>
                  <a:pt x="159" y="214"/>
                </a:lnTo>
                <a:lnTo>
                  <a:pt x="159" y="214"/>
                </a:lnTo>
                <a:lnTo>
                  <a:pt x="149" y="212"/>
                </a:lnTo>
                <a:lnTo>
                  <a:pt x="38" y="397"/>
                </a:lnTo>
                <a:lnTo>
                  <a:pt x="276" y="397"/>
                </a:lnTo>
                <a:lnTo>
                  <a:pt x="169" y="212"/>
                </a:lnTo>
                <a:close/>
              </a:path>
            </a:pathLst>
          </a:custGeom>
          <a:solidFill>
            <a:srgbClr val="0A4776"/>
          </a:solidFill>
          <a:ln>
            <a:noFill/>
          </a:ln>
          <a:extLst/>
        </p:spPr>
        <p:txBody>
          <a:bodyPr vert="horz" wrap="square" lIns="91440" tIns="45720" rIns="91440" bIns="45720" numCol="1" anchor="t" anchorCtr="0" compatLnSpc="1">
            <a:prstTxWarp prst="textNoShape">
              <a:avLst/>
            </a:prstTxWarp>
          </a:bodyPr>
          <a:lstStyle/>
          <a:p>
            <a:endParaRPr lang="zh-CN" altLang="en-US"/>
          </a:p>
        </p:txBody>
      </p:sp>
      <p:grpSp>
        <p:nvGrpSpPr>
          <p:cNvPr id="56" name="组 55"/>
          <p:cNvGrpSpPr/>
          <p:nvPr/>
        </p:nvGrpSpPr>
        <p:grpSpPr>
          <a:xfrm>
            <a:off x="273534" y="260272"/>
            <a:ext cx="4121594" cy="598948"/>
            <a:chOff x="273534" y="260272"/>
            <a:chExt cx="4121594" cy="598948"/>
          </a:xfrm>
        </p:grpSpPr>
        <p:grpSp>
          <p:nvGrpSpPr>
            <p:cNvPr id="57" name="组合 8"/>
            <p:cNvGrpSpPr/>
            <p:nvPr/>
          </p:nvGrpSpPr>
          <p:grpSpPr>
            <a:xfrm>
              <a:off x="273534" y="260272"/>
              <a:ext cx="598948" cy="598948"/>
              <a:chOff x="2494238" y="1545926"/>
              <a:chExt cx="1170130" cy="1170130"/>
            </a:xfrm>
          </p:grpSpPr>
          <p:sp>
            <p:nvSpPr>
              <p:cNvPr id="60" name="椭圆 59"/>
              <p:cNvSpPr/>
              <p:nvPr/>
            </p:nvSpPr>
            <p:spPr>
              <a:xfrm>
                <a:off x="2494238" y="1545926"/>
                <a:ext cx="1170130" cy="1170130"/>
              </a:xfrm>
              <a:prstGeom prst="ellipse">
                <a:avLst/>
              </a:prstGeom>
              <a:gradFill flip="none" rotWithShape="1">
                <a:gsLst>
                  <a:gs pos="100000">
                    <a:srgbClr val="FCFCFC"/>
                  </a:gs>
                  <a:gs pos="0">
                    <a:srgbClr val="CCCCCC"/>
                  </a:gs>
                </a:gsLst>
                <a:lin ang="7200000" scaled="0"/>
                <a:tileRect/>
              </a:gra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p:cNvSpPr/>
              <p:nvPr/>
            </p:nvSpPr>
            <p:spPr>
              <a:xfrm>
                <a:off x="2633023" y="1684711"/>
                <a:ext cx="892559" cy="892559"/>
              </a:xfrm>
              <a:prstGeom prst="ellipse">
                <a:avLst/>
              </a:prstGeom>
              <a:solidFill>
                <a:srgbClr val="0A4776"/>
              </a:solidFill>
              <a:ln>
                <a:noFill/>
              </a:ln>
              <a:effectLst>
                <a:innerShdw blurRad="63500" dist="50800" dir="18900000">
                  <a:prstClr val="black">
                    <a:alpha val="34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8" name="矩形 57"/>
            <p:cNvSpPr/>
            <p:nvPr/>
          </p:nvSpPr>
          <p:spPr>
            <a:xfrm>
              <a:off x="964268" y="362324"/>
              <a:ext cx="3430860" cy="461665"/>
            </a:xfrm>
            <a:prstGeom prst="rect">
              <a:avLst/>
            </a:prstGeom>
          </p:spPr>
          <p:txBody>
            <a:bodyPr wrap="square">
              <a:spAutoFit/>
            </a:bodyPr>
            <a:lstStyle/>
            <a:p>
              <a:r>
                <a:rPr lang="zh-CN" altLang="en-US" sz="2400" b="1" dirty="0" smtClean="0">
                  <a:solidFill>
                    <a:srgbClr val="0A4776"/>
                  </a:solidFill>
                  <a:latin typeface="微软雅黑" pitchFamily="34" charset="-122"/>
                  <a:ea typeface="微软雅黑" pitchFamily="34" charset="-122"/>
                </a:rPr>
                <a:t>研究方法及过程</a:t>
              </a:r>
              <a:endParaRPr lang="en-US" altLang="zh-CN" sz="2400" b="1" dirty="0">
                <a:solidFill>
                  <a:srgbClr val="0A4776"/>
                </a:solidFill>
                <a:latin typeface="微软雅黑" pitchFamily="34" charset="-122"/>
                <a:ea typeface="微软雅黑" pitchFamily="34" charset="-122"/>
              </a:endParaRPr>
            </a:p>
          </p:txBody>
        </p:sp>
        <p:sp>
          <p:nvSpPr>
            <p:cNvPr id="59" name="Freeform 111"/>
            <p:cNvSpPr>
              <a:spLocks noEditPoints="1"/>
            </p:cNvSpPr>
            <p:nvPr/>
          </p:nvSpPr>
          <p:spPr bwMode="auto">
            <a:xfrm>
              <a:off x="450733" y="475403"/>
              <a:ext cx="244548" cy="168684"/>
            </a:xfrm>
            <a:custGeom>
              <a:avLst/>
              <a:gdLst/>
              <a:ahLst/>
              <a:cxnLst>
                <a:cxn ang="0">
                  <a:pos x="73" y="36"/>
                </a:cxn>
                <a:cxn ang="0">
                  <a:pos x="58" y="50"/>
                </a:cxn>
                <a:cxn ang="0">
                  <a:pos x="58" y="50"/>
                </a:cxn>
                <a:cxn ang="0">
                  <a:pos x="15" y="50"/>
                </a:cxn>
                <a:cxn ang="0">
                  <a:pos x="15" y="50"/>
                </a:cxn>
                <a:cxn ang="0">
                  <a:pos x="14" y="50"/>
                </a:cxn>
                <a:cxn ang="0">
                  <a:pos x="14" y="50"/>
                </a:cxn>
                <a:cxn ang="0">
                  <a:pos x="0" y="35"/>
                </a:cxn>
                <a:cxn ang="0">
                  <a:pos x="7" y="23"/>
                </a:cxn>
                <a:cxn ang="0">
                  <a:pos x="7" y="20"/>
                </a:cxn>
                <a:cxn ang="0">
                  <a:pos x="17" y="10"/>
                </a:cxn>
                <a:cxn ang="0">
                  <a:pos x="23" y="12"/>
                </a:cxn>
                <a:cxn ang="0">
                  <a:pos x="42" y="0"/>
                </a:cxn>
                <a:cxn ang="0">
                  <a:pos x="64" y="21"/>
                </a:cxn>
                <a:cxn ang="0">
                  <a:pos x="64" y="23"/>
                </a:cxn>
                <a:cxn ang="0">
                  <a:pos x="73" y="36"/>
                </a:cxn>
                <a:cxn ang="0">
                  <a:pos x="27" y="42"/>
                </a:cxn>
                <a:cxn ang="0">
                  <a:pos x="35" y="38"/>
                </a:cxn>
                <a:cxn ang="0">
                  <a:pos x="32" y="34"/>
                </a:cxn>
                <a:cxn ang="0">
                  <a:pos x="27" y="37"/>
                </a:cxn>
                <a:cxn ang="0">
                  <a:pos x="22" y="32"/>
                </a:cxn>
                <a:cxn ang="0">
                  <a:pos x="27" y="28"/>
                </a:cxn>
                <a:cxn ang="0">
                  <a:pos x="48" y="42"/>
                </a:cxn>
                <a:cxn ang="0">
                  <a:pos x="58" y="32"/>
                </a:cxn>
                <a:cxn ang="0">
                  <a:pos x="48" y="23"/>
                </a:cxn>
                <a:cxn ang="0">
                  <a:pos x="39" y="26"/>
                </a:cxn>
                <a:cxn ang="0">
                  <a:pos x="43" y="30"/>
                </a:cxn>
                <a:cxn ang="0">
                  <a:pos x="48" y="28"/>
                </a:cxn>
                <a:cxn ang="0">
                  <a:pos x="52" y="32"/>
                </a:cxn>
                <a:cxn ang="0">
                  <a:pos x="48" y="37"/>
                </a:cxn>
                <a:cxn ang="0">
                  <a:pos x="27" y="23"/>
                </a:cxn>
                <a:cxn ang="0">
                  <a:pos x="16" y="32"/>
                </a:cxn>
                <a:cxn ang="0">
                  <a:pos x="27" y="42"/>
                </a:cxn>
              </a:cxnLst>
              <a:rect l="0" t="0" r="r" b="b"/>
              <a:pathLst>
                <a:path w="73" h="50">
                  <a:moveTo>
                    <a:pt x="73" y="36"/>
                  </a:moveTo>
                  <a:cubicBezTo>
                    <a:pt x="73" y="44"/>
                    <a:pt x="66" y="50"/>
                    <a:pt x="58" y="50"/>
                  </a:cubicBezTo>
                  <a:cubicBezTo>
                    <a:pt x="58" y="50"/>
                    <a:pt x="58" y="50"/>
                    <a:pt x="58" y="50"/>
                  </a:cubicBezTo>
                  <a:cubicBezTo>
                    <a:pt x="15" y="50"/>
                    <a:pt x="15" y="50"/>
                    <a:pt x="15" y="50"/>
                  </a:cubicBezTo>
                  <a:cubicBezTo>
                    <a:pt x="15" y="50"/>
                    <a:pt x="15" y="50"/>
                    <a:pt x="15" y="50"/>
                  </a:cubicBezTo>
                  <a:cubicBezTo>
                    <a:pt x="14" y="50"/>
                    <a:pt x="14" y="50"/>
                    <a:pt x="14" y="50"/>
                  </a:cubicBezTo>
                  <a:cubicBezTo>
                    <a:pt x="14" y="50"/>
                    <a:pt x="14" y="50"/>
                    <a:pt x="14" y="50"/>
                  </a:cubicBezTo>
                  <a:cubicBezTo>
                    <a:pt x="6" y="50"/>
                    <a:pt x="0" y="43"/>
                    <a:pt x="0" y="35"/>
                  </a:cubicBezTo>
                  <a:cubicBezTo>
                    <a:pt x="0" y="30"/>
                    <a:pt x="3" y="26"/>
                    <a:pt x="7" y="23"/>
                  </a:cubicBezTo>
                  <a:cubicBezTo>
                    <a:pt x="7" y="22"/>
                    <a:pt x="7" y="21"/>
                    <a:pt x="7" y="20"/>
                  </a:cubicBezTo>
                  <a:cubicBezTo>
                    <a:pt x="7" y="15"/>
                    <a:pt x="11" y="10"/>
                    <a:pt x="17" y="10"/>
                  </a:cubicBezTo>
                  <a:cubicBezTo>
                    <a:pt x="19" y="10"/>
                    <a:pt x="21" y="11"/>
                    <a:pt x="23" y="12"/>
                  </a:cubicBezTo>
                  <a:cubicBezTo>
                    <a:pt x="26" y="5"/>
                    <a:pt x="34" y="0"/>
                    <a:pt x="42" y="0"/>
                  </a:cubicBezTo>
                  <a:cubicBezTo>
                    <a:pt x="54" y="0"/>
                    <a:pt x="64" y="10"/>
                    <a:pt x="64" y="21"/>
                  </a:cubicBezTo>
                  <a:cubicBezTo>
                    <a:pt x="64" y="22"/>
                    <a:pt x="64" y="22"/>
                    <a:pt x="64" y="23"/>
                  </a:cubicBezTo>
                  <a:cubicBezTo>
                    <a:pt x="69" y="25"/>
                    <a:pt x="73" y="30"/>
                    <a:pt x="73" y="36"/>
                  </a:cubicBezTo>
                  <a:close/>
                  <a:moveTo>
                    <a:pt x="27" y="42"/>
                  </a:moveTo>
                  <a:cubicBezTo>
                    <a:pt x="30" y="42"/>
                    <a:pt x="33" y="41"/>
                    <a:pt x="35" y="38"/>
                  </a:cubicBezTo>
                  <a:cubicBezTo>
                    <a:pt x="34" y="37"/>
                    <a:pt x="33" y="36"/>
                    <a:pt x="32" y="34"/>
                  </a:cubicBezTo>
                  <a:cubicBezTo>
                    <a:pt x="31" y="36"/>
                    <a:pt x="29" y="37"/>
                    <a:pt x="27" y="37"/>
                  </a:cubicBezTo>
                  <a:cubicBezTo>
                    <a:pt x="25" y="37"/>
                    <a:pt x="22" y="35"/>
                    <a:pt x="22" y="32"/>
                  </a:cubicBezTo>
                  <a:cubicBezTo>
                    <a:pt x="22" y="30"/>
                    <a:pt x="25" y="28"/>
                    <a:pt x="27" y="28"/>
                  </a:cubicBezTo>
                  <a:cubicBezTo>
                    <a:pt x="35" y="28"/>
                    <a:pt x="37" y="42"/>
                    <a:pt x="48" y="42"/>
                  </a:cubicBezTo>
                  <a:cubicBezTo>
                    <a:pt x="54" y="42"/>
                    <a:pt x="58" y="38"/>
                    <a:pt x="58" y="32"/>
                  </a:cubicBezTo>
                  <a:cubicBezTo>
                    <a:pt x="58" y="26"/>
                    <a:pt x="53" y="23"/>
                    <a:pt x="48" y="23"/>
                  </a:cubicBezTo>
                  <a:cubicBezTo>
                    <a:pt x="44" y="23"/>
                    <a:pt x="42" y="24"/>
                    <a:pt x="39" y="26"/>
                  </a:cubicBezTo>
                  <a:cubicBezTo>
                    <a:pt x="40" y="28"/>
                    <a:pt x="41" y="29"/>
                    <a:pt x="43" y="30"/>
                  </a:cubicBezTo>
                  <a:cubicBezTo>
                    <a:pt x="44" y="29"/>
                    <a:pt x="46" y="28"/>
                    <a:pt x="48" y="28"/>
                  </a:cubicBezTo>
                  <a:cubicBezTo>
                    <a:pt x="50" y="28"/>
                    <a:pt x="52" y="30"/>
                    <a:pt x="52" y="32"/>
                  </a:cubicBezTo>
                  <a:cubicBezTo>
                    <a:pt x="52" y="35"/>
                    <a:pt x="50" y="37"/>
                    <a:pt x="48" y="37"/>
                  </a:cubicBezTo>
                  <a:cubicBezTo>
                    <a:pt x="40" y="37"/>
                    <a:pt x="38" y="23"/>
                    <a:pt x="27" y="23"/>
                  </a:cubicBezTo>
                  <a:cubicBezTo>
                    <a:pt x="21" y="23"/>
                    <a:pt x="16" y="26"/>
                    <a:pt x="16" y="32"/>
                  </a:cubicBezTo>
                  <a:cubicBezTo>
                    <a:pt x="16" y="38"/>
                    <a:pt x="21" y="42"/>
                    <a:pt x="27" y="42"/>
                  </a:cubicBezTo>
                  <a:close/>
                </a:path>
              </a:pathLst>
            </a:custGeom>
            <a:solidFill>
              <a:schemeClr val="bg1"/>
            </a:solidFill>
            <a:ln w="9525">
              <a:noFill/>
              <a:round/>
              <a:headEnd/>
              <a:tailEnd/>
            </a:ln>
          </p:spPr>
          <p:txBody>
            <a:bodyPr vert="horz" wrap="square" lIns="124358" tIns="62179" rIns="124358" bIns="62179" numCol="1" anchor="t" anchorCtr="0" compatLnSpc="1">
              <a:prstTxWarp prst="textNoShape">
                <a:avLst/>
              </a:prstTxWarp>
            </a:bodyPr>
            <a:lstStyle/>
            <a:p>
              <a:endParaRPr lang="en-US"/>
            </a:p>
          </p:txBody>
        </p:sp>
      </p:grpSp>
      <p:pic>
        <p:nvPicPr>
          <p:cNvPr id="62" name="图片 6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78200" y="151827"/>
            <a:ext cx="1804473" cy="460907"/>
          </a:xfrm>
          <a:prstGeom prst="rect">
            <a:avLst/>
          </a:prstGeom>
        </p:spPr>
      </p:pic>
    </p:spTree>
    <p:extLst>
      <p:ext uri="{BB962C8B-B14F-4D97-AF65-F5344CB8AC3E}">
        <p14:creationId xmlns:p14="http://schemas.microsoft.com/office/powerpoint/2010/main" val="65553893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9144000" cy="5143500"/>
          </a:xfrm>
          <a:prstGeom prst="rect">
            <a:avLst/>
          </a:prstGeom>
          <a:gradFill flip="none" rotWithShape="1">
            <a:gsLst>
              <a:gs pos="0">
                <a:schemeClr val="bg1"/>
              </a:gs>
              <a:gs pos="50000">
                <a:schemeClr val="bg1">
                  <a:lumMod val="95000"/>
                </a:schemeClr>
              </a:gs>
              <a:gs pos="100000">
                <a:schemeClr val="bg1">
                  <a:lumMod val="8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spcCol="0" rtlCol="0" anchor="ctr"/>
          <a:lstStyle/>
          <a:p>
            <a:pPr algn="ctr"/>
            <a:endParaRPr lang="zh-CN" altLang="en-US"/>
          </a:p>
        </p:txBody>
      </p:sp>
      <p:pic>
        <p:nvPicPr>
          <p:cNvPr id="5" name="Picture 2" descr="F:\案例二\394\1.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7726" t="53859" r="38373" b="13773"/>
          <a:stretch/>
        </p:blipFill>
        <p:spPr bwMode="auto">
          <a:xfrm>
            <a:off x="771468" y="-30"/>
            <a:ext cx="8372532" cy="5143500"/>
          </a:xfrm>
          <a:prstGeom prst="rect">
            <a:avLst/>
          </a:prstGeom>
          <a:noFill/>
          <a:effectLst>
            <a:outerShdw blurRad="342900" dist="139700" dir="12060000" sx="102000" sy="102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1" name="Picture 2" descr="F:\案例二\394\1.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7726" t="53859" r="38006" b="13773"/>
          <a:stretch/>
        </p:blipFill>
        <p:spPr bwMode="auto">
          <a:xfrm rot="10800000">
            <a:off x="-1" y="1"/>
            <a:ext cx="8429623" cy="5143500"/>
          </a:xfrm>
          <a:prstGeom prst="rect">
            <a:avLst/>
          </a:prstGeom>
          <a:noFill/>
          <a:effectLst>
            <a:outerShdw blurRad="342900" dist="139700" dir="12060000" sx="102000" sy="102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grpSp>
        <p:nvGrpSpPr>
          <p:cNvPr id="7" name="组合 6"/>
          <p:cNvGrpSpPr/>
          <p:nvPr/>
        </p:nvGrpSpPr>
        <p:grpSpPr>
          <a:xfrm>
            <a:off x="3944738" y="1103964"/>
            <a:ext cx="1254524" cy="1254524"/>
            <a:chOff x="2494238" y="1545926"/>
            <a:chExt cx="1170130" cy="1170130"/>
          </a:xfrm>
        </p:grpSpPr>
        <p:sp>
          <p:nvSpPr>
            <p:cNvPr id="8" name="椭圆 7"/>
            <p:cNvSpPr/>
            <p:nvPr/>
          </p:nvSpPr>
          <p:spPr>
            <a:xfrm>
              <a:off x="2494238" y="1545926"/>
              <a:ext cx="1170130" cy="1170130"/>
            </a:xfrm>
            <a:prstGeom prst="ellipse">
              <a:avLst/>
            </a:prstGeom>
            <a:gradFill flip="none" rotWithShape="1">
              <a:gsLst>
                <a:gs pos="100000">
                  <a:srgbClr val="FCFCFC"/>
                </a:gs>
                <a:gs pos="0">
                  <a:srgbClr val="CCCCCC"/>
                </a:gs>
              </a:gsLst>
              <a:lin ang="7200000" scaled="0"/>
              <a:tileRect/>
            </a:gra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2633023" y="1684711"/>
              <a:ext cx="892559" cy="892559"/>
            </a:xfrm>
            <a:prstGeom prst="ellipse">
              <a:avLst/>
            </a:prstGeom>
            <a:solidFill>
              <a:srgbClr val="0A4776"/>
            </a:solidFill>
            <a:ln>
              <a:noFill/>
            </a:ln>
            <a:effectLst>
              <a:innerShdw blurRad="63500" dist="50800" dir="18900000">
                <a:prstClr val="black">
                  <a:alpha val="34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矩形 9"/>
          <p:cNvSpPr/>
          <p:nvPr/>
        </p:nvSpPr>
        <p:spPr>
          <a:xfrm>
            <a:off x="2856568" y="2571720"/>
            <a:ext cx="3430860" cy="584775"/>
          </a:xfrm>
          <a:prstGeom prst="rect">
            <a:avLst/>
          </a:prstGeom>
        </p:spPr>
        <p:txBody>
          <a:bodyPr wrap="square">
            <a:spAutoFit/>
          </a:bodyPr>
          <a:lstStyle/>
          <a:p>
            <a:pPr algn="ctr"/>
            <a:r>
              <a:rPr lang="zh-CN" altLang="en-US" sz="3200" b="1" dirty="0" smtClean="0">
                <a:solidFill>
                  <a:srgbClr val="0A4776"/>
                </a:solidFill>
                <a:latin typeface="微软雅黑" pitchFamily="34" charset="-122"/>
                <a:ea typeface="微软雅黑" pitchFamily="34" charset="-122"/>
              </a:rPr>
              <a:t>结论及参考文献</a:t>
            </a:r>
            <a:endParaRPr lang="en-US" altLang="zh-CN" sz="3200" b="1" dirty="0">
              <a:solidFill>
                <a:srgbClr val="0A4776"/>
              </a:solidFill>
              <a:latin typeface="微软雅黑" pitchFamily="34" charset="-122"/>
              <a:ea typeface="微软雅黑" pitchFamily="34" charset="-122"/>
            </a:endParaRPr>
          </a:p>
        </p:txBody>
      </p:sp>
      <p:sp>
        <p:nvSpPr>
          <p:cNvPr id="14" name="Freeform 166"/>
          <p:cNvSpPr>
            <a:spLocks noEditPoints="1"/>
          </p:cNvSpPr>
          <p:nvPr/>
        </p:nvSpPr>
        <p:spPr bwMode="auto">
          <a:xfrm>
            <a:off x="4320933" y="1534376"/>
            <a:ext cx="502129" cy="393700"/>
          </a:xfrm>
          <a:custGeom>
            <a:avLst/>
            <a:gdLst/>
            <a:ahLst/>
            <a:cxnLst>
              <a:cxn ang="0">
                <a:pos x="45" y="14"/>
              </a:cxn>
              <a:cxn ang="0">
                <a:pos x="32" y="10"/>
              </a:cxn>
              <a:cxn ang="0">
                <a:pos x="18" y="14"/>
              </a:cxn>
              <a:cxn ang="0">
                <a:pos x="0" y="14"/>
              </a:cxn>
              <a:cxn ang="0">
                <a:pos x="64" y="14"/>
              </a:cxn>
              <a:cxn ang="0">
                <a:pos x="0" y="15"/>
              </a:cxn>
              <a:cxn ang="0">
                <a:pos x="18" y="20"/>
              </a:cxn>
              <a:cxn ang="0">
                <a:pos x="2" y="22"/>
              </a:cxn>
              <a:cxn ang="0">
                <a:pos x="9" y="35"/>
              </a:cxn>
              <a:cxn ang="0">
                <a:pos x="1" y="36"/>
              </a:cxn>
              <a:cxn ang="0">
                <a:pos x="0" y="28"/>
              </a:cxn>
              <a:cxn ang="0">
                <a:pos x="8" y="27"/>
              </a:cxn>
              <a:cxn ang="0">
                <a:pos x="9" y="35"/>
              </a:cxn>
              <a:cxn ang="0">
                <a:pos x="15" y="50"/>
              </a:cxn>
              <a:cxn ang="0">
                <a:pos x="7" y="49"/>
              </a:cxn>
              <a:cxn ang="0">
                <a:pos x="8" y="41"/>
              </a:cxn>
              <a:cxn ang="0">
                <a:pos x="16" y="42"/>
              </a:cxn>
              <a:cxn ang="0">
                <a:pos x="23" y="35"/>
              </a:cxn>
              <a:cxn ang="0">
                <a:pos x="15" y="36"/>
              </a:cxn>
              <a:cxn ang="0">
                <a:pos x="13" y="28"/>
              </a:cxn>
              <a:cxn ang="0">
                <a:pos x="21" y="27"/>
              </a:cxn>
              <a:cxn ang="0">
                <a:pos x="23" y="35"/>
              </a:cxn>
              <a:cxn ang="0">
                <a:pos x="28" y="50"/>
              </a:cxn>
              <a:cxn ang="0">
                <a:pos x="20" y="49"/>
              </a:cxn>
              <a:cxn ang="0">
                <a:pos x="21" y="41"/>
              </a:cxn>
              <a:cxn ang="0">
                <a:pos x="29" y="42"/>
              </a:cxn>
              <a:cxn ang="0">
                <a:pos x="36" y="35"/>
              </a:cxn>
              <a:cxn ang="0">
                <a:pos x="28" y="36"/>
              </a:cxn>
              <a:cxn ang="0">
                <a:pos x="27" y="28"/>
              </a:cxn>
              <a:cxn ang="0">
                <a:pos x="35" y="27"/>
              </a:cxn>
              <a:cxn ang="0">
                <a:pos x="36" y="35"/>
              </a:cxn>
              <a:cxn ang="0">
                <a:pos x="42" y="50"/>
              </a:cxn>
              <a:cxn ang="0">
                <a:pos x="34" y="49"/>
              </a:cxn>
              <a:cxn ang="0">
                <a:pos x="35" y="41"/>
              </a:cxn>
              <a:cxn ang="0">
                <a:pos x="43" y="42"/>
              </a:cxn>
              <a:cxn ang="0">
                <a:pos x="50" y="35"/>
              </a:cxn>
              <a:cxn ang="0">
                <a:pos x="42" y="36"/>
              </a:cxn>
              <a:cxn ang="0">
                <a:pos x="41" y="28"/>
              </a:cxn>
              <a:cxn ang="0">
                <a:pos x="49" y="27"/>
              </a:cxn>
              <a:cxn ang="0">
                <a:pos x="50" y="35"/>
              </a:cxn>
              <a:cxn ang="0">
                <a:pos x="61" y="22"/>
              </a:cxn>
              <a:cxn ang="0">
                <a:pos x="45" y="20"/>
              </a:cxn>
              <a:cxn ang="0">
                <a:pos x="64" y="15"/>
              </a:cxn>
              <a:cxn ang="0">
                <a:pos x="57" y="49"/>
              </a:cxn>
              <a:cxn ang="0">
                <a:pos x="49" y="50"/>
              </a:cxn>
              <a:cxn ang="0">
                <a:pos x="48" y="42"/>
              </a:cxn>
              <a:cxn ang="0">
                <a:pos x="56" y="41"/>
              </a:cxn>
              <a:cxn ang="0">
                <a:pos x="57" y="49"/>
              </a:cxn>
              <a:cxn ang="0">
                <a:pos x="63" y="36"/>
              </a:cxn>
              <a:cxn ang="0">
                <a:pos x="55" y="35"/>
              </a:cxn>
              <a:cxn ang="0">
                <a:pos x="56" y="27"/>
              </a:cxn>
              <a:cxn ang="0">
                <a:pos x="64" y="28"/>
              </a:cxn>
            </a:cxnLst>
            <a:rect l="0" t="0" r="r" b="b"/>
            <a:pathLst>
              <a:path w="64" h="50">
                <a:moveTo>
                  <a:pt x="64" y="14"/>
                </a:moveTo>
                <a:cubicBezTo>
                  <a:pt x="45" y="14"/>
                  <a:pt x="45" y="14"/>
                  <a:pt x="45" y="14"/>
                </a:cubicBezTo>
                <a:cubicBezTo>
                  <a:pt x="45" y="14"/>
                  <a:pt x="45" y="14"/>
                  <a:pt x="45" y="14"/>
                </a:cubicBezTo>
                <a:cubicBezTo>
                  <a:pt x="45" y="12"/>
                  <a:pt x="44" y="10"/>
                  <a:pt x="32" y="10"/>
                </a:cubicBezTo>
                <a:cubicBezTo>
                  <a:pt x="19" y="10"/>
                  <a:pt x="18" y="12"/>
                  <a:pt x="18" y="14"/>
                </a:cubicBezTo>
                <a:cubicBezTo>
                  <a:pt x="18" y="14"/>
                  <a:pt x="18" y="14"/>
                  <a:pt x="18" y="14"/>
                </a:cubicBezTo>
                <a:cubicBezTo>
                  <a:pt x="0" y="14"/>
                  <a:pt x="0" y="14"/>
                  <a:pt x="0" y="14"/>
                </a:cubicBezTo>
                <a:cubicBezTo>
                  <a:pt x="0" y="14"/>
                  <a:pt x="0" y="14"/>
                  <a:pt x="0" y="14"/>
                </a:cubicBezTo>
                <a:cubicBezTo>
                  <a:pt x="0" y="11"/>
                  <a:pt x="4" y="0"/>
                  <a:pt x="32" y="0"/>
                </a:cubicBezTo>
                <a:cubicBezTo>
                  <a:pt x="59" y="0"/>
                  <a:pt x="64" y="11"/>
                  <a:pt x="64" y="14"/>
                </a:cubicBezTo>
                <a:close/>
                <a:moveTo>
                  <a:pt x="0" y="20"/>
                </a:moveTo>
                <a:cubicBezTo>
                  <a:pt x="0" y="15"/>
                  <a:pt x="0" y="15"/>
                  <a:pt x="0" y="15"/>
                </a:cubicBezTo>
                <a:cubicBezTo>
                  <a:pt x="18" y="15"/>
                  <a:pt x="18" y="15"/>
                  <a:pt x="18" y="15"/>
                </a:cubicBezTo>
                <a:cubicBezTo>
                  <a:pt x="18" y="20"/>
                  <a:pt x="18" y="20"/>
                  <a:pt x="18" y="20"/>
                </a:cubicBezTo>
                <a:cubicBezTo>
                  <a:pt x="18" y="21"/>
                  <a:pt x="17" y="22"/>
                  <a:pt x="16" y="22"/>
                </a:cubicBezTo>
                <a:cubicBezTo>
                  <a:pt x="2" y="22"/>
                  <a:pt x="2" y="22"/>
                  <a:pt x="2" y="22"/>
                </a:cubicBezTo>
                <a:cubicBezTo>
                  <a:pt x="1" y="22"/>
                  <a:pt x="0" y="21"/>
                  <a:pt x="0" y="20"/>
                </a:cubicBezTo>
                <a:close/>
                <a:moveTo>
                  <a:pt x="9" y="35"/>
                </a:moveTo>
                <a:cubicBezTo>
                  <a:pt x="9" y="36"/>
                  <a:pt x="8" y="36"/>
                  <a:pt x="8" y="36"/>
                </a:cubicBezTo>
                <a:cubicBezTo>
                  <a:pt x="1" y="36"/>
                  <a:pt x="1" y="36"/>
                  <a:pt x="1" y="36"/>
                </a:cubicBezTo>
                <a:cubicBezTo>
                  <a:pt x="0" y="36"/>
                  <a:pt x="0" y="36"/>
                  <a:pt x="0" y="35"/>
                </a:cubicBezTo>
                <a:cubicBezTo>
                  <a:pt x="0" y="28"/>
                  <a:pt x="0" y="28"/>
                  <a:pt x="0" y="28"/>
                </a:cubicBezTo>
                <a:cubicBezTo>
                  <a:pt x="0" y="27"/>
                  <a:pt x="0" y="27"/>
                  <a:pt x="1" y="27"/>
                </a:cubicBezTo>
                <a:cubicBezTo>
                  <a:pt x="8" y="27"/>
                  <a:pt x="8" y="27"/>
                  <a:pt x="8" y="27"/>
                </a:cubicBezTo>
                <a:cubicBezTo>
                  <a:pt x="8" y="27"/>
                  <a:pt x="9" y="27"/>
                  <a:pt x="9" y="28"/>
                </a:cubicBezTo>
                <a:lnTo>
                  <a:pt x="9" y="35"/>
                </a:lnTo>
                <a:close/>
                <a:moveTo>
                  <a:pt x="16" y="49"/>
                </a:moveTo>
                <a:cubicBezTo>
                  <a:pt x="16" y="49"/>
                  <a:pt x="15" y="50"/>
                  <a:pt x="15" y="50"/>
                </a:cubicBezTo>
                <a:cubicBezTo>
                  <a:pt x="8" y="50"/>
                  <a:pt x="8" y="50"/>
                  <a:pt x="8" y="50"/>
                </a:cubicBezTo>
                <a:cubicBezTo>
                  <a:pt x="7" y="50"/>
                  <a:pt x="7" y="49"/>
                  <a:pt x="7" y="49"/>
                </a:cubicBezTo>
                <a:cubicBezTo>
                  <a:pt x="7" y="42"/>
                  <a:pt x="7" y="42"/>
                  <a:pt x="7" y="42"/>
                </a:cubicBezTo>
                <a:cubicBezTo>
                  <a:pt x="7" y="41"/>
                  <a:pt x="7" y="41"/>
                  <a:pt x="8" y="41"/>
                </a:cubicBezTo>
                <a:cubicBezTo>
                  <a:pt x="15" y="41"/>
                  <a:pt x="15" y="41"/>
                  <a:pt x="15" y="41"/>
                </a:cubicBezTo>
                <a:cubicBezTo>
                  <a:pt x="15" y="41"/>
                  <a:pt x="16" y="41"/>
                  <a:pt x="16" y="42"/>
                </a:cubicBezTo>
                <a:lnTo>
                  <a:pt x="16" y="49"/>
                </a:lnTo>
                <a:close/>
                <a:moveTo>
                  <a:pt x="23" y="35"/>
                </a:moveTo>
                <a:cubicBezTo>
                  <a:pt x="23" y="36"/>
                  <a:pt x="22" y="36"/>
                  <a:pt x="21" y="36"/>
                </a:cubicBezTo>
                <a:cubicBezTo>
                  <a:pt x="15" y="36"/>
                  <a:pt x="15" y="36"/>
                  <a:pt x="15" y="36"/>
                </a:cubicBezTo>
                <a:cubicBezTo>
                  <a:pt x="14" y="36"/>
                  <a:pt x="13" y="36"/>
                  <a:pt x="13" y="35"/>
                </a:cubicBezTo>
                <a:cubicBezTo>
                  <a:pt x="13" y="28"/>
                  <a:pt x="13" y="28"/>
                  <a:pt x="13" y="28"/>
                </a:cubicBezTo>
                <a:cubicBezTo>
                  <a:pt x="13" y="27"/>
                  <a:pt x="14" y="27"/>
                  <a:pt x="15" y="27"/>
                </a:cubicBezTo>
                <a:cubicBezTo>
                  <a:pt x="21" y="27"/>
                  <a:pt x="21" y="27"/>
                  <a:pt x="21" y="27"/>
                </a:cubicBezTo>
                <a:cubicBezTo>
                  <a:pt x="22" y="27"/>
                  <a:pt x="23" y="27"/>
                  <a:pt x="23" y="28"/>
                </a:cubicBezTo>
                <a:lnTo>
                  <a:pt x="23" y="35"/>
                </a:lnTo>
                <a:close/>
                <a:moveTo>
                  <a:pt x="29" y="49"/>
                </a:moveTo>
                <a:cubicBezTo>
                  <a:pt x="29" y="49"/>
                  <a:pt x="29" y="50"/>
                  <a:pt x="28" y="50"/>
                </a:cubicBezTo>
                <a:cubicBezTo>
                  <a:pt x="21" y="50"/>
                  <a:pt x="21" y="50"/>
                  <a:pt x="21" y="50"/>
                </a:cubicBezTo>
                <a:cubicBezTo>
                  <a:pt x="21" y="50"/>
                  <a:pt x="20" y="49"/>
                  <a:pt x="20" y="49"/>
                </a:cubicBezTo>
                <a:cubicBezTo>
                  <a:pt x="20" y="42"/>
                  <a:pt x="20" y="42"/>
                  <a:pt x="20" y="42"/>
                </a:cubicBezTo>
                <a:cubicBezTo>
                  <a:pt x="20" y="41"/>
                  <a:pt x="21" y="41"/>
                  <a:pt x="21" y="41"/>
                </a:cubicBezTo>
                <a:cubicBezTo>
                  <a:pt x="28" y="41"/>
                  <a:pt x="28" y="41"/>
                  <a:pt x="28" y="41"/>
                </a:cubicBezTo>
                <a:cubicBezTo>
                  <a:pt x="29" y="41"/>
                  <a:pt x="29" y="41"/>
                  <a:pt x="29" y="42"/>
                </a:cubicBezTo>
                <a:lnTo>
                  <a:pt x="29" y="49"/>
                </a:lnTo>
                <a:close/>
                <a:moveTo>
                  <a:pt x="36" y="35"/>
                </a:moveTo>
                <a:cubicBezTo>
                  <a:pt x="36" y="36"/>
                  <a:pt x="36" y="36"/>
                  <a:pt x="35" y="36"/>
                </a:cubicBezTo>
                <a:cubicBezTo>
                  <a:pt x="28" y="36"/>
                  <a:pt x="28" y="36"/>
                  <a:pt x="28" y="36"/>
                </a:cubicBezTo>
                <a:cubicBezTo>
                  <a:pt x="28" y="36"/>
                  <a:pt x="27" y="36"/>
                  <a:pt x="27" y="35"/>
                </a:cubicBezTo>
                <a:cubicBezTo>
                  <a:pt x="27" y="28"/>
                  <a:pt x="27" y="28"/>
                  <a:pt x="27" y="28"/>
                </a:cubicBezTo>
                <a:cubicBezTo>
                  <a:pt x="27" y="27"/>
                  <a:pt x="28" y="27"/>
                  <a:pt x="28" y="27"/>
                </a:cubicBezTo>
                <a:cubicBezTo>
                  <a:pt x="35" y="27"/>
                  <a:pt x="35" y="27"/>
                  <a:pt x="35" y="27"/>
                </a:cubicBezTo>
                <a:cubicBezTo>
                  <a:pt x="36" y="27"/>
                  <a:pt x="36" y="27"/>
                  <a:pt x="36" y="28"/>
                </a:cubicBezTo>
                <a:lnTo>
                  <a:pt x="36" y="35"/>
                </a:lnTo>
                <a:close/>
                <a:moveTo>
                  <a:pt x="43" y="49"/>
                </a:moveTo>
                <a:cubicBezTo>
                  <a:pt x="43" y="49"/>
                  <a:pt x="43" y="50"/>
                  <a:pt x="42" y="50"/>
                </a:cubicBezTo>
                <a:cubicBezTo>
                  <a:pt x="35" y="50"/>
                  <a:pt x="35" y="50"/>
                  <a:pt x="35" y="50"/>
                </a:cubicBezTo>
                <a:cubicBezTo>
                  <a:pt x="35" y="50"/>
                  <a:pt x="34" y="49"/>
                  <a:pt x="34" y="49"/>
                </a:cubicBezTo>
                <a:cubicBezTo>
                  <a:pt x="34" y="42"/>
                  <a:pt x="34" y="42"/>
                  <a:pt x="34" y="42"/>
                </a:cubicBezTo>
                <a:cubicBezTo>
                  <a:pt x="34" y="41"/>
                  <a:pt x="35" y="41"/>
                  <a:pt x="35" y="41"/>
                </a:cubicBezTo>
                <a:cubicBezTo>
                  <a:pt x="42" y="41"/>
                  <a:pt x="42" y="41"/>
                  <a:pt x="42" y="41"/>
                </a:cubicBezTo>
                <a:cubicBezTo>
                  <a:pt x="43" y="41"/>
                  <a:pt x="43" y="41"/>
                  <a:pt x="43" y="42"/>
                </a:cubicBezTo>
                <a:lnTo>
                  <a:pt x="43" y="49"/>
                </a:lnTo>
                <a:close/>
                <a:moveTo>
                  <a:pt x="50" y="35"/>
                </a:moveTo>
                <a:cubicBezTo>
                  <a:pt x="50" y="36"/>
                  <a:pt x="50" y="36"/>
                  <a:pt x="49" y="36"/>
                </a:cubicBezTo>
                <a:cubicBezTo>
                  <a:pt x="42" y="36"/>
                  <a:pt x="42" y="36"/>
                  <a:pt x="42" y="36"/>
                </a:cubicBezTo>
                <a:cubicBezTo>
                  <a:pt x="41" y="36"/>
                  <a:pt x="41" y="36"/>
                  <a:pt x="41" y="35"/>
                </a:cubicBezTo>
                <a:cubicBezTo>
                  <a:pt x="41" y="28"/>
                  <a:pt x="41" y="28"/>
                  <a:pt x="41" y="28"/>
                </a:cubicBezTo>
                <a:cubicBezTo>
                  <a:pt x="41" y="27"/>
                  <a:pt x="41" y="27"/>
                  <a:pt x="42" y="27"/>
                </a:cubicBezTo>
                <a:cubicBezTo>
                  <a:pt x="49" y="27"/>
                  <a:pt x="49" y="27"/>
                  <a:pt x="49" y="27"/>
                </a:cubicBezTo>
                <a:cubicBezTo>
                  <a:pt x="50" y="27"/>
                  <a:pt x="50" y="27"/>
                  <a:pt x="50" y="28"/>
                </a:cubicBezTo>
                <a:lnTo>
                  <a:pt x="50" y="35"/>
                </a:lnTo>
                <a:close/>
                <a:moveTo>
                  <a:pt x="64" y="20"/>
                </a:moveTo>
                <a:cubicBezTo>
                  <a:pt x="64" y="21"/>
                  <a:pt x="63" y="22"/>
                  <a:pt x="61" y="22"/>
                </a:cubicBezTo>
                <a:cubicBezTo>
                  <a:pt x="48" y="22"/>
                  <a:pt x="48" y="22"/>
                  <a:pt x="48" y="22"/>
                </a:cubicBezTo>
                <a:cubicBezTo>
                  <a:pt x="46" y="22"/>
                  <a:pt x="45" y="21"/>
                  <a:pt x="45" y="20"/>
                </a:cubicBezTo>
                <a:cubicBezTo>
                  <a:pt x="45" y="15"/>
                  <a:pt x="45" y="15"/>
                  <a:pt x="45" y="15"/>
                </a:cubicBezTo>
                <a:cubicBezTo>
                  <a:pt x="64" y="15"/>
                  <a:pt x="64" y="15"/>
                  <a:pt x="64" y="15"/>
                </a:cubicBezTo>
                <a:lnTo>
                  <a:pt x="64" y="20"/>
                </a:lnTo>
                <a:close/>
                <a:moveTo>
                  <a:pt x="57" y="49"/>
                </a:moveTo>
                <a:cubicBezTo>
                  <a:pt x="57" y="49"/>
                  <a:pt x="56" y="50"/>
                  <a:pt x="56" y="50"/>
                </a:cubicBezTo>
                <a:cubicBezTo>
                  <a:pt x="49" y="50"/>
                  <a:pt x="49" y="50"/>
                  <a:pt x="49" y="50"/>
                </a:cubicBezTo>
                <a:cubicBezTo>
                  <a:pt x="48" y="50"/>
                  <a:pt x="48" y="49"/>
                  <a:pt x="48" y="49"/>
                </a:cubicBezTo>
                <a:cubicBezTo>
                  <a:pt x="48" y="42"/>
                  <a:pt x="48" y="42"/>
                  <a:pt x="48" y="42"/>
                </a:cubicBezTo>
                <a:cubicBezTo>
                  <a:pt x="48" y="41"/>
                  <a:pt x="48" y="41"/>
                  <a:pt x="49" y="41"/>
                </a:cubicBezTo>
                <a:cubicBezTo>
                  <a:pt x="56" y="41"/>
                  <a:pt x="56" y="41"/>
                  <a:pt x="56" y="41"/>
                </a:cubicBezTo>
                <a:cubicBezTo>
                  <a:pt x="56" y="41"/>
                  <a:pt x="57" y="41"/>
                  <a:pt x="57" y="42"/>
                </a:cubicBezTo>
                <a:lnTo>
                  <a:pt x="57" y="49"/>
                </a:lnTo>
                <a:close/>
                <a:moveTo>
                  <a:pt x="64" y="35"/>
                </a:moveTo>
                <a:cubicBezTo>
                  <a:pt x="64" y="36"/>
                  <a:pt x="63" y="36"/>
                  <a:pt x="63" y="36"/>
                </a:cubicBezTo>
                <a:cubicBezTo>
                  <a:pt x="56" y="36"/>
                  <a:pt x="56" y="36"/>
                  <a:pt x="56" y="36"/>
                </a:cubicBezTo>
                <a:cubicBezTo>
                  <a:pt x="55" y="36"/>
                  <a:pt x="55" y="36"/>
                  <a:pt x="55" y="35"/>
                </a:cubicBezTo>
                <a:cubicBezTo>
                  <a:pt x="55" y="28"/>
                  <a:pt x="55" y="28"/>
                  <a:pt x="55" y="28"/>
                </a:cubicBezTo>
                <a:cubicBezTo>
                  <a:pt x="55" y="27"/>
                  <a:pt x="55" y="27"/>
                  <a:pt x="56" y="27"/>
                </a:cubicBezTo>
                <a:cubicBezTo>
                  <a:pt x="63" y="27"/>
                  <a:pt x="63" y="27"/>
                  <a:pt x="63" y="27"/>
                </a:cubicBezTo>
                <a:cubicBezTo>
                  <a:pt x="63" y="27"/>
                  <a:pt x="64" y="27"/>
                  <a:pt x="64" y="28"/>
                </a:cubicBezTo>
                <a:lnTo>
                  <a:pt x="64" y="35"/>
                </a:lnTo>
                <a:close/>
              </a:path>
            </a:pathLst>
          </a:custGeom>
          <a:solidFill>
            <a:schemeClr val="bg1"/>
          </a:solidFill>
          <a:ln w="9525">
            <a:noFill/>
            <a:round/>
            <a:headEnd/>
            <a:tailEnd/>
          </a:ln>
        </p:spPr>
        <p:txBody>
          <a:bodyPr vert="horz" wrap="square" lIns="124358" tIns="62179" rIns="124358" bIns="62179" numCol="1" anchor="t" anchorCtr="0" compatLnSpc="1">
            <a:prstTxWarp prst="textNoShape">
              <a:avLst/>
            </a:prstTxWarp>
          </a:bodyPr>
          <a:lstStyle/>
          <a:p>
            <a:endParaRPr lang="en-US"/>
          </a:p>
        </p:txBody>
      </p:sp>
      <p:grpSp>
        <p:nvGrpSpPr>
          <p:cNvPr id="15" name="组 14"/>
          <p:cNvGrpSpPr/>
          <p:nvPr/>
        </p:nvGrpSpPr>
        <p:grpSpPr>
          <a:xfrm>
            <a:off x="3926811" y="3299884"/>
            <a:ext cx="1290373" cy="921814"/>
            <a:chOff x="7837714" y="338406"/>
            <a:chExt cx="1290373" cy="921814"/>
          </a:xfrm>
        </p:grpSpPr>
        <p:pic>
          <p:nvPicPr>
            <p:cNvPr id="16" name="图片 15"/>
            <p:cNvPicPr>
              <a:picLocks noChangeAspect="1"/>
            </p:cNvPicPr>
            <p:nvPr/>
          </p:nvPicPr>
          <p:blipFill rotWithShape="1">
            <a:blip r:embed="rId3" cstate="print">
              <a:extLst>
                <a:ext uri="{28A0092B-C50C-407E-A947-70E740481C1C}">
                  <a14:useLocalDpi xmlns:a14="http://schemas.microsoft.com/office/drawing/2010/main" val="0"/>
                </a:ext>
              </a:extLst>
            </a:blip>
            <a:srcRect l="-2594" r="71827"/>
            <a:stretch/>
          </p:blipFill>
          <p:spPr>
            <a:xfrm>
              <a:off x="8205314" y="338406"/>
              <a:ext cx="555172" cy="460907"/>
            </a:xfrm>
            <a:prstGeom prst="rect">
              <a:avLst/>
            </a:prstGeom>
          </p:spPr>
        </p:pic>
        <p:pic>
          <p:nvPicPr>
            <p:cNvPr id="17" name="图片 16"/>
            <p:cNvPicPr>
              <a:picLocks noChangeAspect="1"/>
            </p:cNvPicPr>
            <p:nvPr/>
          </p:nvPicPr>
          <p:blipFill rotWithShape="1">
            <a:blip r:embed="rId4" cstate="print">
              <a:extLst>
                <a:ext uri="{28A0092B-C50C-407E-A947-70E740481C1C}">
                  <a14:useLocalDpi xmlns:a14="http://schemas.microsoft.com/office/drawing/2010/main" val="0"/>
                </a:ext>
              </a:extLst>
            </a:blip>
            <a:srcRect l="28491"/>
            <a:stretch/>
          </p:blipFill>
          <p:spPr>
            <a:xfrm>
              <a:off x="7837714" y="799313"/>
              <a:ext cx="1290373" cy="460907"/>
            </a:xfrm>
            <a:prstGeom prst="rect">
              <a:avLst/>
            </a:prstGeom>
          </p:spPr>
        </p:pic>
      </p:grpSp>
    </p:spTree>
    <p:extLst>
      <p:ext uri="{BB962C8B-B14F-4D97-AF65-F5344CB8AC3E}">
        <p14:creationId xmlns:p14="http://schemas.microsoft.com/office/powerpoint/2010/main" val="127318115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9144000" cy="5143500"/>
          </a:xfrm>
          <a:prstGeom prst="rect">
            <a:avLst/>
          </a:prstGeom>
          <a:gradFill flip="none" rotWithShape="1">
            <a:gsLst>
              <a:gs pos="0">
                <a:schemeClr val="bg1"/>
              </a:gs>
              <a:gs pos="50000">
                <a:schemeClr val="bg1">
                  <a:lumMod val="95000"/>
                </a:schemeClr>
              </a:gs>
              <a:gs pos="100000">
                <a:schemeClr val="bg1">
                  <a:lumMod val="8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spcCol="0" rtlCol="0" anchor="ctr"/>
          <a:lstStyle/>
          <a:p>
            <a:pPr algn="ctr"/>
            <a:endParaRPr lang="zh-CN" altLang="en-US"/>
          </a:p>
        </p:txBody>
      </p:sp>
      <p:pic>
        <p:nvPicPr>
          <p:cNvPr id="5" name="Picture 2" descr="F:\案例二\394\1.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9919" t="31282" r="51052" b="31477"/>
          <a:stretch/>
        </p:blipFill>
        <p:spPr bwMode="auto">
          <a:xfrm rot="21214532" flipH="1">
            <a:off x="-435985" y="-197304"/>
            <a:ext cx="2442770" cy="1580922"/>
          </a:xfrm>
          <a:prstGeom prst="rect">
            <a:avLst/>
          </a:prstGeom>
          <a:noFill/>
          <a:effectLst>
            <a:outerShdw blurRad="342900" dist="1397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5" name="Picture 2" descr="F:\案例二\394\1.png"/>
          <p:cNvPicPr preferRelativeResize="0">
            <a:picLocks noChangeArrowheads="1"/>
          </p:cNvPicPr>
          <p:nvPr/>
        </p:nvPicPr>
        <p:blipFill rotWithShape="1">
          <a:blip r:embed="rId3" cstate="print">
            <a:extLst>
              <a:ext uri="{28A0092B-C50C-407E-A947-70E740481C1C}">
                <a14:useLocalDpi xmlns:a14="http://schemas.microsoft.com/office/drawing/2010/main" val="0"/>
              </a:ext>
            </a:extLst>
          </a:blip>
          <a:srcRect l="414" t="29347" r="41232" b="70030"/>
          <a:stretch/>
        </p:blipFill>
        <p:spPr bwMode="auto">
          <a:xfrm>
            <a:off x="0" y="5107500"/>
            <a:ext cx="9144000" cy="54000"/>
          </a:xfrm>
          <a:prstGeom prst="rect">
            <a:avLst/>
          </a:prstGeom>
          <a:noFill/>
          <a:effectLst>
            <a:outerShdw blurRad="342900" dist="139700" dir="12060000" sx="102000" sy="102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6" name="Picture 4" descr="G:\稻壳儿\5\miracomunicazione\shadow3.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V="1">
            <a:off x="0" y="4733924"/>
            <a:ext cx="9144000" cy="373574"/>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2" descr="F:\无版权图片\522.jpg"/>
          <p:cNvPicPr>
            <a:picLocks noChangeAspect="1" noChangeArrowheads="1"/>
          </p:cNvPicPr>
          <p:nvPr/>
        </p:nvPicPr>
        <p:blipFill rotWithShape="1">
          <a:blip r:embed="rId5">
            <a:extLst>
              <a:ext uri="{28A0092B-C50C-407E-A947-70E740481C1C}">
                <a14:useLocalDpi xmlns:a14="http://schemas.microsoft.com/office/drawing/2010/main" val="0"/>
              </a:ext>
            </a:extLst>
          </a:blip>
          <a:srcRect l="23475" t="-1" r="10674" b="-1"/>
          <a:stretch/>
        </p:blipFill>
        <p:spPr bwMode="auto">
          <a:xfrm>
            <a:off x="2554943" y="1359207"/>
            <a:ext cx="4034116" cy="3790553"/>
          </a:xfrm>
          <a:prstGeom prst="rect">
            <a:avLst/>
          </a:prstGeom>
          <a:noFill/>
          <a:extLst>
            <a:ext uri="{909E8E84-426E-40DD-AFC4-6F175D3DCCD1}">
              <a14:hiddenFill xmlns:a14="http://schemas.microsoft.com/office/drawing/2010/main">
                <a:solidFill>
                  <a:srgbClr val="FFFFFF"/>
                </a:solidFill>
              </a14:hiddenFill>
            </a:ext>
          </a:extLst>
        </p:spPr>
      </p:pic>
      <p:grpSp>
        <p:nvGrpSpPr>
          <p:cNvPr id="39" name="Group 8"/>
          <p:cNvGrpSpPr/>
          <p:nvPr/>
        </p:nvGrpSpPr>
        <p:grpSpPr>
          <a:xfrm>
            <a:off x="2554943" y="1164149"/>
            <a:ext cx="4034117" cy="195059"/>
            <a:chOff x="2633663" y="1464602"/>
            <a:chExt cx="6924676" cy="334824"/>
          </a:xfrm>
        </p:grpSpPr>
        <p:sp>
          <p:nvSpPr>
            <p:cNvPr id="40" name="Freeform 5"/>
            <p:cNvSpPr>
              <a:spLocks/>
            </p:cNvSpPr>
            <p:nvPr/>
          </p:nvSpPr>
          <p:spPr bwMode="auto">
            <a:xfrm>
              <a:off x="2633663" y="1464602"/>
              <a:ext cx="6924676" cy="334824"/>
            </a:xfrm>
            <a:custGeom>
              <a:avLst/>
              <a:gdLst>
                <a:gd name="T0" fmla="*/ 2361 w 2361"/>
                <a:gd name="T1" fmla="*/ 111 h 111"/>
                <a:gd name="T2" fmla="*/ 0 w 2361"/>
                <a:gd name="T3" fmla="*/ 111 h 111"/>
                <a:gd name="T4" fmla="*/ 0 w 2361"/>
                <a:gd name="T5" fmla="*/ 32 h 111"/>
                <a:gd name="T6" fmla="*/ 32 w 2361"/>
                <a:gd name="T7" fmla="*/ 0 h 111"/>
                <a:gd name="T8" fmla="*/ 2330 w 2361"/>
                <a:gd name="T9" fmla="*/ 0 h 111"/>
                <a:gd name="T10" fmla="*/ 2361 w 2361"/>
                <a:gd name="T11" fmla="*/ 32 h 111"/>
                <a:gd name="T12" fmla="*/ 2361 w 2361"/>
                <a:gd name="T13" fmla="*/ 111 h 111"/>
              </a:gdLst>
              <a:ahLst/>
              <a:cxnLst>
                <a:cxn ang="0">
                  <a:pos x="T0" y="T1"/>
                </a:cxn>
                <a:cxn ang="0">
                  <a:pos x="T2" y="T3"/>
                </a:cxn>
                <a:cxn ang="0">
                  <a:pos x="T4" y="T5"/>
                </a:cxn>
                <a:cxn ang="0">
                  <a:pos x="T6" y="T7"/>
                </a:cxn>
                <a:cxn ang="0">
                  <a:pos x="T8" y="T9"/>
                </a:cxn>
                <a:cxn ang="0">
                  <a:pos x="T10" y="T11"/>
                </a:cxn>
                <a:cxn ang="0">
                  <a:pos x="T12" y="T13"/>
                </a:cxn>
              </a:cxnLst>
              <a:rect l="0" t="0" r="r" b="b"/>
              <a:pathLst>
                <a:path w="2361" h="111">
                  <a:moveTo>
                    <a:pt x="2361" y="111"/>
                  </a:moveTo>
                  <a:cubicBezTo>
                    <a:pt x="0" y="111"/>
                    <a:pt x="0" y="111"/>
                    <a:pt x="0" y="111"/>
                  </a:cubicBezTo>
                  <a:cubicBezTo>
                    <a:pt x="0" y="32"/>
                    <a:pt x="0" y="32"/>
                    <a:pt x="0" y="32"/>
                  </a:cubicBezTo>
                  <a:cubicBezTo>
                    <a:pt x="0" y="14"/>
                    <a:pt x="14" y="0"/>
                    <a:pt x="32" y="0"/>
                  </a:cubicBezTo>
                  <a:cubicBezTo>
                    <a:pt x="2330" y="0"/>
                    <a:pt x="2330" y="0"/>
                    <a:pt x="2330" y="0"/>
                  </a:cubicBezTo>
                  <a:cubicBezTo>
                    <a:pt x="2347" y="0"/>
                    <a:pt x="2361" y="14"/>
                    <a:pt x="2361" y="32"/>
                  </a:cubicBezTo>
                  <a:lnTo>
                    <a:pt x="2361" y="111"/>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738"/>
              <a:endParaRPr lang="en-US" sz="1400">
                <a:solidFill>
                  <a:srgbClr val="262526"/>
                </a:solidFill>
              </a:endParaRPr>
            </a:p>
          </p:txBody>
        </p:sp>
        <p:sp>
          <p:nvSpPr>
            <p:cNvPr id="41" name="Oval 6"/>
            <p:cNvSpPr>
              <a:spLocks noChangeArrowheads="1"/>
            </p:cNvSpPr>
            <p:nvPr/>
          </p:nvSpPr>
          <p:spPr bwMode="auto">
            <a:xfrm>
              <a:off x="8799402" y="1555128"/>
              <a:ext cx="148811" cy="153771"/>
            </a:xfrm>
            <a:prstGeom prst="ellipse">
              <a:avLst/>
            </a:prstGeom>
            <a:solidFill>
              <a:srgbClr val="FCEE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738"/>
              <a:endParaRPr lang="en-US" sz="1400">
                <a:solidFill>
                  <a:srgbClr val="262526"/>
                </a:solidFill>
              </a:endParaRPr>
            </a:p>
          </p:txBody>
        </p:sp>
        <p:sp>
          <p:nvSpPr>
            <p:cNvPr id="42" name="Oval 7"/>
            <p:cNvSpPr>
              <a:spLocks noChangeArrowheads="1"/>
            </p:cNvSpPr>
            <p:nvPr/>
          </p:nvSpPr>
          <p:spPr bwMode="auto">
            <a:xfrm>
              <a:off x="9031300" y="1555128"/>
              <a:ext cx="148811" cy="153771"/>
            </a:xfrm>
            <a:prstGeom prst="ellipse">
              <a:avLst/>
            </a:prstGeom>
            <a:solidFill>
              <a:srgbClr val="39B5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738"/>
              <a:endParaRPr lang="en-US" sz="1400">
                <a:solidFill>
                  <a:srgbClr val="262526"/>
                </a:solidFill>
              </a:endParaRPr>
            </a:p>
          </p:txBody>
        </p:sp>
        <p:sp>
          <p:nvSpPr>
            <p:cNvPr id="47" name="Oval 8"/>
            <p:cNvSpPr>
              <a:spLocks noChangeArrowheads="1"/>
            </p:cNvSpPr>
            <p:nvPr/>
          </p:nvSpPr>
          <p:spPr bwMode="auto">
            <a:xfrm>
              <a:off x="9263197" y="1555128"/>
              <a:ext cx="148811" cy="153771"/>
            </a:xfrm>
            <a:prstGeom prst="ellipse">
              <a:avLst/>
            </a:prstGeom>
            <a:solidFill>
              <a:srgbClr val="D3070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738"/>
              <a:endParaRPr lang="en-US" sz="1400">
                <a:solidFill>
                  <a:srgbClr val="262526"/>
                </a:solidFill>
              </a:endParaRPr>
            </a:p>
          </p:txBody>
        </p:sp>
      </p:grpSp>
      <p:grpSp>
        <p:nvGrpSpPr>
          <p:cNvPr id="48" name="Group 35"/>
          <p:cNvGrpSpPr/>
          <p:nvPr/>
        </p:nvGrpSpPr>
        <p:grpSpPr>
          <a:xfrm rot="10800000">
            <a:off x="5484759" y="2371116"/>
            <a:ext cx="1982032" cy="270143"/>
            <a:chOff x="1652259" y="4256917"/>
            <a:chExt cx="1441370" cy="360191"/>
          </a:xfrm>
        </p:grpSpPr>
        <p:cxnSp>
          <p:nvCxnSpPr>
            <p:cNvPr id="49" name="Straight Connector 36"/>
            <p:cNvCxnSpPr/>
            <p:nvPr/>
          </p:nvCxnSpPr>
          <p:spPr>
            <a:xfrm rot="10800000">
              <a:off x="1652259" y="4256917"/>
              <a:ext cx="1441370" cy="0"/>
            </a:xfrm>
            <a:prstGeom prst="line">
              <a:avLst/>
            </a:prstGeom>
            <a:ln>
              <a:solidFill>
                <a:srgbClr val="0A4776"/>
              </a:solidFill>
              <a:headEnd type="oval"/>
            </a:ln>
          </p:spPr>
          <p:style>
            <a:lnRef idx="1">
              <a:schemeClr val="accent1"/>
            </a:lnRef>
            <a:fillRef idx="0">
              <a:schemeClr val="accent1"/>
            </a:fillRef>
            <a:effectRef idx="0">
              <a:schemeClr val="accent1"/>
            </a:effectRef>
            <a:fontRef idx="minor">
              <a:schemeClr val="tx1"/>
            </a:fontRef>
          </p:style>
        </p:cxnSp>
        <p:cxnSp>
          <p:nvCxnSpPr>
            <p:cNvPr id="50" name="Straight Connector 37"/>
            <p:cNvCxnSpPr/>
            <p:nvPr/>
          </p:nvCxnSpPr>
          <p:spPr>
            <a:xfrm flipH="1">
              <a:off x="1652259" y="4256917"/>
              <a:ext cx="0" cy="360191"/>
            </a:xfrm>
            <a:prstGeom prst="line">
              <a:avLst/>
            </a:prstGeom>
            <a:ln>
              <a:solidFill>
                <a:srgbClr val="0A4776"/>
              </a:solidFill>
              <a:tailEnd type="none"/>
            </a:ln>
          </p:spPr>
          <p:style>
            <a:lnRef idx="1">
              <a:schemeClr val="accent1"/>
            </a:lnRef>
            <a:fillRef idx="0">
              <a:schemeClr val="accent1"/>
            </a:fillRef>
            <a:effectRef idx="0">
              <a:schemeClr val="accent1"/>
            </a:effectRef>
            <a:fontRef idx="minor">
              <a:schemeClr val="tx1"/>
            </a:fontRef>
          </p:style>
        </p:cxnSp>
      </p:grpSp>
      <p:sp>
        <p:nvSpPr>
          <p:cNvPr id="51" name="Rounded Rectangle 38"/>
          <p:cNvSpPr/>
          <p:nvPr/>
        </p:nvSpPr>
        <p:spPr>
          <a:xfrm>
            <a:off x="6897638" y="1931412"/>
            <a:ext cx="1138305" cy="439703"/>
          </a:xfrm>
          <a:prstGeom prst="roundRect">
            <a:avLst>
              <a:gd name="adj" fmla="val 7215"/>
            </a:avLst>
          </a:prstGeom>
          <a:solidFill>
            <a:srgbClr val="0A4776"/>
          </a:solidFill>
          <a:ln>
            <a:no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defTabSz="685738"/>
            <a:r>
              <a:rPr lang="zh-CN" altLang="en-US" sz="1000" b="1" dirty="0">
                <a:solidFill>
                  <a:srgbClr val="FFFFFF"/>
                </a:solidFill>
                <a:latin typeface="微软雅黑" pitchFamily="34" charset="-122"/>
                <a:ea typeface="微软雅黑" pitchFamily="34" charset="-122"/>
              </a:rPr>
              <a:t>实验数据意义</a:t>
            </a:r>
            <a:endParaRPr lang="en-AU" altLang="zh-CN" sz="1000" b="1" dirty="0">
              <a:solidFill>
                <a:srgbClr val="FFFFFF"/>
              </a:solidFill>
              <a:latin typeface="微软雅黑" pitchFamily="34" charset="-122"/>
              <a:ea typeface="微软雅黑" pitchFamily="34" charset="-122"/>
            </a:endParaRPr>
          </a:p>
        </p:txBody>
      </p:sp>
      <p:grpSp>
        <p:nvGrpSpPr>
          <p:cNvPr id="52" name="Group 39"/>
          <p:cNvGrpSpPr/>
          <p:nvPr/>
        </p:nvGrpSpPr>
        <p:grpSpPr>
          <a:xfrm rot="10800000" flipH="1">
            <a:off x="1792556" y="2509259"/>
            <a:ext cx="1117980" cy="270143"/>
            <a:chOff x="1652259" y="4256917"/>
            <a:chExt cx="1411082" cy="360191"/>
          </a:xfrm>
        </p:grpSpPr>
        <p:cxnSp>
          <p:nvCxnSpPr>
            <p:cNvPr id="53" name="Straight Connector 40"/>
            <p:cNvCxnSpPr/>
            <p:nvPr/>
          </p:nvCxnSpPr>
          <p:spPr>
            <a:xfrm rot="10800000">
              <a:off x="1652259" y="4256917"/>
              <a:ext cx="1411082" cy="0"/>
            </a:xfrm>
            <a:prstGeom prst="line">
              <a:avLst/>
            </a:prstGeom>
            <a:ln>
              <a:solidFill>
                <a:srgbClr val="0059A9"/>
              </a:solidFill>
              <a:headEnd type="oval"/>
            </a:ln>
          </p:spPr>
          <p:style>
            <a:lnRef idx="1">
              <a:schemeClr val="accent1"/>
            </a:lnRef>
            <a:fillRef idx="0">
              <a:schemeClr val="accent1"/>
            </a:fillRef>
            <a:effectRef idx="0">
              <a:schemeClr val="accent1"/>
            </a:effectRef>
            <a:fontRef idx="minor">
              <a:schemeClr val="tx1"/>
            </a:fontRef>
          </p:style>
        </p:cxnSp>
        <p:cxnSp>
          <p:nvCxnSpPr>
            <p:cNvPr id="54" name="Straight Connector 41"/>
            <p:cNvCxnSpPr/>
            <p:nvPr/>
          </p:nvCxnSpPr>
          <p:spPr>
            <a:xfrm flipH="1">
              <a:off x="1652259" y="4256917"/>
              <a:ext cx="0" cy="360191"/>
            </a:xfrm>
            <a:prstGeom prst="line">
              <a:avLst/>
            </a:prstGeom>
            <a:ln>
              <a:solidFill>
                <a:srgbClr val="0059A9"/>
              </a:solidFill>
              <a:tailEnd type="none"/>
            </a:ln>
          </p:spPr>
          <p:style>
            <a:lnRef idx="1">
              <a:schemeClr val="accent1"/>
            </a:lnRef>
            <a:fillRef idx="0">
              <a:schemeClr val="accent1"/>
            </a:fillRef>
            <a:effectRef idx="0">
              <a:schemeClr val="accent1"/>
            </a:effectRef>
            <a:fontRef idx="minor">
              <a:schemeClr val="tx1"/>
            </a:fontRef>
          </p:style>
        </p:cxnSp>
      </p:grpSp>
      <p:sp>
        <p:nvSpPr>
          <p:cNvPr id="55" name="Rounded Rectangle 42"/>
          <p:cNvSpPr/>
          <p:nvPr/>
        </p:nvSpPr>
        <p:spPr>
          <a:xfrm flipH="1">
            <a:off x="1223404" y="2102663"/>
            <a:ext cx="1138305" cy="439703"/>
          </a:xfrm>
          <a:prstGeom prst="roundRect">
            <a:avLst>
              <a:gd name="adj" fmla="val 7215"/>
            </a:avLst>
          </a:prstGeom>
          <a:solidFill>
            <a:srgbClr val="0A4776"/>
          </a:solidFill>
          <a:ln>
            <a:no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defTabSz="685738"/>
            <a:r>
              <a:rPr lang="zh-CN" altLang="en-US" sz="1000" b="1" dirty="0" smtClean="0">
                <a:solidFill>
                  <a:srgbClr val="FFFFFF"/>
                </a:solidFill>
                <a:latin typeface="微软雅黑" pitchFamily="34" charset="-122"/>
                <a:ea typeface="微软雅黑" pitchFamily="34" charset="-122"/>
              </a:rPr>
              <a:t>实验数据意义</a:t>
            </a:r>
            <a:endParaRPr lang="en-AU" sz="1000" b="1" dirty="0">
              <a:solidFill>
                <a:srgbClr val="FFFFFF"/>
              </a:solidFill>
              <a:latin typeface="微软雅黑" pitchFamily="34" charset="-122"/>
              <a:ea typeface="微软雅黑" pitchFamily="34" charset="-122"/>
            </a:endParaRPr>
          </a:p>
        </p:txBody>
      </p:sp>
      <p:grpSp>
        <p:nvGrpSpPr>
          <p:cNvPr id="56" name="Group 43"/>
          <p:cNvGrpSpPr/>
          <p:nvPr/>
        </p:nvGrpSpPr>
        <p:grpSpPr>
          <a:xfrm rot="10800000" flipH="1" flipV="1">
            <a:off x="1618570" y="3617279"/>
            <a:ext cx="1994147" cy="270143"/>
            <a:chOff x="1652259" y="4256917"/>
            <a:chExt cx="2516953" cy="360191"/>
          </a:xfrm>
        </p:grpSpPr>
        <p:cxnSp>
          <p:nvCxnSpPr>
            <p:cNvPr id="57" name="Straight Connector 44"/>
            <p:cNvCxnSpPr/>
            <p:nvPr/>
          </p:nvCxnSpPr>
          <p:spPr>
            <a:xfrm rot="10800000" flipV="1">
              <a:off x="1652259" y="4256917"/>
              <a:ext cx="2516953" cy="0"/>
            </a:xfrm>
            <a:prstGeom prst="line">
              <a:avLst/>
            </a:prstGeom>
            <a:ln>
              <a:solidFill>
                <a:srgbClr val="0A4776"/>
              </a:solidFill>
              <a:headEnd type="oval"/>
            </a:ln>
          </p:spPr>
          <p:style>
            <a:lnRef idx="1">
              <a:schemeClr val="accent1"/>
            </a:lnRef>
            <a:fillRef idx="0">
              <a:schemeClr val="accent1"/>
            </a:fillRef>
            <a:effectRef idx="0">
              <a:schemeClr val="accent1"/>
            </a:effectRef>
            <a:fontRef idx="minor">
              <a:schemeClr val="tx1"/>
            </a:fontRef>
          </p:style>
        </p:cxnSp>
        <p:cxnSp>
          <p:nvCxnSpPr>
            <p:cNvPr id="58" name="Straight Connector 45"/>
            <p:cNvCxnSpPr/>
            <p:nvPr/>
          </p:nvCxnSpPr>
          <p:spPr>
            <a:xfrm flipH="1">
              <a:off x="1652259" y="4256917"/>
              <a:ext cx="0" cy="360191"/>
            </a:xfrm>
            <a:prstGeom prst="line">
              <a:avLst/>
            </a:prstGeom>
            <a:ln>
              <a:solidFill>
                <a:srgbClr val="0A4776"/>
              </a:solidFill>
              <a:tailEnd type="none"/>
            </a:ln>
          </p:spPr>
          <p:style>
            <a:lnRef idx="1">
              <a:schemeClr val="accent1"/>
            </a:lnRef>
            <a:fillRef idx="0">
              <a:schemeClr val="accent1"/>
            </a:fillRef>
            <a:effectRef idx="0">
              <a:schemeClr val="accent1"/>
            </a:effectRef>
            <a:fontRef idx="minor">
              <a:schemeClr val="tx1"/>
            </a:fontRef>
          </p:style>
        </p:cxnSp>
      </p:grpSp>
      <p:sp>
        <p:nvSpPr>
          <p:cNvPr id="59" name="Rounded Rectangle 46"/>
          <p:cNvSpPr/>
          <p:nvPr/>
        </p:nvSpPr>
        <p:spPr>
          <a:xfrm flipH="1">
            <a:off x="1049416" y="3876324"/>
            <a:ext cx="1138305" cy="439703"/>
          </a:xfrm>
          <a:prstGeom prst="roundRect">
            <a:avLst>
              <a:gd name="adj" fmla="val 7215"/>
            </a:avLst>
          </a:prstGeom>
          <a:solidFill>
            <a:srgbClr val="0A4776"/>
          </a:solidFill>
          <a:ln>
            <a:no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defTabSz="685738"/>
            <a:r>
              <a:rPr lang="zh-CN" altLang="en-US" sz="1000" b="1" dirty="0">
                <a:solidFill>
                  <a:srgbClr val="FFFFFF"/>
                </a:solidFill>
                <a:latin typeface="微软雅黑" pitchFamily="34" charset="-122"/>
                <a:ea typeface="微软雅黑" pitchFamily="34" charset="-122"/>
              </a:rPr>
              <a:t>实验数据意义</a:t>
            </a:r>
            <a:endParaRPr lang="en-AU" altLang="zh-CN" sz="1000" b="1" dirty="0">
              <a:solidFill>
                <a:srgbClr val="FFFFFF"/>
              </a:solidFill>
              <a:latin typeface="微软雅黑" pitchFamily="34" charset="-122"/>
              <a:ea typeface="微软雅黑" pitchFamily="34" charset="-122"/>
            </a:endParaRPr>
          </a:p>
        </p:txBody>
      </p:sp>
      <p:cxnSp>
        <p:nvCxnSpPr>
          <p:cNvPr id="60" name="Straight Connector 47"/>
          <p:cNvCxnSpPr/>
          <p:nvPr/>
        </p:nvCxnSpPr>
        <p:spPr>
          <a:xfrm>
            <a:off x="6146926" y="3995155"/>
            <a:ext cx="1604977" cy="0"/>
          </a:xfrm>
          <a:prstGeom prst="line">
            <a:avLst/>
          </a:prstGeom>
          <a:ln>
            <a:solidFill>
              <a:srgbClr val="0A4776"/>
            </a:solidFill>
            <a:headEnd type="oval"/>
          </a:ln>
        </p:spPr>
        <p:style>
          <a:lnRef idx="1">
            <a:schemeClr val="accent1"/>
          </a:lnRef>
          <a:fillRef idx="0">
            <a:schemeClr val="accent1"/>
          </a:fillRef>
          <a:effectRef idx="0">
            <a:schemeClr val="accent1"/>
          </a:effectRef>
          <a:fontRef idx="minor">
            <a:schemeClr val="tx1"/>
          </a:fontRef>
        </p:style>
      </p:cxnSp>
      <p:sp>
        <p:nvSpPr>
          <p:cNvPr id="61" name="Rounded Rectangle 48"/>
          <p:cNvSpPr/>
          <p:nvPr/>
        </p:nvSpPr>
        <p:spPr>
          <a:xfrm>
            <a:off x="7226570" y="3739803"/>
            <a:ext cx="1138305" cy="439703"/>
          </a:xfrm>
          <a:prstGeom prst="roundRect">
            <a:avLst>
              <a:gd name="adj" fmla="val 7215"/>
            </a:avLst>
          </a:prstGeom>
          <a:solidFill>
            <a:srgbClr val="0A4776"/>
          </a:solidFill>
          <a:ln>
            <a:no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defTabSz="685738"/>
            <a:r>
              <a:rPr lang="zh-CN" altLang="en-US" sz="1000" b="1" dirty="0">
                <a:solidFill>
                  <a:srgbClr val="FFFFFF"/>
                </a:solidFill>
                <a:latin typeface="微软雅黑" pitchFamily="34" charset="-122"/>
                <a:ea typeface="微软雅黑" pitchFamily="34" charset="-122"/>
              </a:rPr>
              <a:t>实验数据意义</a:t>
            </a:r>
            <a:endParaRPr lang="en-AU" altLang="zh-CN" sz="1000" b="1" dirty="0">
              <a:solidFill>
                <a:srgbClr val="FFFFFF"/>
              </a:solidFill>
              <a:latin typeface="微软雅黑" pitchFamily="34" charset="-122"/>
              <a:ea typeface="微软雅黑" pitchFamily="34" charset="-122"/>
            </a:endParaRPr>
          </a:p>
        </p:txBody>
      </p:sp>
      <p:grpSp>
        <p:nvGrpSpPr>
          <p:cNvPr id="3" name="组 2"/>
          <p:cNvGrpSpPr/>
          <p:nvPr/>
        </p:nvGrpSpPr>
        <p:grpSpPr>
          <a:xfrm>
            <a:off x="273534" y="260272"/>
            <a:ext cx="4121594" cy="598948"/>
            <a:chOff x="273534" y="260272"/>
            <a:chExt cx="4121594" cy="598948"/>
          </a:xfrm>
        </p:grpSpPr>
        <p:sp>
          <p:nvSpPr>
            <p:cNvPr id="14" name="矩形 13"/>
            <p:cNvSpPr/>
            <p:nvPr/>
          </p:nvSpPr>
          <p:spPr>
            <a:xfrm>
              <a:off x="964268" y="362324"/>
              <a:ext cx="3430860" cy="461665"/>
            </a:xfrm>
            <a:prstGeom prst="rect">
              <a:avLst/>
            </a:prstGeom>
          </p:spPr>
          <p:txBody>
            <a:bodyPr wrap="square">
              <a:spAutoFit/>
            </a:bodyPr>
            <a:lstStyle/>
            <a:p>
              <a:r>
                <a:rPr lang="zh-CN" altLang="en-US" sz="2400" b="1" dirty="0" smtClean="0">
                  <a:solidFill>
                    <a:srgbClr val="0A4776"/>
                  </a:solidFill>
                  <a:latin typeface="微软雅黑" pitchFamily="34" charset="-122"/>
                  <a:ea typeface="微软雅黑" pitchFamily="34" charset="-122"/>
                </a:rPr>
                <a:t>结论及参考文献</a:t>
              </a:r>
              <a:endParaRPr lang="zh-CN" altLang="en-US" sz="2400" b="1" dirty="0">
                <a:solidFill>
                  <a:srgbClr val="0A4776"/>
                </a:solidFill>
                <a:latin typeface="微软雅黑" pitchFamily="34" charset="-122"/>
                <a:ea typeface="微软雅黑" pitchFamily="34" charset="-122"/>
              </a:endParaRPr>
            </a:p>
          </p:txBody>
        </p:sp>
        <p:grpSp>
          <p:nvGrpSpPr>
            <p:cNvPr id="2" name="组 1"/>
            <p:cNvGrpSpPr/>
            <p:nvPr/>
          </p:nvGrpSpPr>
          <p:grpSpPr>
            <a:xfrm>
              <a:off x="273534" y="260272"/>
              <a:ext cx="598948" cy="598948"/>
              <a:chOff x="273534" y="260272"/>
              <a:chExt cx="598948" cy="598948"/>
            </a:xfrm>
          </p:grpSpPr>
          <p:grpSp>
            <p:nvGrpSpPr>
              <p:cNvPr id="9" name="组合 8"/>
              <p:cNvGrpSpPr/>
              <p:nvPr/>
            </p:nvGrpSpPr>
            <p:grpSpPr>
              <a:xfrm>
                <a:off x="273534" y="260272"/>
                <a:ext cx="598948" cy="598948"/>
                <a:chOff x="2494238" y="1545926"/>
                <a:chExt cx="1170130" cy="1170130"/>
              </a:xfrm>
            </p:grpSpPr>
            <p:sp>
              <p:nvSpPr>
                <p:cNvPr id="10" name="椭圆 9"/>
                <p:cNvSpPr/>
                <p:nvPr/>
              </p:nvSpPr>
              <p:spPr>
                <a:xfrm>
                  <a:off x="2494238" y="1545926"/>
                  <a:ext cx="1170130" cy="1170130"/>
                </a:xfrm>
                <a:prstGeom prst="ellipse">
                  <a:avLst/>
                </a:prstGeom>
                <a:gradFill flip="none" rotWithShape="1">
                  <a:gsLst>
                    <a:gs pos="100000">
                      <a:srgbClr val="FCFCFC"/>
                    </a:gs>
                    <a:gs pos="0">
                      <a:srgbClr val="CCCCCC"/>
                    </a:gs>
                  </a:gsLst>
                  <a:lin ang="7200000" scaled="0"/>
                  <a:tileRect/>
                </a:gra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2633023" y="1684711"/>
                  <a:ext cx="892559" cy="892559"/>
                </a:xfrm>
                <a:prstGeom prst="ellipse">
                  <a:avLst/>
                </a:prstGeom>
                <a:solidFill>
                  <a:srgbClr val="0A4776"/>
                </a:solidFill>
                <a:ln>
                  <a:noFill/>
                </a:ln>
                <a:effectLst>
                  <a:innerShdw blurRad="63500" dist="50800" dir="18900000">
                    <a:prstClr val="black">
                      <a:alpha val="34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2" name="Freeform 166"/>
              <p:cNvSpPr>
                <a:spLocks noEditPoints="1"/>
              </p:cNvSpPr>
              <p:nvPr/>
            </p:nvSpPr>
            <p:spPr bwMode="auto">
              <a:xfrm>
                <a:off x="463914" y="474209"/>
                <a:ext cx="218186" cy="171071"/>
              </a:xfrm>
              <a:custGeom>
                <a:avLst/>
                <a:gdLst/>
                <a:ahLst/>
                <a:cxnLst>
                  <a:cxn ang="0">
                    <a:pos x="45" y="14"/>
                  </a:cxn>
                  <a:cxn ang="0">
                    <a:pos x="32" y="10"/>
                  </a:cxn>
                  <a:cxn ang="0">
                    <a:pos x="18" y="14"/>
                  </a:cxn>
                  <a:cxn ang="0">
                    <a:pos x="0" y="14"/>
                  </a:cxn>
                  <a:cxn ang="0">
                    <a:pos x="64" y="14"/>
                  </a:cxn>
                  <a:cxn ang="0">
                    <a:pos x="0" y="15"/>
                  </a:cxn>
                  <a:cxn ang="0">
                    <a:pos x="18" y="20"/>
                  </a:cxn>
                  <a:cxn ang="0">
                    <a:pos x="2" y="22"/>
                  </a:cxn>
                  <a:cxn ang="0">
                    <a:pos x="9" y="35"/>
                  </a:cxn>
                  <a:cxn ang="0">
                    <a:pos x="1" y="36"/>
                  </a:cxn>
                  <a:cxn ang="0">
                    <a:pos x="0" y="28"/>
                  </a:cxn>
                  <a:cxn ang="0">
                    <a:pos x="8" y="27"/>
                  </a:cxn>
                  <a:cxn ang="0">
                    <a:pos x="9" y="35"/>
                  </a:cxn>
                  <a:cxn ang="0">
                    <a:pos x="15" y="50"/>
                  </a:cxn>
                  <a:cxn ang="0">
                    <a:pos x="7" y="49"/>
                  </a:cxn>
                  <a:cxn ang="0">
                    <a:pos x="8" y="41"/>
                  </a:cxn>
                  <a:cxn ang="0">
                    <a:pos x="16" y="42"/>
                  </a:cxn>
                  <a:cxn ang="0">
                    <a:pos x="23" y="35"/>
                  </a:cxn>
                  <a:cxn ang="0">
                    <a:pos x="15" y="36"/>
                  </a:cxn>
                  <a:cxn ang="0">
                    <a:pos x="13" y="28"/>
                  </a:cxn>
                  <a:cxn ang="0">
                    <a:pos x="21" y="27"/>
                  </a:cxn>
                  <a:cxn ang="0">
                    <a:pos x="23" y="35"/>
                  </a:cxn>
                  <a:cxn ang="0">
                    <a:pos x="28" y="50"/>
                  </a:cxn>
                  <a:cxn ang="0">
                    <a:pos x="20" y="49"/>
                  </a:cxn>
                  <a:cxn ang="0">
                    <a:pos x="21" y="41"/>
                  </a:cxn>
                  <a:cxn ang="0">
                    <a:pos x="29" y="42"/>
                  </a:cxn>
                  <a:cxn ang="0">
                    <a:pos x="36" y="35"/>
                  </a:cxn>
                  <a:cxn ang="0">
                    <a:pos x="28" y="36"/>
                  </a:cxn>
                  <a:cxn ang="0">
                    <a:pos x="27" y="28"/>
                  </a:cxn>
                  <a:cxn ang="0">
                    <a:pos x="35" y="27"/>
                  </a:cxn>
                  <a:cxn ang="0">
                    <a:pos x="36" y="35"/>
                  </a:cxn>
                  <a:cxn ang="0">
                    <a:pos x="42" y="50"/>
                  </a:cxn>
                  <a:cxn ang="0">
                    <a:pos x="34" y="49"/>
                  </a:cxn>
                  <a:cxn ang="0">
                    <a:pos x="35" y="41"/>
                  </a:cxn>
                  <a:cxn ang="0">
                    <a:pos x="43" y="42"/>
                  </a:cxn>
                  <a:cxn ang="0">
                    <a:pos x="50" y="35"/>
                  </a:cxn>
                  <a:cxn ang="0">
                    <a:pos x="42" y="36"/>
                  </a:cxn>
                  <a:cxn ang="0">
                    <a:pos x="41" y="28"/>
                  </a:cxn>
                  <a:cxn ang="0">
                    <a:pos x="49" y="27"/>
                  </a:cxn>
                  <a:cxn ang="0">
                    <a:pos x="50" y="35"/>
                  </a:cxn>
                  <a:cxn ang="0">
                    <a:pos x="61" y="22"/>
                  </a:cxn>
                  <a:cxn ang="0">
                    <a:pos x="45" y="20"/>
                  </a:cxn>
                  <a:cxn ang="0">
                    <a:pos x="64" y="15"/>
                  </a:cxn>
                  <a:cxn ang="0">
                    <a:pos x="57" y="49"/>
                  </a:cxn>
                  <a:cxn ang="0">
                    <a:pos x="49" y="50"/>
                  </a:cxn>
                  <a:cxn ang="0">
                    <a:pos x="48" y="42"/>
                  </a:cxn>
                  <a:cxn ang="0">
                    <a:pos x="56" y="41"/>
                  </a:cxn>
                  <a:cxn ang="0">
                    <a:pos x="57" y="49"/>
                  </a:cxn>
                  <a:cxn ang="0">
                    <a:pos x="63" y="36"/>
                  </a:cxn>
                  <a:cxn ang="0">
                    <a:pos x="55" y="35"/>
                  </a:cxn>
                  <a:cxn ang="0">
                    <a:pos x="56" y="27"/>
                  </a:cxn>
                  <a:cxn ang="0">
                    <a:pos x="64" y="28"/>
                  </a:cxn>
                </a:cxnLst>
                <a:rect l="0" t="0" r="r" b="b"/>
                <a:pathLst>
                  <a:path w="64" h="50">
                    <a:moveTo>
                      <a:pt x="64" y="14"/>
                    </a:moveTo>
                    <a:cubicBezTo>
                      <a:pt x="45" y="14"/>
                      <a:pt x="45" y="14"/>
                      <a:pt x="45" y="14"/>
                    </a:cubicBezTo>
                    <a:cubicBezTo>
                      <a:pt x="45" y="14"/>
                      <a:pt x="45" y="14"/>
                      <a:pt x="45" y="14"/>
                    </a:cubicBezTo>
                    <a:cubicBezTo>
                      <a:pt x="45" y="12"/>
                      <a:pt x="44" y="10"/>
                      <a:pt x="32" y="10"/>
                    </a:cubicBezTo>
                    <a:cubicBezTo>
                      <a:pt x="19" y="10"/>
                      <a:pt x="18" y="12"/>
                      <a:pt x="18" y="14"/>
                    </a:cubicBezTo>
                    <a:cubicBezTo>
                      <a:pt x="18" y="14"/>
                      <a:pt x="18" y="14"/>
                      <a:pt x="18" y="14"/>
                    </a:cubicBezTo>
                    <a:cubicBezTo>
                      <a:pt x="0" y="14"/>
                      <a:pt x="0" y="14"/>
                      <a:pt x="0" y="14"/>
                    </a:cubicBezTo>
                    <a:cubicBezTo>
                      <a:pt x="0" y="14"/>
                      <a:pt x="0" y="14"/>
                      <a:pt x="0" y="14"/>
                    </a:cubicBezTo>
                    <a:cubicBezTo>
                      <a:pt x="0" y="11"/>
                      <a:pt x="4" y="0"/>
                      <a:pt x="32" y="0"/>
                    </a:cubicBezTo>
                    <a:cubicBezTo>
                      <a:pt x="59" y="0"/>
                      <a:pt x="64" y="11"/>
                      <a:pt x="64" y="14"/>
                    </a:cubicBezTo>
                    <a:close/>
                    <a:moveTo>
                      <a:pt x="0" y="20"/>
                    </a:moveTo>
                    <a:cubicBezTo>
                      <a:pt x="0" y="15"/>
                      <a:pt x="0" y="15"/>
                      <a:pt x="0" y="15"/>
                    </a:cubicBezTo>
                    <a:cubicBezTo>
                      <a:pt x="18" y="15"/>
                      <a:pt x="18" y="15"/>
                      <a:pt x="18" y="15"/>
                    </a:cubicBezTo>
                    <a:cubicBezTo>
                      <a:pt x="18" y="20"/>
                      <a:pt x="18" y="20"/>
                      <a:pt x="18" y="20"/>
                    </a:cubicBezTo>
                    <a:cubicBezTo>
                      <a:pt x="18" y="21"/>
                      <a:pt x="17" y="22"/>
                      <a:pt x="16" y="22"/>
                    </a:cubicBezTo>
                    <a:cubicBezTo>
                      <a:pt x="2" y="22"/>
                      <a:pt x="2" y="22"/>
                      <a:pt x="2" y="22"/>
                    </a:cubicBezTo>
                    <a:cubicBezTo>
                      <a:pt x="1" y="22"/>
                      <a:pt x="0" y="21"/>
                      <a:pt x="0" y="20"/>
                    </a:cubicBezTo>
                    <a:close/>
                    <a:moveTo>
                      <a:pt x="9" y="35"/>
                    </a:moveTo>
                    <a:cubicBezTo>
                      <a:pt x="9" y="36"/>
                      <a:pt x="8" y="36"/>
                      <a:pt x="8" y="36"/>
                    </a:cubicBezTo>
                    <a:cubicBezTo>
                      <a:pt x="1" y="36"/>
                      <a:pt x="1" y="36"/>
                      <a:pt x="1" y="36"/>
                    </a:cubicBezTo>
                    <a:cubicBezTo>
                      <a:pt x="0" y="36"/>
                      <a:pt x="0" y="36"/>
                      <a:pt x="0" y="35"/>
                    </a:cubicBezTo>
                    <a:cubicBezTo>
                      <a:pt x="0" y="28"/>
                      <a:pt x="0" y="28"/>
                      <a:pt x="0" y="28"/>
                    </a:cubicBezTo>
                    <a:cubicBezTo>
                      <a:pt x="0" y="27"/>
                      <a:pt x="0" y="27"/>
                      <a:pt x="1" y="27"/>
                    </a:cubicBezTo>
                    <a:cubicBezTo>
                      <a:pt x="8" y="27"/>
                      <a:pt x="8" y="27"/>
                      <a:pt x="8" y="27"/>
                    </a:cubicBezTo>
                    <a:cubicBezTo>
                      <a:pt x="8" y="27"/>
                      <a:pt x="9" y="27"/>
                      <a:pt x="9" y="28"/>
                    </a:cubicBezTo>
                    <a:lnTo>
                      <a:pt x="9" y="35"/>
                    </a:lnTo>
                    <a:close/>
                    <a:moveTo>
                      <a:pt x="16" y="49"/>
                    </a:moveTo>
                    <a:cubicBezTo>
                      <a:pt x="16" y="49"/>
                      <a:pt x="15" y="50"/>
                      <a:pt x="15" y="50"/>
                    </a:cubicBezTo>
                    <a:cubicBezTo>
                      <a:pt x="8" y="50"/>
                      <a:pt x="8" y="50"/>
                      <a:pt x="8" y="50"/>
                    </a:cubicBezTo>
                    <a:cubicBezTo>
                      <a:pt x="7" y="50"/>
                      <a:pt x="7" y="49"/>
                      <a:pt x="7" y="49"/>
                    </a:cubicBezTo>
                    <a:cubicBezTo>
                      <a:pt x="7" y="42"/>
                      <a:pt x="7" y="42"/>
                      <a:pt x="7" y="42"/>
                    </a:cubicBezTo>
                    <a:cubicBezTo>
                      <a:pt x="7" y="41"/>
                      <a:pt x="7" y="41"/>
                      <a:pt x="8" y="41"/>
                    </a:cubicBezTo>
                    <a:cubicBezTo>
                      <a:pt x="15" y="41"/>
                      <a:pt x="15" y="41"/>
                      <a:pt x="15" y="41"/>
                    </a:cubicBezTo>
                    <a:cubicBezTo>
                      <a:pt x="15" y="41"/>
                      <a:pt x="16" y="41"/>
                      <a:pt x="16" y="42"/>
                    </a:cubicBezTo>
                    <a:lnTo>
                      <a:pt x="16" y="49"/>
                    </a:lnTo>
                    <a:close/>
                    <a:moveTo>
                      <a:pt x="23" y="35"/>
                    </a:moveTo>
                    <a:cubicBezTo>
                      <a:pt x="23" y="36"/>
                      <a:pt x="22" y="36"/>
                      <a:pt x="21" y="36"/>
                    </a:cubicBezTo>
                    <a:cubicBezTo>
                      <a:pt x="15" y="36"/>
                      <a:pt x="15" y="36"/>
                      <a:pt x="15" y="36"/>
                    </a:cubicBezTo>
                    <a:cubicBezTo>
                      <a:pt x="14" y="36"/>
                      <a:pt x="13" y="36"/>
                      <a:pt x="13" y="35"/>
                    </a:cubicBezTo>
                    <a:cubicBezTo>
                      <a:pt x="13" y="28"/>
                      <a:pt x="13" y="28"/>
                      <a:pt x="13" y="28"/>
                    </a:cubicBezTo>
                    <a:cubicBezTo>
                      <a:pt x="13" y="27"/>
                      <a:pt x="14" y="27"/>
                      <a:pt x="15" y="27"/>
                    </a:cubicBezTo>
                    <a:cubicBezTo>
                      <a:pt x="21" y="27"/>
                      <a:pt x="21" y="27"/>
                      <a:pt x="21" y="27"/>
                    </a:cubicBezTo>
                    <a:cubicBezTo>
                      <a:pt x="22" y="27"/>
                      <a:pt x="23" y="27"/>
                      <a:pt x="23" y="28"/>
                    </a:cubicBezTo>
                    <a:lnTo>
                      <a:pt x="23" y="35"/>
                    </a:lnTo>
                    <a:close/>
                    <a:moveTo>
                      <a:pt x="29" y="49"/>
                    </a:moveTo>
                    <a:cubicBezTo>
                      <a:pt x="29" y="49"/>
                      <a:pt x="29" y="50"/>
                      <a:pt x="28" y="50"/>
                    </a:cubicBezTo>
                    <a:cubicBezTo>
                      <a:pt x="21" y="50"/>
                      <a:pt x="21" y="50"/>
                      <a:pt x="21" y="50"/>
                    </a:cubicBezTo>
                    <a:cubicBezTo>
                      <a:pt x="21" y="50"/>
                      <a:pt x="20" y="49"/>
                      <a:pt x="20" y="49"/>
                    </a:cubicBezTo>
                    <a:cubicBezTo>
                      <a:pt x="20" y="42"/>
                      <a:pt x="20" y="42"/>
                      <a:pt x="20" y="42"/>
                    </a:cubicBezTo>
                    <a:cubicBezTo>
                      <a:pt x="20" y="41"/>
                      <a:pt x="21" y="41"/>
                      <a:pt x="21" y="41"/>
                    </a:cubicBezTo>
                    <a:cubicBezTo>
                      <a:pt x="28" y="41"/>
                      <a:pt x="28" y="41"/>
                      <a:pt x="28" y="41"/>
                    </a:cubicBezTo>
                    <a:cubicBezTo>
                      <a:pt x="29" y="41"/>
                      <a:pt x="29" y="41"/>
                      <a:pt x="29" y="42"/>
                    </a:cubicBezTo>
                    <a:lnTo>
                      <a:pt x="29" y="49"/>
                    </a:lnTo>
                    <a:close/>
                    <a:moveTo>
                      <a:pt x="36" y="35"/>
                    </a:moveTo>
                    <a:cubicBezTo>
                      <a:pt x="36" y="36"/>
                      <a:pt x="36" y="36"/>
                      <a:pt x="35" y="36"/>
                    </a:cubicBezTo>
                    <a:cubicBezTo>
                      <a:pt x="28" y="36"/>
                      <a:pt x="28" y="36"/>
                      <a:pt x="28" y="36"/>
                    </a:cubicBezTo>
                    <a:cubicBezTo>
                      <a:pt x="28" y="36"/>
                      <a:pt x="27" y="36"/>
                      <a:pt x="27" y="35"/>
                    </a:cubicBezTo>
                    <a:cubicBezTo>
                      <a:pt x="27" y="28"/>
                      <a:pt x="27" y="28"/>
                      <a:pt x="27" y="28"/>
                    </a:cubicBezTo>
                    <a:cubicBezTo>
                      <a:pt x="27" y="27"/>
                      <a:pt x="28" y="27"/>
                      <a:pt x="28" y="27"/>
                    </a:cubicBezTo>
                    <a:cubicBezTo>
                      <a:pt x="35" y="27"/>
                      <a:pt x="35" y="27"/>
                      <a:pt x="35" y="27"/>
                    </a:cubicBezTo>
                    <a:cubicBezTo>
                      <a:pt x="36" y="27"/>
                      <a:pt x="36" y="27"/>
                      <a:pt x="36" y="28"/>
                    </a:cubicBezTo>
                    <a:lnTo>
                      <a:pt x="36" y="35"/>
                    </a:lnTo>
                    <a:close/>
                    <a:moveTo>
                      <a:pt x="43" y="49"/>
                    </a:moveTo>
                    <a:cubicBezTo>
                      <a:pt x="43" y="49"/>
                      <a:pt x="43" y="50"/>
                      <a:pt x="42" y="50"/>
                    </a:cubicBezTo>
                    <a:cubicBezTo>
                      <a:pt x="35" y="50"/>
                      <a:pt x="35" y="50"/>
                      <a:pt x="35" y="50"/>
                    </a:cubicBezTo>
                    <a:cubicBezTo>
                      <a:pt x="35" y="50"/>
                      <a:pt x="34" y="49"/>
                      <a:pt x="34" y="49"/>
                    </a:cubicBezTo>
                    <a:cubicBezTo>
                      <a:pt x="34" y="42"/>
                      <a:pt x="34" y="42"/>
                      <a:pt x="34" y="42"/>
                    </a:cubicBezTo>
                    <a:cubicBezTo>
                      <a:pt x="34" y="41"/>
                      <a:pt x="35" y="41"/>
                      <a:pt x="35" y="41"/>
                    </a:cubicBezTo>
                    <a:cubicBezTo>
                      <a:pt x="42" y="41"/>
                      <a:pt x="42" y="41"/>
                      <a:pt x="42" y="41"/>
                    </a:cubicBezTo>
                    <a:cubicBezTo>
                      <a:pt x="43" y="41"/>
                      <a:pt x="43" y="41"/>
                      <a:pt x="43" y="42"/>
                    </a:cubicBezTo>
                    <a:lnTo>
                      <a:pt x="43" y="49"/>
                    </a:lnTo>
                    <a:close/>
                    <a:moveTo>
                      <a:pt x="50" y="35"/>
                    </a:moveTo>
                    <a:cubicBezTo>
                      <a:pt x="50" y="36"/>
                      <a:pt x="50" y="36"/>
                      <a:pt x="49" y="36"/>
                    </a:cubicBezTo>
                    <a:cubicBezTo>
                      <a:pt x="42" y="36"/>
                      <a:pt x="42" y="36"/>
                      <a:pt x="42" y="36"/>
                    </a:cubicBezTo>
                    <a:cubicBezTo>
                      <a:pt x="41" y="36"/>
                      <a:pt x="41" y="36"/>
                      <a:pt x="41" y="35"/>
                    </a:cubicBezTo>
                    <a:cubicBezTo>
                      <a:pt x="41" y="28"/>
                      <a:pt x="41" y="28"/>
                      <a:pt x="41" y="28"/>
                    </a:cubicBezTo>
                    <a:cubicBezTo>
                      <a:pt x="41" y="27"/>
                      <a:pt x="41" y="27"/>
                      <a:pt x="42" y="27"/>
                    </a:cubicBezTo>
                    <a:cubicBezTo>
                      <a:pt x="49" y="27"/>
                      <a:pt x="49" y="27"/>
                      <a:pt x="49" y="27"/>
                    </a:cubicBezTo>
                    <a:cubicBezTo>
                      <a:pt x="50" y="27"/>
                      <a:pt x="50" y="27"/>
                      <a:pt x="50" y="28"/>
                    </a:cubicBezTo>
                    <a:lnTo>
                      <a:pt x="50" y="35"/>
                    </a:lnTo>
                    <a:close/>
                    <a:moveTo>
                      <a:pt x="64" y="20"/>
                    </a:moveTo>
                    <a:cubicBezTo>
                      <a:pt x="64" y="21"/>
                      <a:pt x="63" y="22"/>
                      <a:pt x="61" y="22"/>
                    </a:cubicBezTo>
                    <a:cubicBezTo>
                      <a:pt x="48" y="22"/>
                      <a:pt x="48" y="22"/>
                      <a:pt x="48" y="22"/>
                    </a:cubicBezTo>
                    <a:cubicBezTo>
                      <a:pt x="46" y="22"/>
                      <a:pt x="45" y="21"/>
                      <a:pt x="45" y="20"/>
                    </a:cubicBezTo>
                    <a:cubicBezTo>
                      <a:pt x="45" y="15"/>
                      <a:pt x="45" y="15"/>
                      <a:pt x="45" y="15"/>
                    </a:cubicBezTo>
                    <a:cubicBezTo>
                      <a:pt x="64" y="15"/>
                      <a:pt x="64" y="15"/>
                      <a:pt x="64" y="15"/>
                    </a:cubicBezTo>
                    <a:lnTo>
                      <a:pt x="64" y="20"/>
                    </a:lnTo>
                    <a:close/>
                    <a:moveTo>
                      <a:pt x="57" y="49"/>
                    </a:moveTo>
                    <a:cubicBezTo>
                      <a:pt x="57" y="49"/>
                      <a:pt x="56" y="50"/>
                      <a:pt x="56" y="50"/>
                    </a:cubicBezTo>
                    <a:cubicBezTo>
                      <a:pt x="49" y="50"/>
                      <a:pt x="49" y="50"/>
                      <a:pt x="49" y="50"/>
                    </a:cubicBezTo>
                    <a:cubicBezTo>
                      <a:pt x="48" y="50"/>
                      <a:pt x="48" y="49"/>
                      <a:pt x="48" y="49"/>
                    </a:cubicBezTo>
                    <a:cubicBezTo>
                      <a:pt x="48" y="42"/>
                      <a:pt x="48" y="42"/>
                      <a:pt x="48" y="42"/>
                    </a:cubicBezTo>
                    <a:cubicBezTo>
                      <a:pt x="48" y="41"/>
                      <a:pt x="48" y="41"/>
                      <a:pt x="49" y="41"/>
                    </a:cubicBezTo>
                    <a:cubicBezTo>
                      <a:pt x="56" y="41"/>
                      <a:pt x="56" y="41"/>
                      <a:pt x="56" y="41"/>
                    </a:cubicBezTo>
                    <a:cubicBezTo>
                      <a:pt x="56" y="41"/>
                      <a:pt x="57" y="41"/>
                      <a:pt x="57" y="42"/>
                    </a:cubicBezTo>
                    <a:lnTo>
                      <a:pt x="57" y="49"/>
                    </a:lnTo>
                    <a:close/>
                    <a:moveTo>
                      <a:pt x="64" y="35"/>
                    </a:moveTo>
                    <a:cubicBezTo>
                      <a:pt x="64" y="36"/>
                      <a:pt x="63" y="36"/>
                      <a:pt x="63" y="36"/>
                    </a:cubicBezTo>
                    <a:cubicBezTo>
                      <a:pt x="56" y="36"/>
                      <a:pt x="56" y="36"/>
                      <a:pt x="56" y="36"/>
                    </a:cubicBezTo>
                    <a:cubicBezTo>
                      <a:pt x="55" y="36"/>
                      <a:pt x="55" y="36"/>
                      <a:pt x="55" y="35"/>
                    </a:cubicBezTo>
                    <a:cubicBezTo>
                      <a:pt x="55" y="28"/>
                      <a:pt x="55" y="28"/>
                      <a:pt x="55" y="28"/>
                    </a:cubicBezTo>
                    <a:cubicBezTo>
                      <a:pt x="55" y="27"/>
                      <a:pt x="55" y="27"/>
                      <a:pt x="56" y="27"/>
                    </a:cubicBezTo>
                    <a:cubicBezTo>
                      <a:pt x="63" y="27"/>
                      <a:pt x="63" y="27"/>
                      <a:pt x="63" y="27"/>
                    </a:cubicBezTo>
                    <a:cubicBezTo>
                      <a:pt x="63" y="27"/>
                      <a:pt x="64" y="27"/>
                      <a:pt x="64" y="28"/>
                    </a:cubicBezTo>
                    <a:lnTo>
                      <a:pt x="64" y="35"/>
                    </a:lnTo>
                    <a:close/>
                  </a:path>
                </a:pathLst>
              </a:custGeom>
              <a:solidFill>
                <a:schemeClr val="bg1"/>
              </a:solidFill>
              <a:ln w="9525">
                <a:noFill/>
                <a:round/>
                <a:headEnd/>
                <a:tailEnd/>
              </a:ln>
            </p:spPr>
            <p:txBody>
              <a:bodyPr vert="horz" wrap="square" lIns="124358" tIns="62179" rIns="124358" bIns="62179" numCol="1" anchor="t" anchorCtr="0" compatLnSpc="1">
                <a:prstTxWarp prst="textNoShape">
                  <a:avLst/>
                </a:prstTxWarp>
              </a:bodyPr>
              <a:lstStyle/>
              <a:p>
                <a:endParaRPr lang="en-US"/>
              </a:p>
            </p:txBody>
          </p:sp>
        </p:grpSp>
      </p:grpSp>
      <p:pic>
        <p:nvPicPr>
          <p:cNvPr id="35" name="图片 3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178200" y="151827"/>
            <a:ext cx="1804473" cy="460907"/>
          </a:xfrm>
          <a:prstGeom prst="rect">
            <a:avLst/>
          </a:prstGeom>
        </p:spPr>
      </p:pic>
    </p:spTree>
    <p:extLst>
      <p:ext uri="{BB962C8B-B14F-4D97-AF65-F5344CB8AC3E}">
        <p14:creationId xmlns:p14="http://schemas.microsoft.com/office/powerpoint/2010/main" val="374805434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9144000" cy="5143500"/>
          </a:xfrm>
          <a:prstGeom prst="rect">
            <a:avLst/>
          </a:prstGeom>
          <a:gradFill flip="none" rotWithShape="1">
            <a:gsLst>
              <a:gs pos="0">
                <a:schemeClr val="bg1"/>
              </a:gs>
              <a:gs pos="50000">
                <a:schemeClr val="bg1">
                  <a:lumMod val="95000"/>
                </a:schemeClr>
              </a:gs>
              <a:gs pos="100000">
                <a:schemeClr val="bg1">
                  <a:lumMod val="8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spcCol="0" rtlCol="0" anchor="ctr"/>
          <a:lstStyle/>
          <a:p>
            <a:pPr algn="ctr"/>
            <a:endParaRPr lang="zh-CN" altLang="en-US"/>
          </a:p>
        </p:txBody>
      </p:sp>
      <p:pic>
        <p:nvPicPr>
          <p:cNvPr id="5" name="Picture 2" descr="F:\案例二\394\1.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9919" t="31282" r="51052" b="31477"/>
          <a:stretch/>
        </p:blipFill>
        <p:spPr bwMode="auto">
          <a:xfrm rot="21214532" flipH="1">
            <a:off x="-435985" y="-197304"/>
            <a:ext cx="2442770" cy="1580922"/>
          </a:xfrm>
          <a:prstGeom prst="rect">
            <a:avLst/>
          </a:prstGeom>
          <a:noFill/>
          <a:effectLst>
            <a:outerShdw blurRad="342900" dist="1397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5" name="Picture 2" descr="F:\案例二\394\1.png"/>
          <p:cNvPicPr preferRelativeResize="0">
            <a:picLocks noChangeArrowheads="1"/>
          </p:cNvPicPr>
          <p:nvPr/>
        </p:nvPicPr>
        <p:blipFill rotWithShape="1">
          <a:blip r:embed="rId3" cstate="print">
            <a:extLst>
              <a:ext uri="{28A0092B-C50C-407E-A947-70E740481C1C}">
                <a14:useLocalDpi xmlns:a14="http://schemas.microsoft.com/office/drawing/2010/main" val="0"/>
              </a:ext>
            </a:extLst>
          </a:blip>
          <a:srcRect l="414" t="29347" r="41232" b="70030"/>
          <a:stretch/>
        </p:blipFill>
        <p:spPr bwMode="auto">
          <a:xfrm>
            <a:off x="0" y="5107500"/>
            <a:ext cx="9144000" cy="54000"/>
          </a:xfrm>
          <a:prstGeom prst="rect">
            <a:avLst/>
          </a:prstGeom>
          <a:noFill/>
          <a:effectLst>
            <a:outerShdw blurRad="342900" dist="139700" dir="12060000" sx="102000" sy="102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6" name="Picture 4" descr="G:\稻壳儿\5\miracomunicazione\shadow3.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V="1">
            <a:off x="0" y="4733924"/>
            <a:ext cx="9144000" cy="373574"/>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5" descr="F:\无版权图片\524.jpg"/>
          <p:cNvPicPr>
            <a:picLocks noChangeAspect="1" noChangeArrowheads="1"/>
          </p:cNvPicPr>
          <p:nvPr/>
        </p:nvPicPr>
        <p:blipFill rotWithShape="1">
          <a:blip r:embed="rId5">
            <a:extLst>
              <a:ext uri="{28A0092B-C50C-407E-A947-70E740481C1C}">
                <a14:useLocalDpi xmlns:a14="http://schemas.microsoft.com/office/drawing/2010/main" val="0"/>
              </a:ext>
            </a:extLst>
          </a:blip>
          <a:srcRect l="10992" t="26836" r="52979" b="40614"/>
          <a:stretch/>
        </p:blipFill>
        <p:spPr bwMode="auto">
          <a:xfrm>
            <a:off x="682669" y="1310320"/>
            <a:ext cx="1748791" cy="1051595"/>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5" descr="F:\无版权图片\524.jpg"/>
          <p:cNvPicPr>
            <a:picLocks noChangeAspect="1" noChangeArrowheads="1"/>
          </p:cNvPicPr>
          <p:nvPr/>
        </p:nvPicPr>
        <p:blipFill rotWithShape="1">
          <a:blip r:embed="rId5">
            <a:extLst>
              <a:ext uri="{28A0092B-C50C-407E-A947-70E740481C1C}">
                <a14:useLocalDpi xmlns:a14="http://schemas.microsoft.com/office/drawing/2010/main" val="0"/>
              </a:ext>
            </a:extLst>
          </a:blip>
          <a:srcRect l="57304" t="59710" r="6667" b="7740"/>
          <a:stretch/>
        </p:blipFill>
        <p:spPr bwMode="auto">
          <a:xfrm>
            <a:off x="682670" y="2976568"/>
            <a:ext cx="1748791" cy="1051595"/>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4" descr="F:\无版权图片\523.jpg"/>
          <p:cNvPicPr>
            <a:picLocks noChangeAspect="1" noChangeArrowheads="1"/>
          </p:cNvPicPr>
          <p:nvPr/>
        </p:nvPicPr>
        <p:blipFill rotWithShape="1">
          <a:blip r:embed="rId6">
            <a:extLst>
              <a:ext uri="{28A0092B-C50C-407E-A947-70E740481C1C}">
                <a14:useLocalDpi xmlns:a14="http://schemas.microsoft.com/office/drawing/2010/main" val="0"/>
              </a:ext>
            </a:extLst>
          </a:blip>
          <a:srcRect l="4128" t="32973" r="52828" b="28140"/>
          <a:stretch/>
        </p:blipFill>
        <p:spPr bwMode="auto">
          <a:xfrm>
            <a:off x="2708338" y="1310320"/>
            <a:ext cx="1748790" cy="1051595"/>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4" descr="F:\无版权图片\523.jpg"/>
          <p:cNvPicPr>
            <a:picLocks noChangeAspect="1" noChangeArrowheads="1"/>
          </p:cNvPicPr>
          <p:nvPr/>
        </p:nvPicPr>
        <p:blipFill rotWithShape="1">
          <a:blip r:embed="rId6">
            <a:extLst>
              <a:ext uri="{28A0092B-C50C-407E-A947-70E740481C1C}">
                <a14:useLocalDpi xmlns:a14="http://schemas.microsoft.com/office/drawing/2010/main" val="0"/>
              </a:ext>
            </a:extLst>
          </a:blip>
          <a:srcRect l="43984" t="39313" r="12972" b="21800"/>
          <a:stretch/>
        </p:blipFill>
        <p:spPr bwMode="auto">
          <a:xfrm>
            <a:off x="2708338" y="2976568"/>
            <a:ext cx="1748790" cy="1051595"/>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3" descr="F:\无版权图片\522.jpg"/>
          <p:cNvPicPr>
            <a:picLocks noChangeAspect="1" noChangeArrowheads="1"/>
          </p:cNvPicPr>
          <p:nvPr/>
        </p:nvPicPr>
        <p:blipFill rotWithShape="1">
          <a:blip r:embed="rId7">
            <a:extLst>
              <a:ext uri="{28A0092B-C50C-407E-A947-70E740481C1C}">
                <a14:useLocalDpi xmlns:a14="http://schemas.microsoft.com/office/drawing/2010/main" val="0"/>
              </a:ext>
            </a:extLst>
          </a:blip>
          <a:srcRect l="4978" t="7041" r="50820" b="50000"/>
          <a:stretch/>
        </p:blipFill>
        <p:spPr bwMode="auto">
          <a:xfrm>
            <a:off x="4734005" y="1310320"/>
            <a:ext cx="1748790" cy="1051595"/>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3" descr="F:\无版权图片\522.jpg"/>
          <p:cNvPicPr>
            <a:picLocks noChangeAspect="1" noChangeArrowheads="1"/>
          </p:cNvPicPr>
          <p:nvPr/>
        </p:nvPicPr>
        <p:blipFill rotWithShape="1">
          <a:blip r:embed="rId7">
            <a:extLst>
              <a:ext uri="{28A0092B-C50C-407E-A947-70E740481C1C}">
                <a14:useLocalDpi xmlns:a14="http://schemas.microsoft.com/office/drawing/2010/main" val="0"/>
              </a:ext>
            </a:extLst>
          </a:blip>
          <a:srcRect l="47832" t="44149" r="7966" b="12892"/>
          <a:stretch/>
        </p:blipFill>
        <p:spPr bwMode="auto">
          <a:xfrm>
            <a:off x="4734005" y="2976568"/>
            <a:ext cx="1748790" cy="1051595"/>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2" descr="F:\无版权图片\530.jpg"/>
          <p:cNvPicPr>
            <a:picLocks noChangeAspect="1" noChangeArrowheads="1"/>
          </p:cNvPicPr>
          <p:nvPr/>
        </p:nvPicPr>
        <p:blipFill rotWithShape="1">
          <a:blip r:embed="rId8">
            <a:extLst>
              <a:ext uri="{28A0092B-C50C-407E-A947-70E740481C1C}">
                <a14:useLocalDpi xmlns:a14="http://schemas.microsoft.com/office/drawing/2010/main" val="0"/>
              </a:ext>
            </a:extLst>
          </a:blip>
          <a:srcRect l="8452" t="10651" r="38166" b="40783"/>
          <a:stretch/>
        </p:blipFill>
        <p:spPr bwMode="auto">
          <a:xfrm>
            <a:off x="6759672" y="1310320"/>
            <a:ext cx="1748791" cy="1051595"/>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2" descr="F:\无版权图片\530.jpg"/>
          <p:cNvPicPr>
            <a:picLocks noChangeAspect="1" noChangeArrowheads="1"/>
          </p:cNvPicPr>
          <p:nvPr/>
        </p:nvPicPr>
        <p:blipFill rotWithShape="1">
          <a:blip r:embed="rId8">
            <a:extLst>
              <a:ext uri="{28A0092B-C50C-407E-A947-70E740481C1C}">
                <a14:useLocalDpi xmlns:a14="http://schemas.microsoft.com/office/drawing/2010/main" val="0"/>
              </a:ext>
            </a:extLst>
          </a:blip>
          <a:srcRect l="43805" t="46497" r="2813" b="4937"/>
          <a:stretch/>
        </p:blipFill>
        <p:spPr bwMode="auto">
          <a:xfrm>
            <a:off x="6759673" y="2976568"/>
            <a:ext cx="1748791" cy="1051595"/>
          </a:xfrm>
          <a:prstGeom prst="rect">
            <a:avLst/>
          </a:prstGeom>
          <a:noFill/>
          <a:extLst>
            <a:ext uri="{909E8E84-426E-40DD-AFC4-6F175D3DCCD1}">
              <a14:hiddenFill xmlns:a14="http://schemas.microsoft.com/office/drawing/2010/main">
                <a:solidFill>
                  <a:srgbClr val="FFFFFF"/>
                </a:solidFill>
              </a14:hiddenFill>
            </a:ext>
          </a:extLst>
        </p:spPr>
      </p:pic>
      <p:sp>
        <p:nvSpPr>
          <p:cNvPr id="35" name="Text Placeholder 33"/>
          <p:cNvSpPr txBox="1">
            <a:spLocks/>
          </p:cNvSpPr>
          <p:nvPr/>
        </p:nvSpPr>
        <p:spPr>
          <a:xfrm>
            <a:off x="682670" y="2442239"/>
            <a:ext cx="1748790" cy="407718"/>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00000"/>
              </a:lnSpc>
              <a:spcBef>
                <a:spcPts val="0"/>
              </a:spcBef>
              <a:spcAft>
                <a:spcPts val="225"/>
              </a:spcAft>
              <a:buNone/>
            </a:pPr>
            <a:r>
              <a:rPr lang="en-AU" sz="1200" b="1" dirty="0">
                <a:solidFill>
                  <a:srgbClr val="0A4776"/>
                </a:solidFill>
                <a:latin typeface="微软雅黑" pitchFamily="34" charset="-122"/>
                <a:ea typeface="微软雅黑" pitchFamily="34" charset="-122"/>
              </a:rPr>
              <a:t>Client Name</a:t>
            </a:r>
          </a:p>
          <a:p>
            <a:pPr marL="0" indent="0">
              <a:lnSpc>
                <a:spcPct val="100000"/>
              </a:lnSpc>
              <a:spcBef>
                <a:spcPts val="0"/>
              </a:spcBef>
              <a:spcAft>
                <a:spcPts val="225"/>
              </a:spcAft>
              <a:buNone/>
            </a:pPr>
            <a:r>
              <a:rPr lang="en-AU" sz="1200" b="1" dirty="0">
                <a:solidFill>
                  <a:srgbClr val="0A4776"/>
                </a:solidFill>
                <a:latin typeface="微软雅黑" pitchFamily="34" charset="-122"/>
                <a:ea typeface="微软雅黑" pitchFamily="34" charset="-122"/>
              </a:rPr>
              <a:t>Project</a:t>
            </a:r>
          </a:p>
        </p:txBody>
      </p:sp>
      <p:sp>
        <p:nvSpPr>
          <p:cNvPr id="36" name="Text Placeholder 33"/>
          <p:cNvSpPr txBox="1">
            <a:spLocks/>
          </p:cNvSpPr>
          <p:nvPr/>
        </p:nvSpPr>
        <p:spPr>
          <a:xfrm>
            <a:off x="2708338" y="2442239"/>
            <a:ext cx="1748790" cy="407718"/>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00000"/>
              </a:lnSpc>
              <a:spcBef>
                <a:spcPts val="0"/>
              </a:spcBef>
              <a:spcAft>
                <a:spcPts val="225"/>
              </a:spcAft>
              <a:buNone/>
            </a:pPr>
            <a:r>
              <a:rPr lang="en-AU" sz="1200" b="1" dirty="0">
                <a:solidFill>
                  <a:srgbClr val="0A4776"/>
                </a:solidFill>
                <a:latin typeface="微软雅黑" pitchFamily="34" charset="-122"/>
                <a:ea typeface="微软雅黑" pitchFamily="34" charset="-122"/>
              </a:rPr>
              <a:t>Client Name</a:t>
            </a:r>
          </a:p>
          <a:p>
            <a:pPr marL="0" indent="0">
              <a:lnSpc>
                <a:spcPct val="100000"/>
              </a:lnSpc>
              <a:spcBef>
                <a:spcPts val="0"/>
              </a:spcBef>
              <a:spcAft>
                <a:spcPts val="225"/>
              </a:spcAft>
              <a:buNone/>
            </a:pPr>
            <a:r>
              <a:rPr lang="en-AU" sz="1200" b="1" dirty="0">
                <a:solidFill>
                  <a:srgbClr val="0A4776"/>
                </a:solidFill>
                <a:latin typeface="微软雅黑" pitchFamily="34" charset="-122"/>
                <a:ea typeface="微软雅黑" pitchFamily="34" charset="-122"/>
              </a:rPr>
              <a:t>Project</a:t>
            </a:r>
          </a:p>
        </p:txBody>
      </p:sp>
      <p:sp>
        <p:nvSpPr>
          <p:cNvPr id="37" name="Text Placeholder 33"/>
          <p:cNvSpPr txBox="1">
            <a:spLocks/>
          </p:cNvSpPr>
          <p:nvPr/>
        </p:nvSpPr>
        <p:spPr>
          <a:xfrm>
            <a:off x="4734005" y="2442239"/>
            <a:ext cx="1748790" cy="407718"/>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00000"/>
              </a:lnSpc>
              <a:spcBef>
                <a:spcPts val="0"/>
              </a:spcBef>
              <a:spcAft>
                <a:spcPts val="225"/>
              </a:spcAft>
              <a:buNone/>
            </a:pPr>
            <a:r>
              <a:rPr lang="en-AU" sz="1200" b="1" dirty="0">
                <a:solidFill>
                  <a:srgbClr val="0A4776"/>
                </a:solidFill>
                <a:latin typeface="微软雅黑" pitchFamily="34" charset="-122"/>
                <a:ea typeface="微软雅黑" pitchFamily="34" charset="-122"/>
              </a:rPr>
              <a:t>Client Name</a:t>
            </a:r>
          </a:p>
          <a:p>
            <a:pPr marL="0" indent="0">
              <a:lnSpc>
                <a:spcPct val="100000"/>
              </a:lnSpc>
              <a:spcBef>
                <a:spcPts val="0"/>
              </a:spcBef>
              <a:spcAft>
                <a:spcPts val="225"/>
              </a:spcAft>
              <a:buNone/>
            </a:pPr>
            <a:r>
              <a:rPr lang="en-AU" sz="1200" b="1" dirty="0">
                <a:solidFill>
                  <a:srgbClr val="0A4776"/>
                </a:solidFill>
                <a:latin typeface="微软雅黑" pitchFamily="34" charset="-122"/>
                <a:ea typeface="微软雅黑" pitchFamily="34" charset="-122"/>
              </a:rPr>
              <a:t>Project</a:t>
            </a:r>
          </a:p>
        </p:txBody>
      </p:sp>
      <p:sp>
        <p:nvSpPr>
          <p:cNvPr id="43" name="Text Placeholder 33"/>
          <p:cNvSpPr txBox="1">
            <a:spLocks/>
          </p:cNvSpPr>
          <p:nvPr/>
        </p:nvSpPr>
        <p:spPr>
          <a:xfrm>
            <a:off x="6759673" y="2442239"/>
            <a:ext cx="1748790" cy="407718"/>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00000"/>
              </a:lnSpc>
              <a:spcBef>
                <a:spcPts val="0"/>
              </a:spcBef>
              <a:spcAft>
                <a:spcPts val="225"/>
              </a:spcAft>
              <a:buNone/>
            </a:pPr>
            <a:r>
              <a:rPr lang="en-AU" sz="1200" b="1" dirty="0">
                <a:solidFill>
                  <a:srgbClr val="0A4776"/>
                </a:solidFill>
                <a:latin typeface="微软雅黑" pitchFamily="34" charset="-122"/>
                <a:ea typeface="微软雅黑" pitchFamily="34" charset="-122"/>
              </a:rPr>
              <a:t>Client Name</a:t>
            </a:r>
          </a:p>
          <a:p>
            <a:pPr marL="0" indent="0">
              <a:lnSpc>
                <a:spcPct val="100000"/>
              </a:lnSpc>
              <a:spcBef>
                <a:spcPts val="0"/>
              </a:spcBef>
              <a:spcAft>
                <a:spcPts val="225"/>
              </a:spcAft>
              <a:buNone/>
            </a:pPr>
            <a:r>
              <a:rPr lang="en-AU" sz="1200" b="1" dirty="0">
                <a:solidFill>
                  <a:srgbClr val="0A4776"/>
                </a:solidFill>
                <a:latin typeface="微软雅黑" pitchFamily="34" charset="-122"/>
                <a:ea typeface="微软雅黑" pitchFamily="34" charset="-122"/>
              </a:rPr>
              <a:t>Project</a:t>
            </a:r>
          </a:p>
        </p:txBody>
      </p:sp>
      <p:sp>
        <p:nvSpPr>
          <p:cNvPr id="44" name="Text Placeholder 33"/>
          <p:cNvSpPr txBox="1">
            <a:spLocks/>
          </p:cNvSpPr>
          <p:nvPr/>
        </p:nvSpPr>
        <p:spPr>
          <a:xfrm>
            <a:off x="682670" y="4109264"/>
            <a:ext cx="1748790" cy="407718"/>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00000"/>
              </a:lnSpc>
              <a:spcBef>
                <a:spcPts val="0"/>
              </a:spcBef>
              <a:spcAft>
                <a:spcPts val="225"/>
              </a:spcAft>
              <a:buNone/>
            </a:pPr>
            <a:r>
              <a:rPr lang="en-AU" sz="1200" b="1" dirty="0">
                <a:solidFill>
                  <a:srgbClr val="0A4776"/>
                </a:solidFill>
                <a:latin typeface="微软雅黑" pitchFamily="34" charset="-122"/>
                <a:ea typeface="微软雅黑" pitchFamily="34" charset="-122"/>
              </a:rPr>
              <a:t>Client Name</a:t>
            </a:r>
          </a:p>
          <a:p>
            <a:pPr marL="0" indent="0">
              <a:lnSpc>
                <a:spcPct val="100000"/>
              </a:lnSpc>
              <a:spcBef>
                <a:spcPts val="0"/>
              </a:spcBef>
              <a:spcAft>
                <a:spcPts val="225"/>
              </a:spcAft>
              <a:buNone/>
            </a:pPr>
            <a:r>
              <a:rPr lang="en-AU" sz="1200" b="1" dirty="0">
                <a:solidFill>
                  <a:srgbClr val="0A4776"/>
                </a:solidFill>
                <a:latin typeface="微软雅黑" pitchFamily="34" charset="-122"/>
                <a:ea typeface="微软雅黑" pitchFamily="34" charset="-122"/>
              </a:rPr>
              <a:t>Project</a:t>
            </a:r>
          </a:p>
        </p:txBody>
      </p:sp>
      <p:sp>
        <p:nvSpPr>
          <p:cNvPr id="45" name="Text Placeholder 33"/>
          <p:cNvSpPr txBox="1">
            <a:spLocks/>
          </p:cNvSpPr>
          <p:nvPr/>
        </p:nvSpPr>
        <p:spPr>
          <a:xfrm>
            <a:off x="2708338" y="4109264"/>
            <a:ext cx="1748790" cy="407718"/>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00000"/>
              </a:lnSpc>
              <a:spcBef>
                <a:spcPts val="0"/>
              </a:spcBef>
              <a:spcAft>
                <a:spcPts val="225"/>
              </a:spcAft>
              <a:buNone/>
            </a:pPr>
            <a:r>
              <a:rPr lang="en-AU" sz="1200" b="1" dirty="0">
                <a:solidFill>
                  <a:srgbClr val="0A4776"/>
                </a:solidFill>
                <a:latin typeface="微软雅黑" pitchFamily="34" charset="-122"/>
                <a:ea typeface="微软雅黑" pitchFamily="34" charset="-122"/>
              </a:rPr>
              <a:t>Client Name</a:t>
            </a:r>
          </a:p>
          <a:p>
            <a:pPr marL="0" indent="0">
              <a:lnSpc>
                <a:spcPct val="100000"/>
              </a:lnSpc>
              <a:spcBef>
                <a:spcPts val="0"/>
              </a:spcBef>
              <a:spcAft>
                <a:spcPts val="225"/>
              </a:spcAft>
              <a:buNone/>
            </a:pPr>
            <a:r>
              <a:rPr lang="en-AU" sz="1200" b="1" dirty="0">
                <a:solidFill>
                  <a:srgbClr val="0A4776"/>
                </a:solidFill>
                <a:latin typeface="微软雅黑" pitchFamily="34" charset="-122"/>
                <a:ea typeface="微软雅黑" pitchFamily="34" charset="-122"/>
              </a:rPr>
              <a:t>Project</a:t>
            </a:r>
          </a:p>
        </p:txBody>
      </p:sp>
      <p:sp>
        <p:nvSpPr>
          <p:cNvPr id="46" name="Text Placeholder 33"/>
          <p:cNvSpPr txBox="1">
            <a:spLocks/>
          </p:cNvSpPr>
          <p:nvPr/>
        </p:nvSpPr>
        <p:spPr>
          <a:xfrm>
            <a:off x="4734005" y="4109264"/>
            <a:ext cx="1748790" cy="407718"/>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00000"/>
              </a:lnSpc>
              <a:spcBef>
                <a:spcPts val="0"/>
              </a:spcBef>
              <a:spcAft>
                <a:spcPts val="225"/>
              </a:spcAft>
              <a:buNone/>
            </a:pPr>
            <a:r>
              <a:rPr lang="en-AU" sz="1200" b="1" dirty="0">
                <a:solidFill>
                  <a:srgbClr val="0A4776"/>
                </a:solidFill>
                <a:latin typeface="微软雅黑" pitchFamily="34" charset="-122"/>
                <a:ea typeface="微软雅黑" pitchFamily="34" charset="-122"/>
              </a:rPr>
              <a:t>Client Name</a:t>
            </a:r>
          </a:p>
          <a:p>
            <a:pPr marL="0" indent="0">
              <a:lnSpc>
                <a:spcPct val="100000"/>
              </a:lnSpc>
              <a:spcBef>
                <a:spcPts val="0"/>
              </a:spcBef>
              <a:spcAft>
                <a:spcPts val="225"/>
              </a:spcAft>
              <a:buNone/>
            </a:pPr>
            <a:r>
              <a:rPr lang="en-AU" sz="1200" b="1" dirty="0">
                <a:solidFill>
                  <a:srgbClr val="0A4776"/>
                </a:solidFill>
                <a:latin typeface="微软雅黑" pitchFamily="34" charset="-122"/>
                <a:ea typeface="微软雅黑" pitchFamily="34" charset="-122"/>
              </a:rPr>
              <a:t>Project</a:t>
            </a:r>
          </a:p>
        </p:txBody>
      </p:sp>
      <p:sp>
        <p:nvSpPr>
          <p:cNvPr id="51" name="Text Placeholder 33"/>
          <p:cNvSpPr txBox="1">
            <a:spLocks/>
          </p:cNvSpPr>
          <p:nvPr/>
        </p:nvSpPr>
        <p:spPr>
          <a:xfrm>
            <a:off x="6759673" y="4109264"/>
            <a:ext cx="1748790" cy="407718"/>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00000"/>
              </a:lnSpc>
              <a:spcBef>
                <a:spcPts val="0"/>
              </a:spcBef>
              <a:spcAft>
                <a:spcPts val="225"/>
              </a:spcAft>
              <a:buNone/>
            </a:pPr>
            <a:r>
              <a:rPr lang="en-AU" sz="1200" b="1" dirty="0">
                <a:solidFill>
                  <a:srgbClr val="0A4776"/>
                </a:solidFill>
                <a:latin typeface="微软雅黑" pitchFamily="34" charset="-122"/>
                <a:ea typeface="微软雅黑" pitchFamily="34" charset="-122"/>
              </a:rPr>
              <a:t>Client Name</a:t>
            </a:r>
          </a:p>
          <a:p>
            <a:pPr marL="0" indent="0">
              <a:lnSpc>
                <a:spcPct val="100000"/>
              </a:lnSpc>
              <a:spcBef>
                <a:spcPts val="0"/>
              </a:spcBef>
              <a:spcAft>
                <a:spcPts val="225"/>
              </a:spcAft>
              <a:buNone/>
            </a:pPr>
            <a:r>
              <a:rPr lang="en-AU" sz="1200" b="1" dirty="0">
                <a:solidFill>
                  <a:srgbClr val="0A4776"/>
                </a:solidFill>
                <a:latin typeface="微软雅黑" pitchFamily="34" charset="-122"/>
                <a:ea typeface="微软雅黑" pitchFamily="34" charset="-122"/>
              </a:rPr>
              <a:t>Project</a:t>
            </a:r>
          </a:p>
        </p:txBody>
      </p:sp>
      <p:grpSp>
        <p:nvGrpSpPr>
          <p:cNvPr id="29" name="组 28"/>
          <p:cNvGrpSpPr/>
          <p:nvPr/>
        </p:nvGrpSpPr>
        <p:grpSpPr>
          <a:xfrm>
            <a:off x="273534" y="260272"/>
            <a:ext cx="4121594" cy="598948"/>
            <a:chOff x="273534" y="260272"/>
            <a:chExt cx="4121594" cy="598948"/>
          </a:xfrm>
        </p:grpSpPr>
        <p:sp>
          <p:nvSpPr>
            <p:cNvPr id="30" name="矩形 29"/>
            <p:cNvSpPr/>
            <p:nvPr/>
          </p:nvSpPr>
          <p:spPr>
            <a:xfrm>
              <a:off x="964268" y="362324"/>
              <a:ext cx="3430860" cy="461665"/>
            </a:xfrm>
            <a:prstGeom prst="rect">
              <a:avLst/>
            </a:prstGeom>
          </p:spPr>
          <p:txBody>
            <a:bodyPr wrap="square">
              <a:spAutoFit/>
            </a:bodyPr>
            <a:lstStyle/>
            <a:p>
              <a:r>
                <a:rPr lang="zh-CN" altLang="en-US" sz="2400" b="1" dirty="0" smtClean="0">
                  <a:solidFill>
                    <a:srgbClr val="0A4776"/>
                  </a:solidFill>
                  <a:latin typeface="微软雅黑" pitchFamily="34" charset="-122"/>
                  <a:ea typeface="微软雅黑" pitchFamily="34" charset="-122"/>
                </a:rPr>
                <a:t>结论及参考文献</a:t>
              </a:r>
              <a:endParaRPr lang="zh-CN" altLang="en-US" sz="2400" b="1" dirty="0">
                <a:solidFill>
                  <a:srgbClr val="0A4776"/>
                </a:solidFill>
                <a:latin typeface="微软雅黑" pitchFamily="34" charset="-122"/>
                <a:ea typeface="微软雅黑" pitchFamily="34" charset="-122"/>
              </a:endParaRPr>
            </a:p>
          </p:txBody>
        </p:sp>
        <p:grpSp>
          <p:nvGrpSpPr>
            <p:cNvPr id="31" name="组 30"/>
            <p:cNvGrpSpPr/>
            <p:nvPr/>
          </p:nvGrpSpPr>
          <p:grpSpPr>
            <a:xfrm>
              <a:off x="273534" y="260272"/>
              <a:ext cx="598948" cy="598948"/>
              <a:chOff x="273534" y="260272"/>
              <a:chExt cx="598948" cy="598948"/>
            </a:xfrm>
          </p:grpSpPr>
          <p:grpSp>
            <p:nvGrpSpPr>
              <p:cNvPr id="38" name="组合 8"/>
              <p:cNvGrpSpPr/>
              <p:nvPr/>
            </p:nvGrpSpPr>
            <p:grpSpPr>
              <a:xfrm>
                <a:off x="273534" y="260272"/>
                <a:ext cx="598948" cy="598948"/>
                <a:chOff x="2494238" y="1545926"/>
                <a:chExt cx="1170130" cy="1170130"/>
              </a:xfrm>
            </p:grpSpPr>
            <p:sp>
              <p:nvSpPr>
                <p:cNvPr id="40" name="椭圆 39"/>
                <p:cNvSpPr/>
                <p:nvPr/>
              </p:nvSpPr>
              <p:spPr>
                <a:xfrm>
                  <a:off x="2494238" y="1545926"/>
                  <a:ext cx="1170130" cy="1170130"/>
                </a:xfrm>
                <a:prstGeom prst="ellipse">
                  <a:avLst/>
                </a:prstGeom>
                <a:gradFill flip="none" rotWithShape="1">
                  <a:gsLst>
                    <a:gs pos="100000">
                      <a:srgbClr val="FCFCFC"/>
                    </a:gs>
                    <a:gs pos="0">
                      <a:srgbClr val="CCCCCC"/>
                    </a:gs>
                  </a:gsLst>
                  <a:lin ang="7200000" scaled="0"/>
                  <a:tileRect/>
                </a:gra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2633023" y="1684711"/>
                  <a:ext cx="892559" cy="892559"/>
                </a:xfrm>
                <a:prstGeom prst="ellipse">
                  <a:avLst/>
                </a:prstGeom>
                <a:solidFill>
                  <a:srgbClr val="0A4776"/>
                </a:solidFill>
                <a:ln>
                  <a:noFill/>
                </a:ln>
                <a:effectLst>
                  <a:innerShdw blurRad="63500" dist="50800" dir="18900000">
                    <a:prstClr val="black">
                      <a:alpha val="34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9" name="Freeform 166"/>
              <p:cNvSpPr>
                <a:spLocks noEditPoints="1"/>
              </p:cNvSpPr>
              <p:nvPr/>
            </p:nvSpPr>
            <p:spPr bwMode="auto">
              <a:xfrm>
                <a:off x="463914" y="474209"/>
                <a:ext cx="218186" cy="171071"/>
              </a:xfrm>
              <a:custGeom>
                <a:avLst/>
                <a:gdLst/>
                <a:ahLst/>
                <a:cxnLst>
                  <a:cxn ang="0">
                    <a:pos x="45" y="14"/>
                  </a:cxn>
                  <a:cxn ang="0">
                    <a:pos x="32" y="10"/>
                  </a:cxn>
                  <a:cxn ang="0">
                    <a:pos x="18" y="14"/>
                  </a:cxn>
                  <a:cxn ang="0">
                    <a:pos x="0" y="14"/>
                  </a:cxn>
                  <a:cxn ang="0">
                    <a:pos x="64" y="14"/>
                  </a:cxn>
                  <a:cxn ang="0">
                    <a:pos x="0" y="15"/>
                  </a:cxn>
                  <a:cxn ang="0">
                    <a:pos x="18" y="20"/>
                  </a:cxn>
                  <a:cxn ang="0">
                    <a:pos x="2" y="22"/>
                  </a:cxn>
                  <a:cxn ang="0">
                    <a:pos x="9" y="35"/>
                  </a:cxn>
                  <a:cxn ang="0">
                    <a:pos x="1" y="36"/>
                  </a:cxn>
                  <a:cxn ang="0">
                    <a:pos x="0" y="28"/>
                  </a:cxn>
                  <a:cxn ang="0">
                    <a:pos x="8" y="27"/>
                  </a:cxn>
                  <a:cxn ang="0">
                    <a:pos x="9" y="35"/>
                  </a:cxn>
                  <a:cxn ang="0">
                    <a:pos x="15" y="50"/>
                  </a:cxn>
                  <a:cxn ang="0">
                    <a:pos x="7" y="49"/>
                  </a:cxn>
                  <a:cxn ang="0">
                    <a:pos x="8" y="41"/>
                  </a:cxn>
                  <a:cxn ang="0">
                    <a:pos x="16" y="42"/>
                  </a:cxn>
                  <a:cxn ang="0">
                    <a:pos x="23" y="35"/>
                  </a:cxn>
                  <a:cxn ang="0">
                    <a:pos x="15" y="36"/>
                  </a:cxn>
                  <a:cxn ang="0">
                    <a:pos x="13" y="28"/>
                  </a:cxn>
                  <a:cxn ang="0">
                    <a:pos x="21" y="27"/>
                  </a:cxn>
                  <a:cxn ang="0">
                    <a:pos x="23" y="35"/>
                  </a:cxn>
                  <a:cxn ang="0">
                    <a:pos x="28" y="50"/>
                  </a:cxn>
                  <a:cxn ang="0">
                    <a:pos x="20" y="49"/>
                  </a:cxn>
                  <a:cxn ang="0">
                    <a:pos x="21" y="41"/>
                  </a:cxn>
                  <a:cxn ang="0">
                    <a:pos x="29" y="42"/>
                  </a:cxn>
                  <a:cxn ang="0">
                    <a:pos x="36" y="35"/>
                  </a:cxn>
                  <a:cxn ang="0">
                    <a:pos x="28" y="36"/>
                  </a:cxn>
                  <a:cxn ang="0">
                    <a:pos x="27" y="28"/>
                  </a:cxn>
                  <a:cxn ang="0">
                    <a:pos x="35" y="27"/>
                  </a:cxn>
                  <a:cxn ang="0">
                    <a:pos x="36" y="35"/>
                  </a:cxn>
                  <a:cxn ang="0">
                    <a:pos x="42" y="50"/>
                  </a:cxn>
                  <a:cxn ang="0">
                    <a:pos x="34" y="49"/>
                  </a:cxn>
                  <a:cxn ang="0">
                    <a:pos x="35" y="41"/>
                  </a:cxn>
                  <a:cxn ang="0">
                    <a:pos x="43" y="42"/>
                  </a:cxn>
                  <a:cxn ang="0">
                    <a:pos x="50" y="35"/>
                  </a:cxn>
                  <a:cxn ang="0">
                    <a:pos x="42" y="36"/>
                  </a:cxn>
                  <a:cxn ang="0">
                    <a:pos x="41" y="28"/>
                  </a:cxn>
                  <a:cxn ang="0">
                    <a:pos x="49" y="27"/>
                  </a:cxn>
                  <a:cxn ang="0">
                    <a:pos x="50" y="35"/>
                  </a:cxn>
                  <a:cxn ang="0">
                    <a:pos x="61" y="22"/>
                  </a:cxn>
                  <a:cxn ang="0">
                    <a:pos x="45" y="20"/>
                  </a:cxn>
                  <a:cxn ang="0">
                    <a:pos x="64" y="15"/>
                  </a:cxn>
                  <a:cxn ang="0">
                    <a:pos x="57" y="49"/>
                  </a:cxn>
                  <a:cxn ang="0">
                    <a:pos x="49" y="50"/>
                  </a:cxn>
                  <a:cxn ang="0">
                    <a:pos x="48" y="42"/>
                  </a:cxn>
                  <a:cxn ang="0">
                    <a:pos x="56" y="41"/>
                  </a:cxn>
                  <a:cxn ang="0">
                    <a:pos x="57" y="49"/>
                  </a:cxn>
                  <a:cxn ang="0">
                    <a:pos x="63" y="36"/>
                  </a:cxn>
                  <a:cxn ang="0">
                    <a:pos x="55" y="35"/>
                  </a:cxn>
                  <a:cxn ang="0">
                    <a:pos x="56" y="27"/>
                  </a:cxn>
                  <a:cxn ang="0">
                    <a:pos x="64" y="28"/>
                  </a:cxn>
                </a:cxnLst>
                <a:rect l="0" t="0" r="r" b="b"/>
                <a:pathLst>
                  <a:path w="64" h="50">
                    <a:moveTo>
                      <a:pt x="64" y="14"/>
                    </a:moveTo>
                    <a:cubicBezTo>
                      <a:pt x="45" y="14"/>
                      <a:pt x="45" y="14"/>
                      <a:pt x="45" y="14"/>
                    </a:cubicBezTo>
                    <a:cubicBezTo>
                      <a:pt x="45" y="14"/>
                      <a:pt x="45" y="14"/>
                      <a:pt x="45" y="14"/>
                    </a:cubicBezTo>
                    <a:cubicBezTo>
                      <a:pt x="45" y="12"/>
                      <a:pt x="44" y="10"/>
                      <a:pt x="32" y="10"/>
                    </a:cubicBezTo>
                    <a:cubicBezTo>
                      <a:pt x="19" y="10"/>
                      <a:pt x="18" y="12"/>
                      <a:pt x="18" y="14"/>
                    </a:cubicBezTo>
                    <a:cubicBezTo>
                      <a:pt x="18" y="14"/>
                      <a:pt x="18" y="14"/>
                      <a:pt x="18" y="14"/>
                    </a:cubicBezTo>
                    <a:cubicBezTo>
                      <a:pt x="0" y="14"/>
                      <a:pt x="0" y="14"/>
                      <a:pt x="0" y="14"/>
                    </a:cubicBezTo>
                    <a:cubicBezTo>
                      <a:pt x="0" y="14"/>
                      <a:pt x="0" y="14"/>
                      <a:pt x="0" y="14"/>
                    </a:cubicBezTo>
                    <a:cubicBezTo>
                      <a:pt x="0" y="11"/>
                      <a:pt x="4" y="0"/>
                      <a:pt x="32" y="0"/>
                    </a:cubicBezTo>
                    <a:cubicBezTo>
                      <a:pt x="59" y="0"/>
                      <a:pt x="64" y="11"/>
                      <a:pt x="64" y="14"/>
                    </a:cubicBezTo>
                    <a:close/>
                    <a:moveTo>
                      <a:pt x="0" y="20"/>
                    </a:moveTo>
                    <a:cubicBezTo>
                      <a:pt x="0" y="15"/>
                      <a:pt x="0" y="15"/>
                      <a:pt x="0" y="15"/>
                    </a:cubicBezTo>
                    <a:cubicBezTo>
                      <a:pt x="18" y="15"/>
                      <a:pt x="18" y="15"/>
                      <a:pt x="18" y="15"/>
                    </a:cubicBezTo>
                    <a:cubicBezTo>
                      <a:pt x="18" y="20"/>
                      <a:pt x="18" y="20"/>
                      <a:pt x="18" y="20"/>
                    </a:cubicBezTo>
                    <a:cubicBezTo>
                      <a:pt x="18" y="21"/>
                      <a:pt x="17" y="22"/>
                      <a:pt x="16" y="22"/>
                    </a:cubicBezTo>
                    <a:cubicBezTo>
                      <a:pt x="2" y="22"/>
                      <a:pt x="2" y="22"/>
                      <a:pt x="2" y="22"/>
                    </a:cubicBezTo>
                    <a:cubicBezTo>
                      <a:pt x="1" y="22"/>
                      <a:pt x="0" y="21"/>
                      <a:pt x="0" y="20"/>
                    </a:cubicBezTo>
                    <a:close/>
                    <a:moveTo>
                      <a:pt x="9" y="35"/>
                    </a:moveTo>
                    <a:cubicBezTo>
                      <a:pt x="9" y="36"/>
                      <a:pt x="8" y="36"/>
                      <a:pt x="8" y="36"/>
                    </a:cubicBezTo>
                    <a:cubicBezTo>
                      <a:pt x="1" y="36"/>
                      <a:pt x="1" y="36"/>
                      <a:pt x="1" y="36"/>
                    </a:cubicBezTo>
                    <a:cubicBezTo>
                      <a:pt x="0" y="36"/>
                      <a:pt x="0" y="36"/>
                      <a:pt x="0" y="35"/>
                    </a:cubicBezTo>
                    <a:cubicBezTo>
                      <a:pt x="0" y="28"/>
                      <a:pt x="0" y="28"/>
                      <a:pt x="0" y="28"/>
                    </a:cubicBezTo>
                    <a:cubicBezTo>
                      <a:pt x="0" y="27"/>
                      <a:pt x="0" y="27"/>
                      <a:pt x="1" y="27"/>
                    </a:cubicBezTo>
                    <a:cubicBezTo>
                      <a:pt x="8" y="27"/>
                      <a:pt x="8" y="27"/>
                      <a:pt x="8" y="27"/>
                    </a:cubicBezTo>
                    <a:cubicBezTo>
                      <a:pt x="8" y="27"/>
                      <a:pt x="9" y="27"/>
                      <a:pt x="9" y="28"/>
                    </a:cubicBezTo>
                    <a:lnTo>
                      <a:pt x="9" y="35"/>
                    </a:lnTo>
                    <a:close/>
                    <a:moveTo>
                      <a:pt x="16" y="49"/>
                    </a:moveTo>
                    <a:cubicBezTo>
                      <a:pt x="16" y="49"/>
                      <a:pt x="15" y="50"/>
                      <a:pt x="15" y="50"/>
                    </a:cubicBezTo>
                    <a:cubicBezTo>
                      <a:pt x="8" y="50"/>
                      <a:pt x="8" y="50"/>
                      <a:pt x="8" y="50"/>
                    </a:cubicBezTo>
                    <a:cubicBezTo>
                      <a:pt x="7" y="50"/>
                      <a:pt x="7" y="49"/>
                      <a:pt x="7" y="49"/>
                    </a:cubicBezTo>
                    <a:cubicBezTo>
                      <a:pt x="7" y="42"/>
                      <a:pt x="7" y="42"/>
                      <a:pt x="7" y="42"/>
                    </a:cubicBezTo>
                    <a:cubicBezTo>
                      <a:pt x="7" y="41"/>
                      <a:pt x="7" y="41"/>
                      <a:pt x="8" y="41"/>
                    </a:cubicBezTo>
                    <a:cubicBezTo>
                      <a:pt x="15" y="41"/>
                      <a:pt x="15" y="41"/>
                      <a:pt x="15" y="41"/>
                    </a:cubicBezTo>
                    <a:cubicBezTo>
                      <a:pt x="15" y="41"/>
                      <a:pt x="16" y="41"/>
                      <a:pt x="16" y="42"/>
                    </a:cubicBezTo>
                    <a:lnTo>
                      <a:pt x="16" y="49"/>
                    </a:lnTo>
                    <a:close/>
                    <a:moveTo>
                      <a:pt x="23" y="35"/>
                    </a:moveTo>
                    <a:cubicBezTo>
                      <a:pt x="23" y="36"/>
                      <a:pt x="22" y="36"/>
                      <a:pt x="21" y="36"/>
                    </a:cubicBezTo>
                    <a:cubicBezTo>
                      <a:pt x="15" y="36"/>
                      <a:pt x="15" y="36"/>
                      <a:pt x="15" y="36"/>
                    </a:cubicBezTo>
                    <a:cubicBezTo>
                      <a:pt x="14" y="36"/>
                      <a:pt x="13" y="36"/>
                      <a:pt x="13" y="35"/>
                    </a:cubicBezTo>
                    <a:cubicBezTo>
                      <a:pt x="13" y="28"/>
                      <a:pt x="13" y="28"/>
                      <a:pt x="13" y="28"/>
                    </a:cubicBezTo>
                    <a:cubicBezTo>
                      <a:pt x="13" y="27"/>
                      <a:pt x="14" y="27"/>
                      <a:pt x="15" y="27"/>
                    </a:cubicBezTo>
                    <a:cubicBezTo>
                      <a:pt x="21" y="27"/>
                      <a:pt x="21" y="27"/>
                      <a:pt x="21" y="27"/>
                    </a:cubicBezTo>
                    <a:cubicBezTo>
                      <a:pt x="22" y="27"/>
                      <a:pt x="23" y="27"/>
                      <a:pt x="23" y="28"/>
                    </a:cubicBezTo>
                    <a:lnTo>
                      <a:pt x="23" y="35"/>
                    </a:lnTo>
                    <a:close/>
                    <a:moveTo>
                      <a:pt x="29" y="49"/>
                    </a:moveTo>
                    <a:cubicBezTo>
                      <a:pt x="29" y="49"/>
                      <a:pt x="29" y="50"/>
                      <a:pt x="28" y="50"/>
                    </a:cubicBezTo>
                    <a:cubicBezTo>
                      <a:pt x="21" y="50"/>
                      <a:pt x="21" y="50"/>
                      <a:pt x="21" y="50"/>
                    </a:cubicBezTo>
                    <a:cubicBezTo>
                      <a:pt x="21" y="50"/>
                      <a:pt x="20" y="49"/>
                      <a:pt x="20" y="49"/>
                    </a:cubicBezTo>
                    <a:cubicBezTo>
                      <a:pt x="20" y="42"/>
                      <a:pt x="20" y="42"/>
                      <a:pt x="20" y="42"/>
                    </a:cubicBezTo>
                    <a:cubicBezTo>
                      <a:pt x="20" y="41"/>
                      <a:pt x="21" y="41"/>
                      <a:pt x="21" y="41"/>
                    </a:cubicBezTo>
                    <a:cubicBezTo>
                      <a:pt x="28" y="41"/>
                      <a:pt x="28" y="41"/>
                      <a:pt x="28" y="41"/>
                    </a:cubicBezTo>
                    <a:cubicBezTo>
                      <a:pt x="29" y="41"/>
                      <a:pt x="29" y="41"/>
                      <a:pt x="29" y="42"/>
                    </a:cubicBezTo>
                    <a:lnTo>
                      <a:pt x="29" y="49"/>
                    </a:lnTo>
                    <a:close/>
                    <a:moveTo>
                      <a:pt x="36" y="35"/>
                    </a:moveTo>
                    <a:cubicBezTo>
                      <a:pt x="36" y="36"/>
                      <a:pt x="36" y="36"/>
                      <a:pt x="35" y="36"/>
                    </a:cubicBezTo>
                    <a:cubicBezTo>
                      <a:pt x="28" y="36"/>
                      <a:pt x="28" y="36"/>
                      <a:pt x="28" y="36"/>
                    </a:cubicBezTo>
                    <a:cubicBezTo>
                      <a:pt x="28" y="36"/>
                      <a:pt x="27" y="36"/>
                      <a:pt x="27" y="35"/>
                    </a:cubicBezTo>
                    <a:cubicBezTo>
                      <a:pt x="27" y="28"/>
                      <a:pt x="27" y="28"/>
                      <a:pt x="27" y="28"/>
                    </a:cubicBezTo>
                    <a:cubicBezTo>
                      <a:pt x="27" y="27"/>
                      <a:pt x="28" y="27"/>
                      <a:pt x="28" y="27"/>
                    </a:cubicBezTo>
                    <a:cubicBezTo>
                      <a:pt x="35" y="27"/>
                      <a:pt x="35" y="27"/>
                      <a:pt x="35" y="27"/>
                    </a:cubicBezTo>
                    <a:cubicBezTo>
                      <a:pt x="36" y="27"/>
                      <a:pt x="36" y="27"/>
                      <a:pt x="36" y="28"/>
                    </a:cubicBezTo>
                    <a:lnTo>
                      <a:pt x="36" y="35"/>
                    </a:lnTo>
                    <a:close/>
                    <a:moveTo>
                      <a:pt x="43" y="49"/>
                    </a:moveTo>
                    <a:cubicBezTo>
                      <a:pt x="43" y="49"/>
                      <a:pt x="43" y="50"/>
                      <a:pt x="42" y="50"/>
                    </a:cubicBezTo>
                    <a:cubicBezTo>
                      <a:pt x="35" y="50"/>
                      <a:pt x="35" y="50"/>
                      <a:pt x="35" y="50"/>
                    </a:cubicBezTo>
                    <a:cubicBezTo>
                      <a:pt x="35" y="50"/>
                      <a:pt x="34" y="49"/>
                      <a:pt x="34" y="49"/>
                    </a:cubicBezTo>
                    <a:cubicBezTo>
                      <a:pt x="34" y="42"/>
                      <a:pt x="34" y="42"/>
                      <a:pt x="34" y="42"/>
                    </a:cubicBezTo>
                    <a:cubicBezTo>
                      <a:pt x="34" y="41"/>
                      <a:pt x="35" y="41"/>
                      <a:pt x="35" y="41"/>
                    </a:cubicBezTo>
                    <a:cubicBezTo>
                      <a:pt x="42" y="41"/>
                      <a:pt x="42" y="41"/>
                      <a:pt x="42" y="41"/>
                    </a:cubicBezTo>
                    <a:cubicBezTo>
                      <a:pt x="43" y="41"/>
                      <a:pt x="43" y="41"/>
                      <a:pt x="43" y="42"/>
                    </a:cubicBezTo>
                    <a:lnTo>
                      <a:pt x="43" y="49"/>
                    </a:lnTo>
                    <a:close/>
                    <a:moveTo>
                      <a:pt x="50" y="35"/>
                    </a:moveTo>
                    <a:cubicBezTo>
                      <a:pt x="50" y="36"/>
                      <a:pt x="50" y="36"/>
                      <a:pt x="49" y="36"/>
                    </a:cubicBezTo>
                    <a:cubicBezTo>
                      <a:pt x="42" y="36"/>
                      <a:pt x="42" y="36"/>
                      <a:pt x="42" y="36"/>
                    </a:cubicBezTo>
                    <a:cubicBezTo>
                      <a:pt x="41" y="36"/>
                      <a:pt x="41" y="36"/>
                      <a:pt x="41" y="35"/>
                    </a:cubicBezTo>
                    <a:cubicBezTo>
                      <a:pt x="41" y="28"/>
                      <a:pt x="41" y="28"/>
                      <a:pt x="41" y="28"/>
                    </a:cubicBezTo>
                    <a:cubicBezTo>
                      <a:pt x="41" y="27"/>
                      <a:pt x="41" y="27"/>
                      <a:pt x="42" y="27"/>
                    </a:cubicBezTo>
                    <a:cubicBezTo>
                      <a:pt x="49" y="27"/>
                      <a:pt x="49" y="27"/>
                      <a:pt x="49" y="27"/>
                    </a:cubicBezTo>
                    <a:cubicBezTo>
                      <a:pt x="50" y="27"/>
                      <a:pt x="50" y="27"/>
                      <a:pt x="50" y="28"/>
                    </a:cubicBezTo>
                    <a:lnTo>
                      <a:pt x="50" y="35"/>
                    </a:lnTo>
                    <a:close/>
                    <a:moveTo>
                      <a:pt x="64" y="20"/>
                    </a:moveTo>
                    <a:cubicBezTo>
                      <a:pt x="64" y="21"/>
                      <a:pt x="63" y="22"/>
                      <a:pt x="61" y="22"/>
                    </a:cubicBezTo>
                    <a:cubicBezTo>
                      <a:pt x="48" y="22"/>
                      <a:pt x="48" y="22"/>
                      <a:pt x="48" y="22"/>
                    </a:cubicBezTo>
                    <a:cubicBezTo>
                      <a:pt x="46" y="22"/>
                      <a:pt x="45" y="21"/>
                      <a:pt x="45" y="20"/>
                    </a:cubicBezTo>
                    <a:cubicBezTo>
                      <a:pt x="45" y="15"/>
                      <a:pt x="45" y="15"/>
                      <a:pt x="45" y="15"/>
                    </a:cubicBezTo>
                    <a:cubicBezTo>
                      <a:pt x="64" y="15"/>
                      <a:pt x="64" y="15"/>
                      <a:pt x="64" y="15"/>
                    </a:cubicBezTo>
                    <a:lnTo>
                      <a:pt x="64" y="20"/>
                    </a:lnTo>
                    <a:close/>
                    <a:moveTo>
                      <a:pt x="57" y="49"/>
                    </a:moveTo>
                    <a:cubicBezTo>
                      <a:pt x="57" y="49"/>
                      <a:pt x="56" y="50"/>
                      <a:pt x="56" y="50"/>
                    </a:cubicBezTo>
                    <a:cubicBezTo>
                      <a:pt x="49" y="50"/>
                      <a:pt x="49" y="50"/>
                      <a:pt x="49" y="50"/>
                    </a:cubicBezTo>
                    <a:cubicBezTo>
                      <a:pt x="48" y="50"/>
                      <a:pt x="48" y="49"/>
                      <a:pt x="48" y="49"/>
                    </a:cubicBezTo>
                    <a:cubicBezTo>
                      <a:pt x="48" y="42"/>
                      <a:pt x="48" y="42"/>
                      <a:pt x="48" y="42"/>
                    </a:cubicBezTo>
                    <a:cubicBezTo>
                      <a:pt x="48" y="41"/>
                      <a:pt x="48" y="41"/>
                      <a:pt x="49" y="41"/>
                    </a:cubicBezTo>
                    <a:cubicBezTo>
                      <a:pt x="56" y="41"/>
                      <a:pt x="56" y="41"/>
                      <a:pt x="56" y="41"/>
                    </a:cubicBezTo>
                    <a:cubicBezTo>
                      <a:pt x="56" y="41"/>
                      <a:pt x="57" y="41"/>
                      <a:pt x="57" y="42"/>
                    </a:cubicBezTo>
                    <a:lnTo>
                      <a:pt x="57" y="49"/>
                    </a:lnTo>
                    <a:close/>
                    <a:moveTo>
                      <a:pt x="64" y="35"/>
                    </a:moveTo>
                    <a:cubicBezTo>
                      <a:pt x="64" y="36"/>
                      <a:pt x="63" y="36"/>
                      <a:pt x="63" y="36"/>
                    </a:cubicBezTo>
                    <a:cubicBezTo>
                      <a:pt x="56" y="36"/>
                      <a:pt x="56" y="36"/>
                      <a:pt x="56" y="36"/>
                    </a:cubicBezTo>
                    <a:cubicBezTo>
                      <a:pt x="55" y="36"/>
                      <a:pt x="55" y="36"/>
                      <a:pt x="55" y="35"/>
                    </a:cubicBezTo>
                    <a:cubicBezTo>
                      <a:pt x="55" y="28"/>
                      <a:pt x="55" y="28"/>
                      <a:pt x="55" y="28"/>
                    </a:cubicBezTo>
                    <a:cubicBezTo>
                      <a:pt x="55" y="27"/>
                      <a:pt x="55" y="27"/>
                      <a:pt x="56" y="27"/>
                    </a:cubicBezTo>
                    <a:cubicBezTo>
                      <a:pt x="63" y="27"/>
                      <a:pt x="63" y="27"/>
                      <a:pt x="63" y="27"/>
                    </a:cubicBezTo>
                    <a:cubicBezTo>
                      <a:pt x="63" y="27"/>
                      <a:pt x="64" y="27"/>
                      <a:pt x="64" y="28"/>
                    </a:cubicBezTo>
                    <a:lnTo>
                      <a:pt x="64" y="35"/>
                    </a:lnTo>
                    <a:close/>
                  </a:path>
                </a:pathLst>
              </a:custGeom>
              <a:solidFill>
                <a:schemeClr val="bg1"/>
              </a:solidFill>
              <a:ln w="9525">
                <a:noFill/>
                <a:round/>
                <a:headEnd/>
                <a:tailEnd/>
              </a:ln>
            </p:spPr>
            <p:txBody>
              <a:bodyPr vert="horz" wrap="square" lIns="124358" tIns="62179" rIns="124358" bIns="62179" numCol="1" anchor="t" anchorCtr="0" compatLnSpc="1">
                <a:prstTxWarp prst="textNoShape">
                  <a:avLst/>
                </a:prstTxWarp>
              </a:bodyPr>
              <a:lstStyle/>
              <a:p>
                <a:endParaRPr lang="en-US"/>
              </a:p>
            </p:txBody>
          </p:sp>
        </p:grpSp>
      </p:grpSp>
      <p:pic>
        <p:nvPicPr>
          <p:cNvPr id="42" name="图片 41"/>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178200" y="151827"/>
            <a:ext cx="1804473" cy="460907"/>
          </a:xfrm>
          <a:prstGeom prst="rect">
            <a:avLst/>
          </a:prstGeom>
        </p:spPr>
      </p:pic>
    </p:spTree>
    <p:extLst>
      <p:ext uri="{BB962C8B-B14F-4D97-AF65-F5344CB8AC3E}">
        <p14:creationId xmlns:p14="http://schemas.microsoft.com/office/powerpoint/2010/main" val="103596883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9144000" cy="5143500"/>
          </a:xfrm>
          <a:prstGeom prst="rect">
            <a:avLst/>
          </a:prstGeom>
          <a:gradFill flip="none" rotWithShape="1">
            <a:gsLst>
              <a:gs pos="0">
                <a:schemeClr val="bg1"/>
              </a:gs>
              <a:gs pos="50000">
                <a:schemeClr val="bg1">
                  <a:lumMod val="95000"/>
                </a:schemeClr>
              </a:gs>
              <a:gs pos="100000">
                <a:schemeClr val="bg1">
                  <a:lumMod val="8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spcCol="0" rtlCol="0" anchor="ctr"/>
          <a:lstStyle/>
          <a:p>
            <a:pPr algn="ctr"/>
            <a:endParaRPr lang="zh-CN" altLang="en-US"/>
          </a:p>
        </p:txBody>
      </p:sp>
      <p:pic>
        <p:nvPicPr>
          <p:cNvPr id="5" name="Picture 2" descr="F:\案例二\394\1.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9919" t="31282" r="51052" b="31477"/>
          <a:stretch/>
        </p:blipFill>
        <p:spPr bwMode="auto">
          <a:xfrm rot="21214532" flipH="1">
            <a:off x="-435985" y="-197304"/>
            <a:ext cx="2442770" cy="1580922"/>
          </a:xfrm>
          <a:prstGeom prst="rect">
            <a:avLst/>
          </a:prstGeom>
          <a:noFill/>
          <a:effectLst>
            <a:outerShdw blurRad="342900" dist="1397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5" name="Picture 2" descr="F:\案例二\394\1.png"/>
          <p:cNvPicPr preferRelativeResize="0">
            <a:picLocks noChangeArrowheads="1"/>
          </p:cNvPicPr>
          <p:nvPr/>
        </p:nvPicPr>
        <p:blipFill rotWithShape="1">
          <a:blip r:embed="rId3" cstate="print">
            <a:extLst>
              <a:ext uri="{28A0092B-C50C-407E-A947-70E740481C1C}">
                <a14:useLocalDpi xmlns:a14="http://schemas.microsoft.com/office/drawing/2010/main" val="0"/>
              </a:ext>
            </a:extLst>
          </a:blip>
          <a:srcRect l="414" t="29347" r="41232" b="70030"/>
          <a:stretch/>
        </p:blipFill>
        <p:spPr bwMode="auto">
          <a:xfrm>
            <a:off x="0" y="5107500"/>
            <a:ext cx="9144000" cy="54000"/>
          </a:xfrm>
          <a:prstGeom prst="rect">
            <a:avLst/>
          </a:prstGeom>
          <a:noFill/>
          <a:effectLst>
            <a:outerShdw blurRad="342900" dist="139700" dir="12060000" sx="102000" sy="102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6" name="Picture 4" descr="G:\稻壳儿\5\miracomunicazione\shadow3.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V="1">
            <a:off x="0" y="4733924"/>
            <a:ext cx="9144000" cy="373574"/>
          </a:xfrm>
          <a:prstGeom prst="rect">
            <a:avLst/>
          </a:prstGeom>
          <a:noFill/>
          <a:extLst>
            <a:ext uri="{909E8E84-426E-40DD-AFC4-6F175D3DCCD1}">
              <a14:hiddenFill xmlns:a14="http://schemas.microsoft.com/office/drawing/2010/main">
                <a:solidFill>
                  <a:srgbClr val="FFFFFF"/>
                </a:solidFill>
              </a14:hiddenFill>
            </a:ext>
          </a:extLst>
        </p:spPr>
      </p:pic>
      <p:sp>
        <p:nvSpPr>
          <p:cNvPr id="32" name="椭圆 31"/>
          <p:cNvSpPr/>
          <p:nvPr/>
        </p:nvSpPr>
        <p:spPr>
          <a:xfrm>
            <a:off x="5807146" y="3106139"/>
            <a:ext cx="411476" cy="411476"/>
          </a:xfrm>
          <a:prstGeom prst="ellipse">
            <a:avLst/>
          </a:prstGeom>
          <a:gradFill flip="none" rotWithShape="1">
            <a:gsLst>
              <a:gs pos="100000">
                <a:srgbClr val="FCFCFC"/>
              </a:gs>
              <a:gs pos="0">
                <a:srgbClr val="CCCCCC"/>
              </a:gs>
            </a:gsLst>
            <a:lin ang="7200000" scaled="0"/>
            <a:tileRect/>
          </a:gra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b="1">
              <a:solidFill>
                <a:schemeClr val="bg1"/>
              </a:solidFill>
              <a:effectLst>
                <a:outerShdw blurRad="38100" dist="38100" dir="2700000" algn="tl">
                  <a:srgbClr val="000000">
                    <a:alpha val="43137"/>
                  </a:srgbClr>
                </a:outerShdw>
              </a:effectLst>
            </a:endParaRPr>
          </a:p>
        </p:txBody>
      </p:sp>
      <p:sp>
        <p:nvSpPr>
          <p:cNvPr id="33" name="椭圆 32"/>
          <p:cNvSpPr/>
          <p:nvPr/>
        </p:nvSpPr>
        <p:spPr>
          <a:xfrm>
            <a:off x="5807146" y="3843261"/>
            <a:ext cx="411476" cy="411476"/>
          </a:xfrm>
          <a:prstGeom prst="ellipse">
            <a:avLst/>
          </a:prstGeom>
          <a:gradFill flip="none" rotWithShape="1">
            <a:gsLst>
              <a:gs pos="100000">
                <a:srgbClr val="FCFCFC"/>
              </a:gs>
              <a:gs pos="0">
                <a:srgbClr val="CCCCCC"/>
              </a:gs>
            </a:gsLst>
            <a:lin ang="7200000" scaled="0"/>
            <a:tileRect/>
          </a:gra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b="1">
              <a:solidFill>
                <a:schemeClr val="bg1"/>
              </a:solidFill>
              <a:effectLst>
                <a:outerShdw blurRad="38100" dist="38100" dir="2700000" algn="tl">
                  <a:srgbClr val="000000">
                    <a:alpha val="43137"/>
                  </a:srgbClr>
                </a:outerShdw>
              </a:effectLst>
            </a:endParaRPr>
          </a:p>
        </p:txBody>
      </p:sp>
      <p:sp>
        <p:nvSpPr>
          <p:cNvPr id="34" name="Rectangle 5"/>
          <p:cNvSpPr/>
          <p:nvPr/>
        </p:nvSpPr>
        <p:spPr>
          <a:xfrm>
            <a:off x="3392424" y="1272540"/>
            <a:ext cx="2359152" cy="1495044"/>
          </a:xfrm>
          <a:prstGeom prst="rect">
            <a:avLst/>
          </a:prstGeom>
          <a:solidFill>
            <a:srgbClr val="0A4776"/>
          </a:solidFill>
          <a:ln>
            <a:no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defTabSz="685738"/>
            <a:endParaRPr lang="id-ID" sz="1400">
              <a:solidFill>
                <a:srgbClr val="FFFFFF"/>
              </a:solidFill>
            </a:endParaRPr>
          </a:p>
        </p:txBody>
      </p:sp>
      <p:sp>
        <p:nvSpPr>
          <p:cNvPr id="35" name="Rectangle 6"/>
          <p:cNvSpPr/>
          <p:nvPr/>
        </p:nvSpPr>
        <p:spPr>
          <a:xfrm>
            <a:off x="5779008" y="1272540"/>
            <a:ext cx="2359152" cy="1495044"/>
          </a:xfrm>
          <a:prstGeom prst="rect">
            <a:avLst/>
          </a:prstGeom>
          <a:solidFill>
            <a:srgbClr val="0A4776"/>
          </a:solidFill>
          <a:ln>
            <a:no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defTabSz="685738"/>
            <a:endParaRPr lang="id-ID" sz="1400">
              <a:solidFill>
                <a:srgbClr val="FFFFFF"/>
              </a:solidFill>
            </a:endParaRPr>
          </a:p>
        </p:txBody>
      </p:sp>
      <p:sp>
        <p:nvSpPr>
          <p:cNvPr id="36" name="Text Placeholder 32"/>
          <p:cNvSpPr txBox="1">
            <a:spLocks/>
          </p:cNvSpPr>
          <p:nvPr/>
        </p:nvSpPr>
        <p:spPr>
          <a:xfrm>
            <a:off x="3614679" y="1711657"/>
            <a:ext cx="1906012" cy="911911"/>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00000"/>
              </a:lnSpc>
              <a:buNone/>
            </a:pPr>
            <a:r>
              <a:rPr lang="en-US" sz="1000" dirty="0" err="1">
                <a:solidFill>
                  <a:srgbClr val="FFFFFF"/>
                </a:solidFill>
                <a:latin typeface="+mn-lt"/>
              </a:rPr>
              <a:t>Liquorice</a:t>
            </a:r>
            <a:r>
              <a:rPr lang="en-US" sz="1000" dirty="0">
                <a:solidFill>
                  <a:srgbClr val="FFFFFF"/>
                </a:solidFill>
                <a:latin typeface="+mn-lt"/>
              </a:rPr>
              <a:t> </a:t>
            </a:r>
            <a:r>
              <a:rPr lang="en-US" sz="1000" dirty="0" err="1">
                <a:solidFill>
                  <a:srgbClr val="FFFFFF"/>
                </a:solidFill>
                <a:latin typeface="+mn-lt"/>
              </a:rPr>
              <a:t>chupa</a:t>
            </a:r>
            <a:r>
              <a:rPr lang="en-US" sz="1000" dirty="0">
                <a:solidFill>
                  <a:srgbClr val="FFFFFF"/>
                </a:solidFill>
                <a:latin typeface="+mn-lt"/>
              </a:rPr>
              <a:t> </a:t>
            </a:r>
            <a:r>
              <a:rPr lang="en-US" sz="1000" dirty="0" err="1">
                <a:solidFill>
                  <a:srgbClr val="FFFFFF"/>
                </a:solidFill>
                <a:latin typeface="+mn-lt"/>
              </a:rPr>
              <a:t>chups</a:t>
            </a:r>
            <a:r>
              <a:rPr lang="en-US" sz="1000" dirty="0">
                <a:solidFill>
                  <a:srgbClr val="FFFFFF"/>
                </a:solidFill>
                <a:latin typeface="+mn-lt"/>
              </a:rPr>
              <a:t> </a:t>
            </a:r>
            <a:r>
              <a:rPr lang="en-US" sz="1000" dirty="0" err="1">
                <a:solidFill>
                  <a:srgbClr val="FFFFFF"/>
                </a:solidFill>
                <a:latin typeface="+mn-lt"/>
              </a:rPr>
              <a:t>applicake</a:t>
            </a:r>
            <a:r>
              <a:rPr lang="en-US" sz="1000" dirty="0">
                <a:solidFill>
                  <a:srgbClr val="FFFFFF"/>
                </a:solidFill>
                <a:latin typeface="+mn-lt"/>
              </a:rPr>
              <a:t> apple pie </a:t>
            </a:r>
            <a:r>
              <a:rPr lang="en-US" sz="1000" dirty="0" err="1">
                <a:solidFill>
                  <a:srgbClr val="FFFFFF"/>
                </a:solidFill>
                <a:latin typeface="+mn-lt"/>
              </a:rPr>
              <a:t>cak</a:t>
            </a:r>
            <a:r>
              <a:rPr lang="en-US" sz="1000" dirty="0">
                <a:solidFill>
                  <a:srgbClr val="FFFFFF"/>
                </a:solidFill>
                <a:latin typeface="+mn-lt"/>
              </a:rPr>
              <a:t> cupcake brownie bear claw  cake gingerbread cotton candy. Bear claw croissant apple pie. Croissant cake tart </a:t>
            </a:r>
            <a:r>
              <a:rPr lang="en-US" sz="1000" dirty="0" err="1">
                <a:solidFill>
                  <a:srgbClr val="FFFFFF"/>
                </a:solidFill>
                <a:latin typeface="+mn-lt"/>
              </a:rPr>
              <a:t>liquorice</a:t>
            </a:r>
            <a:r>
              <a:rPr lang="en-US" sz="1000" dirty="0">
                <a:solidFill>
                  <a:srgbClr val="FFFFFF"/>
                </a:solidFill>
                <a:latin typeface="+mn-lt"/>
              </a:rPr>
              <a:t> tart pastry. Gingerbread jelly soufflé.</a:t>
            </a:r>
          </a:p>
        </p:txBody>
      </p:sp>
      <p:sp>
        <p:nvSpPr>
          <p:cNvPr id="37" name="Text Placeholder 33"/>
          <p:cNvSpPr txBox="1">
            <a:spLocks/>
          </p:cNvSpPr>
          <p:nvPr/>
        </p:nvSpPr>
        <p:spPr>
          <a:xfrm>
            <a:off x="3614679" y="1480954"/>
            <a:ext cx="1906012" cy="258134"/>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00000"/>
              </a:lnSpc>
              <a:spcBef>
                <a:spcPts val="0"/>
              </a:spcBef>
              <a:buNone/>
            </a:pPr>
            <a:r>
              <a:rPr lang="zh-CN" altLang="en-US" sz="1200" b="1" dirty="0" smtClean="0">
                <a:solidFill>
                  <a:srgbClr val="FFFFFF"/>
                </a:solidFill>
                <a:latin typeface="微软雅黑" pitchFamily="34" charset="-122"/>
                <a:ea typeface="微软雅黑" pitchFamily="34" charset="-122"/>
              </a:rPr>
              <a:t>一些结论</a:t>
            </a:r>
            <a:endParaRPr lang="en-AU" sz="1200" b="1" dirty="0">
              <a:solidFill>
                <a:srgbClr val="FFFFFF"/>
              </a:solidFill>
              <a:latin typeface="微软雅黑" pitchFamily="34" charset="-122"/>
              <a:ea typeface="微软雅黑" pitchFamily="34" charset="-122"/>
            </a:endParaRPr>
          </a:p>
        </p:txBody>
      </p:sp>
      <p:sp>
        <p:nvSpPr>
          <p:cNvPr id="43" name="Text Placeholder 32"/>
          <p:cNvSpPr txBox="1">
            <a:spLocks/>
          </p:cNvSpPr>
          <p:nvPr/>
        </p:nvSpPr>
        <p:spPr>
          <a:xfrm>
            <a:off x="5973831" y="1393474"/>
            <a:ext cx="1940302" cy="1276496"/>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00000"/>
              </a:lnSpc>
              <a:buFont typeface="Wingdings" panose="05000000000000000000" pitchFamily="2" charset="2"/>
              <a:buChar char="ü"/>
            </a:pPr>
            <a:r>
              <a:rPr lang="en-US" sz="1000" dirty="0">
                <a:solidFill>
                  <a:srgbClr val="FFFFFF"/>
                </a:solidFill>
                <a:latin typeface="+mn-lt"/>
              </a:rPr>
              <a:t>Lemon drops oat cake oat cake sugar plum sweet pie </a:t>
            </a:r>
            <a:r>
              <a:rPr lang="en-US" sz="1000" dirty="0" err="1">
                <a:solidFill>
                  <a:srgbClr val="FFFFFF"/>
                </a:solidFill>
                <a:latin typeface="+mn-lt"/>
              </a:rPr>
              <a:t>oreo</a:t>
            </a:r>
            <a:r>
              <a:rPr lang="en-US" sz="1000" dirty="0">
                <a:solidFill>
                  <a:srgbClr val="FFFFFF"/>
                </a:solidFill>
                <a:latin typeface="+mn-lt"/>
              </a:rPr>
              <a:t> lava cake</a:t>
            </a:r>
          </a:p>
          <a:p>
            <a:pPr>
              <a:lnSpc>
                <a:spcPct val="100000"/>
              </a:lnSpc>
              <a:buFont typeface="Wingdings" panose="05000000000000000000" pitchFamily="2" charset="2"/>
              <a:buChar char="ü"/>
            </a:pPr>
            <a:r>
              <a:rPr lang="en-US" sz="1000" dirty="0">
                <a:solidFill>
                  <a:srgbClr val="FFFFFF"/>
                </a:solidFill>
                <a:latin typeface="+mn-lt"/>
              </a:rPr>
              <a:t>Chocolate cake sweet pastry candy canes chocolate cake sesame pie</a:t>
            </a:r>
          </a:p>
          <a:p>
            <a:pPr>
              <a:lnSpc>
                <a:spcPct val="100000"/>
              </a:lnSpc>
              <a:buFont typeface="Wingdings" panose="05000000000000000000" pitchFamily="2" charset="2"/>
              <a:buChar char="ü"/>
            </a:pPr>
            <a:r>
              <a:rPr lang="en-US" sz="1000" dirty="0">
                <a:solidFill>
                  <a:srgbClr val="FFFFFF"/>
                </a:solidFill>
                <a:latin typeface="+mn-lt"/>
              </a:rPr>
              <a:t>Oreo cake lollipop sweet </a:t>
            </a:r>
            <a:r>
              <a:rPr lang="en-US" sz="1000" dirty="0" err="1">
                <a:solidFill>
                  <a:srgbClr val="FFFFFF"/>
                </a:solidFill>
                <a:latin typeface="+mn-lt"/>
              </a:rPr>
              <a:t>lolypop</a:t>
            </a:r>
            <a:endParaRPr lang="en-US" sz="1000" dirty="0">
              <a:solidFill>
                <a:srgbClr val="FFFFFF"/>
              </a:solidFill>
              <a:latin typeface="+mn-lt"/>
            </a:endParaRPr>
          </a:p>
        </p:txBody>
      </p:sp>
      <p:sp>
        <p:nvSpPr>
          <p:cNvPr id="44" name="Text Placeholder 32"/>
          <p:cNvSpPr txBox="1">
            <a:spLocks/>
          </p:cNvSpPr>
          <p:nvPr/>
        </p:nvSpPr>
        <p:spPr>
          <a:xfrm>
            <a:off x="6389066" y="3303957"/>
            <a:ext cx="1749095" cy="418265"/>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00000"/>
              </a:lnSpc>
              <a:buNone/>
            </a:pPr>
            <a:r>
              <a:rPr lang="en-US" sz="1000" dirty="0">
                <a:solidFill>
                  <a:srgbClr val="262626"/>
                </a:solidFill>
                <a:latin typeface="+mn-lt"/>
              </a:rPr>
              <a:t>Caramels icing lemon drops dessert sugar plum macaroon. Pie cake with</a:t>
            </a:r>
          </a:p>
        </p:txBody>
      </p:sp>
      <p:sp>
        <p:nvSpPr>
          <p:cNvPr id="45" name="Text Placeholder 33"/>
          <p:cNvSpPr txBox="1">
            <a:spLocks/>
          </p:cNvSpPr>
          <p:nvPr/>
        </p:nvSpPr>
        <p:spPr>
          <a:xfrm>
            <a:off x="6385209" y="3124195"/>
            <a:ext cx="1752952" cy="210133"/>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zh-CN" altLang="en-US" sz="1200" b="1" dirty="0" smtClean="0">
                <a:solidFill>
                  <a:srgbClr val="0A4776"/>
                </a:solidFill>
                <a:latin typeface="微软雅黑" pitchFamily="34" charset="-122"/>
                <a:ea typeface="微软雅黑" pitchFamily="34" charset="-122"/>
              </a:rPr>
              <a:t>一些分论点</a:t>
            </a:r>
            <a:endParaRPr lang="en-AU" sz="1200" b="1" dirty="0">
              <a:solidFill>
                <a:srgbClr val="0A4776"/>
              </a:solidFill>
              <a:latin typeface="微软雅黑" pitchFamily="34" charset="-122"/>
              <a:ea typeface="微软雅黑" pitchFamily="34" charset="-122"/>
            </a:endParaRPr>
          </a:p>
        </p:txBody>
      </p:sp>
      <p:sp>
        <p:nvSpPr>
          <p:cNvPr id="46" name="Text Placeholder 32"/>
          <p:cNvSpPr txBox="1">
            <a:spLocks/>
          </p:cNvSpPr>
          <p:nvPr/>
        </p:nvSpPr>
        <p:spPr>
          <a:xfrm>
            <a:off x="6389066" y="4044025"/>
            <a:ext cx="1749095" cy="421424"/>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00000"/>
              </a:lnSpc>
              <a:buNone/>
            </a:pPr>
            <a:r>
              <a:rPr lang="en-US" sz="1000" dirty="0">
                <a:solidFill>
                  <a:srgbClr val="262626"/>
                </a:solidFill>
                <a:latin typeface="+mn-lt"/>
              </a:rPr>
              <a:t>Caramels icing lemon drops dessert sugar plum macaroon. Pie cake with</a:t>
            </a:r>
          </a:p>
        </p:txBody>
      </p:sp>
      <p:sp>
        <p:nvSpPr>
          <p:cNvPr id="62" name="Text Placeholder 33"/>
          <p:cNvSpPr txBox="1">
            <a:spLocks/>
          </p:cNvSpPr>
          <p:nvPr/>
        </p:nvSpPr>
        <p:spPr>
          <a:xfrm>
            <a:off x="6385209" y="3864265"/>
            <a:ext cx="1752952" cy="210133"/>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zh-CN" altLang="en-US" sz="1200" b="1" dirty="0" smtClean="0">
                <a:solidFill>
                  <a:srgbClr val="0A4776"/>
                </a:solidFill>
                <a:latin typeface="微软雅黑" pitchFamily="34" charset="-122"/>
                <a:ea typeface="微软雅黑" pitchFamily="34" charset="-122"/>
              </a:rPr>
              <a:t>一些分论点</a:t>
            </a:r>
            <a:endParaRPr lang="en-AU" sz="1200" b="1" dirty="0">
              <a:solidFill>
                <a:srgbClr val="0A4776"/>
              </a:solidFill>
              <a:latin typeface="微软雅黑" pitchFamily="34" charset="-122"/>
              <a:ea typeface="微软雅黑" pitchFamily="34" charset="-122"/>
            </a:endParaRPr>
          </a:p>
        </p:txBody>
      </p:sp>
      <p:sp>
        <p:nvSpPr>
          <p:cNvPr id="63" name="Text Placeholder 32"/>
          <p:cNvSpPr txBox="1">
            <a:spLocks/>
          </p:cNvSpPr>
          <p:nvPr/>
        </p:nvSpPr>
        <p:spPr>
          <a:xfrm>
            <a:off x="1005840" y="3059534"/>
            <a:ext cx="3355848" cy="338987"/>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50000"/>
              </a:lnSpc>
              <a:buNone/>
            </a:pPr>
            <a:r>
              <a:rPr lang="zh-CN" altLang="en-US" sz="1200" b="1" dirty="0" smtClean="0">
                <a:solidFill>
                  <a:srgbClr val="0A4776"/>
                </a:solidFill>
                <a:latin typeface="微软雅黑" pitchFamily="34" charset="-122"/>
                <a:ea typeface="微软雅黑" pitchFamily="34" charset="-122"/>
              </a:rPr>
              <a:t>一些论据</a:t>
            </a:r>
            <a:endParaRPr lang="en-US" sz="1200" b="1" dirty="0">
              <a:solidFill>
                <a:srgbClr val="0A4776"/>
              </a:solidFill>
              <a:latin typeface="微软雅黑" pitchFamily="34" charset="-122"/>
              <a:ea typeface="微软雅黑" pitchFamily="34" charset="-122"/>
            </a:endParaRPr>
          </a:p>
        </p:txBody>
      </p:sp>
      <p:pic>
        <p:nvPicPr>
          <p:cNvPr id="64" name="图片占位符 18" descr="bigstock-Part-of-body-of-business-man-w-50977628.jpg"/>
          <p:cNvPicPr>
            <a:picLocks noChangeAspect="1"/>
          </p:cNvPicPr>
          <p:nvPr/>
        </p:nvPicPr>
        <p:blipFill>
          <a:blip r:embed="rId5" cstate="print"/>
          <a:srcRect t="2501" b="2501"/>
          <a:stretch>
            <a:fillRect/>
          </a:stretch>
        </p:blipFill>
        <p:spPr>
          <a:xfrm>
            <a:off x="1005840" y="1272541"/>
            <a:ext cx="2359152" cy="1495044"/>
          </a:xfrm>
          <a:prstGeom prst="rect">
            <a:avLst/>
          </a:prstGeom>
        </p:spPr>
      </p:pic>
      <p:pic>
        <p:nvPicPr>
          <p:cNvPr id="65" name="Picture 2" descr="F:\无版权图片\522.jpg"/>
          <p:cNvPicPr>
            <a:picLocks noChangeAspect="1" noChangeArrowheads="1"/>
          </p:cNvPicPr>
          <p:nvPr/>
        </p:nvPicPr>
        <p:blipFill rotWithShape="1">
          <a:blip r:embed="rId6">
            <a:extLst>
              <a:ext uri="{28A0092B-C50C-407E-A947-70E740481C1C}">
                <a14:useLocalDpi xmlns:a14="http://schemas.microsoft.com/office/drawing/2010/main" val="0"/>
              </a:ext>
            </a:extLst>
          </a:blip>
          <a:srcRect l="3100" t="5298" r="13302" b="10052"/>
          <a:stretch/>
        </p:blipFill>
        <p:spPr bwMode="auto">
          <a:xfrm>
            <a:off x="978733" y="1272541"/>
            <a:ext cx="2386260" cy="1495043"/>
          </a:xfrm>
          <a:prstGeom prst="rect">
            <a:avLst/>
          </a:prstGeom>
          <a:noFill/>
          <a:extLst>
            <a:ext uri="{909E8E84-426E-40DD-AFC4-6F175D3DCCD1}">
              <a14:hiddenFill xmlns:a14="http://schemas.microsoft.com/office/drawing/2010/main">
                <a:solidFill>
                  <a:srgbClr val="FFFFFF"/>
                </a:solidFill>
              </a14:hiddenFill>
            </a:ext>
          </a:extLst>
        </p:spPr>
      </p:pic>
      <p:sp>
        <p:nvSpPr>
          <p:cNvPr id="66" name="Freeform 10"/>
          <p:cNvSpPr>
            <a:spLocks noEditPoints="1"/>
          </p:cNvSpPr>
          <p:nvPr/>
        </p:nvSpPr>
        <p:spPr bwMode="auto">
          <a:xfrm>
            <a:off x="5927897" y="3232270"/>
            <a:ext cx="169975" cy="159215"/>
          </a:xfrm>
          <a:custGeom>
            <a:avLst/>
            <a:gdLst>
              <a:gd name="T0" fmla="*/ 849 w 853"/>
              <a:gd name="T1" fmla="*/ 763 h 799"/>
              <a:gd name="T2" fmla="*/ 808 w 853"/>
              <a:gd name="T3" fmla="*/ 797 h 799"/>
              <a:gd name="T4" fmla="*/ 36 w 853"/>
              <a:gd name="T5" fmla="*/ 792 h 799"/>
              <a:gd name="T6" fmla="*/ 3 w 853"/>
              <a:gd name="T7" fmla="*/ 751 h 799"/>
              <a:gd name="T8" fmla="*/ 7 w 853"/>
              <a:gd name="T9" fmla="*/ 35 h 799"/>
              <a:gd name="T10" fmla="*/ 46 w 853"/>
              <a:gd name="T11" fmla="*/ 0 h 799"/>
              <a:gd name="T12" fmla="*/ 146 w 853"/>
              <a:gd name="T13" fmla="*/ 69 h 799"/>
              <a:gd name="T14" fmla="*/ 130 w 853"/>
              <a:gd name="T15" fmla="*/ 121 h 799"/>
              <a:gd name="T16" fmla="*/ 161 w 853"/>
              <a:gd name="T17" fmla="*/ 158 h 799"/>
              <a:gd name="T18" fmla="*/ 203 w 853"/>
              <a:gd name="T19" fmla="*/ 158 h 799"/>
              <a:gd name="T20" fmla="*/ 234 w 853"/>
              <a:gd name="T21" fmla="*/ 121 h 799"/>
              <a:gd name="T22" fmla="*/ 217 w 853"/>
              <a:gd name="T23" fmla="*/ 69 h 799"/>
              <a:gd name="T24" fmla="*/ 332 w 853"/>
              <a:gd name="T25" fmla="*/ 60 h 799"/>
              <a:gd name="T26" fmla="*/ 303 w 853"/>
              <a:gd name="T27" fmla="*/ 108 h 799"/>
              <a:gd name="T28" fmla="*/ 326 w 853"/>
              <a:gd name="T29" fmla="*/ 154 h 799"/>
              <a:gd name="T30" fmla="*/ 367 w 853"/>
              <a:gd name="T31" fmla="*/ 163 h 799"/>
              <a:gd name="T32" fmla="*/ 405 w 853"/>
              <a:gd name="T33" fmla="*/ 129 h 799"/>
              <a:gd name="T34" fmla="*/ 401 w 853"/>
              <a:gd name="T35" fmla="*/ 79 h 799"/>
              <a:gd name="T36" fmla="*/ 501 w 853"/>
              <a:gd name="T37" fmla="*/ 60 h 799"/>
              <a:gd name="T38" fmla="*/ 470 w 853"/>
              <a:gd name="T39" fmla="*/ 108 h 799"/>
              <a:gd name="T40" fmla="*/ 486 w 853"/>
              <a:gd name="T41" fmla="*/ 148 h 799"/>
              <a:gd name="T42" fmla="*/ 524 w 853"/>
              <a:gd name="T43" fmla="*/ 163 h 799"/>
              <a:gd name="T44" fmla="*/ 570 w 853"/>
              <a:gd name="T45" fmla="*/ 140 h 799"/>
              <a:gd name="T46" fmla="*/ 576 w 853"/>
              <a:gd name="T47" fmla="*/ 94 h 799"/>
              <a:gd name="T48" fmla="*/ 668 w 853"/>
              <a:gd name="T49" fmla="*/ 0 h 799"/>
              <a:gd name="T50" fmla="*/ 639 w 853"/>
              <a:gd name="T51" fmla="*/ 94 h 799"/>
              <a:gd name="T52" fmla="*/ 645 w 853"/>
              <a:gd name="T53" fmla="*/ 140 h 799"/>
              <a:gd name="T54" fmla="*/ 691 w 853"/>
              <a:gd name="T55" fmla="*/ 163 h 799"/>
              <a:gd name="T56" fmla="*/ 728 w 853"/>
              <a:gd name="T57" fmla="*/ 148 h 799"/>
              <a:gd name="T58" fmla="*/ 745 w 853"/>
              <a:gd name="T59" fmla="*/ 108 h 799"/>
              <a:gd name="T60" fmla="*/ 714 w 853"/>
              <a:gd name="T61" fmla="*/ 0 h 799"/>
              <a:gd name="T62" fmla="*/ 828 w 853"/>
              <a:gd name="T63" fmla="*/ 10 h 799"/>
              <a:gd name="T64" fmla="*/ 853 w 853"/>
              <a:gd name="T65" fmla="*/ 56 h 799"/>
              <a:gd name="T66" fmla="*/ 770 w 853"/>
              <a:gd name="T67" fmla="*/ 231 h 799"/>
              <a:gd name="T68" fmla="*/ 332 w 853"/>
              <a:gd name="T69" fmla="*/ 279 h 799"/>
              <a:gd name="T70" fmla="*/ 244 w 853"/>
              <a:gd name="T71" fmla="*/ 369 h 799"/>
              <a:gd name="T72" fmla="*/ 288 w 853"/>
              <a:gd name="T73" fmla="*/ 373 h 799"/>
              <a:gd name="T74" fmla="*/ 299 w 853"/>
              <a:gd name="T75" fmla="*/ 430 h 799"/>
              <a:gd name="T76" fmla="*/ 584 w 853"/>
              <a:gd name="T77" fmla="*/ 279 h 799"/>
              <a:gd name="T78" fmla="*/ 491 w 853"/>
              <a:gd name="T79" fmla="*/ 425 h 799"/>
              <a:gd name="T80" fmla="*/ 499 w 853"/>
              <a:gd name="T81" fmla="*/ 415 h 799"/>
              <a:gd name="T82" fmla="*/ 518 w 853"/>
              <a:gd name="T83" fmla="*/ 421 h 799"/>
              <a:gd name="T84" fmla="*/ 520 w 853"/>
              <a:gd name="T85" fmla="*/ 546 h 799"/>
              <a:gd name="T86" fmla="*/ 511 w 853"/>
              <a:gd name="T87" fmla="*/ 557 h 799"/>
              <a:gd name="T88" fmla="*/ 493 w 853"/>
              <a:gd name="T89" fmla="*/ 550 h 799"/>
              <a:gd name="T90" fmla="*/ 488 w 853"/>
              <a:gd name="T91" fmla="*/ 482 h 799"/>
              <a:gd name="T92" fmla="*/ 411 w 853"/>
              <a:gd name="T93" fmla="*/ 538 h 799"/>
              <a:gd name="T94" fmla="*/ 432 w 853"/>
              <a:gd name="T95" fmla="*/ 584 h 799"/>
              <a:gd name="T96" fmla="*/ 478 w 853"/>
              <a:gd name="T97" fmla="*/ 605 h 799"/>
              <a:gd name="T98" fmla="*/ 553 w 853"/>
              <a:gd name="T99" fmla="*/ 601 h 799"/>
              <a:gd name="T100" fmla="*/ 584 w 853"/>
              <a:gd name="T101" fmla="*/ 580 h 799"/>
              <a:gd name="T102" fmla="*/ 601 w 853"/>
              <a:gd name="T103" fmla="*/ 500 h 799"/>
              <a:gd name="T104" fmla="*/ 591 w 853"/>
              <a:gd name="T105" fmla="*/ 394 h 799"/>
              <a:gd name="T106" fmla="*/ 549 w 853"/>
              <a:gd name="T107" fmla="*/ 365 h 799"/>
              <a:gd name="T108" fmla="*/ 497 w 853"/>
              <a:gd name="T109" fmla="*/ 377 h 7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853" h="799">
                <a:moveTo>
                  <a:pt x="853" y="56"/>
                </a:moveTo>
                <a:lnTo>
                  <a:pt x="853" y="740"/>
                </a:lnTo>
                <a:lnTo>
                  <a:pt x="853" y="740"/>
                </a:lnTo>
                <a:lnTo>
                  <a:pt x="853" y="751"/>
                </a:lnTo>
                <a:lnTo>
                  <a:pt x="849" y="763"/>
                </a:lnTo>
                <a:lnTo>
                  <a:pt x="845" y="772"/>
                </a:lnTo>
                <a:lnTo>
                  <a:pt x="837" y="780"/>
                </a:lnTo>
                <a:lnTo>
                  <a:pt x="828" y="788"/>
                </a:lnTo>
                <a:lnTo>
                  <a:pt x="820" y="792"/>
                </a:lnTo>
                <a:lnTo>
                  <a:pt x="808" y="797"/>
                </a:lnTo>
                <a:lnTo>
                  <a:pt x="797" y="799"/>
                </a:lnTo>
                <a:lnTo>
                  <a:pt x="59" y="799"/>
                </a:lnTo>
                <a:lnTo>
                  <a:pt x="59" y="799"/>
                </a:lnTo>
                <a:lnTo>
                  <a:pt x="46" y="797"/>
                </a:lnTo>
                <a:lnTo>
                  <a:pt x="36" y="792"/>
                </a:lnTo>
                <a:lnTo>
                  <a:pt x="28" y="788"/>
                </a:lnTo>
                <a:lnTo>
                  <a:pt x="17" y="780"/>
                </a:lnTo>
                <a:lnTo>
                  <a:pt x="11" y="772"/>
                </a:lnTo>
                <a:lnTo>
                  <a:pt x="7" y="763"/>
                </a:lnTo>
                <a:lnTo>
                  <a:pt x="3" y="751"/>
                </a:lnTo>
                <a:lnTo>
                  <a:pt x="0" y="740"/>
                </a:lnTo>
                <a:lnTo>
                  <a:pt x="0" y="56"/>
                </a:lnTo>
                <a:lnTo>
                  <a:pt x="0" y="56"/>
                </a:lnTo>
                <a:lnTo>
                  <a:pt x="3" y="46"/>
                </a:lnTo>
                <a:lnTo>
                  <a:pt x="7" y="35"/>
                </a:lnTo>
                <a:lnTo>
                  <a:pt x="11" y="25"/>
                </a:lnTo>
                <a:lnTo>
                  <a:pt x="17" y="17"/>
                </a:lnTo>
                <a:lnTo>
                  <a:pt x="28" y="10"/>
                </a:lnTo>
                <a:lnTo>
                  <a:pt x="36" y="4"/>
                </a:lnTo>
                <a:lnTo>
                  <a:pt x="46" y="0"/>
                </a:lnTo>
                <a:lnTo>
                  <a:pt x="59" y="0"/>
                </a:lnTo>
                <a:lnTo>
                  <a:pt x="159" y="0"/>
                </a:lnTo>
                <a:lnTo>
                  <a:pt x="159" y="60"/>
                </a:lnTo>
                <a:lnTo>
                  <a:pt x="159" y="60"/>
                </a:lnTo>
                <a:lnTo>
                  <a:pt x="146" y="69"/>
                </a:lnTo>
                <a:lnTo>
                  <a:pt x="136" y="79"/>
                </a:lnTo>
                <a:lnTo>
                  <a:pt x="130" y="94"/>
                </a:lnTo>
                <a:lnTo>
                  <a:pt x="128" y="108"/>
                </a:lnTo>
                <a:lnTo>
                  <a:pt x="128" y="108"/>
                </a:lnTo>
                <a:lnTo>
                  <a:pt x="130" y="121"/>
                </a:lnTo>
                <a:lnTo>
                  <a:pt x="132" y="129"/>
                </a:lnTo>
                <a:lnTo>
                  <a:pt x="138" y="140"/>
                </a:lnTo>
                <a:lnTo>
                  <a:pt x="144" y="148"/>
                </a:lnTo>
                <a:lnTo>
                  <a:pt x="151" y="154"/>
                </a:lnTo>
                <a:lnTo>
                  <a:pt x="161" y="158"/>
                </a:lnTo>
                <a:lnTo>
                  <a:pt x="171" y="163"/>
                </a:lnTo>
                <a:lnTo>
                  <a:pt x="182" y="163"/>
                </a:lnTo>
                <a:lnTo>
                  <a:pt x="182" y="163"/>
                </a:lnTo>
                <a:lnTo>
                  <a:pt x="192" y="163"/>
                </a:lnTo>
                <a:lnTo>
                  <a:pt x="203" y="158"/>
                </a:lnTo>
                <a:lnTo>
                  <a:pt x="211" y="154"/>
                </a:lnTo>
                <a:lnTo>
                  <a:pt x="219" y="148"/>
                </a:lnTo>
                <a:lnTo>
                  <a:pt x="226" y="140"/>
                </a:lnTo>
                <a:lnTo>
                  <a:pt x="232" y="129"/>
                </a:lnTo>
                <a:lnTo>
                  <a:pt x="234" y="121"/>
                </a:lnTo>
                <a:lnTo>
                  <a:pt x="236" y="108"/>
                </a:lnTo>
                <a:lnTo>
                  <a:pt x="236" y="108"/>
                </a:lnTo>
                <a:lnTo>
                  <a:pt x="234" y="94"/>
                </a:lnTo>
                <a:lnTo>
                  <a:pt x="228" y="79"/>
                </a:lnTo>
                <a:lnTo>
                  <a:pt x="217" y="69"/>
                </a:lnTo>
                <a:lnTo>
                  <a:pt x="205" y="60"/>
                </a:lnTo>
                <a:lnTo>
                  <a:pt x="205" y="0"/>
                </a:lnTo>
                <a:lnTo>
                  <a:pt x="332" y="0"/>
                </a:lnTo>
                <a:lnTo>
                  <a:pt x="332" y="60"/>
                </a:lnTo>
                <a:lnTo>
                  <a:pt x="332" y="60"/>
                </a:lnTo>
                <a:lnTo>
                  <a:pt x="320" y="69"/>
                </a:lnTo>
                <a:lnTo>
                  <a:pt x="311" y="79"/>
                </a:lnTo>
                <a:lnTo>
                  <a:pt x="305" y="94"/>
                </a:lnTo>
                <a:lnTo>
                  <a:pt x="303" y="108"/>
                </a:lnTo>
                <a:lnTo>
                  <a:pt x="303" y="108"/>
                </a:lnTo>
                <a:lnTo>
                  <a:pt x="303" y="121"/>
                </a:lnTo>
                <a:lnTo>
                  <a:pt x="307" y="129"/>
                </a:lnTo>
                <a:lnTo>
                  <a:pt x="311" y="140"/>
                </a:lnTo>
                <a:lnTo>
                  <a:pt x="317" y="148"/>
                </a:lnTo>
                <a:lnTo>
                  <a:pt x="326" y="154"/>
                </a:lnTo>
                <a:lnTo>
                  <a:pt x="334" y="158"/>
                </a:lnTo>
                <a:lnTo>
                  <a:pt x="345" y="163"/>
                </a:lnTo>
                <a:lnTo>
                  <a:pt x="355" y="163"/>
                </a:lnTo>
                <a:lnTo>
                  <a:pt x="355" y="163"/>
                </a:lnTo>
                <a:lnTo>
                  <a:pt x="367" y="163"/>
                </a:lnTo>
                <a:lnTo>
                  <a:pt x="376" y="158"/>
                </a:lnTo>
                <a:lnTo>
                  <a:pt x="386" y="154"/>
                </a:lnTo>
                <a:lnTo>
                  <a:pt x="395" y="148"/>
                </a:lnTo>
                <a:lnTo>
                  <a:pt x="401" y="140"/>
                </a:lnTo>
                <a:lnTo>
                  <a:pt x="405" y="129"/>
                </a:lnTo>
                <a:lnTo>
                  <a:pt x="409" y="121"/>
                </a:lnTo>
                <a:lnTo>
                  <a:pt x="409" y="108"/>
                </a:lnTo>
                <a:lnTo>
                  <a:pt x="409" y="108"/>
                </a:lnTo>
                <a:lnTo>
                  <a:pt x="407" y="94"/>
                </a:lnTo>
                <a:lnTo>
                  <a:pt x="401" y="79"/>
                </a:lnTo>
                <a:lnTo>
                  <a:pt x="390" y="69"/>
                </a:lnTo>
                <a:lnTo>
                  <a:pt x="378" y="60"/>
                </a:lnTo>
                <a:lnTo>
                  <a:pt x="378" y="0"/>
                </a:lnTo>
                <a:lnTo>
                  <a:pt x="501" y="0"/>
                </a:lnTo>
                <a:lnTo>
                  <a:pt x="501" y="60"/>
                </a:lnTo>
                <a:lnTo>
                  <a:pt x="501" y="60"/>
                </a:lnTo>
                <a:lnTo>
                  <a:pt x="488" y="69"/>
                </a:lnTo>
                <a:lnTo>
                  <a:pt x="480" y="79"/>
                </a:lnTo>
                <a:lnTo>
                  <a:pt x="474" y="94"/>
                </a:lnTo>
                <a:lnTo>
                  <a:pt x="470" y="108"/>
                </a:lnTo>
                <a:lnTo>
                  <a:pt x="470" y="108"/>
                </a:lnTo>
                <a:lnTo>
                  <a:pt x="472" y="121"/>
                </a:lnTo>
                <a:lnTo>
                  <a:pt x="476" y="129"/>
                </a:lnTo>
                <a:lnTo>
                  <a:pt x="480" y="140"/>
                </a:lnTo>
                <a:lnTo>
                  <a:pt x="486" y="148"/>
                </a:lnTo>
                <a:lnTo>
                  <a:pt x="495" y="154"/>
                </a:lnTo>
                <a:lnTo>
                  <a:pt x="503" y="158"/>
                </a:lnTo>
                <a:lnTo>
                  <a:pt x="513" y="163"/>
                </a:lnTo>
                <a:lnTo>
                  <a:pt x="524" y="163"/>
                </a:lnTo>
                <a:lnTo>
                  <a:pt x="524" y="163"/>
                </a:lnTo>
                <a:lnTo>
                  <a:pt x="534" y="163"/>
                </a:lnTo>
                <a:lnTo>
                  <a:pt x="545" y="158"/>
                </a:lnTo>
                <a:lnTo>
                  <a:pt x="555" y="154"/>
                </a:lnTo>
                <a:lnTo>
                  <a:pt x="561" y="148"/>
                </a:lnTo>
                <a:lnTo>
                  <a:pt x="570" y="140"/>
                </a:lnTo>
                <a:lnTo>
                  <a:pt x="574" y="129"/>
                </a:lnTo>
                <a:lnTo>
                  <a:pt x="576" y="121"/>
                </a:lnTo>
                <a:lnTo>
                  <a:pt x="578" y="108"/>
                </a:lnTo>
                <a:lnTo>
                  <a:pt x="578" y="108"/>
                </a:lnTo>
                <a:lnTo>
                  <a:pt x="576" y="94"/>
                </a:lnTo>
                <a:lnTo>
                  <a:pt x="570" y="79"/>
                </a:lnTo>
                <a:lnTo>
                  <a:pt x="559" y="69"/>
                </a:lnTo>
                <a:lnTo>
                  <a:pt x="547" y="60"/>
                </a:lnTo>
                <a:lnTo>
                  <a:pt x="547" y="0"/>
                </a:lnTo>
                <a:lnTo>
                  <a:pt x="668" y="0"/>
                </a:lnTo>
                <a:lnTo>
                  <a:pt x="668" y="60"/>
                </a:lnTo>
                <a:lnTo>
                  <a:pt x="668" y="60"/>
                </a:lnTo>
                <a:lnTo>
                  <a:pt x="655" y="69"/>
                </a:lnTo>
                <a:lnTo>
                  <a:pt x="645" y="79"/>
                </a:lnTo>
                <a:lnTo>
                  <a:pt x="639" y="94"/>
                </a:lnTo>
                <a:lnTo>
                  <a:pt x="637" y="108"/>
                </a:lnTo>
                <a:lnTo>
                  <a:pt x="637" y="108"/>
                </a:lnTo>
                <a:lnTo>
                  <a:pt x="639" y="121"/>
                </a:lnTo>
                <a:lnTo>
                  <a:pt x="641" y="129"/>
                </a:lnTo>
                <a:lnTo>
                  <a:pt x="645" y="140"/>
                </a:lnTo>
                <a:lnTo>
                  <a:pt x="653" y="148"/>
                </a:lnTo>
                <a:lnTo>
                  <a:pt x="659" y="154"/>
                </a:lnTo>
                <a:lnTo>
                  <a:pt x="670" y="158"/>
                </a:lnTo>
                <a:lnTo>
                  <a:pt x="680" y="163"/>
                </a:lnTo>
                <a:lnTo>
                  <a:pt x="691" y="163"/>
                </a:lnTo>
                <a:lnTo>
                  <a:pt x="691" y="163"/>
                </a:lnTo>
                <a:lnTo>
                  <a:pt x="701" y="163"/>
                </a:lnTo>
                <a:lnTo>
                  <a:pt x="712" y="158"/>
                </a:lnTo>
                <a:lnTo>
                  <a:pt x="720" y="154"/>
                </a:lnTo>
                <a:lnTo>
                  <a:pt x="728" y="148"/>
                </a:lnTo>
                <a:lnTo>
                  <a:pt x="735" y="140"/>
                </a:lnTo>
                <a:lnTo>
                  <a:pt x="741" y="129"/>
                </a:lnTo>
                <a:lnTo>
                  <a:pt x="743" y="121"/>
                </a:lnTo>
                <a:lnTo>
                  <a:pt x="745" y="108"/>
                </a:lnTo>
                <a:lnTo>
                  <a:pt x="745" y="108"/>
                </a:lnTo>
                <a:lnTo>
                  <a:pt x="743" y="94"/>
                </a:lnTo>
                <a:lnTo>
                  <a:pt x="737" y="79"/>
                </a:lnTo>
                <a:lnTo>
                  <a:pt x="726" y="69"/>
                </a:lnTo>
                <a:lnTo>
                  <a:pt x="714" y="60"/>
                </a:lnTo>
                <a:lnTo>
                  <a:pt x="714" y="0"/>
                </a:lnTo>
                <a:lnTo>
                  <a:pt x="797" y="0"/>
                </a:lnTo>
                <a:lnTo>
                  <a:pt x="797" y="0"/>
                </a:lnTo>
                <a:lnTo>
                  <a:pt x="808" y="0"/>
                </a:lnTo>
                <a:lnTo>
                  <a:pt x="820" y="4"/>
                </a:lnTo>
                <a:lnTo>
                  <a:pt x="828" y="10"/>
                </a:lnTo>
                <a:lnTo>
                  <a:pt x="837" y="17"/>
                </a:lnTo>
                <a:lnTo>
                  <a:pt x="845" y="25"/>
                </a:lnTo>
                <a:lnTo>
                  <a:pt x="849" y="35"/>
                </a:lnTo>
                <a:lnTo>
                  <a:pt x="853" y="46"/>
                </a:lnTo>
                <a:lnTo>
                  <a:pt x="853" y="56"/>
                </a:lnTo>
                <a:lnTo>
                  <a:pt x="853" y="56"/>
                </a:lnTo>
                <a:close/>
                <a:moveTo>
                  <a:pt x="101" y="231"/>
                </a:moveTo>
                <a:lnTo>
                  <a:pt x="101" y="665"/>
                </a:lnTo>
                <a:lnTo>
                  <a:pt x="770" y="665"/>
                </a:lnTo>
                <a:lnTo>
                  <a:pt x="770" y="231"/>
                </a:lnTo>
                <a:lnTo>
                  <a:pt x="101" y="231"/>
                </a:lnTo>
                <a:lnTo>
                  <a:pt x="101" y="231"/>
                </a:lnTo>
                <a:close/>
                <a:moveTo>
                  <a:pt x="378" y="279"/>
                </a:moveTo>
                <a:lnTo>
                  <a:pt x="332" y="279"/>
                </a:lnTo>
                <a:lnTo>
                  <a:pt x="332" y="279"/>
                </a:lnTo>
                <a:lnTo>
                  <a:pt x="315" y="298"/>
                </a:lnTo>
                <a:lnTo>
                  <a:pt x="294" y="313"/>
                </a:lnTo>
                <a:lnTo>
                  <a:pt x="272" y="323"/>
                </a:lnTo>
                <a:lnTo>
                  <a:pt x="244" y="332"/>
                </a:lnTo>
                <a:lnTo>
                  <a:pt x="244" y="369"/>
                </a:lnTo>
                <a:lnTo>
                  <a:pt x="251" y="369"/>
                </a:lnTo>
                <a:lnTo>
                  <a:pt x="251" y="369"/>
                </a:lnTo>
                <a:lnTo>
                  <a:pt x="274" y="369"/>
                </a:lnTo>
                <a:lnTo>
                  <a:pt x="288" y="373"/>
                </a:lnTo>
                <a:lnTo>
                  <a:pt x="288" y="373"/>
                </a:lnTo>
                <a:lnTo>
                  <a:pt x="294" y="377"/>
                </a:lnTo>
                <a:lnTo>
                  <a:pt x="297" y="384"/>
                </a:lnTo>
                <a:lnTo>
                  <a:pt x="297" y="384"/>
                </a:lnTo>
                <a:lnTo>
                  <a:pt x="299" y="398"/>
                </a:lnTo>
                <a:lnTo>
                  <a:pt x="299" y="430"/>
                </a:lnTo>
                <a:lnTo>
                  <a:pt x="299" y="603"/>
                </a:lnTo>
                <a:lnTo>
                  <a:pt x="378" y="603"/>
                </a:lnTo>
                <a:lnTo>
                  <a:pt x="378" y="279"/>
                </a:lnTo>
                <a:lnTo>
                  <a:pt x="378" y="279"/>
                </a:lnTo>
                <a:close/>
                <a:moveTo>
                  <a:pt x="584" y="279"/>
                </a:moveTo>
                <a:lnTo>
                  <a:pt x="413" y="279"/>
                </a:lnTo>
                <a:lnTo>
                  <a:pt x="409" y="442"/>
                </a:lnTo>
                <a:lnTo>
                  <a:pt x="488" y="442"/>
                </a:lnTo>
                <a:lnTo>
                  <a:pt x="488" y="442"/>
                </a:lnTo>
                <a:lnTo>
                  <a:pt x="491" y="425"/>
                </a:lnTo>
                <a:lnTo>
                  <a:pt x="491" y="425"/>
                </a:lnTo>
                <a:lnTo>
                  <a:pt x="493" y="421"/>
                </a:lnTo>
                <a:lnTo>
                  <a:pt x="495" y="417"/>
                </a:lnTo>
                <a:lnTo>
                  <a:pt x="495" y="417"/>
                </a:lnTo>
                <a:lnTo>
                  <a:pt x="499" y="415"/>
                </a:lnTo>
                <a:lnTo>
                  <a:pt x="505" y="413"/>
                </a:lnTo>
                <a:lnTo>
                  <a:pt x="505" y="413"/>
                </a:lnTo>
                <a:lnTo>
                  <a:pt x="511" y="415"/>
                </a:lnTo>
                <a:lnTo>
                  <a:pt x="518" y="421"/>
                </a:lnTo>
                <a:lnTo>
                  <a:pt x="518" y="421"/>
                </a:lnTo>
                <a:lnTo>
                  <a:pt x="520" y="430"/>
                </a:lnTo>
                <a:lnTo>
                  <a:pt x="522" y="444"/>
                </a:lnTo>
                <a:lnTo>
                  <a:pt x="522" y="509"/>
                </a:lnTo>
                <a:lnTo>
                  <a:pt x="522" y="509"/>
                </a:lnTo>
                <a:lnTo>
                  <a:pt x="520" y="546"/>
                </a:lnTo>
                <a:lnTo>
                  <a:pt x="520" y="546"/>
                </a:lnTo>
                <a:lnTo>
                  <a:pt x="520" y="550"/>
                </a:lnTo>
                <a:lnTo>
                  <a:pt x="516" y="555"/>
                </a:lnTo>
                <a:lnTo>
                  <a:pt x="516" y="555"/>
                </a:lnTo>
                <a:lnTo>
                  <a:pt x="511" y="557"/>
                </a:lnTo>
                <a:lnTo>
                  <a:pt x="507" y="559"/>
                </a:lnTo>
                <a:lnTo>
                  <a:pt x="507" y="559"/>
                </a:lnTo>
                <a:lnTo>
                  <a:pt x="501" y="557"/>
                </a:lnTo>
                <a:lnTo>
                  <a:pt x="497" y="555"/>
                </a:lnTo>
                <a:lnTo>
                  <a:pt x="493" y="550"/>
                </a:lnTo>
                <a:lnTo>
                  <a:pt x="491" y="544"/>
                </a:lnTo>
                <a:lnTo>
                  <a:pt x="491" y="544"/>
                </a:lnTo>
                <a:lnTo>
                  <a:pt x="491" y="528"/>
                </a:lnTo>
                <a:lnTo>
                  <a:pt x="488" y="500"/>
                </a:lnTo>
                <a:lnTo>
                  <a:pt x="488" y="482"/>
                </a:lnTo>
                <a:lnTo>
                  <a:pt x="409" y="482"/>
                </a:lnTo>
                <a:lnTo>
                  <a:pt x="409" y="498"/>
                </a:lnTo>
                <a:lnTo>
                  <a:pt x="409" y="498"/>
                </a:lnTo>
                <a:lnTo>
                  <a:pt x="409" y="519"/>
                </a:lnTo>
                <a:lnTo>
                  <a:pt x="411" y="538"/>
                </a:lnTo>
                <a:lnTo>
                  <a:pt x="415" y="553"/>
                </a:lnTo>
                <a:lnTo>
                  <a:pt x="420" y="565"/>
                </a:lnTo>
                <a:lnTo>
                  <a:pt x="420" y="565"/>
                </a:lnTo>
                <a:lnTo>
                  <a:pt x="424" y="576"/>
                </a:lnTo>
                <a:lnTo>
                  <a:pt x="432" y="584"/>
                </a:lnTo>
                <a:lnTo>
                  <a:pt x="443" y="590"/>
                </a:lnTo>
                <a:lnTo>
                  <a:pt x="453" y="596"/>
                </a:lnTo>
                <a:lnTo>
                  <a:pt x="453" y="596"/>
                </a:lnTo>
                <a:lnTo>
                  <a:pt x="465" y="603"/>
                </a:lnTo>
                <a:lnTo>
                  <a:pt x="478" y="605"/>
                </a:lnTo>
                <a:lnTo>
                  <a:pt x="493" y="607"/>
                </a:lnTo>
                <a:lnTo>
                  <a:pt x="507" y="607"/>
                </a:lnTo>
                <a:lnTo>
                  <a:pt x="507" y="607"/>
                </a:lnTo>
                <a:lnTo>
                  <a:pt x="532" y="607"/>
                </a:lnTo>
                <a:lnTo>
                  <a:pt x="553" y="601"/>
                </a:lnTo>
                <a:lnTo>
                  <a:pt x="553" y="601"/>
                </a:lnTo>
                <a:lnTo>
                  <a:pt x="572" y="592"/>
                </a:lnTo>
                <a:lnTo>
                  <a:pt x="578" y="586"/>
                </a:lnTo>
                <a:lnTo>
                  <a:pt x="584" y="580"/>
                </a:lnTo>
                <a:lnTo>
                  <a:pt x="584" y="580"/>
                </a:lnTo>
                <a:lnTo>
                  <a:pt x="593" y="565"/>
                </a:lnTo>
                <a:lnTo>
                  <a:pt x="599" y="550"/>
                </a:lnTo>
                <a:lnTo>
                  <a:pt x="599" y="550"/>
                </a:lnTo>
                <a:lnTo>
                  <a:pt x="601" y="530"/>
                </a:lnTo>
                <a:lnTo>
                  <a:pt x="601" y="500"/>
                </a:lnTo>
                <a:lnTo>
                  <a:pt x="601" y="455"/>
                </a:lnTo>
                <a:lnTo>
                  <a:pt x="601" y="455"/>
                </a:lnTo>
                <a:lnTo>
                  <a:pt x="601" y="430"/>
                </a:lnTo>
                <a:lnTo>
                  <a:pt x="597" y="411"/>
                </a:lnTo>
                <a:lnTo>
                  <a:pt x="591" y="394"/>
                </a:lnTo>
                <a:lnTo>
                  <a:pt x="584" y="384"/>
                </a:lnTo>
                <a:lnTo>
                  <a:pt x="584" y="384"/>
                </a:lnTo>
                <a:lnTo>
                  <a:pt x="574" y="375"/>
                </a:lnTo>
                <a:lnTo>
                  <a:pt x="564" y="369"/>
                </a:lnTo>
                <a:lnTo>
                  <a:pt x="549" y="365"/>
                </a:lnTo>
                <a:lnTo>
                  <a:pt x="534" y="365"/>
                </a:lnTo>
                <a:lnTo>
                  <a:pt x="534" y="365"/>
                </a:lnTo>
                <a:lnTo>
                  <a:pt x="520" y="365"/>
                </a:lnTo>
                <a:lnTo>
                  <a:pt x="507" y="369"/>
                </a:lnTo>
                <a:lnTo>
                  <a:pt x="497" y="377"/>
                </a:lnTo>
                <a:lnTo>
                  <a:pt x="486" y="386"/>
                </a:lnTo>
                <a:lnTo>
                  <a:pt x="486" y="332"/>
                </a:lnTo>
                <a:lnTo>
                  <a:pt x="584" y="332"/>
                </a:lnTo>
                <a:lnTo>
                  <a:pt x="584" y="279"/>
                </a:lnTo>
                <a:close/>
              </a:path>
            </a:pathLst>
          </a:custGeom>
          <a:solidFill>
            <a:srgbClr val="0A4776"/>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67" name="Freeform 17"/>
          <p:cNvSpPr>
            <a:spLocks noEditPoints="1"/>
          </p:cNvSpPr>
          <p:nvPr/>
        </p:nvSpPr>
        <p:spPr bwMode="auto">
          <a:xfrm>
            <a:off x="5923712" y="3974174"/>
            <a:ext cx="178344" cy="149650"/>
          </a:xfrm>
          <a:custGeom>
            <a:avLst/>
            <a:gdLst>
              <a:gd name="T0" fmla="*/ 782 w 895"/>
              <a:gd name="T1" fmla="*/ 23 h 751"/>
              <a:gd name="T2" fmla="*/ 745 w 895"/>
              <a:gd name="T3" fmla="*/ 173 h 751"/>
              <a:gd name="T4" fmla="*/ 684 w 895"/>
              <a:gd name="T5" fmla="*/ 23 h 751"/>
              <a:gd name="T6" fmla="*/ 782 w 895"/>
              <a:gd name="T7" fmla="*/ 338 h 751"/>
              <a:gd name="T8" fmla="*/ 684 w 895"/>
              <a:gd name="T9" fmla="*/ 751 h 751"/>
              <a:gd name="T10" fmla="*/ 753 w 895"/>
              <a:gd name="T11" fmla="*/ 309 h 751"/>
              <a:gd name="T12" fmla="*/ 782 w 895"/>
              <a:gd name="T13" fmla="*/ 338 h 751"/>
              <a:gd name="T14" fmla="*/ 895 w 895"/>
              <a:gd name="T15" fmla="*/ 0 h 751"/>
              <a:gd name="T16" fmla="*/ 799 w 895"/>
              <a:gd name="T17" fmla="*/ 751 h 751"/>
              <a:gd name="T18" fmla="*/ 820 w 895"/>
              <a:gd name="T19" fmla="*/ 246 h 751"/>
              <a:gd name="T20" fmla="*/ 799 w 895"/>
              <a:gd name="T21" fmla="*/ 158 h 751"/>
              <a:gd name="T22" fmla="*/ 799 w 895"/>
              <a:gd name="T23" fmla="*/ 0 h 751"/>
              <a:gd name="T24" fmla="*/ 665 w 895"/>
              <a:gd name="T25" fmla="*/ 117 h 751"/>
              <a:gd name="T26" fmla="*/ 642 w 895"/>
              <a:gd name="T27" fmla="*/ 202 h 751"/>
              <a:gd name="T28" fmla="*/ 665 w 895"/>
              <a:gd name="T29" fmla="*/ 267 h 751"/>
              <a:gd name="T30" fmla="*/ 569 w 895"/>
              <a:gd name="T31" fmla="*/ 117 h 751"/>
              <a:gd name="T32" fmla="*/ 665 w 895"/>
              <a:gd name="T33" fmla="*/ 402 h 751"/>
              <a:gd name="T34" fmla="*/ 569 w 895"/>
              <a:gd name="T35" fmla="*/ 751 h 751"/>
              <a:gd name="T36" fmla="*/ 665 w 895"/>
              <a:gd name="T37" fmla="*/ 402 h 751"/>
              <a:gd name="T38" fmla="*/ 455 w 895"/>
              <a:gd name="T39" fmla="*/ 177 h 751"/>
              <a:gd name="T40" fmla="*/ 551 w 895"/>
              <a:gd name="T41" fmla="*/ 390 h 751"/>
              <a:gd name="T42" fmla="*/ 490 w 895"/>
              <a:gd name="T43" fmla="*/ 407 h 751"/>
              <a:gd name="T44" fmla="*/ 455 w 895"/>
              <a:gd name="T45" fmla="*/ 379 h 751"/>
              <a:gd name="T46" fmla="*/ 455 w 895"/>
              <a:gd name="T47" fmla="*/ 177 h 751"/>
              <a:gd name="T48" fmla="*/ 551 w 895"/>
              <a:gd name="T49" fmla="*/ 751 h 751"/>
              <a:gd name="T50" fmla="*/ 455 w 895"/>
              <a:gd name="T51" fmla="*/ 509 h 751"/>
              <a:gd name="T52" fmla="*/ 505 w 895"/>
              <a:gd name="T53" fmla="*/ 573 h 751"/>
              <a:gd name="T54" fmla="*/ 551 w 895"/>
              <a:gd name="T55" fmla="*/ 523 h 751"/>
              <a:gd name="T56" fmla="*/ 340 w 895"/>
              <a:gd name="T57" fmla="*/ 244 h 751"/>
              <a:gd name="T58" fmla="*/ 436 w 895"/>
              <a:gd name="T59" fmla="*/ 392 h 751"/>
              <a:gd name="T60" fmla="*/ 340 w 895"/>
              <a:gd name="T61" fmla="*/ 452 h 751"/>
              <a:gd name="T62" fmla="*/ 340 w 895"/>
              <a:gd name="T63" fmla="*/ 244 h 751"/>
              <a:gd name="T64" fmla="*/ 436 w 895"/>
              <a:gd name="T65" fmla="*/ 751 h 751"/>
              <a:gd name="T66" fmla="*/ 340 w 895"/>
              <a:gd name="T67" fmla="*/ 561 h 751"/>
              <a:gd name="T68" fmla="*/ 436 w 895"/>
              <a:gd name="T69" fmla="*/ 500 h 751"/>
              <a:gd name="T70" fmla="*/ 323 w 895"/>
              <a:gd name="T71" fmla="*/ 309 h 751"/>
              <a:gd name="T72" fmla="*/ 257 w 895"/>
              <a:gd name="T73" fmla="*/ 507 h 751"/>
              <a:gd name="T74" fmla="*/ 225 w 895"/>
              <a:gd name="T75" fmla="*/ 309 h 751"/>
              <a:gd name="T76" fmla="*/ 323 w 895"/>
              <a:gd name="T77" fmla="*/ 573 h 751"/>
              <a:gd name="T78" fmla="*/ 225 w 895"/>
              <a:gd name="T79" fmla="*/ 751 h 751"/>
              <a:gd name="T80" fmla="*/ 242 w 895"/>
              <a:gd name="T81" fmla="*/ 623 h 751"/>
              <a:gd name="T82" fmla="*/ 323 w 895"/>
              <a:gd name="T83" fmla="*/ 573 h 751"/>
              <a:gd name="T84" fmla="*/ 113 w 895"/>
              <a:gd name="T85" fmla="*/ 267 h 751"/>
              <a:gd name="T86" fmla="*/ 211 w 895"/>
              <a:gd name="T87" fmla="*/ 461 h 751"/>
              <a:gd name="T88" fmla="*/ 182 w 895"/>
              <a:gd name="T89" fmla="*/ 432 h 751"/>
              <a:gd name="T90" fmla="*/ 113 w 895"/>
              <a:gd name="T91" fmla="*/ 471 h 751"/>
              <a:gd name="T92" fmla="*/ 113 w 895"/>
              <a:gd name="T93" fmla="*/ 267 h 751"/>
              <a:gd name="T94" fmla="*/ 211 w 895"/>
              <a:gd name="T95" fmla="*/ 751 h 751"/>
              <a:gd name="T96" fmla="*/ 113 w 895"/>
              <a:gd name="T97" fmla="*/ 578 h 751"/>
              <a:gd name="T98" fmla="*/ 211 w 895"/>
              <a:gd name="T99" fmla="*/ 590 h 751"/>
              <a:gd name="T100" fmla="*/ 0 w 895"/>
              <a:gd name="T101" fmla="*/ 352 h 751"/>
              <a:gd name="T102" fmla="*/ 96 w 895"/>
              <a:gd name="T103" fmla="*/ 482 h 751"/>
              <a:gd name="T104" fmla="*/ 84 w 895"/>
              <a:gd name="T105" fmla="*/ 594 h 751"/>
              <a:gd name="T106" fmla="*/ 96 w 895"/>
              <a:gd name="T107" fmla="*/ 751 h 751"/>
              <a:gd name="T108" fmla="*/ 0 w 895"/>
              <a:gd name="T109" fmla="*/ 352 h 7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895" h="751">
                <a:moveTo>
                  <a:pt x="684" y="23"/>
                </a:moveTo>
                <a:lnTo>
                  <a:pt x="782" y="23"/>
                </a:lnTo>
                <a:lnTo>
                  <a:pt x="782" y="163"/>
                </a:lnTo>
                <a:lnTo>
                  <a:pt x="745" y="173"/>
                </a:lnTo>
                <a:lnTo>
                  <a:pt x="684" y="190"/>
                </a:lnTo>
                <a:lnTo>
                  <a:pt x="684" y="23"/>
                </a:lnTo>
                <a:lnTo>
                  <a:pt x="684" y="23"/>
                </a:lnTo>
                <a:close/>
                <a:moveTo>
                  <a:pt x="782" y="338"/>
                </a:moveTo>
                <a:lnTo>
                  <a:pt x="782" y="751"/>
                </a:lnTo>
                <a:lnTo>
                  <a:pt x="684" y="751"/>
                </a:lnTo>
                <a:lnTo>
                  <a:pt x="684" y="382"/>
                </a:lnTo>
                <a:lnTo>
                  <a:pt x="753" y="309"/>
                </a:lnTo>
                <a:lnTo>
                  <a:pt x="782" y="338"/>
                </a:lnTo>
                <a:lnTo>
                  <a:pt x="782" y="338"/>
                </a:lnTo>
                <a:close/>
                <a:moveTo>
                  <a:pt x="799" y="0"/>
                </a:moveTo>
                <a:lnTo>
                  <a:pt x="895" y="0"/>
                </a:lnTo>
                <a:lnTo>
                  <a:pt x="895" y="751"/>
                </a:lnTo>
                <a:lnTo>
                  <a:pt x="799" y="751"/>
                </a:lnTo>
                <a:lnTo>
                  <a:pt x="799" y="325"/>
                </a:lnTo>
                <a:lnTo>
                  <a:pt x="820" y="246"/>
                </a:lnTo>
                <a:lnTo>
                  <a:pt x="845" y="144"/>
                </a:lnTo>
                <a:lnTo>
                  <a:pt x="799" y="158"/>
                </a:lnTo>
                <a:lnTo>
                  <a:pt x="799" y="0"/>
                </a:lnTo>
                <a:lnTo>
                  <a:pt x="799" y="0"/>
                </a:lnTo>
                <a:close/>
                <a:moveTo>
                  <a:pt x="569" y="117"/>
                </a:moveTo>
                <a:lnTo>
                  <a:pt x="665" y="117"/>
                </a:lnTo>
                <a:lnTo>
                  <a:pt x="665" y="194"/>
                </a:lnTo>
                <a:lnTo>
                  <a:pt x="642" y="202"/>
                </a:lnTo>
                <a:lnTo>
                  <a:pt x="665" y="223"/>
                </a:lnTo>
                <a:lnTo>
                  <a:pt x="665" y="267"/>
                </a:lnTo>
                <a:lnTo>
                  <a:pt x="569" y="371"/>
                </a:lnTo>
                <a:lnTo>
                  <a:pt x="569" y="117"/>
                </a:lnTo>
                <a:lnTo>
                  <a:pt x="569" y="117"/>
                </a:lnTo>
                <a:close/>
                <a:moveTo>
                  <a:pt x="665" y="402"/>
                </a:moveTo>
                <a:lnTo>
                  <a:pt x="665" y="751"/>
                </a:lnTo>
                <a:lnTo>
                  <a:pt x="569" y="751"/>
                </a:lnTo>
                <a:lnTo>
                  <a:pt x="569" y="505"/>
                </a:lnTo>
                <a:lnTo>
                  <a:pt x="665" y="402"/>
                </a:lnTo>
                <a:lnTo>
                  <a:pt x="665" y="402"/>
                </a:lnTo>
                <a:close/>
                <a:moveTo>
                  <a:pt x="455" y="177"/>
                </a:moveTo>
                <a:lnTo>
                  <a:pt x="551" y="177"/>
                </a:lnTo>
                <a:lnTo>
                  <a:pt x="551" y="390"/>
                </a:lnTo>
                <a:lnTo>
                  <a:pt x="511" y="432"/>
                </a:lnTo>
                <a:lnTo>
                  <a:pt x="490" y="407"/>
                </a:lnTo>
                <a:lnTo>
                  <a:pt x="465" y="373"/>
                </a:lnTo>
                <a:lnTo>
                  <a:pt x="455" y="379"/>
                </a:lnTo>
                <a:lnTo>
                  <a:pt x="455" y="177"/>
                </a:lnTo>
                <a:lnTo>
                  <a:pt x="455" y="177"/>
                </a:lnTo>
                <a:close/>
                <a:moveTo>
                  <a:pt x="551" y="523"/>
                </a:moveTo>
                <a:lnTo>
                  <a:pt x="551" y="751"/>
                </a:lnTo>
                <a:lnTo>
                  <a:pt x="455" y="751"/>
                </a:lnTo>
                <a:lnTo>
                  <a:pt x="455" y="509"/>
                </a:lnTo>
                <a:lnTo>
                  <a:pt x="471" y="530"/>
                </a:lnTo>
                <a:lnTo>
                  <a:pt x="505" y="573"/>
                </a:lnTo>
                <a:lnTo>
                  <a:pt x="542" y="534"/>
                </a:lnTo>
                <a:lnTo>
                  <a:pt x="551" y="523"/>
                </a:lnTo>
                <a:lnTo>
                  <a:pt x="551" y="523"/>
                </a:lnTo>
                <a:close/>
                <a:moveTo>
                  <a:pt x="340" y="244"/>
                </a:moveTo>
                <a:lnTo>
                  <a:pt x="436" y="244"/>
                </a:lnTo>
                <a:lnTo>
                  <a:pt x="436" y="392"/>
                </a:lnTo>
                <a:lnTo>
                  <a:pt x="430" y="396"/>
                </a:lnTo>
                <a:lnTo>
                  <a:pt x="340" y="452"/>
                </a:lnTo>
                <a:lnTo>
                  <a:pt x="340" y="244"/>
                </a:lnTo>
                <a:lnTo>
                  <a:pt x="340" y="244"/>
                </a:lnTo>
                <a:close/>
                <a:moveTo>
                  <a:pt x="436" y="500"/>
                </a:moveTo>
                <a:lnTo>
                  <a:pt x="436" y="751"/>
                </a:lnTo>
                <a:lnTo>
                  <a:pt x="340" y="751"/>
                </a:lnTo>
                <a:lnTo>
                  <a:pt x="340" y="561"/>
                </a:lnTo>
                <a:lnTo>
                  <a:pt x="436" y="500"/>
                </a:lnTo>
                <a:lnTo>
                  <a:pt x="436" y="500"/>
                </a:lnTo>
                <a:close/>
                <a:moveTo>
                  <a:pt x="225" y="309"/>
                </a:moveTo>
                <a:lnTo>
                  <a:pt x="323" y="309"/>
                </a:lnTo>
                <a:lnTo>
                  <a:pt x="323" y="463"/>
                </a:lnTo>
                <a:lnTo>
                  <a:pt x="257" y="507"/>
                </a:lnTo>
                <a:lnTo>
                  <a:pt x="225" y="477"/>
                </a:lnTo>
                <a:lnTo>
                  <a:pt x="225" y="309"/>
                </a:lnTo>
                <a:lnTo>
                  <a:pt x="225" y="309"/>
                </a:lnTo>
                <a:close/>
                <a:moveTo>
                  <a:pt x="323" y="573"/>
                </a:moveTo>
                <a:lnTo>
                  <a:pt x="323" y="751"/>
                </a:lnTo>
                <a:lnTo>
                  <a:pt x="225" y="751"/>
                </a:lnTo>
                <a:lnTo>
                  <a:pt x="225" y="607"/>
                </a:lnTo>
                <a:lnTo>
                  <a:pt x="242" y="623"/>
                </a:lnTo>
                <a:lnTo>
                  <a:pt x="273" y="603"/>
                </a:lnTo>
                <a:lnTo>
                  <a:pt x="323" y="573"/>
                </a:lnTo>
                <a:lnTo>
                  <a:pt x="323" y="573"/>
                </a:lnTo>
                <a:close/>
                <a:moveTo>
                  <a:pt x="113" y="267"/>
                </a:moveTo>
                <a:lnTo>
                  <a:pt x="211" y="267"/>
                </a:lnTo>
                <a:lnTo>
                  <a:pt x="211" y="461"/>
                </a:lnTo>
                <a:lnTo>
                  <a:pt x="207" y="457"/>
                </a:lnTo>
                <a:lnTo>
                  <a:pt x="182" y="432"/>
                </a:lnTo>
                <a:lnTo>
                  <a:pt x="150" y="448"/>
                </a:lnTo>
                <a:lnTo>
                  <a:pt x="113" y="471"/>
                </a:lnTo>
                <a:lnTo>
                  <a:pt x="113" y="267"/>
                </a:lnTo>
                <a:lnTo>
                  <a:pt x="113" y="267"/>
                </a:lnTo>
                <a:close/>
                <a:moveTo>
                  <a:pt x="211" y="590"/>
                </a:moveTo>
                <a:lnTo>
                  <a:pt x="211" y="751"/>
                </a:lnTo>
                <a:lnTo>
                  <a:pt x="113" y="751"/>
                </a:lnTo>
                <a:lnTo>
                  <a:pt x="113" y="578"/>
                </a:lnTo>
                <a:lnTo>
                  <a:pt x="167" y="546"/>
                </a:lnTo>
                <a:lnTo>
                  <a:pt x="211" y="590"/>
                </a:lnTo>
                <a:lnTo>
                  <a:pt x="211" y="590"/>
                </a:lnTo>
                <a:close/>
                <a:moveTo>
                  <a:pt x="0" y="352"/>
                </a:moveTo>
                <a:lnTo>
                  <a:pt x="96" y="352"/>
                </a:lnTo>
                <a:lnTo>
                  <a:pt x="96" y="482"/>
                </a:lnTo>
                <a:lnTo>
                  <a:pt x="38" y="517"/>
                </a:lnTo>
                <a:lnTo>
                  <a:pt x="84" y="594"/>
                </a:lnTo>
                <a:lnTo>
                  <a:pt x="96" y="588"/>
                </a:lnTo>
                <a:lnTo>
                  <a:pt x="96" y="751"/>
                </a:lnTo>
                <a:lnTo>
                  <a:pt x="0" y="751"/>
                </a:lnTo>
                <a:lnTo>
                  <a:pt x="0" y="352"/>
                </a:lnTo>
                <a:close/>
              </a:path>
            </a:pathLst>
          </a:custGeom>
          <a:solidFill>
            <a:srgbClr val="0A4776"/>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68" name="Text Placeholder 32"/>
          <p:cNvSpPr txBox="1">
            <a:spLocks/>
          </p:cNvSpPr>
          <p:nvPr/>
        </p:nvSpPr>
        <p:spPr>
          <a:xfrm>
            <a:off x="1005840" y="3338246"/>
            <a:ext cx="4373528" cy="1418159"/>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50000"/>
              </a:lnSpc>
              <a:buNone/>
            </a:pPr>
            <a:r>
              <a:rPr lang="en-US" sz="1000" dirty="0" err="1">
                <a:solidFill>
                  <a:srgbClr val="262626"/>
                </a:solidFill>
                <a:latin typeface="+mn-lt"/>
              </a:rPr>
              <a:t>Liquorice</a:t>
            </a:r>
            <a:r>
              <a:rPr lang="en-US" sz="1000" dirty="0">
                <a:solidFill>
                  <a:srgbClr val="262626"/>
                </a:solidFill>
                <a:latin typeface="+mn-lt"/>
              </a:rPr>
              <a:t> </a:t>
            </a:r>
            <a:r>
              <a:rPr lang="en-US" sz="1000" dirty="0" err="1">
                <a:solidFill>
                  <a:srgbClr val="262626"/>
                </a:solidFill>
                <a:latin typeface="+mn-lt"/>
              </a:rPr>
              <a:t>chupa</a:t>
            </a:r>
            <a:r>
              <a:rPr lang="en-US" sz="1000" dirty="0">
                <a:solidFill>
                  <a:srgbClr val="262626"/>
                </a:solidFill>
                <a:latin typeface="+mn-lt"/>
              </a:rPr>
              <a:t> </a:t>
            </a:r>
            <a:r>
              <a:rPr lang="en-US" sz="1000" dirty="0" err="1">
                <a:solidFill>
                  <a:srgbClr val="262626"/>
                </a:solidFill>
                <a:latin typeface="+mn-lt"/>
              </a:rPr>
              <a:t>chups</a:t>
            </a:r>
            <a:r>
              <a:rPr lang="en-US" sz="1000" dirty="0">
                <a:solidFill>
                  <a:srgbClr val="262626"/>
                </a:solidFill>
                <a:latin typeface="+mn-lt"/>
              </a:rPr>
              <a:t> </a:t>
            </a:r>
            <a:r>
              <a:rPr lang="en-US" sz="1000" dirty="0" err="1">
                <a:solidFill>
                  <a:srgbClr val="262626"/>
                </a:solidFill>
                <a:latin typeface="+mn-lt"/>
              </a:rPr>
              <a:t>applicake</a:t>
            </a:r>
            <a:r>
              <a:rPr lang="en-US" sz="1000" dirty="0">
                <a:solidFill>
                  <a:srgbClr val="262626"/>
                </a:solidFill>
                <a:latin typeface="+mn-lt"/>
              </a:rPr>
              <a:t> apple pie cupcake brownie bear claw  pie cake lava gingerbread cotton cake candy. Bear claw croissant apple pie. Croissant cake tart </a:t>
            </a:r>
            <a:r>
              <a:rPr lang="en-US" sz="1000" dirty="0" err="1">
                <a:solidFill>
                  <a:srgbClr val="262626"/>
                </a:solidFill>
                <a:latin typeface="+mn-lt"/>
              </a:rPr>
              <a:t>liquorice</a:t>
            </a:r>
            <a:r>
              <a:rPr lang="en-US" sz="1000" dirty="0">
                <a:solidFill>
                  <a:srgbClr val="262626"/>
                </a:solidFill>
                <a:latin typeface="+mn-lt"/>
              </a:rPr>
              <a:t> tart pastry. Tiramisu apple pie biscuit sweet oat cake sweet icing brownie. Chocolate bar brownie carrot cake bear claw muffin. </a:t>
            </a:r>
          </a:p>
        </p:txBody>
      </p:sp>
      <p:grpSp>
        <p:nvGrpSpPr>
          <p:cNvPr id="29" name="组 28"/>
          <p:cNvGrpSpPr/>
          <p:nvPr/>
        </p:nvGrpSpPr>
        <p:grpSpPr>
          <a:xfrm>
            <a:off x="273534" y="260272"/>
            <a:ext cx="4121594" cy="598948"/>
            <a:chOff x="273534" y="260272"/>
            <a:chExt cx="4121594" cy="598948"/>
          </a:xfrm>
        </p:grpSpPr>
        <p:sp>
          <p:nvSpPr>
            <p:cNvPr id="30" name="矩形 29"/>
            <p:cNvSpPr/>
            <p:nvPr/>
          </p:nvSpPr>
          <p:spPr>
            <a:xfrm>
              <a:off x="964268" y="362324"/>
              <a:ext cx="3430860" cy="461665"/>
            </a:xfrm>
            <a:prstGeom prst="rect">
              <a:avLst/>
            </a:prstGeom>
          </p:spPr>
          <p:txBody>
            <a:bodyPr wrap="square">
              <a:spAutoFit/>
            </a:bodyPr>
            <a:lstStyle/>
            <a:p>
              <a:r>
                <a:rPr lang="zh-CN" altLang="en-US" sz="2400" b="1" dirty="0" smtClean="0">
                  <a:solidFill>
                    <a:srgbClr val="0A4776"/>
                  </a:solidFill>
                  <a:latin typeface="微软雅黑" pitchFamily="34" charset="-122"/>
                  <a:ea typeface="微软雅黑" pitchFamily="34" charset="-122"/>
                </a:rPr>
                <a:t>结论及参考文献</a:t>
              </a:r>
              <a:endParaRPr lang="zh-CN" altLang="en-US" sz="2400" b="1" dirty="0">
                <a:solidFill>
                  <a:srgbClr val="0A4776"/>
                </a:solidFill>
                <a:latin typeface="微软雅黑" pitchFamily="34" charset="-122"/>
                <a:ea typeface="微软雅黑" pitchFamily="34" charset="-122"/>
              </a:endParaRPr>
            </a:p>
          </p:txBody>
        </p:sp>
        <p:grpSp>
          <p:nvGrpSpPr>
            <p:cNvPr id="31" name="组 30"/>
            <p:cNvGrpSpPr/>
            <p:nvPr/>
          </p:nvGrpSpPr>
          <p:grpSpPr>
            <a:xfrm>
              <a:off x="273534" y="260272"/>
              <a:ext cx="598948" cy="598948"/>
              <a:chOff x="273534" y="260272"/>
              <a:chExt cx="598948" cy="598948"/>
            </a:xfrm>
          </p:grpSpPr>
          <p:grpSp>
            <p:nvGrpSpPr>
              <p:cNvPr id="38" name="组合 8"/>
              <p:cNvGrpSpPr/>
              <p:nvPr/>
            </p:nvGrpSpPr>
            <p:grpSpPr>
              <a:xfrm>
                <a:off x="273534" y="260272"/>
                <a:ext cx="598948" cy="598948"/>
                <a:chOff x="2494238" y="1545926"/>
                <a:chExt cx="1170130" cy="1170130"/>
              </a:xfrm>
            </p:grpSpPr>
            <p:sp>
              <p:nvSpPr>
                <p:cNvPr id="40" name="椭圆 39"/>
                <p:cNvSpPr/>
                <p:nvPr/>
              </p:nvSpPr>
              <p:spPr>
                <a:xfrm>
                  <a:off x="2494238" y="1545926"/>
                  <a:ext cx="1170130" cy="1170130"/>
                </a:xfrm>
                <a:prstGeom prst="ellipse">
                  <a:avLst/>
                </a:prstGeom>
                <a:gradFill flip="none" rotWithShape="1">
                  <a:gsLst>
                    <a:gs pos="100000">
                      <a:srgbClr val="FCFCFC"/>
                    </a:gs>
                    <a:gs pos="0">
                      <a:srgbClr val="CCCCCC"/>
                    </a:gs>
                  </a:gsLst>
                  <a:lin ang="7200000" scaled="0"/>
                  <a:tileRect/>
                </a:gra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2633023" y="1684711"/>
                  <a:ext cx="892559" cy="892559"/>
                </a:xfrm>
                <a:prstGeom prst="ellipse">
                  <a:avLst/>
                </a:prstGeom>
                <a:solidFill>
                  <a:srgbClr val="0A4776"/>
                </a:solidFill>
                <a:ln>
                  <a:noFill/>
                </a:ln>
                <a:effectLst>
                  <a:innerShdw blurRad="63500" dist="50800" dir="18900000">
                    <a:prstClr val="black">
                      <a:alpha val="34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9" name="Freeform 166"/>
              <p:cNvSpPr>
                <a:spLocks noEditPoints="1"/>
              </p:cNvSpPr>
              <p:nvPr/>
            </p:nvSpPr>
            <p:spPr bwMode="auto">
              <a:xfrm>
                <a:off x="463914" y="474209"/>
                <a:ext cx="218186" cy="171071"/>
              </a:xfrm>
              <a:custGeom>
                <a:avLst/>
                <a:gdLst/>
                <a:ahLst/>
                <a:cxnLst>
                  <a:cxn ang="0">
                    <a:pos x="45" y="14"/>
                  </a:cxn>
                  <a:cxn ang="0">
                    <a:pos x="32" y="10"/>
                  </a:cxn>
                  <a:cxn ang="0">
                    <a:pos x="18" y="14"/>
                  </a:cxn>
                  <a:cxn ang="0">
                    <a:pos x="0" y="14"/>
                  </a:cxn>
                  <a:cxn ang="0">
                    <a:pos x="64" y="14"/>
                  </a:cxn>
                  <a:cxn ang="0">
                    <a:pos x="0" y="15"/>
                  </a:cxn>
                  <a:cxn ang="0">
                    <a:pos x="18" y="20"/>
                  </a:cxn>
                  <a:cxn ang="0">
                    <a:pos x="2" y="22"/>
                  </a:cxn>
                  <a:cxn ang="0">
                    <a:pos x="9" y="35"/>
                  </a:cxn>
                  <a:cxn ang="0">
                    <a:pos x="1" y="36"/>
                  </a:cxn>
                  <a:cxn ang="0">
                    <a:pos x="0" y="28"/>
                  </a:cxn>
                  <a:cxn ang="0">
                    <a:pos x="8" y="27"/>
                  </a:cxn>
                  <a:cxn ang="0">
                    <a:pos x="9" y="35"/>
                  </a:cxn>
                  <a:cxn ang="0">
                    <a:pos x="15" y="50"/>
                  </a:cxn>
                  <a:cxn ang="0">
                    <a:pos x="7" y="49"/>
                  </a:cxn>
                  <a:cxn ang="0">
                    <a:pos x="8" y="41"/>
                  </a:cxn>
                  <a:cxn ang="0">
                    <a:pos x="16" y="42"/>
                  </a:cxn>
                  <a:cxn ang="0">
                    <a:pos x="23" y="35"/>
                  </a:cxn>
                  <a:cxn ang="0">
                    <a:pos x="15" y="36"/>
                  </a:cxn>
                  <a:cxn ang="0">
                    <a:pos x="13" y="28"/>
                  </a:cxn>
                  <a:cxn ang="0">
                    <a:pos x="21" y="27"/>
                  </a:cxn>
                  <a:cxn ang="0">
                    <a:pos x="23" y="35"/>
                  </a:cxn>
                  <a:cxn ang="0">
                    <a:pos x="28" y="50"/>
                  </a:cxn>
                  <a:cxn ang="0">
                    <a:pos x="20" y="49"/>
                  </a:cxn>
                  <a:cxn ang="0">
                    <a:pos x="21" y="41"/>
                  </a:cxn>
                  <a:cxn ang="0">
                    <a:pos x="29" y="42"/>
                  </a:cxn>
                  <a:cxn ang="0">
                    <a:pos x="36" y="35"/>
                  </a:cxn>
                  <a:cxn ang="0">
                    <a:pos x="28" y="36"/>
                  </a:cxn>
                  <a:cxn ang="0">
                    <a:pos x="27" y="28"/>
                  </a:cxn>
                  <a:cxn ang="0">
                    <a:pos x="35" y="27"/>
                  </a:cxn>
                  <a:cxn ang="0">
                    <a:pos x="36" y="35"/>
                  </a:cxn>
                  <a:cxn ang="0">
                    <a:pos x="42" y="50"/>
                  </a:cxn>
                  <a:cxn ang="0">
                    <a:pos x="34" y="49"/>
                  </a:cxn>
                  <a:cxn ang="0">
                    <a:pos x="35" y="41"/>
                  </a:cxn>
                  <a:cxn ang="0">
                    <a:pos x="43" y="42"/>
                  </a:cxn>
                  <a:cxn ang="0">
                    <a:pos x="50" y="35"/>
                  </a:cxn>
                  <a:cxn ang="0">
                    <a:pos x="42" y="36"/>
                  </a:cxn>
                  <a:cxn ang="0">
                    <a:pos x="41" y="28"/>
                  </a:cxn>
                  <a:cxn ang="0">
                    <a:pos x="49" y="27"/>
                  </a:cxn>
                  <a:cxn ang="0">
                    <a:pos x="50" y="35"/>
                  </a:cxn>
                  <a:cxn ang="0">
                    <a:pos x="61" y="22"/>
                  </a:cxn>
                  <a:cxn ang="0">
                    <a:pos x="45" y="20"/>
                  </a:cxn>
                  <a:cxn ang="0">
                    <a:pos x="64" y="15"/>
                  </a:cxn>
                  <a:cxn ang="0">
                    <a:pos x="57" y="49"/>
                  </a:cxn>
                  <a:cxn ang="0">
                    <a:pos x="49" y="50"/>
                  </a:cxn>
                  <a:cxn ang="0">
                    <a:pos x="48" y="42"/>
                  </a:cxn>
                  <a:cxn ang="0">
                    <a:pos x="56" y="41"/>
                  </a:cxn>
                  <a:cxn ang="0">
                    <a:pos x="57" y="49"/>
                  </a:cxn>
                  <a:cxn ang="0">
                    <a:pos x="63" y="36"/>
                  </a:cxn>
                  <a:cxn ang="0">
                    <a:pos x="55" y="35"/>
                  </a:cxn>
                  <a:cxn ang="0">
                    <a:pos x="56" y="27"/>
                  </a:cxn>
                  <a:cxn ang="0">
                    <a:pos x="64" y="28"/>
                  </a:cxn>
                </a:cxnLst>
                <a:rect l="0" t="0" r="r" b="b"/>
                <a:pathLst>
                  <a:path w="64" h="50">
                    <a:moveTo>
                      <a:pt x="64" y="14"/>
                    </a:moveTo>
                    <a:cubicBezTo>
                      <a:pt x="45" y="14"/>
                      <a:pt x="45" y="14"/>
                      <a:pt x="45" y="14"/>
                    </a:cubicBezTo>
                    <a:cubicBezTo>
                      <a:pt x="45" y="14"/>
                      <a:pt x="45" y="14"/>
                      <a:pt x="45" y="14"/>
                    </a:cubicBezTo>
                    <a:cubicBezTo>
                      <a:pt x="45" y="12"/>
                      <a:pt x="44" y="10"/>
                      <a:pt x="32" y="10"/>
                    </a:cubicBezTo>
                    <a:cubicBezTo>
                      <a:pt x="19" y="10"/>
                      <a:pt x="18" y="12"/>
                      <a:pt x="18" y="14"/>
                    </a:cubicBezTo>
                    <a:cubicBezTo>
                      <a:pt x="18" y="14"/>
                      <a:pt x="18" y="14"/>
                      <a:pt x="18" y="14"/>
                    </a:cubicBezTo>
                    <a:cubicBezTo>
                      <a:pt x="0" y="14"/>
                      <a:pt x="0" y="14"/>
                      <a:pt x="0" y="14"/>
                    </a:cubicBezTo>
                    <a:cubicBezTo>
                      <a:pt x="0" y="14"/>
                      <a:pt x="0" y="14"/>
                      <a:pt x="0" y="14"/>
                    </a:cubicBezTo>
                    <a:cubicBezTo>
                      <a:pt x="0" y="11"/>
                      <a:pt x="4" y="0"/>
                      <a:pt x="32" y="0"/>
                    </a:cubicBezTo>
                    <a:cubicBezTo>
                      <a:pt x="59" y="0"/>
                      <a:pt x="64" y="11"/>
                      <a:pt x="64" y="14"/>
                    </a:cubicBezTo>
                    <a:close/>
                    <a:moveTo>
                      <a:pt x="0" y="20"/>
                    </a:moveTo>
                    <a:cubicBezTo>
                      <a:pt x="0" y="15"/>
                      <a:pt x="0" y="15"/>
                      <a:pt x="0" y="15"/>
                    </a:cubicBezTo>
                    <a:cubicBezTo>
                      <a:pt x="18" y="15"/>
                      <a:pt x="18" y="15"/>
                      <a:pt x="18" y="15"/>
                    </a:cubicBezTo>
                    <a:cubicBezTo>
                      <a:pt x="18" y="20"/>
                      <a:pt x="18" y="20"/>
                      <a:pt x="18" y="20"/>
                    </a:cubicBezTo>
                    <a:cubicBezTo>
                      <a:pt x="18" y="21"/>
                      <a:pt x="17" y="22"/>
                      <a:pt x="16" y="22"/>
                    </a:cubicBezTo>
                    <a:cubicBezTo>
                      <a:pt x="2" y="22"/>
                      <a:pt x="2" y="22"/>
                      <a:pt x="2" y="22"/>
                    </a:cubicBezTo>
                    <a:cubicBezTo>
                      <a:pt x="1" y="22"/>
                      <a:pt x="0" y="21"/>
                      <a:pt x="0" y="20"/>
                    </a:cubicBezTo>
                    <a:close/>
                    <a:moveTo>
                      <a:pt x="9" y="35"/>
                    </a:moveTo>
                    <a:cubicBezTo>
                      <a:pt x="9" y="36"/>
                      <a:pt x="8" y="36"/>
                      <a:pt x="8" y="36"/>
                    </a:cubicBezTo>
                    <a:cubicBezTo>
                      <a:pt x="1" y="36"/>
                      <a:pt x="1" y="36"/>
                      <a:pt x="1" y="36"/>
                    </a:cubicBezTo>
                    <a:cubicBezTo>
                      <a:pt x="0" y="36"/>
                      <a:pt x="0" y="36"/>
                      <a:pt x="0" y="35"/>
                    </a:cubicBezTo>
                    <a:cubicBezTo>
                      <a:pt x="0" y="28"/>
                      <a:pt x="0" y="28"/>
                      <a:pt x="0" y="28"/>
                    </a:cubicBezTo>
                    <a:cubicBezTo>
                      <a:pt x="0" y="27"/>
                      <a:pt x="0" y="27"/>
                      <a:pt x="1" y="27"/>
                    </a:cubicBezTo>
                    <a:cubicBezTo>
                      <a:pt x="8" y="27"/>
                      <a:pt x="8" y="27"/>
                      <a:pt x="8" y="27"/>
                    </a:cubicBezTo>
                    <a:cubicBezTo>
                      <a:pt x="8" y="27"/>
                      <a:pt x="9" y="27"/>
                      <a:pt x="9" y="28"/>
                    </a:cubicBezTo>
                    <a:lnTo>
                      <a:pt x="9" y="35"/>
                    </a:lnTo>
                    <a:close/>
                    <a:moveTo>
                      <a:pt x="16" y="49"/>
                    </a:moveTo>
                    <a:cubicBezTo>
                      <a:pt x="16" y="49"/>
                      <a:pt x="15" y="50"/>
                      <a:pt x="15" y="50"/>
                    </a:cubicBezTo>
                    <a:cubicBezTo>
                      <a:pt x="8" y="50"/>
                      <a:pt x="8" y="50"/>
                      <a:pt x="8" y="50"/>
                    </a:cubicBezTo>
                    <a:cubicBezTo>
                      <a:pt x="7" y="50"/>
                      <a:pt x="7" y="49"/>
                      <a:pt x="7" y="49"/>
                    </a:cubicBezTo>
                    <a:cubicBezTo>
                      <a:pt x="7" y="42"/>
                      <a:pt x="7" y="42"/>
                      <a:pt x="7" y="42"/>
                    </a:cubicBezTo>
                    <a:cubicBezTo>
                      <a:pt x="7" y="41"/>
                      <a:pt x="7" y="41"/>
                      <a:pt x="8" y="41"/>
                    </a:cubicBezTo>
                    <a:cubicBezTo>
                      <a:pt x="15" y="41"/>
                      <a:pt x="15" y="41"/>
                      <a:pt x="15" y="41"/>
                    </a:cubicBezTo>
                    <a:cubicBezTo>
                      <a:pt x="15" y="41"/>
                      <a:pt x="16" y="41"/>
                      <a:pt x="16" y="42"/>
                    </a:cubicBezTo>
                    <a:lnTo>
                      <a:pt x="16" y="49"/>
                    </a:lnTo>
                    <a:close/>
                    <a:moveTo>
                      <a:pt x="23" y="35"/>
                    </a:moveTo>
                    <a:cubicBezTo>
                      <a:pt x="23" y="36"/>
                      <a:pt x="22" y="36"/>
                      <a:pt x="21" y="36"/>
                    </a:cubicBezTo>
                    <a:cubicBezTo>
                      <a:pt x="15" y="36"/>
                      <a:pt x="15" y="36"/>
                      <a:pt x="15" y="36"/>
                    </a:cubicBezTo>
                    <a:cubicBezTo>
                      <a:pt x="14" y="36"/>
                      <a:pt x="13" y="36"/>
                      <a:pt x="13" y="35"/>
                    </a:cubicBezTo>
                    <a:cubicBezTo>
                      <a:pt x="13" y="28"/>
                      <a:pt x="13" y="28"/>
                      <a:pt x="13" y="28"/>
                    </a:cubicBezTo>
                    <a:cubicBezTo>
                      <a:pt x="13" y="27"/>
                      <a:pt x="14" y="27"/>
                      <a:pt x="15" y="27"/>
                    </a:cubicBezTo>
                    <a:cubicBezTo>
                      <a:pt x="21" y="27"/>
                      <a:pt x="21" y="27"/>
                      <a:pt x="21" y="27"/>
                    </a:cubicBezTo>
                    <a:cubicBezTo>
                      <a:pt x="22" y="27"/>
                      <a:pt x="23" y="27"/>
                      <a:pt x="23" y="28"/>
                    </a:cubicBezTo>
                    <a:lnTo>
                      <a:pt x="23" y="35"/>
                    </a:lnTo>
                    <a:close/>
                    <a:moveTo>
                      <a:pt x="29" y="49"/>
                    </a:moveTo>
                    <a:cubicBezTo>
                      <a:pt x="29" y="49"/>
                      <a:pt x="29" y="50"/>
                      <a:pt x="28" y="50"/>
                    </a:cubicBezTo>
                    <a:cubicBezTo>
                      <a:pt x="21" y="50"/>
                      <a:pt x="21" y="50"/>
                      <a:pt x="21" y="50"/>
                    </a:cubicBezTo>
                    <a:cubicBezTo>
                      <a:pt x="21" y="50"/>
                      <a:pt x="20" y="49"/>
                      <a:pt x="20" y="49"/>
                    </a:cubicBezTo>
                    <a:cubicBezTo>
                      <a:pt x="20" y="42"/>
                      <a:pt x="20" y="42"/>
                      <a:pt x="20" y="42"/>
                    </a:cubicBezTo>
                    <a:cubicBezTo>
                      <a:pt x="20" y="41"/>
                      <a:pt x="21" y="41"/>
                      <a:pt x="21" y="41"/>
                    </a:cubicBezTo>
                    <a:cubicBezTo>
                      <a:pt x="28" y="41"/>
                      <a:pt x="28" y="41"/>
                      <a:pt x="28" y="41"/>
                    </a:cubicBezTo>
                    <a:cubicBezTo>
                      <a:pt x="29" y="41"/>
                      <a:pt x="29" y="41"/>
                      <a:pt x="29" y="42"/>
                    </a:cubicBezTo>
                    <a:lnTo>
                      <a:pt x="29" y="49"/>
                    </a:lnTo>
                    <a:close/>
                    <a:moveTo>
                      <a:pt x="36" y="35"/>
                    </a:moveTo>
                    <a:cubicBezTo>
                      <a:pt x="36" y="36"/>
                      <a:pt x="36" y="36"/>
                      <a:pt x="35" y="36"/>
                    </a:cubicBezTo>
                    <a:cubicBezTo>
                      <a:pt x="28" y="36"/>
                      <a:pt x="28" y="36"/>
                      <a:pt x="28" y="36"/>
                    </a:cubicBezTo>
                    <a:cubicBezTo>
                      <a:pt x="28" y="36"/>
                      <a:pt x="27" y="36"/>
                      <a:pt x="27" y="35"/>
                    </a:cubicBezTo>
                    <a:cubicBezTo>
                      <a:pt x="27" y="28"/>
                      <a:pt x="27" y="28"/>
                      <a:pt x="27" y="28"/>
                    </a:cubicBezTo>
                    <a:cubicBezTo>
                      <a:pt x="27" y="27"/>
                      <a:pt x="28" y="27"/>
                      <a:pt x="28" y="27"/>
                    </a:cubicBezTo>
                    <a:cubicBezTo>
                      <a:pt x="35" y="27"/>
                      <a:pt x="35" y="27"/>
                      <a:pt x="35" y="27"/>
                    </a:cubicBezTo>
                    <a:cubicBezTo>
                      <a:pt x="36" y="27"/>
                      <a:pt x="36" y="27"/>
                      <a:pt x="36" y="28"/>
                    </a:cubicBezTo>
                    <a:lnTo>
                      <a:pt x="36" y="35"/>
                    </a:lnTo>
                    <a:close/>
                    <a:moveTo>
                      <a:pt x="43" y="49"/>
                    </a:moveTo>
                    <a:cubicBezTo>
                      <a:pt x="43" y="49"/>
                      <a:pt x="43" y="50"/>
                      <a:pt x="42" y="50"/>
                    </a:cubicBezTo>
                    <a:cubicBezTo>
                      <a:pt x="35" y="50"/>
                      <a:pt x="35" y="50"/>
                      <a:pt x="35" y="50"/>
                    </a:cubicBezTo>
                    <a:cubicBezTo>
                      <a:pt x="35" y="50"/>
                      <a:pt x="34" y="49"/>
                      <a:pt x="34" y="49"/>
                    </a:cubicBezTo>
                    <a:cubicBezTo>
                      <a:pt x="34" y="42"/>
                      <a:pt x="34" y="42"/>
                      <a:pt x="34" y="42"/>
                    </a:cubicBezTo>
                    <a:cubicBezTo>
                      <a:pt x="34" y="41"/>
                      <a:pt x="35" y="41"/>
                      <a:pt x="35" y="41"/>
                    </a:cubicBezTo>
                    <a:cubicBezTo>
                      <a:pt x="42" y="41"/>
                      <a:pt x="42" y="41"/>
                      <a:pt x="42" y="41"/>
                    </a:cubicBezTo>
                    <a:cubicBezTo>
                      <a:pt x="43" y="41"/>
                      <a:pt x="43" y="41"/>
                      <a:pt x="43" y="42"/>
                    </a:cubicBezTo>
                    <a:lnTo>
                      <a:pt x="43" y="49"/>
                    </a:lnTo>
                    <a:close/>
                    <a:moveTo>
                      <a:pt x="50" y="35"/>
                    </a:moveTo>
                    <a:cubicBezTo>
                      <a:pt x="50" y="36"/>
                      <a:pt x="50" y="36"/>
                      <a:pt x="49" y="36"/>
                    </a:cubicBezTo>
                    <a:cubicBezTo>
                      <a:pt x="42" y="36"/>
                      <a:pt x="42" y="36"/>
                      <a:pt x="42" y="36"/>
                    </a:cubicBezTo>
                    <a:cubicBezTo>
                      <a:pt x="41" y="36"/>
                      <a:pt x="41" y="36"/>
                      <a:pt x="41" y="35"/>
                    </a:cubicBezTo>
                    <a:cubicBezTo>
                      <a:pt x="41" y="28"/>
                      <a:pt x="41" y="28"/>
                      <a:pt x="41" y="28"/>
                    </a:cubicBezTo>
                    <a:cubicBezTo>
                      <a:pt x="41" y="27"/>
                      <a:pt x="41" y="27"/>
                      <a:pt x="42" y="27"/>
                    </a:cubicBezTo>
                    <a:cubicBezTo>
                      <a:pt x="49" y="27"/>
                      <a:pt x="49" y="27"/>
                      <a:pt x="49" y="27"/>
                    </a:cubicBezTo>
                    <a:cubicBezTo>
                      <a:pt x="50" y="27"/>
                      <a:pt x="50" y="27"/>
                      <a:pt x="50" y="28"/>
                    </a:cubicBezTo>
                    <a:lnTo>
                      <a:pt x="50" y="35"/>
                    </a:lnTo>
                    <a:close/>
                    <a:moveTo>
                      <a:pt x="64" y="20"/>
                    </a:moveTo>
                    <a:cubicBezTo>
                      <a:pt x="64" y="21"/>
                      <a:pt x="63" y="22"/>
                      <a:pt x="61" y="22"/>
                    </a:cubicBezTo>
                    <a:cubicBezTo>
                      <a:pt x="48" y="22"/>
                      <a:pt x="48" y="22"/>
                      <a:pt x="48" y="22"/>
                    </a:cubicBezTo>
                    <a:cubicBezTo>
                      <a:pt x="46" y="22"/>
                      <a:pt x="45" y="21"/>
                      <a:pt x="45" y="20"/>
                    </a:cubicBezTo>
                    <a:cubicBezTo>
                      <a:pt x="45" y="15"/>
                      <a:pt x="45" y="15"/>
                      <a:pt x="45" y="15"/>
                    </a:cubicBezTo>
                    <a:cubicBezTo>
                      <a:pt x="64" y="15"/>
                      <a:pt x="64" y="15"/>
                      <a:pt x="64" y="15"/>
                    </a:cubicBezTo>
                    <a:lnTo>
                      <a:pt x="64" y="20"/>
                    </a:lnTo>
                    <a:close/>
                    <a:moveTo>
                      <a:pt x="57" y="49"/>
                    </a:moveTo>
                    <a:cubicBezTo>
                      <a:pt x="57" y="49"/>
                      <a:pt x="56" y="50"/>
                      <a:pt x="56" y="50"/>
                    </a:cubicBezTo>
                    <a:cubicBezTo>
                      <a:pt x="49" y="50"/>
                      <a:pt x="49" y="50"/>
                      <a:pt x="49" y="50"/>
                    </a:cubicBezTo>
                    <a:cubicBezTo>
                      <a:pt x="48" y="50"/>
                      <a:pt x="48" y="49"/>
                      <a:pt x="48" y="49"/>
                    </a:cubicBezTo>
                    <a:cubicBezTo>
                      <a:pt x="48" y="42"/>
                      <a:pt x="48" y="42"/>
                      <a:pt x="48" y="42"/>
                    </a:cubicBezTo>
                    <a:cubicBezTo>
                      <a:pt x="48" y="41"/>
                      <a:pt x="48" y="41"/>
                      <a:pt x="49" y="41"/>
                    </a:cubicBezTo>
                    <a:cubicBezTo>
                      <a:pt x="56" y="41"/>
                      <a:pt x="56" y="41"/>
                      <a:pt x="56" y="41"/>
                    </a:cubicBezTo>
                    <a:cubicBezTo>
                      <a:pt x="56" y="41"/>
                      <a:pt x="57" y="41"/>
                      <a:pt x="57" y="42"/>
                    </a:cubicBezTo>
                    <a:lnTo>
                      <a:pt x="57" y="49"/>
                    </a:lnTo>
                    <a:close/>
                    <a:moveTo>
                      <a:pt x="64" y="35"/>
                    </a:moveTo>
                    <a:cubicBezTo>
                      <a:pt x="64" y="36"/>
                      <a:pt x="63" y="36"/>
                      <a:pt x="63" y="36"/>
                    </a:cubicBezTo>
                    <a:cubicBezTo>
                      <a:pt x="56" y="36"/>
                      <a:pt x="56" y="36"/>
                      <a:pt x="56" y="36"/>
                    </a:cubicBezTo>
                    <a:cubicBezTo>
                      <a:pt x="55" y="36"/>
                      <a:pt x="55" y="36"/>
                      <a:pt x="55" y="35"/>
                    </a:cubicBezTo>
                    <a:cubicBezTo>
                      <a:pt x="55" y="28"/>
                      <a:pt x="55" y="28"/>
                      <a:pt x="55" y="28"/>
                    </a:cubicBezTo>
                    <a:cubicBezTo>
                      <a:pt x="55" y="27"/>
                      <a:pt x="55" y="27"/>
                      <a:pt x="56" y="27"/>
                    </a:cubicBezTo>
                    <a:cubicBezTo>
                      <a:pt x="63" y="27"/>
                      <a:pt x="63" y="27"/>
                      <a:pt x="63" y="27"/>
                    </a:cubicBezTo>
                    <a:cubicBezTo>
                      <a:pt x="63" y="27"/>
                      <a:pt x="64" y="27"/>
                      <a:pt x="64" y="28"/>
                    </a:cubicBezTo>
                    <a:lnTo>
                      <a:pt x="64" y="35"/>
                    </a:lnTo>
                    <a:close/>
                  </a:path>
                </a:pathLst>
              </a:custGeom>
              <a:solidFill>
                <a:schemeClr val="bg1"/>
              </a:solidFill>
              <a:ln w="9525">
                <a:noFill/>
                <a:round/>
                <a:headEnd/>
                <a:tailEnd/>
              </a:ln>
            </p:spPr>
            <p:txBody>
              <a:bodyPr vert="horz" wrap="square" lIns="124358" tIns="62179" rIns="124358" bIns="62179" numCol="1" anchor="t" anchorCtr="0" compatLnSpc="1">
                <a:prstTxWarp prst="textNoShape">
                  <a:avLst/>
                </a:prstTxWarp>
              </a:bodyPr>
              <a:lstStyle/>
              <a:p>
                <a:endParaRPr lang="en-US"/>
              </a:p>
            </p:txBody>
          </p:sp>
        </p:grpSp>
      </p:grpSp>
      <p:pic>
        <p:nvPicPr>
          <p:cNvPr id="42" name="图片 4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178200" y="151827"/>
            <a:ext cx="1804473" cy="460907"/>
          </a:xfrm>
          <a:prstGeom prst="rect">
            <a:avLst/>
          </a:prstGeom>
        </p:spPr>
      </p:pic>
    </p:spTree>
    <p:extLst>
      <p:ext uri="{BB962C8B-B14F-4D97-AF65-F5344CB8AC3E}">
        <p14:creationId xmlns:p14="http://schemas.microsoft.com/office/powerpoint/2010/main" val="371236112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9144000" cy="5143500"/>
          </a:xfrm>
          <a:prstGeom prst="rect">
            <a:avLst/>
          </a:prstGeom>
          <a:gradFill flip="none" rotWithShape="1">
            <a:gsLst>
              <a:gs pos="0">
                <a:schemeClr val="bg1"/>
              </a:gs>
              <a:gs pos="50000">
                <a:schemeClr val="bg1">
                  <a:lumMod val="95000"/>
                </a:schemeClr>
              </a:gs>
              <a:gs pos="100000">
                <a:schemeClr val="bg1">
                  <a:lumMod val="8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spcCol="0" rtlCol="0" anchor="ctr"/>
          <a:lstStyle/>
          <a:p>
            <a:pPr algn="ctr"/>
            <a:endParaRPr lang="zh-CN" altLang="en-US"/>
          </a:p>
        </p:txBody>
      </p:sp>
      <p:pic>
        <p:nvPicPr>
          <p:cNvPr id="5" name="Picture 2" descr="F:\案例二\394\1.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9919" t="31282" r="51052" b="31477"/>
          <a:stretch/>
        </p:blipFill>
        <p:spPr bwMode="auto">
          <a:xfrm rot="21214532" flipH="1">
            <a:off x="-435985" y="-197304"/>
            <a:ext cx="2442770" cy="1580922"/>
          </a:xfrm>
          <a:prstGeom prst="rect">
            <a:avLst/>
          </a:prstGeom>
          <a:noFill/>
          <a:effectLst>
            <a:outerShdw blurRad="342900" dist="1397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5" name="Picture 2" descr="F:\案例二\394\1.png"/>
          <p:cNvPicPr preferRelativeResize="0">
            <a:picLocks noChangeArrowheads="1"/>
          </p:cNvPicPr>
          <p:nvPr/>
        </p:nvPicPr>
        <p:blipFill rotWithShape="1">
          <a:blip r:embed="rId3" cstate="print">
            <a:extLst>
              <a:ext uri="{28A0092B-C50C-407E-A947-70E740481C1C}">
                <a14:useLocalDpi xmlns:a14="http://schemas.microsoft.com/office/drawing/2010/main" val="0"/>
              </a:ext>
            </a:extLst>
          </a:blip>
          <a:srcRect l="414" t="29347" r="41232" b="70030"/>
          <a:stretch/>
        </p:blipFill>
        <p:spPr bwMode="auto">
          <a:xfrm>
            <a:off x="0" y="5107500"/>
            <a:ext cx="9144000" cy="54000"/>
          </a:xfrm>
          <a:prstGeom prst="rect">
            <a:avLst/>
          </a:prstGeom>
          <a:noFill/>
          <a:effectLst>
            <a:outerShdw blurRad="342900" dist="139700" dir="12060000" sx="102000" sy="102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6" name="Picture 4" descr="G:\稻壳儿\5\miracomunicazione\shadow3.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V="1">
            <a:off x="0" y="4733924"/>
            <a:ext cx="9144000" cy="373574"/>
          </a:xfrm>
          <a:prstGeom prst="rect">
            <a:avLst/>
          </a:prstGeom>
          <a:noFill/>
          <a:extLst>
            <a:ext uri="{909E8E84-426E-40DD-AFC4-6F175D3DCCD1}">
              <a14:hiddenFill xmlns:a14="http://schemas.microsoft.com/office/drawing/2010/main">
                <a:solidFill>
                  <a:srgbClr val="FFFFFF"/>
                </a:solidFill>
              </a14:hiddenFill>
            </a:ext>
          </a:extLst>
        </p:spPr>
      </p:pic>
      <p:grpSp>
        <p:nvGrpSpPr>
          <p:cNvPr id="29" name="Group 96"/>
          <p:cNvGrpSpPr/>
          <p:nvPr/>
        </p:nvGrpSpPr>
        <p:grpSpPr>
          <a:xfrm>
            <a:off x="4727827" y="1868455"/>
            <a:ext cx="1898917" cy="559454"/>
            <a:chOff x="6303767" y="2491272"/>
            <a:chExt cx="2531889" cy="745939"/>
          </a:xfrm>
        </p:grpSpPr>
        <p:sp>
          <p:nvSpPr>
            <p:cNvPr id="30" name="Rounded Rectangle 97"/>
            <p:cNvSpPr/>
            <p:nvPr/>
          </p:nvSpPr>
          <p:spPr>
            <a:xfrm>
              <a:off x="6303767" y="2491272"/>
              <a:ext cx="2531889" cy="745939"/>
            </a:xfrm>
            <a:prstGeom prst="roundRect">
              <a:avLst>
                <a:gd name="adj" fmla="val 50000"/>
              </a:avLst>
            </a:prstGeom>
            <a:solidFill>
              <a:srgbClr val="0A47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38"/>
              <a:endParaRPr lang="id-ID" sz="1400">
                <a:solidFill>
                  <a:srgbClr val="FFFFFF"/>
                </a:solidFill>
                <a:latin typeface="微软雅黑" pitchFamily="34" charset="-122"/>
                <a:ea typeface="微软雅黑" pitchFamily="34" charset="-122"/>
              </a:endParaRPr>
            </a:p>
          </p:txBody>
        </p:sp>
        <p:sp>
          <p:nvSpPr>
            <p:cNvPr id="31" name="Oval 98"/>
            <p:cNvSpPr/>
            <p:nvPr/>
          </p:nvSpPr>
          <p:spPr>
            <a:xfrm>
              <a:off x="8200549" y="2596756"/>
              <a:ext cx="522135" cy="52619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38"/>
              <a:endParaRPr lang="en-US" sz="1400" dirty="0">
                <a:solidFill>
                  <a:srgbClr val="A6A6A6"/>
                </a:solidFill>
                <a:latin typeface="微软雅黑" pitchFamily="34" charset="-122"/>
                <a:ea typeface="微软雅黑" pitchFamily="34" charset="-122"/>
              </a:endParaRPr>
            </a:p>
          </p:txBody>
        </p:sp>
        <p:sp>
          <p:nvSpPr>
            <p:cNvPr id="38" name="Text Placeholder 33"/>
            <p:cNvSpPr txBox="1">
              <a:spLocks/>
            </p:cNvSpPr>
            <p:nvPr/>
          </p:nvSpPr>
          <p:spPr>
            <a:xfrm>
              <a:off x="7190232" y="2726474"/>
              <a:ext cx="891592" cy="280177"/>
            </a:xfrm>
            <a:prstGeom prst="rect">
              <a:avLst/>
            </a:prstGeom>
          </p:spPr>
          <p:txBody>
            <a:bodyPr lIns="0" tIns="0" rIns="0" bIns="0" anchor="ct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r">
                <a:buNone/>
              </a:pPr>
              <a:r>
                <a:rPr lang="en-AU" sz="1000" b="1" dirty="0">
                  <a:solidFill>
                    <a:srgbClr val="FFFFFF"/>
                  </a:solidFill>
                  <a:latin typeface="微软雅黑" pitchFamily="34" charset="-122"/>
                  <a:ea typeface="微软雅黑" pitchFamily="34" charset="-122"/>
                </a:rPr>
                <a:t>1.520K</a:t>
              </a:r>
            </a:p>
          </p:txBody>
        </p:sp>
      </p:grpSp>
      <p:grpSp>
        <p:nvGrpSpPr>
          <p:cNvPr id="39" name="Group 100"/>
          <p:cNvGrpSpPr/>
          <p:nvPr/>
        </p:nvGrpSpPr>
        <p:grpSpPr>
          <a:xfrm>
            <a:off x="4977212" y="2426802"/>
            <a:ext cx="2441177" cy="551298"/>
            <a:chOff x="6636280" y="3235736"/>
            <a:chExt cx="3254903" cy="735064"/>
          </a:xfrm>
        </p:grpSpPr>
        <p:sp>
          <p:nvSpPr>
            <p:cNvPr id="40" name="Rounded Rectangle 101"/>
            <p:cNvSpPr/>
            <p:nvPr/>
          </p:nvSpPr>
          <p:spPr>
            <a:xfrm>
              <a:off x="6636280" y="3235736"/>
              <a:ext cx="3254903" cy="735064"/>
            </a:xfrm>
            <a:prstGeom prst="roundRect">
              <a:avLst>
                <a:gd name="adj" fmla="val 50000"/>
              </a:avLst>
            </a:prstGeom>
            <a:solidFill>
              <a:srgbClr val="0576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38"/>
              <a:endParaRPr lang="id-ID" sz="1400">
                <a:solidFill>
                  <a:srgbClr val="FFFFFF"/>
                </a:solidFill>
                <a:latin typeface="微软雅黑" pitchFamily="34" charset="-122"/>
                <a:ea typeface="微软雅黑" pitchFamily="34" charset="-122"/>
              </a:endParaRPr>
            </a:p>
          </p:txBody>
        </p:sp>
        <p:sp>
          <p:nvSpPr>
            <p:cNvPr id="41" name="Oval 102"/>
            <p:cNvSpPr/>
            <p:nvPr/>
          </p:nvSpPr>
          <p:spPr>
            <a:xfrm>
              <a:off x="9246908" y="3339663"/>
              <a:ext cx="522135" cy="52619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738"/>
              <a:endParaRPr lang="en-US" sz="1400" dirty="0">
                <a:solidFill>
                  <a:srgbClr val="595959"/>
                </a:solidFill>
                <a:latin typeface="微软雅黑" pitchFamily="34" charset="-122"/>
                <a:ea typeface="微软雅黑" pitchFamily="34" charset="-122"/>
              </a:endParaRPr>
            </a:p>
          </p:txBody>
        </p:sp>
        <p:sp>
          <p:nvSpPr>
            <p:cNvPr id="42" name="Text Placeholder 33"/>
            <p:cNvSpPr txBox="1">
              <a:spLocks/>
            </p:cNvSpPr>
            <p:nvPr/>
          </p:nvSpPr>
          <p:spPr>
            <a:xfrm>
              <a:off x="8233176" y="3469355"/>
              <a:ext cx="891592" cy="280177"/>
            </a:xfrm>
            <a:prstGeom prst="rect">
              <a:avLst/>
            </a:prstGeom>
          </p:spPr>
          <p:txBody>
            <a:bodyPr lIns="0" tIns="0" rIns="0" bIns="0" anchor="ct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r">
                <a:buNone/>
              </a:pPr>
              <a:r>
                <a:rPr lang="en-AU" sz="1000" b="1" dirty="0">
                  <a:solidFill>
                    <a:srgbClr val="FFFFFF"/>
                  </a:solidFill>
                  <a:latin typeface="微软雅黑" pitchFamily="34" charset="-122"/>
                  <a:ea typeface="微软雅黑" pitchFamily="34" charset="-122"/>
                </a:rPr>
                <a:t>2.983K</a:t>
              </a:r>
            </a:p>
          </p:txBody>
        </p:sp>
      </p:grpSp>
      <p:grpSp>
        <p:nvGrpSpPr>
          <p:cNvPr id="47" name="Group 104"/>
          <p:cNvGrpSpPr/>
          <p:nvPr/>
        </p:nvGrpSpPr>
        <p:grpSpPr>
          <a:xfrm>
            <a:off x="4626262" y="2977723"/>
            <a:ext cx="3507305" cy="558727"/>
            <a:chOff x="6168348" y="3970295"/>
            <a:chExt cx="4676406" cy="744969"/>
          </a:xfrm>
        </p:grpSpPr>
        <p:sp>
          <p:nvSpPr>
            <p:cNvPr id="48" name="Rounded Rectangle 105"/>
            <p:cNvSpPr/>
            <p:nvPr/>
          </p:nvSpPr>
          <p:spPr>
            <a:xfrm>
              <a:off x="6168348" y="3970295"/>
              <a:ext cx="4676406" cy="744969"/>
            </a:xfrm>
            <a:prstGeom prst="roundRect">
              <a:avLst>
                <a:gd name="adj" fmla="val 50000"/>
              </a:avLst>
            </a:prstGeom>
            <a:solidFill>
              <a:srgbClr val="0A47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38"/>
              <a:endParaRPr lang="id-ID" sz="1400">
                <a:solidFill>
                  <a:srgbClr val="262626"/>
                </a:solidFill>
                <a:latin typeface="微软雅黑" pitchFamily="34" charset="-122"/>
                <a:ea typeface="微软雅黑" pitchFamily="34" charset="-122"/>
              </a:endParaRPr>
            </a:p>
          </p:txBody>
        </p:sp>
        <p:sp>
          <p:nvSpPr>
            <p:cNvPr id="49" name="Oval 106"/>
            <p:cNvSpPr/>
            <p:nvPr/>
          </p:nvSpPr>
          <p:spPr>
            <a:xfrm>
              <a:off x="10208203" y="4083582"/>
              <a:ext cx="522135" cy="52619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38"/>
              <a:endParaRPr lang="en-US" sz="1400" dirty="0">
                <a:solidFill>
                  <a:srgbClr val="262626"/>
                </a:solidFill>
                <a:latin typeface="微软雅黑" pitchFamily="34" charset="-122"/>
                <a:ea typeface="微软雅黑" pitchFamily="34" charset="-122"/>
              </a:endParaRPr>
            </a:p>
          </p:txBody>
        </p:sp>
        <p:sp>
          <p:nvSpPr>
            <p:cNvPr id="50" name="Text Placeholder 33"/>
            <p:cNvSpPr txBox="1">
              <a:spLocks/>
            </p:cNvSpPr>
            <p:nvPr/>
          </p:nvSpPr>
          <p:spPr>
            <a:xfrm>
              <a:off x="9199951" y="4206592"/>
              <a:ext cx="891592" cy="280177"/>
            </a:xfrm>
            <a:prstGeom prst="rect">
              <a:avLst/>
            </a:prstGeom>
          </p:spPr>
          <p:txBody>
            <a:bodyPr lIns="0" tIns="0" rIns="0" bIns="0" anchor="ct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r">
                <a:buNone/>
              </a:pPr>
              <a:r>
                <a:rPr lang="en-AU" sz="1000" b="1" dirty="0">
                  <a:solidFill>
                    <a:srgbClr val="FFFFFF"/>
                  </a:solidFill>
                  <a:latin typeface="微软雅黑" pitchFamily="34" charset="-122"/>
                  <a:ea typeface="微软雅黑" pitchFamily="34" charset="-122"/>
                </a:rPr>
                <a:t>3.071K</a:t>
              </a:r>
            </a:p>
          </p:txBody>
        </p:sp>
      </p:grpSp>
      <p:grpSp>
        <p:nvGrpSpPr>
          <p:cNvPr id="52" name="Group 108"/>
          <p:cNvGrpSpPr/>
          <p:nvPr/>
        </p:nvGrpSpPr>
        <p:grpSpPr>
          <a:xfrm>
            <a:off x="4879172" y="3536448"/>
            <a:ext cx="2114226" cy="550192"/>
            <a:chOff x="6505563" y="4715263"/>
            <a:chExt cx="2818968" cy="733589"/>
          </a:xfrm>
        </p:grpSpPr>
        <p:sp>
          <p:nvSpPr>
            <p:cNvPr id="53" name="Rounded Rectangle 109"/>
            <p:cNvSpPr/>
            <p:nvPr/>
          </p:nvSpPr>
          <p:spPr>
            <a:xfrm>
              <a:off x="6505563" y="4715263"/>
              <a:ext cx="2818968" cy="733589"/>
            </a:xfrm>
            <a:prstGeom prst="roundRect">
              <a:avLst>
                <a:gd name="adj" fmla="val 50000"/>
              </a:avLst>
            </a:prstGeom>
            <a:solidFill>
              <a:srgbClr val="0576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38"/>
              <a:endParaRPr lang="id-ID" sz="1400">
                <a:solidFill>
                  <a:srgbClr val="FFFFFF"/>
                </a:solidFill>
                <a:latin typeface="微软雅黑" pitchFamily="34" charset="-122"/>
                <a:ea typeface="微软雅黑" pitchFamily="34" charset="-122"/>
              </a:endParaRPr>
            </a:p>
          </p:txBody>
        </p:sp>
        <p:sp>
          <p:nvSpPr>
            <p:cNvPr id="54" name="Oval 111"/>
            <p:cNvSpPr/>
            <p:nvPr/>
          </p:nvSpPr>
          <p:spPr>
            <a:xfrm>
              <a:off x="8691320" y="4818959"/>
              <a:ext cx="522135" cy="52619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38"/>
              <a:endParaRPr lang="en-US" sz="1400" dirty="0">
                <a:solidFill>
                  <a:srgbClr val="68C100"/>
                </a:solidFill>
                <a:latin typeface="微软雅黑" pitchFamily="34" charset="-122"/>
                <a:ea typeface="微软雅黑" pitchFamily="34" charset="-122"/>
              </a:endParaRPr>
            </a:p>
          </p:txBody>
        </p:sp>
        <p:sp>
          <p:nvSpPr>
            <p:cNvPr id="55" name="Text Placeholder 33"/>
            <p:cNvSpPr txBox="1">
              <a:spLocks/>
            </p:cNvSpPr>
            <p:nvPr/>
          </p:nvSpPr>
          <p:spPr>
            <a:xfrm>
              <a:off x="7688652" y="4935227"/>
              <a:ext cx="891592" cy="280177"/>
            </a:xfrm>
            <a:prstGeom prst="rect">
              <a:avLst/>
            </a:prstGeom>
          </p:spPr>
          <p:txBody>
            <a:bodyPr lIns="0" tIns="0" rIns="0" bIns="0" anchor="ct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r">
                <a:buNone/>
              </a:pPr>
              <a:r>
                <a:rPr lang="en-AU" sz="1000" b="1" dirty="0">
                  <a:solidFill>
                    <a:srgbClr val="FFFFFF"/>
                  </a:solidFill>
                  <a:latin typeface="微软雅黑" pitchFamily="34" charset="-122"/>
                  <a:ea typeface="微软雅黑" pitchFamily="34" charset="-122"/>
                </a:rPr>
                <a:t>1.880K</a:t>
              </a:r>
            </a:p>
          </p:txBody>
        </p:sp>
      </p:grpSp>
      <p:sp>
        <p:nvSpPr>
          <p:cNvPr id="56" name="椭圆 55"/>
          <p:cNvSpPr/>
          <p:nvPr/>
        </p:nvSpPr>
        <p:spPr>
          <a:xfrm>
            <a:off x="6140476" y="1930740"/>
            <a:ext cx="411476" cy="411476"/>
          </a:xfrm>
          <a:prstGeom prst="ellipse">
            <a:avLst/>
          </a:prstGeom>
          <a:gradFill flip="none" rotWithShape="1">
            <a:gsLst>
              <a:gs pos="100000">
                <a:srgbClr val="FCFCFC"/>
              </a:gs>
              <a:gs pos="0">
                <a:srgbClr val="CCCCCC"/>
              </a:gs>
            </a:gsLst>
            <a:lin ang="7200000" scaled="0"/>
            <a:tileRect/>
          </a:gra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b="1">
              <a:solidFill>
                <a:schemeClr val="bg1"/>
              </a:solidFill>
              <a:effectLst>
                <a:outerShdw blurRad="38100" dist="38100" dir="2700000" algn="tl">
                  <a:srgbClr val="000000">
                    <a:alpha val="43137"/>
                  </a:srgbClr>
                </a:outerShdw>
              </a:effectLst>
            </a:endParaRPr>
          </a:p>
        </p:txBody>
      </p:sp>
      <p:sp>
        <p:nvSpPr>
          <p:cNvPr id="57" name="椭圆 56"/>
          <p:cNvSpPr/>
          <p:nvPr/>
        </p:nvSpPr>
        <p:spPr>
          <a:xfrm>
            <a:off x="6929048" y="2493978"/>
            <a:ext cx="411476" cy="411476"/>
          </a:xfrm>
          <a:prstGeom prst="ellipse">
            <a:avLst/>
          </a:prstGeom>
          <a:gradFill flip="none" rotWithShape="1">
            <a:gsLst>
              <a:gs pos="100000">
                <a:srgbClr val="FCFCFC"/>
              </a:gs>
              <a:gs pos="0">
                <a:srgbClr val="CCCCCC"/>
              </a:gs>
            </a:gsLst>
            <a:lin ang="7200000" scaled="0"/>
            <a:tileRect/>
          </a:gra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b="1">
              <a:solidFill>
                <a:schemeClr val="bg1"/>
              </a:solidFill>
              <a:effectLst>
                <a:outerShdw blurRad="38100" dist="38100" dir="2700000" algn="tl">
                  <a:srgbClr val="000000">
                    <a:alpha val="43137"/>
                  </a:srgbClr>
                </a:outerShdw>
              </a:effectLst>
            </a:endParaRPr>
          </a:p>
        </p:txBody>
      </p:sp>
      <p:sp>
        <p:nvSpPr>
          <p:cNvPr id="58" name="椭圆 57"/>
          <p:cNvSpPr/>
          <p:nvPr/>
        </p:nvSpPr>
        <p:spPr>
          <a:xfrm>
            <a:off x="7656154" y="3054274"/>
            <a:ext cx="411476" cy="411476"/>
          </a:xfrm>
          <a:prstGeom prst="ellipse">
            <a:avLst/>
          </a:prstGeom>
          <a:gradFill flip="none" rotWithShape="1">
            <a:gsLst>
              <a:gs pos="100000">
                <a:srgbClr val="FCFCFC"/>
              </a:gs>
              <a:gs pos="0">
                <a:srgbClr val="CCCCCC"/>
              </a:gs>
            </a:gsLst>
            <a:lin ang="7200000" scaled="0"/>
            <a:tileRect/>
          </a:gra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b="1">
              <a:solidFill>
                <a:schemeClr val="bg1"/>
              </a:solidFill>
              <a:effectLst>
                <a:outerShdw blurRad="38100" dist="38100" dir="2700000" algn="tl">
                  <a:srgbClr val="000000">
                    <a:alpha val="43137"/>
                  </a:srgbClr>
                </a:outerShdw>
              </a:effectLst>
            </a:endParaRPr>
          </a:p>
        </p:txBody>
      </p:sp>
      <p:sp>
        <p:nvSpPr>
          <p:cNvPr id="59" name="椭圆 58"/>
          <p:cNvSpPr/>
          <p:nvPr/>
        </p:nvSpPr>
        <p:spPr>
          <a:xfrm>
            <a:off x="6492145" y="3597393"/>
            <a:ext cx="411476" cy="411476"/>
          </a:xfrm>
          <a:prstGeom prst="ellipse">
            <a:avLst/>
          </a:prstGeom>
          <a:gradFill flip="none" rotWithShape="1">
            <a:gsLst>
              <a:gs pos="100000">
                <a:srgbClr val="FCFCFC"/>
              </a:gs>
              <a:gs pos="0">
                <a:srgbClr val="CCCCCC"/>
              </a:gs>
            </a:gsLst>
            <a:lin ang="7200000" scaled="0"/>
            <a:tileRect/>
          </a:gra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b="1">
              <a:solidFill>
                <a:schemeClr val="bg1"/>
              </a:solidFill>
              <a:effectLst>
                <a:outerShdw blurRad="38100" dist="38100" dir="2700000" algn="tl">
                  <a:srgbClr val="000000">
                    <a:alpha val="43137"/>
                  </a:srgbClr>
                </a:outerShdw>
              </a:effectLst>
            </a:endParaRPr>
          </a:p>
        </p:txBody>
      </p:sp>
      <p:sp>
        <p:nvSpPr>
          <p:cNvPr id="60" name="椭圆 59"/>
          <p:cNvSpPr/>
          <p:nvPr/>
        </p:nvSpPr>
        <p:spPr>
          <a:xfrm>
            <a:off x="1080346" y="3422137"/>
            <a:ext cx="411476" cy="411476"/>
          </a:xfrm>
          <a:prstGeom prst="ellipse">
            <a:avLst/>
          </a:prstGeom>
          <a:gradFill flip="none" rotWithShape="1">
            <a:gsLst>
              <a:gs pos="100000">
                <a:srgbClr val="FCFCFC"/>
              </a:gs>
              <a:gs pos="0">
                <a:srgbClr val="CCCCCC"/>
              </a:gs>
            </a:gsLst>
            <a:lin ang="7200000" scaled="0"/>
            <a:tileRect/>
          </a:gra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b="1">
              <a:solidFill>
                <a:schemeClr val="bg1"/>
              </a:solidFill>
              <a:effectLst>
                <a:outerShdw blurRad="38100" dist="38100" dir="2700000" algn="tl">
                  <a:srgbClr val="000000">
                    <a:alpha val="43137"/>
                  </a:srgbClr>
                </a:outerShdw>
              </a:effectLst>
            </a:endParaRPr>
          </a:p>
        </p:txBody>
      </p:sp>
      <p:sp>
        <p:nvSpPr>
          <p:cNvPr id="61" name="椭圆 60"/>
          <p:cNvSpPr/>
          <p:nvPr/>
        </p:nvSpPr>
        <p:spPr>
          <a:xfrm>
            <a:off x="1080346" y="4044215"/>
            <a:ext cx="411476" cy="411476"/>
          </a:xfrm>
          <a:prstGeom prst="ellipse">
            <a:avLst/>
          </a:prstGeom>
          <a:gradFill flip="none" rotWithShape="1">
            <a:gsLst>
              <a:gs pos="100000">
                <a:srgbClr val="FCFCFC"/>
              </a:gs>
              <a:gs pos="0">
                <a:srgbClr val="CCCCCC"/>
              </a:gs>
            </a:gsLst>
            <a:lin ang="7200000" scaled="0"/>
            <a:tileRect/>
          </a:gra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b="1">
              <a:solidFill>
                <a:schemeClr val="bg1"/>
              </a:solidFill>
              <a:effectLst>
                <a:outerShdw blurRad="38100" dist="38100" dir="2700000" algn="tl">
                  <a:srgbClr val="000000">
                    <a:alpha val="43137"/>
                  </a:srgbClr>
                </a:outerShdw>
              </a:effectLst>
            </a:endParaRPr>
          </a:p>
        </p:txBody>
      </p:sp>
      <p:sp>
        <p:nvSpPr>
          <p:cNvPr id="62" name="Rounded Rectangle 113"/>
          <p:cNvSpPr/>
          <p:nvPr/>
        </p:nvSpPr>
        <p:spPr>
          <a:xfrm>
            <a:off x="1090593" y="2657992"/>
            <a:ext cx="2089700" cy="538447"/>
          </a:xfrm>
          <a:prstGeom prst="roundRect">
            <a:avLst>
              <a:gd name="adj" fmla="val 0"/>
            </a:avLst>
          </a:prstGeom>
          <a:solidFill>
            <a:srgbClr val="0A4776"/>
          </a:solidFill>
          <a:ln>
            <a:noFill/>
          </a:ln>
        </p:spPr>
        <p:style>
          <a:lnRef idx="2">
            <a:schemeClr val="accent1">
              <a:shade val="50000"/>
            </a:schemeClr>
          </a:lnRef>
          <a:fillRef idx="1">
            <a:schemeClr val="accent1"/>
          </a:fillRef>
          <a:effectRef idx="0">
            <a:schemeClr val="accent1"/>
          </a:effectRef>
          <a:fontRef idx="minor">
            <a:schemeClr val="lt1"/>
          </a:fontRef>
        </p:style>
        <p:txBody>
          <a:bodyPr lIns="134997" tIns="34289" rIns="134997" bIns="34289" rtlCol="0" anchor="ctr"/>
          <a:lstStyle/>
          <a:p>
            <a:pPr defTabSz="685738">
              <a:lnSpc>
                <a:spcPct val="130000"/>
              </a:lnSpc>
            </a:pPr>
            <a:r>
              <a:rPr lang="en-US" sz="800" dirty="0">
                <a:solidFill>
                  <a:schemeClr val="bg1"/>
                </a:solidFill>
              </a:rPr>
              <a:t>Wafer sweet roll I love jelly </a:t>
            </a:r>
            <a:r>
              <a:rPr lang="en-US" sz="800" dirty="0" err="1">
                <a:solidFill>
                  <a:schemeClr val="bg1"/>
                </a:solidFill>
              </a:rPr>
              <a:t>danish</a:t>
            </a:r>
            <a:r>
              <a:rPr lang="en-US" sz="800" dirty="0">
                <a:solidFill>
                  <a:schemeClr val="bg1"/>
                </a:solidFill>
              </a:rPr>
              <a:t>  cake jelly wafer lemon drops roll sesame cake. </a:t>
            </a:r>
          </a:p>
        </p:txBody>
      </p:sp>
      <p:grpSp>
        <p:nvGrpSpPr>
          <p:cNvPr id="63" name="Group 114"/>
          <p:cNvGrpSpPr/>
          <p:nvPr/>
        </p:nvGrpSpPr>
        <p:grpSpPr>
          <a:xfrm>
            <a:off x="3829050" y="1408028"/>
            <a:ext cx="1485900" cy="3077538"/>
            <a:chOff x="5105400" y="1920234"/>
            <a:chExt cx="1981200" cy="4103384"/>
          </a:xfrm>
        </p:grpSpPr>
        <p:sp>
          <p:nvSpPr>
            <p:cNvPr id="64" name="Freeform 5"/>
            <p:cNvSpPr>
              <a:spLocks/>
            </p:cNvSpPr>
            <p:nvPr/>
          </p:nvSpPr>
          <p:spPr bwMode="auto">
            <a:xfrm>
              <a:off x="5105400" y="1920234"/>
              <a:ext cx="1981200" cy="4103384"/>
            </a:xfrm>
            <a:custGeom>
              <a:avLst/>
              <a:gdLst>
                <a:gd name="T0" fmla="*/ 852 w 852"/>
                <a:gd name="T1" fmla="*/ 1682 h 1768"/>
                <a:gd name="T2" fmla="*/ 766 w 852"/>
                <a:gd name="T3" fmla="*/ 1768 h 1768"/>
                <a:gd name="T4" fmla="*/ 86 w 852"/>
                <a:gd name="T5" fmla="*/ 1768 h 1768"/>
                <a:gd name="T6" fmla="*/ 0 w 852"/>
                <a:gd name="T7" fmla="*/ 1682 h 1768"/>
                <a:gd name="T8" fmla="*/ 0 w 852"/>
                <a:gd name="T9" fmla="*/ 86 h 1768"/>
                <a:gd name="T10" fmla="*/ 86 w 852"/>
                <a:gd name="T11" fmla="*/ 0 h 1768"/>
                <a:gd name="T12" fmla="*/ 766 w 852"/>
                <a:gd name="T13" fmla="*/ 0 h 1768"/>
                <a:gd name="T14" fmla="*/ 852 w 852"/>
                <a:gd name="T15" fmla="*/ 86 h 1768"/>
                <a:gd name="T16" fmla="*/ 852 w 852"/>
                <a:gd name="T17" fmla="*/ 1682 h 1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52" h="1768">
                  <a:moveTo>
                    <a:pt x="852" y="1682"/>
                  </a:moveTo>
                  <a:cubicBezTo>
                    <a:pt x="852" y="1730"/>
                    <a:pt x="813" y="1768"/>
                    <a:pt x="766" y="1768"/>
                  </a:cubicBezTo>
                  <a:cubicBezTo>
                    <a:pt x="86" y="1768"/>
                    <a:pt x="86" y="1768"/>
                    <a:pt x="86" y="1768"/>
                  </a:cubicBezTo>
                  <a:cubicBezTo>
                    <a:pt x="39" y="1768"/>
                    <a:pt x="0" y="1730"/>
                    <a:pt x="0" y="1682"/>
                  </a:cubicBezTo>
                  <a:cubicBezTo>
                    <a:pt x="0" y="86"/>
                    <a:pt x="0" y="86"/>
                    <a:pt x="0" y="86"/>
                  </a:cubicBezTo>
                  <a:cubicBezTo>
                    <a:pt x="0" y="39"/>
                    <a:pt x="39" y="0"/>
                    <a:pt x="86" y="0"/>
                  </a:cubicBezTo>
                  <a:cubicBezTo>
                    <a:pt x="766" y="0"/>
                    <a:pt x="766" y="0"/>
                    <a:pt x="766" y="0"/>
                  </a:cubicBezTo>
                  <a:cubicBezTo>
                    <a:pt x="813" y="0"/>
                    <a:pt x="852" y="39"/>
                    <a:pt x="852" y="86"/>
                  </a:cubicBezTo>
                  <a:lnTo>
                    <a:pt x="852" y="1682"/>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738"/>
              <a:endParaRPr lang="en-US" sz="1400">
                <a:solidFill>
                  <a:srgbClr val="262526"/>
                </a:solidFill>
              </a:endParaRPr>
            </a:p>
          </p:txBody>
        </p:sp>
        <p:sp>
          <p:nvSpPr>
            <p:cNvPr id="65" name="Freeform 6"/>
            <p:cNvSpPr>
              <a:spLocks/>
            </p:cNvSpPr>
            <p:nvPr/>
          </p:nvSpPr>
          <p:spPr bwMode="auto">
            <a:xfrm>
              <a:off x="5129516" y="1942495"/>
              <a:ext cx="1936679" cy="4060718"/>
            </a:xfrm>
            <a:custGeom>
              <a:avLst/>
              <a:gdLst>
                <a:gd name="T0" fmla="*/ 76 w 833"/>
                <a:gd name="T1" fmla="*/ 1750 h 1750"/>
                <a:gd name="T2" fmla="*/ 0 w 833"/>
                <a:gd name="T3" fmla="*/ 1673 h 1750"/>
                <a:gd name="T4" fmla="*/ 0 w 833"/>
                <a:gd name="T5" fmla="*/ 77 h 1750"/>
                <a:gd name="T6" fmla="*/ 76 w 833"/>
                <a:gd name="T7" fmla="*/ 0 h 1750"/>
                <a:gd name="T8" fmla="*/ 756 w 833"/>
                <a:gd name="T9" fmla="*/ 0 h 1750"/>
                <a:gd name="T10" fmla="*/ 833 w 833"/>
                <a:gd name="T11" fmla="*/ 77 h 1750"/>
                <a:gd name="T12" fmla="*/ 833 w 833"/>
                <a:gd name="T13" fmla="*/ 1673 h 1750"/>
                <a:gd name="T14" fmla="*/ 756 w 833"/>
                <a:gd name="T15" fmla="*/ 1750 h 1750"/>
                <a:gd name="T16" fmla="*/ 76 w 833"/>
                <a:gd name="T17" fmla="*/ 1750 h 1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33" h="1750">
                  <a:moveTo>
                    <a:pt x="76" y="1750"/>
                  </a:moveTo>
                  <a:cubicBezTo>
                    <a:pt x="34" y="1750"/>
                    <a:pt x="0" y="1716"/>
                    <a:pt x="0" y="1673"/>
                  </a:cubicBezTo>
                  <a:cubicBezTo>
                    <a:pt x="0" y="77"/>
                    <a:pt x="0" y="77"/>
                    <a:pt x="0" y="77"/>
                  </a:cubicBezTo>
                  <a:cubicBezTo>
                    <a:pt x="0" y="35"/>
                    <a:pt x="34" y="0"/>
                    <a:pt x="76" y="0"/>
                  </a:cubicBezTo>
                  <a:cubicBezTo>
                    <a:pt x="756" y="0"/>
                    <a:pt x="756" y="0"/>
                    <a:pt x="756" y="0"/>
                  </a:cubicBezTo>
                  <a:cubicBezTo>
                    <a:pt x="798" y="0"/>
                    <a:pt x="833" y="35"/>
                    <a:pt x="833" y="77"/>
                  </a:cubicBezTo>
                  <a:cubicBezTo>
                    <a:pt x="833" y="1673"/>
                    <a:pt x="833" y="1673"/>
                    <a:pt x="833" y="1673"/>
                  </a:cubicBezTo>
                  <a:cubicBezTo>
                    <a:pt x="833" y="1716"/>
                    <a:pt x="798" y="1750"/>
                    <a:pt x="756" y="1750"/>
                  </a:cubicBezTo>
                  <a:lnTo>
                    <a:pt x="76" y="1750"/>
                  </a:lnTo>
                  <a:close/>
                </a:path>
              </a:pathLst>
            </a:custGeom>
            <a:solidFill>
              <a:srgbClr val="18181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738"/>
              <a:endParaRPr lang="en-US" sz="1400">
                <a:solidFill>
                  <a:srgbClr val="262526"/>
                </a:solidFill>
              </a:endParaRPr>
            </a:p>
          </p:txBody>
        </p:sp>
        <p:sp>
          <p:nvSpPr>
            <p:cNvPr id="66" name="Oval 7"/>
            <p:cNvSpPr>
              <a:spLocks noChangeArrowheads="1"/>
            </p:cNvSpPr>
            <p:nvPr/>
          </p:nvSpPr>
          <p:spPr bwMode="auto">
            <a:xfrm>
              <a:off x="6066319" y="2115015"/>
              <a:ext cx="59362" cy="59362"/>
            </a:xfrm>
            <a:prstGeom prst="ellipse">
              <a:avLst/>
            </a:prstGeom>
            <a:solidFill>
              <a:srgbClr val="2C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738"/>
              <a:endParaRPr lang="en-US" sz="1400">
                <a:solidFill>
                  <a:srgbClr val="262526"/>
                </a:solidFill>
              </a:endParaRPr>
            </a:p>
          </p:txBody>
        </p:sp>
        <p:sp>
          <p:nvSpPr>
            <p:cNvPr id="67" name="Oval 8"/>
            <p:cNvSpPr>
              <a:spLocks noChangeArrowheads="1"/>
            </p:cNvSpPr>
            <p:nvPr/>
          </p:nvSpPr>
          <p:spPr bwMode="auto">
            <a:xfrm>
              <a:off x="6088580" y="2137276"/>
              <a:ext cx="14840" cy="14840"/>
            </a:xfrm>
            <a:prstGeom prst="ellipse">
              <a:avLst/>
            </a:prstGeom>
            <a:solidFill>
              <a:srgbClr val="2C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738"/>
              <a:endParaRPr lang="en-US" sz="1400">
                <a:solidFill>
                  <a:srgbClr val="262526"/>
                </a:solidFill>
              </a:endParaRPr>
            </a:p>
          </p:txBody>
        </p:sp>
        <p:sp>
          <p:nvSpPr>
            <p:cNvPr id="68" name="Oval 9"/>
            <p:cNvSpPr>
              <a:spLocks noChangeArrowheads="1"/>
            </p:cNvSpPr>
            <p:nvPr/>
          </p:nvSpPr>
          <p:spPr bwMode="auto">
            <a:xfrm>
              <a:off x="6066319" y="2111305"/>
              <a:ext cx="59362" cy="57507"/>
            </a:xfrm>
            <a:prstGeom prst="ellipse">
              <a:avLst/>
            </a:prstGeom>
            <a:solidFill>
              <a:srgbClr val="0A0A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738"/>
              <a:endParaRPr lang="en-US" sz="1400">
                <a:solidFill>
                  <a:srgbClr val="262526"/>
                </a:solidFill>
              </a:endParaRPr>
            </a:p>
          </p:txBody>
        </p:sp>
        <p:sp>
          <p:nvSpPr>
            <p:cNvPr id="69" name="Oval 10"/>
            <p:cNvSpPr>
              <a:spLocks noChangeArrowheads="1"/>
            </p:cNvSpPr>
            <p:nvPr/>
          </p:nvSpPr>
          <p:spPr bwMode="auto">
            <a:xfrm>
              <a:off x="6088580" y="2131710"/>
              <a:ext cx="14840" cy="14840"/>
            </a:xfrm>
            <a:prstGeom prst="ellipse">
              <a:avLst/>
            </a:prstGeom>
            <a:solidFill>
              <a:srgbClr val="0A0A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738"/>
              <a:endParaRPr lang="en-US" sz="1400">
                <a:solidFill>
                  <a:srgbClr val="262526"/>
                </a:solidFill>
              </a:endParaRPr>
            </a:p>
          </p:txBody>
        </p:sp>
        <p:sp>
          <p:nvSpPr>
            <p:cNvPr id="70" name="Oval 11"/>
            <p:cNvSpPr>
              <a:spLocks noChangeArrowheads="1"/>
            </p:cNvSpPr>
            <p:nvPr/>
          </p:nvSpPr>
          <p:spPr bwMode="auto">
            <a:xfrm>
              <a:off x="6077449" y="2120580"/>
              <a:ext cx="37101" cy="3710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738"/>
              <a:endParaRPr lang="en-US" sz="1400">
                <a:solidFill>
                  <a:srgbClr val="262526"/>
                </a:solidFill>
              </a:endParaRPr>
            </a:p>
          </p:txBody>
        </p:sp>
        <p:sp>
          <p:nvSpPr>
            <p:cNvPr id="71" name="Oval 12"/>
            <p:cNvSpPr>
              <a:spLocks noChangeArrowheads="1"/>
            </p:cNvSpPr>
            <p:nvPr/>
          </p:nvSpPr>
          <p:spPr bwMode="auto">
            <a:xfrm>
              <a:off x="6077449" y="2120580"/>
              <a:ext cx="37101" cy="3710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738"/>
              <a:endParaRPr lang="en-US" sz="1400">
                <a:solidFill>
                  <a:srgbClr val="262526"/>
                </a:solidFill>
              </a:endParaRPr>
            </a:p>
          </p:txBody>
        </p:sp>
        <p:sp>
          <p:nvSpPr>
            <p:cNvPr id="72" name="Oval 13"/>
            <p:cNvSpPr>
              <a:spLocks noChangeArrowheads="1"/>
            </p:cNvSpPr>
            <p:nvPr/>
          </p:nvSpPr>
          <p:spPr bwMode="auto">
            <a:xfrm>
              <a:off x="6086725" y="2129856"/>
              <a:ext cx="18551" cy="20406"/>
            </a:xfrm>
            <a:prstGeom prst="ellipse">
              <a:avLst/>
            </a:prstGeom>
            <a:solidFill>
              <a:srgbClr val="2C99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738"/>
              <a:endParaRPr lang="en-US" sz="1400">
                <a:solidFill>
                  <a:srgbClr val="262526"/>
                </a:solidFill>
              </a:endParaRPr>
            </a:p>
          </p:txBody>
        </p:sp>
        <p:sp>
          <p:nvSpPr>
            <p:cNvPr id="73" name="Oval 14"/>
            <p:cNvSpPr>
              <a:spLocks noChangeArrowheads="1"/>
            </p:cNvSpPr>
            <p:nvPr/>
          </p:nvSpPr>
          <p:spPr bwMode="auto">
            <a:xfrm>
              <a:off x="6086725" y="2129856"/>
              <a:ext cx="18551" cy="20406"/>
            </a:xfrm>
            <a:prstGeom prst="ellipse">
              <a:avLst/>
            </a:prstGeom>
            <a:solidFill>
              <a:srgbClr val="2C99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738"/>
              <a:endParaRPr lang="en-US" sz="1400">
                <a:solidFill>
                  <a:srgbClr val="262526"/>
                </a:solidFill>
              </a:endParaRPr>
            </a:p>
          </p:txBody>
        </p:sp>
        <p:sp>
          <p:nvSpPr>
            <p:cNvPr id="74" name="Oval 15"/>
            <p:cNvSpPr>
              <a:spLocks noChangeArrowheads="1"/>
            </p:cNvSpPr>
            <p:nvPr/>
          </p:nvSpPr>
          <p:spPr bwMode="auto">
            <a:xfrm>
              <a:off x="6094146" y="2137276"/>
              <a:ext cx="3710" cy="371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738"/>
              <a:endParaRPr lang="en-US" sz="1400">
                <a:solidFill>
                  <a:srgbClr val="262526"/>
                </a:solidFill>
              </a:endParaRPr>
            </a:p>
          </p:txBody>
        </p:sp>
        <p:sp>
          <p:nvSpPr>
            <p:cNvPr id="75" name="Oval 16"/>
            <p:cNvSpPr>
              <a:spLocks noChangeArrowheads="1"/>
            </p:cNvSpPr>
            <p:nvPr/>
          </p:nvSpPr>
          <p:spPr bwMode="auto">
            <a:xfrm>
              <a:off x="6094146" y="2137276"/>
              <a:ext cx="3710" cy="371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738"/>
              <a:endParaRPr lang="en-US" sz="1400">
                <a:solidFill>
                  <a:srgbClr val="262526"/>
                </a:solidFill>
              </a:endParaRPr>
            </a:p>
          </p:txBody>
        </p:sp>
        <p:sp>
          <p:nvSpPr>
            <p:cNvPr id="76" name="Oval 17"/>
            <p:cNvSpPr>
              <a:spLocks noChangeArrowheads="1"/>
            </p:cNvSpPr>
            <p:nvPr/>
          </p:nvSpPr>
          <p:spPr bwMode="auto">
            <a:xfrm>
              <a:off x="5938321" y="5591391"/>
              <a:ext cx="315360" cy="31350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738"/>
              <a:endParaRPr lang="en-US" sz="1400">
                <a:solidFill>
                  <a:srgbClr val="262526"/>
                </a:solidFill>
              </a:endParaRPr>
            </a:p>
          </p:txBody>
        </p:sp>
        <p:sp>
          <p:nvSpPr>
            <p:cNvPr id="77" name="Freeform 18"/>
            <p:cNvSpPr>
              <a:spLocks/>
            </p:cNvSpPr>
            <p:nvPr/>
          </p:nvSpPr>
          <p:spPr bwMode="auto">
            <a:xfrm>
              <a:off x="6023653" y="5676723"/>
              <a:ext cx="144694" cy="142840"/>
            </a:xfrm>
            <a:custGeom>
              <a:avLst/>
              <a:gdLst>
                <a:gd name="T0" fmla="*/ 62 w 62"/>
                <a:gd name="T1" fmla="*/ 42 h 61"/>
                <a:gd name="T2" fmla="*/ 42 w 62"/>
                <a:gd name="T3" fmla="*/ 61 h 61"/>
                <a:gd name="T4" fmla="*/ 20 w 62"/>
                <a:gd name="T5" fmla="*/ 61 h 61"/>
                <a:gd name="T6" fmla="*/ 0 w 62"/>
                <a:gd name="T7" fmla="*/ 42 h 61"/>
                <a:gd name="T8" fmla="*/ 0 w 62"/>
                <a:gd name="T9" fmla="*/ 20 h 61"/>
                <a:gd name="T10" fmla="*/ 20 w 62"/>
                <a:gd name="T11" fmla="*/ 0 h 61"/>
                <a:gd name="T12" fmla="*/ 42 w 62"/>
                <a:gd name="T13" fmla="*/ 0 h 61"/>
                <a:gd name="T14" fmla="*/ 62 w 62"/>
                <a:gd name="T15" fmla="*/ 20 h 61"/>
                <a:gd name="T16" fmla="*/ 62 w 62"/>
                <a:gd name="T17" fmla="*/ 42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 h="61">
                  <a:moveTo>
                    <a:pt x="62" y="42"/>
                  </a:moveTo>
                  <a:cubicBezTo>
                    <a:pt x="62" y="52"/>
                    <a:pt x="53" y="61"/>
                    <a:pt x="42" y="61"/>
                  </a:cubicBezTo>
                  <a:cubicBezTo>
                    <a:pt x="20" y="61"/>
                    <a:pt x="20" y="61"/>
                    <a:pt x="20" y="61"/>
                  </a:cubicBezTo>
                  <a:cubicBezTo>
                    <a:pt x="9" y="61"/>
                    <a:pt x="0" y="52"/>
                    <a:pt x="0" y="42"/>
                  </a:cubicBezTo>
                  <a:cubicBezTo>
                    <a:pt x="0" y="20"/>
                    <a:pt x="0" y="20"/>
                    <a:pt x="0" y="20"/>
                  </a:cubicBezTo>
                  <a:cubicBezTo>
                    <a:pt x="0" y="9"/>
                    <a:pt x="9" y="0"/>
                    <a:pt x="20" y="0"/>
                  </a:cubicBezTo>
                  <a:cubicBezTo>
                    <a:pt x="42" y="0"/>
                    <a:pt x="42" y="0"/>
                    <a:pt x="42" y="0"/>
                  </a:cubicBezTo>
                  <a:cubicBezTo>
                    <a:pt x="53" y="0"/>
                    <a:pt x="62" y="9"/>
                    <a:pt x="62" y="20"/>
                  </a:cubicBezTo>
                  <a:lnTo>
                    <a:pt x="62" y="42"/>
                  </a:lnTo>
                  <a:close/>
                </a:path>
              </a:pathLst>
            </a:custGeom>
            <a:noFill/>
            <a:ln w="7938" cap="flat">
              <a:solidFill>
                <a:srgbClr val="181818"/>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738"/>
              <a:endParaRPr lang="en-US" sz="1400">
                <a:solidFill>
                  <a:srgbClr val="262526"/>
                </a:solidFill>
              </a:endParaRPr>
            </a:p>
          </p:txBody>
        </p:sp>
        <p:sp>
          <p:nvSpPr>
            <p:cNvPr id="78" name="Rectangle 19"/>
            <p:cNvSpPr>
              <a:spLocks noChangeArrowheads="1"/>
            </p:cNvSpPr>
            <p:nvPr/>
          </p:nvSpPr>
          <p:spPr bwMode="auto">
            <a:xfrm>
              <a:off x="5248240" y="2526838"/>
              <a:ext cx="1697377" cy="2969945"/>
            </a:xfrm>
            <a:prstGeom prst="rect">
              <a:avLst/>
            </a:prstGeom>
            <a:solidFill>
              <a:srgbClr val="0C0D1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685738"/>
              <a:endParaRPr lang="en-US" sz="1400">
                <a:solidFill>
                  <a:srgbClr val="262526"/>
                </a:solidFill>
              </a:endParaRPr>
            </a:p>
          </p:txBody>
        </p:sp>
        <p:sp>
          <p:nvSpPr>
            <p:cNvPr id="79" name="Rectangle 20"/>
            <p:cNvSpPr>
              <a:spLocks noChangeArrowheads="1"/>
            </p:cNvSpPr>
            <p:nvPr/>
          </p:nvSpPr>
          <p:spPr bwMode="auto">
            <a:xfrm>
              <a:off x="5266790" y="2543533"/>
              <a:ext cx="1660276" cy="2934699"/>
            </a:xfrm>
            <a:prstGeom prst="rect">
              <a:avLst/>
            </a:prstGeom>
            <a:solidFill>
              <a:srgbClr val="7E7E7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685738"/>
              <a:endParaRPr lang="en-US" sz="1400">
                <a:solidFill>
                  <a:srgbClr val="262526"/>
                </a:solidFill>
              </a:endParaRPr>
            </a:p>
          </p:txBody>
        </p:sp>
        <p:sp>
          <p:nvSpPr>
            <p:cNvPr id="80" name="Freeform 21"/>
            <p:cNvSpPr>
              <a:spLocks/>
            </p:cNvSpPr>
            <p:nvPr/>
          </p:nvSpPr>
          <p:spPr bwMode="auto">
            <a:xfrm>
              <a:off x="5947596" y="2259710"/>
              <a:ext cx="356171" cy="77912"/>
            </a:xfrm>
            <a:custGeom>
              <a:avLst/>
              <a:gdLst>
                <a:gd name="T0" fmla="*/ 17 w 153"/>
                <a:gd name="T1" fmla="*/ 34 h 34"/>
                <a:gd name="T2" fmla="*/ 0 w 153"/>
                <a:gd name="T3" fmla="*/ 17 h 34"/>
                <a:gd name="T4" fmla="*/ 17 w 153"/>
                <a:gd name="T5" fmla="*/ 0 h 34"/>
                <a:gd name="T6" fmla="*/ 136 w 153"/>
                <a:gd name="T7" fmla="*/ 0 h 34"/>
                <a:gd name="T8" fmla="*/ 153 w 153"/>
                <a:gd name="T9" fmla="*/ 17 h 34"/>
                <a:gd name="T10" fmla="*/ 136 w 153"/>
                <a:gd name="T11" fmla="*/ 34 h 34"/>
                <a:gd name="T12" fmla="*/ 17 w 153"/>
                <a:gd name="T13" fmla="*/ 34 h 34"/>
              </a:gdLst>
              <a:ahLst/>
              <a:cxnLst>
                <a:cxn ang="0">
                  <a:pos x="T0" y="T1"/>
                </a:cxn>
                <a:cxn ang="0">
                  <a:pos x="T2" y="T3"/>
                </a:cxn>
                <a:cxn ang="0">
                  <a:pos x="T4" y="T5"/>
                </a:cxn>
                <a:cxn ang="0">
                  <a:pos x="T6" y="T7"/>
                </a:cxn>
                <a:cxn ang="0">
                  <a:pos x="T8" y="T9"/>
                </a:cxn>
                <a:cxn ang="0">
                  <a:pos x="T10" y="T11"/>
                </a:cxn>
                <a:cxn ang="0">
                  <a:pos x="T12" y="T13"/>
                </a:cxn>
              </a:cxnLst>
              <a:rect l="0" t="0" r="r" b="b"/>
              <a:pathLst>
                <a:path w="153" h="34">
                  <a:moveTo>
                    <a:pt x="17" y="34"/>
                  </a:moveTo>
                  <a:cubicBezTo>
                    <a:pt x="8" y="34"/>
                    <a:pt x="0" y="26"/>
                    <a:pt x="0" y="17"/>
                  </a:cubicBezTo>
                  <a:cubicBezTo>
                    <a:pt x="0" y="7"/>
                    <a:pt x="8" y="0"/>
                    <a:pt x="17" y="0"/>
                  </a:cubicBezTo>
                  <a:cubicBezTo>
                    <a:pt x="136" y="0"/>
                    <a:pt x="136" y="0"/>
                    <a:pt x="136" y="0"/>
                  </a:cubicBezTo>
                  <a:cubicBezTo>
                    <a:pt x="145" y="0"/>
                    <a:pt x="153" y="7"/>
                    <a:pt x="153" y="17"/>
                  </a:cubicBezTo>
                  <a:cubicBezTo>
                    <a:pt x="153" y="26"/>
                    <a:pt x="145" y="34"/>
                    <a:pt x="136" y="34"/>
                  </a:cubicBezTo>
                  <a:lnTo>
                    <a:pt x="17" y="34"/>
                  </a:lnTo>
                  <a:close/>
                </a:path>
              </a:pathLst>
            </a:custGeom>
            <a:solidFill>
              <a:srgbClr val="0C0D1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738"/>
              <a:endParaRPr lang="en-US" sz="1400">
                <a:solidFill>
                  <a:srgbClr val="262526"/>
                </a:solidFill>
              </a:endParaRPr>
            </a:p>
          </p:txBody>
        </p:sp>
        <p:sp>
          <p:nvSpPr>
            <p:cNvPr id="81" name="Freeform 22"/>
            <p:cNvSpPr>
              <a:spLocks/>
            </p:cNvSpPr>
            <p:nvPr/>
          </p:nvSpPr>
          <p:spPr bwMode="auto">
            <a:xfrm>
              <a:off x="5968002" y="2280115"/>
              <a:ext cx="311649" cy="35247"/>
            </a:xfrm>
            <a:custGeom>
              <a:avLst/>
              <a:gdLst>
                <a:gd name="T0" fmla="*/ 134 w 134"/>
                <a:gd name="T1" fmla="*/ 8 h 15"/>
                <a:gd name="T2" fmla="*/ 127 w 134"/>
                <a:gd name="T3" fmla="*/ 15 h 15"/>
                <a:gd name="T4" fmla="*/ 8 w 134"/>
                <a:gd name="T5" fmla="*/ 15 h 15"/>
                <a:gd name="T6" fmla="*/ 0 w 134"/>
                <a:gd name="T7" fmla="*/ 8 h 15"/>
                <a:gd name="T8" fmla="*/ 0 w 134"/>
                <a:gd name="T9" fmla="*/ 8 h 15"/>
                <a:gd name="T10" fmla="*/ 8 w 134"/>
                <a:gd name="T11" fmla="*/ 0 h 15"/>
                <a:gd name="T12" fmla="*/ 127 w 134"/>
                <a:gd name="T13" fmla="*/ 0 h 15"/>
                <a:gd name="T14" fmla="*/ 134 w 134"/>
                <a:gd name="T15" fmla="*/ 8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4" h="15">
                  <a:moveTo>
                    <a:pt x="134" y="8"/>
                  </a:moveTo>
                  <a:cubicBezTo>
                    <a:pt x="134" y="12"/>
                    <a:pt x="131" y="15"/>
                    <a:pt x="127" y="15"/>
                  </a:cubicBezTo>
                  <a:cubicBezTo>
                    <a:pt x="8" y="15"/>
                    <a:pt x="8" y="15"/>
                    <a:pt x="8" y="15"/>
                  </a:cubicBezTo>
                  <a:cubicBezTo>
                    <a:pt x="4" y="15"/>
                    <a:pt x="0" y="12"/>
                    <a:pt x="0" y="8"/>
                  </a:cubicBezTo>
                  <a:cubicBezTo>
                    <a:pt x="0" y="8"/>
                    <a:pt x="0" y="8"/>
                    <a:pt x="0" y="8"/>
                  </a:cubicBezTo>
                  <a:cubicBezTo>
                    <a:pt x="0" y="3"/>
                    <a:pt x="4" y="0"/>
                    <a:pt x="8" y="0"/>
                  </a:cubicBezTo>
                  <a:cubicBezTo>
                    <a:pt x="127" y="0"/>
                    <a:pt x="127" y="0"/>
                    <a:pt x="127" y="0"/>
                  </a:cubicBezTo>
                  <a:cubicBezTo>
                    <a:pt x="131" y="0"/>
                    <a:pt x="134" y="3"/>
                    <a:pt x="134" y="8"/>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738"/>
              <a:endParaRPr lang="en-US" sz="1400">
                <a:solidFill>
                  <a:srgbClr val="262526"/>
                </a:solidFill>
              </a:endParaRPr>
            </a:p>
          </p:txBody>
        </p:sp>
        <p:sp>
          <p:nvSpPr>
            <p:cNvPr id="82" name="Oval 23"/>
            <p:cNvSpPr>
              <a:spLocks noChangeArrowheads="1"/>
            </p:cNvSpPr>
            <p:nvPr/>
          </p:nvSpPr>
          <p:spPr bwMode="auto">
            <a:xfrm>
              <a:off x="5830728" y="2270840"/>
              <a:ext cx="55652" cy="55652"/>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738"/>
              <a:endParaRPr lang="en-US" sz="1400">
                <a:solidFill>
                  <a:srgbClr val="262526"/>
                </a:solidFill>
              </a:endParaRPr>
            </a:p>
          </p:txBody>
        </p:sp>
      </p:grpSp>
      <p:sp>
        <p:nvSpPr>
          <p:cNvPr id="83" name="Text Placeholder 32"/>
          <p:cNvSpPr txBox="1">
            <a:spLocks/>
          </p:cNvSpPr>
          <p:nvPr/>
        </p:nvSpPr>
        <p:spPr>
          <a:xfrm>
            <a:off x="1090594" y="1643902"/>
            <a:ext cx="2089700" cy="1024287"/>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00000"/>
              </a:lnSpc>
              <a:buNone/>
            </a:pPr>
            <a:r>
              <a:rPr lang="en-US" sz="1000" dirty="0" err="1">
                <a:solidFill>
                  <a:srgbClr val="262626"/>
                </a:solidFill>
                <a:latin typeface="+mn-lt"/>
              </a:rPr>
              <a:t>Liquorice</a:t>
            </a:r>
            <a:r>
              <a:rPr lang="en-US" sz="1000" dirty="0">
                <a:solidFill>
                  <a:srgbClr val="262626"/>
                </a:solidFill>
                <a:latin typeface="+mn-lt"/>
              </a:rPr>
              <a:t> </a:t>
            </a:r>
            <a:r>
              <a:rPr lang="en-US" sz="1000" dirty="0" err="1">
                <a:solidFill>
                  <a:srgbClr val="262626"/>
                </a:solidFill>
                <a:latin typeface="+mn-lt"/>
              </a:rPr>
              <a:t>chupa</a:t>
            </a:r>
            <a:r>
              <a:rPr lang="en-US" sz="1000" dirty="0">
                <a:solidFill>
                  <a:srgbClr val="262626"/>
                </a:solidFill>
                <a:latin typeface="+mn-lt"/>
              </a:rPr>
              <a:t> </a:t>
            </a:r>
            <a:r>
              <a:rPr lang="en-US" sz="1000" dirty="0" err="1">
                <a:solidFill>
                  <a:srgbClr val="262626"/>
                </a:solidFill>
                <a:latin typeface="+mn-lt"/>
              </a:rPr>
              <a:t>chups</a:t>
            </a:r>
            <a:r>
              <a:rPr lang="en-US" sz="1000" dirty="0">
                <a:solidFill>
                  <a:srgbClr val="262626"/>
                </a:solidFill>
                <a:latin typeface="+mn-lt"/>
              </a:rPr>
              <a:t> </a:t>
            </a:r>
            <a:r>
              <a:rPr lang="en-US" sz="1000" dirty="0" err="1">
                <a:solidFill>
                  <a:srgbClr val="262626"/>
                </a:solidFill>
                <a:latin typeface="+mn-lt"/>
              </a:rPr>
              <a:t>applicake</a:t>
            </a:r>
            <a:r>
              <a:rPr lang="en-US" sz="1000" dirty="0">
                <a:solidFill>
                  <a:srgbClr val="262626"/>
                </a:solidFill>
                <a:latin typeface="+mn-lt"/>
              </a:rPr>
              <a:t> apple pie cupcake brownie bear claw gingerbread cotton candy. Bear claw croissant apple pie. Croissant cake tart liquorice tart pastry. iscuit wafer sweet apple pie. </a:t>
            </a:r>
          </a:p>
        </p:txBody>
      </p:sp>
      <p:sp>
        <p:nvSpPr>
          <p:cNvPr id="84" name="Text Placeholder 33"/>
          <p:cNvSpPr txBox="1">
            <a:spLocks/>
          </p:cNvSpPr>
          <p:nvPr/>
        </p:nvSpPr>
        <p:spPr>
          <a:xfrm>
            <a:off x="1080343" y="1414255"/>
            <a:ext cx="2054039" cy="229646"/>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AU" sz="1200" b="1" dirty="0">
                <a:solidFill>
                  <a:srgbClr val="0A4776"/>
                </a:solidFill>
                <a:latin typeface="微软雅黑" pitchFamily="34" charset="-122"/>
                <a:ea typeface="微软雅黑" pitchFamily="34" charset="-122"/>
              </a:rPr>
              <a:t>Mobile User Data Analysis</a:t>
            </a:r>
          </a:p>
        </p:txBody>
      </p:sp>
      <p:sp>
        <p:nvSpPr>
          <p:cNvPr id="85" name="TextBox 84"/>
          <p:cNvSpPr txBox="1"/>
          <p:nvPr/>
        </p:nvSpPr>
        <p:spPr>
          <a:xfrm>
            <a:off x="1585269" y="3403073"/>
            <a:ext cx="859849" cy="315469"/>
          </a:xfrm>
          <a:prstGeom prst="rect">
            <a:avLst/>
          </a:prstGeom>
          <a:noFill/>
        </p:spPr>
        <p:txBody>
          <a:bodyPr wrap="none" lIns="68579" tIns="34289" rIns="68579" bIns="34289" rtlCol="0">
            <a:spAutoFit/>
          </a:bodyPr>
          <a:lstStyle/>
          <a:p>
            <a:pPr defTabSz="685738"/>
            <a:r>
              <a:rPr lang="en-US" sz="1600" dirty="0">
                <a:solidFill>
                  <a:srgbClr val="0A4776"/>
                </a:solidFill>
                <a:latin typeface="微软雅黑" pitchFamily="34" charset="-122"/>
                <a:ea typeface="微软雅黑" pitchFamily="34" charset="-122"/>
              </a:rPr>
              <a:t>1.908 K</a:t>
            </a:r>
          </a:p>
        </p:txBody>
      </p:sp>
      <p:sp>
        <p:nvSpPr>
          <p:cNvPr id="86" name="TextBox 85"/>
          <p:cNvSpPr txBox="1"/>
          <p:nvPr/>
        </p:nvSpPr>
        <p:spPr>
          <a:xfrm>
            <a:off x="1585269" y="4030800"/>
            <a:ext cx="859849" cy="315469"/>
          </a:xfrm>
          <a:prstGeom prst="rect">
            <a:avLst/>
          </a:prstGeom>
          <a:noFill/>
        </p:spPr>
        <p:txBody>
          <a:bodyPr wrap="none" lIns="68579" tIns="34289" rIns="68579" bIns="34289" rtlCol="0">
            <a:spAutoFit/>
          </a:bodyPr>
          <a:lstStyle/>
          <a:p>
            <a:pPr defTabSz="685738"/>
            <a:r>
              <a:rPr lang="en-US" sz="1600" dirty="0">
                <a:solidFill>
                  <a:srgbClr val="0A4776"/>
                </a:solidFill>
                <a:latin typeface="微软雅黑" pitchFamily="34" charset="-122"/>
                <a:ea typeface="微软雅黑" pitchFamily="34" charset="-122"/>
              </a:rPr>
              <a:t>2.074 K</a:t>
            </a:r>
          </a:p>
        </p:txBody>
      </p:sp>
      <p:sp>
        <p:nvSpPr>
          <p:cNvPr id="87" name="Rectangle 140"/>
          <p:cNvSpPr/>
          <p:nvPr/>
        </p:nvSpPr>
        <p:spPr>
          <a:xfrm>
            <a:off x="1661525" y="3689688"/>
            <a:ext cx="532197" cy="153888"/>
          </a:xfrm>
          <a:prstGeom prst="rect">
            <a:avLst/>
          </a:prstGeom>
        </p:spPr>
        <p:txBody>
          <a:bodyPr wrap="none" lIns="0" tIns="0" rIns="0" bIns="0">
            <a:spAutoFit/>
          </a:bodyPr>
          <a:lstStyle/>
          <a:p>
            <a:pPr defTabSz="685738"/>
            <a:r>
              <a:rPr lang="en-US" sz="1000" dirty="0">
                <a:solidFill>
                  <a:srgbClr val="0A4776"/>
                </a:solidFill>
              </a:rPr>
              <a:t>Male User</a:t>
            </a:r>
          </a:p>
        </p:txBody>
      </p:sp>
      <p:sp>
        <p:nvSpPr>
          <p:cNvPr id="88" name="Rectangle 141"/>
          <p:cNvSpPr/>
          <p:nvPr/>
        </p:nvSpPr>
        <p:spPr>
          <a:xfrm>
            <a:off x="1661525" y="4309451"/>
            <a:ext cx="649217" cy="153888"/>
          </a:xfrm>
          <a:prstGeom prst="rect">
            <a:avLst/>
          </a:prstGeom>
        </p:spPr>
        <p:txBody>
          <a:bodyPr wrap="none" lIns="0" tIns="0" rIns="0" bIns="0">
            <a:spAutoFit/>
          </a:bodyPr>
          <a:lstStyle/>
          <a:p>
            <a:pPr defTabSz="685738"/>
            <a:r>
              <a:rPr lang="en-US" sz="1000" dirty="0">
                <a:solidFill>
                  <a:srgbClr val="0A4776"/>
                </a:solidFill>
              </a:rPr>
              <a:t>Female User</a:t>
            </a:r>
          </a:p>
        </p:txBody>
      </p:sp>
      <p:sp>
        <p:nvSpPr>
          <p:cNvPr id="89" name="Rectangle 25"/>
          <p:cNvSpPr>
            <a:spLocks noChangeArrowheads="1"/>
          </p:cNvSpPr>
          <p:nvPr/>
        </p:nvSpPr>
        <p:spPr bwMode="auto">
          <a:xfrm>
            <a:off x="3950093" y="2977913"/>
            <a:ext cx="1245207" cy="550001"/>
          </a:xfrm>
          <a:prstGeom prst="rect">
            <a:avLst/>
          </a:prstGeom>
          <a:solidFill>
            <a:srgbClr val="0A4776"/>
          </a:solidFill>
          <a:ln>
            <a:noFill/>
          </a:ln>
        </p:spPr>
        <p:txBody>
          <a:bodyPr vert="horz" wrap="square" lIns="68579" tIns="34289" rIns="68579" bIns="34289" numCol="1" anchor="ctr" anchorCtr="0" compatLnSpc="1">
            <a:prstTxWarp prst="textNoShape">
              <a:avLst/>
            </a:prstTxWarp>
          </a:bodyPr>
          <a:lstStyle/>
          <a:p>
            <a:pPr algn="ctr" defTabSz="685738"/>
            <a:r>
              <a:rPr lang="en-US" sz="1100" dirty="0">
                <a:solidFill>
                  <a:srgbClr val="FFFFFF"/>
                </a:solidFill>
                <a:latin typeface="微软雅黑" pitchFamily="34" charset="-122"/>
                <a:ea typeface="微软雅黑" pitchFamily="34" charset="-122"/>
              </a:rPr>
              <a:t>Feature 03</a:t>
            </a:r>
          </a:p>
        </p:txBody>
      </p:sp>
      <p:sp>
        <p:nvSpPr>
          <p:cNvPr id="90" name="Rectangle 27"/>
          <p:cNvSpPr>
            <a:spLocks noChangeArrowheads="1"/>
          </p:cNvSpPr>
          <p:nvPr/>
        </p:nvSpPr>
        <p:spPr bwMode="auto">
          <a:xfrm>
            <a:off x="3950093" y="3527913"/>
            <a:ext cx="1245207" cy="548614"/>
          </a:xfrm>
          <a:prstGeom prst="rect">
            <a:avLst/>
          </a:prstGeom>
          <a:solidFill>
            <a:srgbClr val="0576BD"/>
          </a:solidFill>
          <a:ln>
            <a:noFill/>
          </a:ln>
        </p:spPr>
        <p:txBody>
          <a:bodyPr vert="horz" wrap="square" lIns="68579" tIns="34289" rIns="68579" bIns="34289" numCol="1" anchor="ctr" anchorCtr="0" compatLnSpc="1">
            <a:prstTxWarp prst="textNoShape">
              <a:avLst/>
            </a:prstTxWarp>
          </a:bodyPr>
          <a:lstStyle/>
          <a:p>
            <a:pPr algn="ctr" defTabSz="685738"/>
            <a:r>
              <a:rPr lang="en-US" sz="1100" dirty="0">
                <a:solidFill>
                  <a:srgbClr val="FFFFFF"/>
                </a:solidFill>
                <a:latin typeface="微软雅黑" pitchFamily="34" charset="-122"/>
                <a:ea typeface="微软雅黑" pitchFamily="34" charset="-122"/>
              </a:rPr>
              <a:t>Feature 04</a:t>
            </a:r>
          </a:p>
        </p:txBody>
      </p:sp>
      <p:sp>
        <p:nvSpPr>
          <p:cNvPr id="91" name="Rectangle 25"/>
          <p:cNvSpPr>
            <a:spLocks noChangeArrowheads="1"/>
          </p:cNvSpPr>
          <p:nvPr/>
        </p:nvSpPr>
        <p:spPr bwMode="auto">
          <a:xfrm>
            <a:off x="3950093" y="2421521"/>
            <a:ext cx="1245207" cy="556391"/>
          </a:xfrm>
          <a:prstGeom prst="rect">
            <a:avLst/>
          </a:prstGeom>
          <a:solidFill>
            <a:srgbClr val="0576BD"/>
          </a:solidFill>
          <a:ln>
            <a:noFill/>
          </a:ln>
        </p:spPr>
        <p:txBody>
          <a:bodyPr vert="horz" wrap="square" lIns="68579" tIns="34289" rIns="68579" bIns="34289" numCol="1" anchor="ctr" anchorCtr="0" compatLnSpc="1">
            <a:prstTxWarp prst="textNoShape">
              <a:avLst/>
            </a:prstTxWarp>
          </a:bodyPr>
          <a:lstStyle/>
          <a:p>
            <a:pPr algn="ctr" defTabSz="685738"/>
            <a:r>
              <a:rPr lang="en-US" sz="1100" dirty="0">
                <a:solidFill>
                  <a:srgbClr val="FFFFFF"/>
                </a:solidFill>
                <a:latin typeface="微软雅黑" pitchFamily="34" charset="-122"/>
                <a:ea typeface="微软雅黑" pitchFamily="34" charset="-122"/>
              </a:rPr>
              <a:t>Feature 02</a:t>
            </a:r>
          </a:p>
        </p:txBody>
      </p:sp>
      <p:sp>
        <p:nvSpPr>
          <p:cNvPr id="92" name="Rectangle 25"/>
          <p:cNvSpPr>
            <a:spLocks noChangeArrowheads="1"/>
          </p:cNvSpPr>
          <p:nvPr/>
        </p:nvSpPr>
        <p:spPr bwMode="auto">
          <a:xfrm>
            <a:off x="3950093" y="1871330"/>
            <a:ext cx="1245207" cy="550001"/>
          </a:xfrm>
          <a:prstGeom prst="rect">
            <a:avLst/>
          </a:prstGeom>
          <a:solidFill>
            <a:srgbClr val="0A4776"/>
          </a:solidFill>
          <a:ln>
            <a:noFill/>
          </a:ln>
        </p:spPr>
        <p:txBody>
          <a:bodyPr vert="horz" wrap="square" lIns="68579" tIns="34289" rIns="68579" bIns="34289" numCol="1" anchor="ctr" anchorCtr="0" compatLnSpc="1">
            <a:prstTxWarp prst="textNoShape">
              <a:avLst/>
            </a:prstTxWarp>
          </a:bodyPr>
          <a:lstStyle/>
          <a:p>
            <a:pPr algn="ctr" defTabSz="685738"/>
            <a:r>
              <a:rPr lang="en-US" sz="1100" dirty="0">
                <a:solidFill>
                  <a:srgbClr val="FFFFFF"/>
                </a:solidFill>
                <a:latin typeface="微软雅黑" pitchFamily="34" charset="-122"/>
                <a:ea typeface="微软雅黑" pitchFamily="34" charset="-122"/>
              </a:rPr>
              <a:t>Feature 01</a:t>
            </a:r>
          </a:p>
        </p:txBody>
      </p:sp>
      <p:sp>
        <p:nvSpPr>
          <p:cNvPr id="93" name="Rectangle 25"/>
          <p:cNvSpPr>
            <a:spLocks noChangeArrowheads="1"/>
          </p:cNvSpPr>
          <p:nvPr/>
        </p:nvSpPr>
        <p:spPr bwMode="auto">
          <a:xfrm>
            <a:off x="5317798" y="1871328"/>
            <a:ext cx="70893" cy="2205198"/>
          </a:xfrm>
          <a:prstGeom prst="rect">
            <a:avLst/>
          </a:prstGeom>
          <a:solidFill>
            <a:schemeClr val="tx1">
              <a:lumMod val="85000"/>
              <a:lumOff val="15000"/>
              <a:alpha val="20000"/>
            </a:schemeClr>
          </a:solidFill>
          <a:ln>
            <a:noFill/>
          </a:ln>
        </p:spPr>
        <p:txBody>
          <a:bodyPr vert="horz" wrap="square" lIns="68579" tIns="34289" rIns="68579" bIns="34289" numCol="1" anchor="ctr" anchorCtr="0" compatLnSpc="1">
            <a:prstTxWarp prst="textNoShape">
              <a:avLst/>
            </a:prstTxWarp>
          </a:bodyPr>
          <a:lstStyle/>
          <a:p>
            <a:pPr algn="ctr" defTabSz="685738"/>
            <a:endParaRPr lang="en-US" dirty="0">
              <a:solidFill>
                <a:srgbClr val="FFFFFF"/>
              </a:solidFill>
            </a:endParaRPr>
          </a:p>
        </p:txBody>
      </p:sp>
      <p:sp>
        <p:nvSpPr>
          <p:cNvPr id="94" name="Freeform 5"/>
          <p:cNvSpPr>
            <a:spLocks noEditPoints="1"/>
          </p:cNvSpPr>
          <p:nvPr/>
        </p:nvSpPr>
        <p:spPr bwMode="auto">
          <a:xfrm>
            <a:off x="7745958" y="3168704"/>
            <a:ext cx="211991" cy="196375"/>
          </a:xfrm>
          <a:custGeom>
            <a:avLst/>
            <a:gdLst>
              <a:gd name="T0" fmla="*/ 901 w 991"/>
              <a:gd name="T1" fmla="*/ 3 h 918"/>
              <a:gd name="T2" fmla="*/ 960 w 991"/>
              <a:gd name="T3" fmla="*/ 32 h 918"/>
              <a:gd name="T4" fmla="*/ 991 w 991"/>
              <a:gd name="T5" fmla="*/ 111 h 918"/>
              <a:gd name="T6" fmla="*/ 983 w 991"/>
              <a:gd name="T7" fmla="*/ 413 h 918"/>
              <a:gd name="T8" fmla="*/ 943 w 991"/>
              <a:gd name="T9" fmla="*/ 463 h 918"/>
              <a:gd name="T10" fmla="*/ 812 w 991"/>
              <a:gd name="T11" fmla="*/ 482 h 918"/>
              <a:gd name="T12" fmla="*/ 678 w 991"/>
              <a:gd name="T13" fmla="*/ 568 h 918"/>
              <a:gd name="T14" fmla="*/ 505 w 991"/>
              <a:gd name="T15" fmla="*/ 482 h 918"/>
              <a:gd name="T16" fmla="*/ 524 w 991"/>
              <a:gd name="T17" fmla="*/ 453 h 918"/>
              <a:gd name="T18" fmla="*/ 751 w 991"/>
              <a:gd name="T19" fmla="*/ 420 h 918"/>
              <a:gd name="T20" fmla="*/ 782 w 991"/>
              <a:gd name="T21" fmla="*/ 420 h 918"/>
              <a:gd name="T22" fmla="*/ 889 w 991"/>
              <a:gd name="T23" fmla="*/ 420 h 918"/>
              <a:gd name="T24" fmla="*/ 916 w 991"/>
              <a:gd name="T25" fmla="*/ 405 h 918"/>
              <a:gd name="T26" fmla="*/ 930 w 991"/>
              <a:gd name="T27" fmla="*/ 370 h 918"/>
              <a:gd name="T28" fmla="*/ 926 w 991"/>
              <a:gd name="T29" fmla="*/ 92 h 918"/>
              <a:gd name="T30" fmla="*/ 907 w 991"/>
              <a:gd name="T31" fmla="*/ 69 h 918"/>
              <a:gd name="T32" fmla="*/ 461 w 991"/>
              <a:gd name="T33" fmla="*/ 61 h 918"/>
              <a:gd name="T34" fmla="*/ 432 w 991"/>
              <a:gd name="T35" fmla="*/ 69 h 918"/>
              <a:gd name="T36" fmla="*/ 413 w 991"/>
              <a:gd name="T37" fmla="*/ 92 h 918"/>
              <a:gd name="T38" fmla="*/ 411 w 991"/>
              <a:gd name="T39" fmla="*/ 144 h 918"/>
              <a:gd name="T40" fmla="*/ 349 w 991"/>
              <a:gd name="T41" fmla="*/ 111 h 918"/>
              <a:gd name="T42" fmla="*/ 382 w 991"/>
              <a:gd name="T43" fmla="*/ 32 h 918"/>
              <a:gd name="T44" fmla="*/ 438 w 991"/>
              <a:gd name="T45" fmla="*/ 3 h 918"/>
              <a:gd name="T46" fmla="*/ 92 w 991"/>
              <a:gd name="T47" fmla="*/ 595 h 918"/>
              <a:gd name="T48" fmla="*/ 46 w 991"/>
              <a:gd name="T49" fmla="*/ 655 h 918"/>
              <a:gd name="T50" fmla="*/ 11 w 991"/>
              <a:gd name="T51" fmla="*/ 764 h 918"/>
              <a:gd name="T52" fmla="*/ 0 w 991"/>
              <a:gd name="T53" fmla="*/ 866 h 918"/>
              <a:gd name="T54" fmla="*/ 80 w 991"/>
              <a:gd name="T55" fmla="*/ 897 h 918"/>
              <a:gd name="T56" fmla="*/ 259 w 991"/>
              <a:gd name="T57" fmla="*/ 916 h 918"/>
              <a:gd name="T58" fmla="*/ 463 w 991"/>
              <a:gd name="T59" fmla="*/ 910 h 918"/>
              <a:gd name="T60" fmla="*/ 616 w 991"/>
              <a:gd name="T61" fmla="*/ 876 h 918"/>
              <a:gd name="T62" fmla="*/ 641 w 991"/>
              <a:gd name="T63" fmla="*/ 830 h 918"/>
              <a:gd name="T64" fmla="*/ 607 w 991"/>
              <a:gd name="T65" fmla="*/ 680 h 918"/>
              <a:gd name="T66" fmla="*/ 551 w 991"/>
              <a:gd name="T67" fmla="*/ 591 h 918"/>
              <a:gd name="T68" fmla="*/ 463 w 991"/>
              <a:gd name="T69" fmla="*/ 591 h 918"/>
              <a:gd name="T70" fmla="*/ 436 w 991"/>
              <a:gd name="T71" fmla="*/ 574 h 918"/>
              <a:gd name="T72" fmla="*/ 417 w 991"/>
              <a:gd name="T73" fmla="*/ 524 h 918"/>
              <a:gd name="T74" fmla="*/ 455 w 991"/>
              <a:gd name="T75" fmla="*/ 459 h 918"/>
              <a:gd name="T76" fmla="*/ 472 w 991"/>
              <a:gd name="T77" fmla="*/ 440 h 918"/>
              <a:gd name="T78" fmla="*/ 482 w 991"/>
              <a:gd name="T79" fmla="*/ 411 h 918"/>
              <a:gd name="T80" fmla="*/ 478 w 991"/>
              <a:gd name="T81" fmla="*/ 374 h 918"/>
              <a:gd name="T82" fmla="*/ 476 w 991"/>
              <a:gd name="T83" fmla="*/ 315 h 918"/>
              <a:gd name="T84" fmla="*/ 453 w 991"/>
              <a:gd name="T85" fmla="*/ 238 h 918"/>
              <a:gd name="T86" fmla="*/ 417 w 991"/>
              <a:gd name="T87" fmla="*/ 203 h 918"/>
              <a:gd name="T88" fmla="*/ 315 w 991"/>
              <a:gd name="T89" fmla="*/ 180 h 918"/>
              <a:gd name="T90" fmla="*/ 226 w 991"/>
              <a:gd name="T91" fmla="*/ 201 h 918"/>
              <a:gd name="T92" fmla="*/ 188 w 991"/>
              <a:gd name="T93" fmla="*/ 228 h 918"/>
              <a:gd name="T94" fmla="*/ 163 w 991"/>
              <a:gd name="T95" fmla="*/ 292 h 918"/>
              <a:gd name="T96" fmla="*/ 167 w 991"/>
              <a:gd name="T97" fmla="*/ 372 h 918"/>
              <a:gd name="T98" fmla="*/ 157 w 991"/>
              <a:gd name="T99" fmla="*/ 384 h 918"/>
              <a:gd name="T100" fmla="*/ 165 w 991"/>
              <a:gd name="T101" fmla="*/ 434 h 918"/>
              <a:gd name="T102" fmla="*/ 188 w 991"/>
              <a:gd name="T103" fmla="*/ 459 h 918"/>
              <a:gd name="T104" fmla="*/ 215 w 991"/>
              <a:gd name="T105" fmla="*/ 513 h 918"/>
              <a:gd name="T106" fmla="*/ 215 w 991"/>
              <a:gd name="T107" fmla="*/ 568 h 918"/>
              <a:gd name="T108" fmla="*/ 188 w 991"/>
              <a:gd name="T109" fmla="*/ 593 h 918"/>
              <a:gd name="T110" fmla="*/ 92 w 991"/>
              <a:gd name="T111" fmla="*/ 595 h 9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991" h="918">
                <a:moveTo>
                  <a:pt x="461" y="0"/>
                </a:moveTo>
                <a:lnTo>
                  <a:pt x="880" y="0"/>
                </a:lnTo>
                <a:lnTo>
                  <a:pt x="880" y="0"/>
                </a:lnTo>
                <a:lnTo>
                  <a:pt x="901" y="3"/>
                </a:lnTo>
                <a:lnTo>
                  <a:pt x="922" y="9"/>
                </a:lnTo>
                <a:lnTo>
                  <a:pt x="943" y="19"/>
                </a:lnTo>
                <a:lnTo>
                  <a:pt x="960" y="32"/>
                </a:lnTo>
                <a:lnTo>
                  <a:pt x="960" y="32"/>
                </a:lnTo>
                <a:lnTo>
                  <a:pt x="972" y="48"/>
                </a:lnTo>
                <a:lnTo>
                  <a:pt x="983" y="67"/>
                </a:lnTo>
                <a:lnTo>
                  <a:pt x="989" y="88"/>
                </a:lnTo>
                <a:lnTo>
                  <a:pt x="991" y="111"/>
                </a:lnTo>
                <a:lnTo>
                  <a:pt x="991" y="370"/>
                </a:lnTo>
                <a:lnTo>
                  <a:pt x="991" y="370"/>
                </a:lnTo>
                <a:lnTo>
                  <a:pt x="989" y="392"/>
                </a:lnTo>
                <a:lnTo>
                  <a:pt x="983" y="413"/>
                </a:lnTo>
                <a:lnTo>
                  <a:pt x="972" y="432"/>
                </a:lnTo>
                <a:lnTo>
                  <a:pt x="960" y="449"/>
                </a:lnTo>
                <a:lnTo>
                  <a:pt x="960" y="449"/>
                </a:lnTo>
                <a:lnTo>
                  <a:pt x="943" y="463"/>
                </a:lnTo>
                <a:lnTo>
                  <a:pt x="922" y="474"/>
                </a:lnTo>
                <a:lnTo>
                  <a:pt x="901" y="480"/>
                </a:lnTo>
                <a:lnTo>
                  <a:pt x="880" y="482"/>
                </a:lnTo>
                <a:lnTo>
                  <a:pt x="812" y="482"/>
                </a:lnTo>
                <a:lnTo>
                  <a:pt x="741" y="570"/>
                </a:lnTo>
                <a:lnTo>
                  <a:pt x="724" y="591"/>
                </a:lnTo>
                <a:lnTo>
                  <a:pt x="703" y="578"/>
                </a:lnTo>
                <a:lnTo>
                  <a:pt x="678" y="568"/>
                </a:lnTo>
                <a:lnTo>
                  <a:pt x="657" y="555"/>
                </a:lnTo>
                <a:lnTo>
                  <a:pt x="663" y="532"/>
                </a:lnTo>
                <a:lnTo>
                  <a:pt x="674" y="482"/>
                </a:lnTo>
                <a:lnTo>
                  <a:pt x="505" y="482"/>
                </a:lnTo>
                <a:lnTo>
                  <a:pt x="505" y="482"/>
                </a:lnTo>
                <a:lnTo>
                  <a:pt x="515" y="468"/>
                </a:lnTo>
                <a:lnTo>
                  <a:pt x="524" y="453"/>
                </a:lnTo>
                <a:lnTo>
                  <a:pt x="524" y="453"/>
                </a:lnTo>
                <a:lnTo>
                  <a:pt x="528" y="436"/>
                </a:lnTo>
                <a:lnTo>
                  <a:pt x="532" y="420"/>
                </a:lnTo>
                <a:lnTo>
                  <a:pt x="714" y="420"/>
                </a:lnTo>
                <a:lnTo>
                  <a:pt x="751" y="420"/>
                </a:lnTo>
                <a:lnTo>
                  <a:pt x="743" y="457"/>
                </a:lnTo>
                <a:lnTo>
                  <a:pt x="739" y="474"/>
                </a:lnTo>
                <a:lnTo>
                  <a:pt x="772" y="432"/>
                </a:lnTo>
                <a:lnTo>
                  <a:pt x="782" y="420"/>
                </a:lnTo>
                <a:lnTo>
                  <a:pt x="797" y="420"/>
                </a:lnTo>
                <a:lnTo>
                  <a:pt x="880" y="420"/>
                </a:lnTo>
                <a:lnTo>
                  <a:pt x="880" y="420"/>
                </a:lnTo>
                <a:lnTo>
                  <a:pt x="889" y="420"/>
                </a:lnTo>
                <a:lnTo>
                  <a:pt x="899" y="415"/>
                </a:lnTo>
                <a:lnTo>
                  <a:pt x="907" y="411"/>
                </a:lnTo>
                <a:lnTo>
                  <a:pt x="916" y="405"/>
                </a:lnTo>
                <a:lnTo>
                  <a:pt x="916" y="405"/>
                </a:lnTo>
                <a:lnTo>
                  <a:pt x="922" y="399"/>
                </a:lnTo>
                <a:lnTo>
                  <a:pt x="926" y="388"/>
                </a:lnTo>
                <a:lnTo>
                  <a:pt x="928" y="380"/>
                </a:lnTo>
                <a:lnTo>
                  <a:pt x="930" y="370"/>
                </a:lnTo>
                <a:lnTo>
                  <a:pt x="930" y="111"/>
                </a:lnTo>
                <a:lnTo>
                  <a:pt x="930" y="111"/>
                </a:lnTo>
                <a:lnTo>
                  <a:pt x="928" y="101"/>
                </a:lnTo>
                <a:lnTo>
                  <a:pt x="926" y="92"/>
                </a:lnTo>
                <a:lnTo>
                  <a:pt x="922" y="84"/>
                </a:lnTo>
                <a:lnTo>
                  <a:pt x="916" y="75"/>
                </a:lnTo>
                <a:lnTo>
                  <a:pt x="916" y="75"/>
                </a:lnTo>
                <a:lnTo>
                  <a:pt x="907" y="69"/>
                </a:lnTo>
                <a:lnTo>
                  <a:pt x="899" y="65"/>
                </a:lnTo>
                <a:lnTo>
                  <a:pt x="889" y="61"/>
                </a:lnTo>
                <a:lnTo>
                  <a:pt x="880" y="61"/>
                </a:lnTo>
                <a:lnTo>
                  <a:pt x="461" y="61"/>
                </a:lnTo>
                <a:lnTo>
                  <a:pt x="461" y="61"/>
                </a:lnTo>
                <a:lnTo>
                  <a:pt x="451" y="61"/>
                </a:lnTo>
                <a:lnTo>
                  <a:pt x="440" y="65"/>
                </a:lnTo>
                <a:lnTo>
                  <a:pt x="432" y="69"/>
                </a:lnTo>
                <a:lnTo>
                  <a:pt x="426" y="75"/>
                </a:lnTo>
                <a:lnTo>
                  <a:pt x="426" y="75"/>
                </a:lnTo>
                <a:lnTo>
                  <a:pt x="419" y="84"/>
                </a:lnTo>
                <a:lnTo>
                  <a:pt x="413" y="92"/>
                </a:lnTo>
                <a:lnTo>
                  <a:pt x="411" y="101"/>
                </a:lnTo>
                <a:lnTo>
                  <a:pt x="411" y="111"/>
                </a:lnTo>
                <a:lnTo>
                  <a:pt x="411" y="144"/>
                </a:lnTo>
                <a:lnTo>
                  <a:pt x="411" y="144"/>
                </a:lnTo>
                <a:lnTo>
                  <a:pt x="380" y="136"/>
                </a:lnTo>
                <a:lnTo>
                  <a:pt x="349" y="130"/>
                </a:lnTo>
                <a:lnTo>
                  <a:pt x="349" y="111"/>
                </a:lnTo>
                <a:lnTo>
                  <a:pt x="349" y="111"/>
                </a:lnTo>
                <a:lnTo>
                  <a:pt x="351" y="88"/>
                </a:lnTo>
                <a:lnTo>
                  <a:pt x="357" y="67"/>
                </a:lnTo>
                <a:lnTo>
                  <a:pt x="367" y="48"/>
                </a:lnTo>
                <a:lnTo>
                  <a:pt x="382" y="32"/>
                </a:lnTo>
                <a:lnTo>
                  <a:pt x="382" y="32"/>
                </a:lnTo>
                <a:lnTo>
                  <a:pt x="399" y="19"/>
                </a:lnTo>
                <a:lnTo>
                  <a:pt x="417" y="9"/>
                </a:lnTo>
                <a:lnTo>
                  <a:pt x="438" y="3"/>
                </a:lnTo>
                <a:lnTo>
                  <a:pt x="461" y="0"/>
                </a:lnTo>
                <a:lnTo>
                  <a:pt x="461" y="0"/>
                </a:lnTo>
                <a:close/>
                <a:moveTo>
                  <a:pt x="92" y="595"/>
                </a:moveTo>
                <a:lnTo>
                  <a:pt x="92" y="595"/>
                </a:lnTo>
                <a:lnTo>
                  <a:pt x="77" y="607"/>
                </a:lnTo>
                <a:lnTo>
                  <a:pt x="67" y="622"/>
                </a:lnTo>
                <a:lnTo>
                  <a:pt x="57" y="639"/>
                </a:lnTo>
                <a:lnTo>
                  <a:pt x="46" y="655"/>
                </a:lnTo>
                <a:lnTo>
                  <a:pt x="38" y="672"/>
                </a:lnTo>
                <a:lnTo>
                  <a:pt x="32" y="689"/>
                </a:lnTo>
                <a:lnTo>
                  <a:pt x="19" y="726"/>
                </a:lnTo>
                <a:lnTo>
                  <a:pt x="11" y="764"/>
                </a:lnTo>
                <a:lnTo>
                  <a:pt x="4" y="799"/>
                </a:lnTo>
                <a:lnTo>
                  <a:pt x="2" y="835"/>
                </a:lnTo>
                <a:lnTo>
                  <a:pt x="0" y="866"/>
                </a:lnTo>
                <a:lnTo>
                  <a:pt x="0" y="866"/>
                </a:lnTo>
                <a:lnTo>
                  <a:pt x="9" y="872"/>
                </a:lnTo>
                <a:lnTo>
                  <a:pt x="19" y="878"/>
                </a:lnTo>
                <a:lnTo>
                  <a:pt x="46" y="889"/>
                </a:lnTo>
                <a:lnTo>
                  <a:pt x="80" y="897"/>
                </a:lnTo>
                <a:lnTo>
                  <a:pt x="119" y="906"/>
                </a:lnTo>
                <a:lnTo>
                  <a:pt x="163" y="910"/>
                </a:lnTo>
                <a:lnTo>
                  <a:pt x="209" y="914"/>
                </a:lnTo>
                <a:lnTo>
                  <a:pt x="259" y="916"/>
                </a:lnTo>
                <a:lnTo>
                  <a:pt x="311" y="918"/>
                </a:lnTo>
                <a:lnTo>
                  <a:pt x="363" y="916"/>
                </a:lnTo>
                <a:lnTo>
                  <a:pt x="413" y="914"/>
                </a:lnTo>
                <a:lnTo>
                  <a:pt x="463" y="910"/>
                </a:lnTo>
                <a:lnTo>
                  <a:pt x="509" y="903"/>
                </a:lnTo>
                <a:lnTo>
                  <a:pt x="551" y="895"/>
                </a:lnTo>
                <a:lnTo>
                  <a:pt x="586" y="887"/>
                </a:lnTo>
                <a:lnTo>
                  <a:pt x="616" y="876"/>
                </a:lnTo>
                <a:lnTo>
                  <a:pt x="628" y="870"/>
                </a:lnTo>
                <a:lnTo>
                  <a:pt x="638" y="866"/>
                </a:lnTo>
                <a:lnTo>
                  <a:pt x="638" y="866"/>
                </a:lnTo>
                <a:lnTo>
                  <a:pt x="641" y="830"/>
                </a:lnTo>
                <a:lnTo>
                  <a:pt x="636" y="793"/>
                </a:lnTo>
                <a:lnTo>
                  <a:pt x="630" y="755"/>
                </a:lnTo>
                <a:lnTo>
                  <a:pt x="620" y="718"/>
                </a:lnTo>
                <a:lnTo>
                  <a:pt x="607" y="680"/>
                </a:lnTo>
                <a:lnTo>
                  <a:pt x="590" y="645"/>
                </a:lnTo>
                <a:lnTo>
                  <a:pt x="572" y="616"/>
                </a:lnTo>
                <a:lnTo>
                  <a:pt x="561" y="603"/>
                </a:lnTo>
                <a:lnTo>
                  <a:pt x="551" y="591"/>
                </a:lnTo>
                <a:lnTo>
                  <a:pt x="551" y="591"/>
                </a:lnTo>
                <a:lnTo>
                  <a:pt x="486" y="593"/>
                </a:lnTo>
                <a:lnTo>
                  <a:pt x="486" y="593"/>
                </a:lnTo>
                <a:lnTo>
                  <a:pt x="463" y="591"/>
                </a:lnTo>
                <a:lnTo>
                  <a:pt x="453" y="589"/>
                </a:lnTo>
                <a:lnTo>
                  <a:pt x="445" y="586"/>
                </a:lnTo>
                <a:lnTo>
                  <a:pt x="445" y="586"/>
                </a:lnTo>
                <a:lnTo>
                  <a:pt x="436" y="574"/>
                </a:lnTo>
                <a:lnTo>
                  <a:pt x="428" y="559"/>
                </a:lnTo>
                <a:lnTo>
                  <a:pt x="422" y="543"/>
                </a:lnTo>
                <a:lnTo>
                  <a:pt x="417" y="524"/>
                </a:lnTo>
                <a:lnTo>
                  <a:pt x="417" y="524"/>
                </a:lnTo>
                <a:lnTo>
                  <a:pt x="430" y="509"/>
                </a:lnTo>
                <a:lnTo>
                  <a:pt x="440" y="495"/>
                </a:lnTo>
                <a:lnTo>
                  <a:pt x="449" y="476"/>
                </a:lnTo>
                <a:lnTo>
                  <a:pt x="455" y="459"/>
                </a:lnTo>
                <a:lnTo>
                  <a:pt x="455" y="459"/>
                </a:lnTo>
                <a:lnTo>
                  <a:pt x="461" y="455"/>
                </a:lnTo>
                <a:lnTo>
                  <a:pt x="467" y="449"/>
                </a:lnTo>
                <a:lnTo>
                  <a:pt x="472" y="440"/>
                </a:lnTo>
                <a:lnTo>
                  <a:pt x="476" y="432"/>
                </a:lnTo>
                <a:lnTo>
                  <a:pt x="476" y="432"/>
                </a:lnTo>
                <a:lnTo>
                  <a:pt x="480" y="422"/>
                </a:lnTo>
                <a:lnTo>
                  <a:pt x="482" y="411"/>
                </a:lnTo>
                <a:lnTo>
                  <a:pt x="482" y="384"/>
                </a:lnTo>
                <a:lnTo>
                  <a:pt x="482" y="378"/>
                </a:lnTo>
                <a:lnTo>
                  <a:pt x="478" y="374"/>
                </a:lnTo>
                <a:lnTo>
                  <a:pt x="478" y="374"/>
                </a:lnTo>
                <a:lnTo>
                  <a:pt x="472" y="370"/>
                </a:lnTo>
                <a:lnTo>
                  <a:pt x="472" y="370"/>
                </a:lnTo>
                <a:lnTo>
                  <a:pt x="474" y="342"/>
                </a:lnTo>
                <a:lnTo>
                  <a:pt x="476" y="315"/>
                </a:lnTo>
                <a:lnTo>
                  <a:pt x="474" y="292"/>
                </a:lnTo>
                <a:lnTo>
                  <a:pt x="470" y="272"/>
                </a:lnTo>
                <a:lnTo>
                  <a:pt x="461" y="253"/>
                </a:lnTo>
                <a:lnTo>
                  <a:pt x="453" y="238"/>
                </a:lnTo>
                <a:lnTo>
                  <a:pt x="442" y="224"/>
                </a:lnTo>
                <a:lnTo>
                  <a:pt x="428" y="211"/>
                </a:lnTo>
                <a:lnTo>
                  <a:pt x="428" y="211"/>
                </a:lnTo>
                <a:lnTo>
                  <a:pt x="417" y="203"/>
                </a:lnTo>
                <a:lnTo>
                  <a:pt x="403" y="196"/>
                </a:lnTo>
                <a:lnTo>
                  <a:pt x="376" y="186"/>
                </a:lnTo>
                <a:lnTo>
                  <a:pt x="346" y="182"/>
                </a:lnTo>
                <a:lnTo>
                  <a:pt x="315" y="180"/>
                </a:lnTo>
                <a:lnTo>
                  <a:pt x="284" y="182"/>
                </a:lnTo>
                <a:lnTo>
                  <a:pt x="253" y="188"/>
                </a:lnTo>
                <a:lnTo>
                  <a:pt x="238" y="194"/>
                </a:lnTo>
                <a:lnTo>
                  <a:pt x="226" y="201"/>
                </a:lnTo>
                <a:lnTo>
                  <a:pt x="213" y="207"/>
                </a:lnTo>
                <a:lnTo>
                  <a:pt x="201" y="215"/>
                </a:lnTo>
                <a:lnTo>
                  <a:pt x="201" y="215"/>
                </a:lnTo>
                <a:lnTo>
                  <a:pt x="188" y="228"/>
                </a:lnTo>
                <a:lnTo>
                  <a:pt x="180" y="240"/>
                </a:lnTo>
                <a:lnTo>
                  <a:pt x="171" y="257"/>
                </a:lnTo>
                <a:lnTo>
                  <a:pt x="165" y="274"/>
                </a:lnTo>
                <a:lnTo>
                  <a:pt x="163" y="292"/>
                </a:lnTo>
                <a:lnTo>
                  <a:pt x="161" y="315"/>
                </a:lnTo>
                <a:lnTo>
                  <a:pt x="163" y="342"/>
                </a:lnTo>
                <a:lnTo>
                  <a:pt x="167" y="372"/>
                </a:lnTo>
                <a:lnTo>
                  <a:pt x="167" y="372"/>
                </a:lnTo>
                <a:lnTo>
                  <a:pt x="163" y="374"/>
                </a:lnTo>
                <a:lnTo>
                  <a:pt x="159" y="378"/>
                </a:lnTo>
                <a:lnTo>
                  <a:pt x="157" y="384"/>
                </a:lnTo>
                <a:lnTo>
                  <a:pt x="157" y="384"/>
                </a:lnTo>
                <a:lnTo>
                  <a:pt x="159" y="411"/>
                </a:lnTo>
                <a:lnTo>
                  <a:pt x="161" y="424"/>
                </a:lnTo>
                <a:lnTo>
                  <a:pt x="165" y="434"/>
                </a:lnTo>
                <a:lnTo>
                  <a:pt x="165" y="434"/>
                </a:lnTo>
                <a:lnTo>
                  <a:pt x="169" y="443"/>
                </a:lnTo>
                <a:lnTo>
                  <a:pt x="175" y="449"/>
                </a:lnTo>
                <a:lnTo>
                  <a:pt x="180" y="455"/>
                </a:lnTo>
                <a:lnTo>
                  <a:pt x="188" y="459"/>
                </a:lnTo>
                <a:lnTo>
                  <a:pt x="188" y="459"/>
                </a:lnTo>
                <a:lnTo>
                  <a:pt x="194" y="478"/>
                </a:lnTo>
                <a:lnTo>
                  <a:pt x="205" y="497"/>
                </a:lnTo>
                <a:lnTo>
                  <a:pt x="215" y="513"/>
                </a:lnTo>
                <a:lnTo>
                  <a:pt x="228" y="528"/>
                </a:lnTo>
                <a:lnTo>
                  <a:pt x="228" y="528"/>
                </a:lnTo>
                <a:lnTo>
                  <a:pt x="219" y="557"/>
                </a:lnTo>
                <a:lnTo>
                  <a:pt x="215" y="568"/>
                </a:lnTo>
                <a:lnTo>
                  <a:pt x="209" y="578"/>
                </a:lnTo>
                <a:lnTo>
                  <a:pt x="209" y="578"/>
                </a:lnTo>
                <a:lnTo>
                  <a:pt x="198" y="586"/>
                </a:lnTo>
                <a:lnTo>
                  <a:pt x="188" y="593"/>
                </a:lnTo>
                <a:lnTo>
                  <a:pt x="175" y="595"/>
                </a:lnTo>
                <a:lnTo>
                  <a:pt x="161" y="595"/>
                </a:lnTo>
                <a:lnTo>
                  <a:pt x="161" y="595"/>
                </a:lnTo>
                <a:lnTo>
                  <a:pt x="92" y="595"/>
                </a:lnTo>
                <a:lnTo>
                  <a:pt x="92" y="595"/>
                </a:lnTo>
                <a:close/>
              </a:path>
            </a:pathLst>
          </a:custGeom>
          <a:solidFill>
            <a:srgbClr val="0A4776"/>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95" name="Freeform 7"/>
          <p:cNvSpPr>
            <a:spLocks noEditPoints="1"/>
          </p:cNvSpPr>
          <p:nvPr/>
        </p:nvSpPr>
        <p:spPr bwMode="auto">
          <a:xfrm>
            <a:off x="6619739" y="3720344"/>
            <a:ext cx="189102" cy="204718"/>
          </a:xfrm>
          <a:custGeom>
            <a:avLst/>
            <a:gdLst>
              <a:gd name="T0" fmla="*/ 573 w 884"/>
              <a:gd name="T1" fmla="*/ 21 h 957"/>
              <a:gd name="T2" fmla="*/ 755 w 884"/>
              <a:gd name="T3" fmla="*/ 129 h 957"/>
              <a:gd name="T4" fmla="*/ 863 w 884"/>
              <a:gd name="T5" fmla="*/ 311 h 957"/>
              <a:gd name="T6" fmla="*/ 884 w 884"/>
              <a:gd name="T7" fmla="*/ 465 h 957"/>
              <a:gd name="T8" fmla="*/ 826 w 884"/>
              <a:gd name="T9" fmla="*/ 661 h 957"/>
              <a:gd name="T10" fmla="*/ 763 w 884"/>
              <a:gd name="T11" fmla="*/ 738 h 957"/>
              <a:gd name="T12" fmla="*/ 832 w 884"/>
              <a:gd name="T13" fmla="*/ 580 h 957"/>
              <a:gd name="T14" fmla="*/ 830 w 884"/>
              <a:gd name="T15" fmla="*/ 427 h 957"/>
              <a:gd name="T16" fmla="*/ 746 w 884"/>
              <a:gd name="T17" fmla="*/ 256 h 957"/>
              <a:gd name="T18" fmla="*/ 596 w 884"/>
              <a:gd name="T19" fmla="*/ 144 h 957"/>
              <a:gd name="T20" fmla="*/ 442 w 884"/>
              <a:gd name="T21" fmla="*/ 112 h 957"/>
              <a:gd name="T22" fmla="*/ 254 w 884"/>
              <a:gd name="T23" fmla="*/ 160 h 957"/>
              <a:gd name="T24" fmla="*/ 114 w 884"/>
              <a:gd name="T25" fmla="*/ 288 h 957"/>
              <a:gd name="T26" fmla="*/ 48 w 884"/>
              <a:gd name="T27" fmla="*/ 467 h 957"/>
              <a:gd name="T28" fmla="*/ 60 w 884"/>
              <a:gd name="T29" fmla="*/ 615 h 957"/>
              <a:gd name="T30" fmla="*/ 141 w 884"/>
              <a:gd name="T31" fmla="*/ 765 h 957"/>
              <a:gd name="T32" fmla="*/ 39 w 884"/>
              <a:gd name="T33" fmla="*/ 621 h 957"/>
              <a:gd name="T34" fmla="*/ 0 w 884"/>
              <a:gd name="T35" fmla="*/ 442 h 957"/>
              <a:gd name="T36" fmla="*/ 35 w 884"/>
              <a:gd name="T37" fmla="*/ 269 h 957"/>
              <a:gd name="T38" fmla="*/ 160 w 884"/>
              <a:gd name="T39" fmla="*/ 100 h 957"/>
              <a:gd name="T40" fmla="*/ 352 w 884"/>
              <a:gd name="T41" fmla="*/ 8 h 957"/>
              <a:gd name="T42" fmla="*/ 531 w 884"/>
              <a:gd name="T43" fmla="*/ 707 h 957"/>
              <a:gd name="T44" fmla="*/ 600 w 884"/>
              <a:gd name="T45" fmla="*/ 623 h 957"/>
              <a:gd name="T46" fmla="*/ 613 w 884"/>
              <a:gd name="T47" fmla="*/ 540 h 957"/>
              <a:gd name="T48" fmla="*/ 584 w 884"/>
              <a:gd name="T49" fmla="*/ 461 h 957"/>
              <a:gd name="T50" fmla="*/ 523 w 884"/>
              <a:gd name="T51" fmla="*/ 404 h 957"/>
              <a:gd name="T52" fmla="*/ 440 w 884"/>
              <a:gd name="T53" fmla="*/ 383 h 957"/>
              <a:gd name="T54" fmla="*/ 371 w 884"/>
              <a:gd name="T55" fmla="*/ 398 h 957"/>
              <a:gd name="T56" fmla="*/ 304 w 884"/>
              <a:gd name="T57" fmla="*/ 448 h 957"/>
              <a:gd name="T58" fmla="*/ 269 w 884"/>
              <a:gd name="T59" fmla="*/ 523 h 957"/>
              <a:gd name="T60" fmla="*/ 271 w 884"/>
              <a:gd name="T61" fmla="*/ 605 h 957"/>
              <a:gd name="T62" fmla="*/ 333 w 884"/>
              <a:gd name="T63" fmla="*/ 696 h 957"/>
              <a:gd name="T64" fmla="*/ 531 w 884"/>
              <a:gd name="T65" fmla="*/ 707 h 957"/>
              <a:gd name="T66" fmla="*/ 352 w 884"/>
              <a:gd name="T67" fmla="*/ 223 h 957"/>
              <a:gd name="T68" fmla="*/ 227 w 884"/>
              <a:gd name="T69" fmla="*/ 298 h 957"/>
              <a:gd name="T70" fmla="*/ 152 w 884"/>
              <a:gd name="T71" fmla="*/ 423 h 957"/>
              <a:gd name="T72" fmla="*/ 141 w 884"/>
              <a:gd name="T73" fmla="*/ 552 h 957"/>
              <a:gd name="T74" fmla="*/ 217 w 884"/>
              <a:gd name="T75" fmla="*/ 715 h 957"/>
              <a:gd name="T76" fmla="*/ 231 w 884"/>
              <a:gd name="T77" fmla="*/ 723 h 957"/>
              <a:gd name="T78" fmla="*/ 179 w 884"/>
              <a:gd name="T79" fmla="*/ 592 h 957"/>
              <a:gd name="T80" fmla="*/ 187 w 884"/>
              <a:gd name="T81" fmla="*/ 484 h 957"/>
              <a:gd name="T82" fmla="*/ 254 w 884"/>
              <a:gd name="T83" fmla="*/ 373 h 957"/>
              <a:gd name="T84" fmla="*/ 363 w 884"/>
              <a:gd name="T85" fmla="*/ 308 h 957"/>
              <a:gd name="T86" fmla="*/ 469 w 884"/>
              <a:gd name="T87" fmla="*/ 298 h 957"/>
              <a:gd name="T88" fmla="*/ 590 w 884"/>
              <a:gd name="T89" fmla="*/ 342 h 957"/>
              <a:gd name="T90" fmla="*/ 675 w 884"/>
              <a:gd name="T91" fmla="*/ 436 h 957"/>
              <a:gd name="T92" fmla="*/ 707 w 884"/>
              <a:gd name="T93" fmla="*/ 561 h 957"/>
              <a:gd name="T94" fmla="*/ 682 w 884"/>
              <a:gd name="T95" fmla="*/ 675 h 957"/>
              <a:gd name="T96" fmla="*/ 615 w 884"/>
              <a:gd name="T97" fmla="*/ 763 h 957"/>
              <a:gd name="T98" fmla="*/ 725 w 884"/>
              <a:gd name="T99" fmla="*/ 623 h 957"/>
              <a:gd name="T100" fmla="*/ 744 w 884"/>
              <a:gd name="T101" fmla="*/ 484 h 957"/>
              <a:gd name="T102" fmla="*/ 694 w 884"/>
              <a:gd name="T103" fmla="*/ 344 h 957"/>
              <a:gd name="T104" fmla="*/ 586 w 884"/>
              <a:gd name="T105" fmla="*/ 246 h 957"/>
              <a:gd name="T106" fmla="*/ 442 w 884"/>
              <a:gd name="T107" fmla="*/ 210 h 9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84" h="957">
                <a:moveTo>
                  <a:pt x="442" y="0"/>
                </a:moveTo>
                <a:lnTo>
                  <a:pt x="442" y="0"/>
                </a:lnTo>
                <a:lnTo>
                  <a:pt x="488" y="2"/>
                </a:lnTo>
                <a:lnTo>
                  <a:pt x="531" y="8"/>
                </a:lnTo>
                <a:lnTo>
                  <a:pt x="573" y="21"/>
                </a:lnTo>
                <a:lnTo>
                  <a:pt x="615" y="35"/>
                </a:lnTo>
                <a:lnTo>
                  <a:pt x="652" y="54"/>
                </a:lnTo>
                <a:lnTo>
                  <a:pt x="688" y="75"/>
                </a:lnTo>
                <a:lnTo>
                  <a:pt x="723" y="100"/>
                </a:lnTo>
                <a:lnTo>
                  <a:pt x="755" y="129"/>
                </a:lnTo>
                <a:lnTo>
                  <a:pt x="782" y="160"/>
                </a:lnTo>
                <a:lnTo>
                  <a:pt x="809" y="194"/>
                </a:lnTo>
                <a:lnTo>
                  <a:pt x="830" y="231"/>
                </a:lnTo>
                <a:lnTo>
                  <a:pt x="848" y="269"/>
                </a:lnTo>
                <a:lnTo>
                  <a:pt x="863" y="311"/>
                </a:lnTo>
                <a:lnTo>
                  <a:pt x="876" y="352"/>
                </a:lnTo>
                <a:lnTo>
                  <a:pt x="882" y="396"/>
                </a:lnTo>
                <a:lnTo>
                  <a:pt x="884" y="442"/>
                </a:lnTo>
                <a:lnTo>
                  <a:pt x="884" y="442"/>
                </a:lnTo>
                <a:lnTo>
                  <a:pt x="884" y="465"/>
                </a:lnTo>
                <a:lnTo>
                  <a:pt x="882" y="490"/>
                </a:lnTo>
                <a:lnTo>
                  <a:pt x="873" y="536"/>
                </a:lnTo>
                <a:lnTo>
                  <a:pt x="861" y="580"/>
                </a:lnTo>
                <a:lnTo>
                  <a:pt x="846" y="621"/>
                </a:lnTo>
                <a:lnTo>
                  <a:pt x="826" y="661"/>
                </a:lnTo>
                <a:lnTo>
                  <a:pt x="800" y="698"/>
                </a:lnTo>
                <a:lnTo>
                  <a:pt x="773" y="734"/>
                </a:lnTo>
                <a:lnTo>
                  <a:pt x="742" y="765"/>
                </a:lnTo>
                <a:lnTo>
                  <a:pt x="742" y="765"/>
                </a:lnTo>
                <a:lnTo>
                  <a:pt x="763" y="738"/>
                </a:lnTo>
                <a:lnTo>
                  <a:pt x="782" y="709"/>
                </a:lnTo>
                <a:lnTo>
                  <a:pt x="798" y="680"/>
                </a:lnTo>
                <a:lnTo>
                  <a:pt x="813" y="648"/>
                </a:lnTo>
                <a:lnTo>
                  <a:pt x="823" y="615"/>
                </a:lnTo>
                <a:lnTo>
                  <a:pt x="832" y="580"/>
                </a:lnTo>
                <a:lnTo>
                  <a:pt x="836" y="544"/>
                </a:lnTo>
                <a:lnTo>
                  <a:pt x="838" y="509"/>
                </a:lnTo>
                <a:lnTo>
                  <a:pt x="838" y="509"/>
                </a:lnTo>
                <a:lnTo>
                  <a:pt x="836" y="467"/>
                </a:lnTo>
                <a:lnTo>
                  <a:pt x="830" y="427"/>
                </a:lnTo>
                <a:lnTo>
                  <a:pt x="819" y="390"/>
                </a:lnTo>
                <a:lnTo>
                  <a:pt x="807" y="354"/>
                </a:lnTo>
                <a:lnTo>
                  <a:pt x="790" y="319"/>
                </a:lnTo>
                <a:lnTo>
                  <a:pt x="769" y="288"/>
                </a:lnTo>
                <a:lnTo>
                  <a:pt x="746" y="256"/>
                </a:lnTo>
                <a:lnTo>
                  <a:pt x="721" y="227"/>
                </a:lnTo>
                <a:lnTo>
                  <a:pt x="694" y="202"/>
                </a:lnTo>
                <a:lnTo>
                  <a:pt x="663" y="179"/>
                </a:lnTo>
                <a:lnTo>
                  <a:pt x="632" y="160"/>
                </a:lnTo>
                <a:lnTo>
                  <a:pt x="596" y="144"/>
                </a:lnTo>
                <a:lnTo>
                  <a:pt x="559" y="129"/>
                </a:lnTo>
                <a:lnTo>
                  <a:pt x="521" y="121"/>
                </a:lnTo>
                <a:lnTo>
                  <a:pt x="481" y="114"/>
                </a:lnTo>
                <a:lnTo>
                  <a:pt x="442" y="112"/>
                </a:lnTo>
                <a:lnTo>
                  <a:pt x="442" y="112"/>
                </a:lnTo>
                <a:lnTo>
                  <a:pt x="402" y="114"/>
                </a:lnTo>
                <a:lnTo>
                  <a:pt x="363" y="121"/>
                </a:lnTo>
                <a:lnTo>
                  <a:pt x="325" y="129"/>
                </a:lnTo>
                <a:lnTo>
                  <a:pt x="287" y="144"/>
                </a:lnTo>
                <a:lnTo>
                  <a:pt x="254" y="160"/>
                </a:lnTo>
                <a:lnTo>
                  <a:pt x="221" y="179"/>
                </a:lnTo>
                <a:lnTo>
                  <a:pt x="189" y="202"/>
                </a:lnTo>
                <a:lnTo>
                  <a:pt x="162" y="227"/>
                </a:lnTo>
                <a:lnTo>
                  <a:pt x="137" y="256"/>
                </a:lnTo>
                <a:lnTo>
                  <a:pt x="114" y="288"/>
                </a:lnTo>
                <a:lnTo>
                  <a:pt x="94" y="319"/>
                </a:lnTo>
                <a:lnTo>
                  <a:pt x="77" y="354"/>
                </a:lnTo>
                <a:lnTo>
                  <a:pt x="64" y="390"/>
                </a:lnTo>
                <a:lnTo>
                  <a:pt x="54" y="427"/>
                </a:lnTo>
                <a:lnTo>
                  <a:pt x="48" y="467"/>
                </a:lnTo>
                <a:lnTo>
                  <a:pt x="46" y="509"/>
                </a:lnTo>
                <a:lnTo>
                  <a:pt x="46" y="509"/>
                </a:lnTo>
                <a:lnTo>
                  <a:pt x="48" y="544"/>
                </a:lnTo>
                <a:lnTo>
                  <a:pt x="54" y="580"/>
                </a:lnTo>
                <a:lnTo>
                  <a:pt x="60" y="615"/>
                </a:lnTo>
                <a:lnTo>
                  <a:pt x="73" y="648"/>
                </a:lnTo>
                <a:lnTo>
                  <a:pt x="85" y="680"/>
                </a:lnTo>
                <a:lnTo>
                  <a:pt x="102" y="709"/>
                </a:lnTo>
                <a:lnTo>
                  <a:pt x="121" y="738"/>
                </a:lnTo>
                <a:lnTo>
                  <a:pt x="141" y="765"/>
                </a:lnTo>
                <a:lnTo>
                  <a:pt x="141" y="765"/>
                </a:lnTo>
                <a:lnTo>
                  <a:pt x="110" y="734"/>
                </a:lnTo>
                <a:lnTo>
                  <a:pt x="83" y="698"/>
                </a:lnTo>
                <a:lnTo>
                  <a:pt x="58" y="661"/>
                </a:lnTo>
                <a:lnTo>
                  <a:pt x="39" y="621"/>
                </a:lnTo>
                <a:lnTo>
                  <a:pt x="23" y="580"/>
                </a:lnTo>
                <a:lnTo>
                  <a:pt x="10" y="536"/>
                </a:lnTo>
                <a:lnTo>
                  <a:pt x="2" y="490"/>
                </a:lnTo>
                <a:lnTo>
                  <a:pt x="2" y="465"/>
                </a:lnTo>
                <a:lnTo>
                  <a:pt x="0" y="442"/>
                </a:lnTo>
                <a:lnTo>
                  <a:pt x="0" y="442"/>
                </a:lnTo>
                <a:lnTo>
                  <a:pt x="2" y="396"/>
                </a:lnTo>
                <a:lnTo>
                  <a:pt x="10" y="352"/>
                </a:lnTo>
                <a:lnTo>
                  <a:pt x="21" y="311"/>
                </a:lnTo>
                <a:lnTo>
                  <a:pt x="35" y="269"/>
                </a:lnTo>
                <a:lnTo>
                  <a:pt x="54" y="231"/>
                </a:lnTo>
                <a:lnTo>
                  <a:pt x="75" y="194"/>
                </a:lnTo>
                <a:lnTo>
                  <a:pt x="102" y="160"/>
                </a:lnTo>
                <a:lnTo>
                  <a:pt x="129" y="129"/>
                </a:lnTo>
                <a:lnTo>
                  <a:pt x="160" y="100"/>
                </a:lnTo>
                <a:lnTo>
                  <a:pt x="196" y="75"/>
                </a:lnTo>
                <a:lnTo>
                  <a:pt x="231" y="54"/>
                </a:lnTo>
                <a:lnTo>
                  <a:pt x="271" y="35"/>
                </a:lnTo>
                <a:lnTo>
                  <a:pt x="310" y="21"/>
                </a:lnTo>
                <a:lnTo>
                  <a:pt x="352" y="8"/>
                </a:lnTo>
                <a:lnTo>
                  <a:pt x="396" y="2"/>
                </a:lnTo>
                <a:lnTo>
                  <a:pt x="442" y="0"/>
                </a:lnTo>
                <a:lnTo>
                  <a:pt x="442" y="0"/>
                </a:lnTo>
                <a:close/>
                <a:moveTo>
                  <a:pt x="531" y="707"/>
                </a:moveTo>
                <a:lnTo>
                  <a:pt x="531" y="707"/>
                </a:lnTo>
                <a:lnTo>
                  <a:pt x="550" y="694"/>
                </a:lnTo>
                <a:lnTo>
                  <a:pt x="565" y="680"/>
                </a:lnTo>
                <a:lnTo>
                  <a:pt x="579" y="663"/>
                </a:lnTo>
                <a:lnTo>
                  <a:pt x="592" y="644"/>
                </a:lnTo>
                <a:lnTo>
                  <a:pt x="600" y="623"/>
                </a:lnTo>
                <a:lnTo>
                  <a:pt x="609" y="602"/>
                </a:lnTo>
                <a:lnTo>
                  <a:pt x="613" y="582"/>
                </a:lnTo>
                <a:lnTo>
                  <a:pt x="613" y="559"/>
                </a:lnTo>
                <a:lnTo>
                  <a:pt x="613" y="559"/>
                </a:lnTo>
                <a:lnTo>
                  <a:pt x="613" y="540"/>
                </a:lnTo>
                <a:lnTo>
                  <a:pt x="611" y="523"/>
                </a:lnTo>
                <a:lnTo>
                  <a:pt x="607" y="507"/>
                </a:lnTo>
                <a:lnTo>
                  <a:pt x="600" y="490"/>
                </a:lnTo>
                <a:lnTo>
                  <a:pt x="592" y="475"/>
                </a:lnTo>
                <a:lnTo>
                  <a:pt x="584" y="461"/>
                </a:lnTo>
                <a:lnTo>
                  <a:pt x="573" y="448"/>
                </a:lnTo>
                <a:lnTo>
                  <a:pt x="563" y="436"/>
                </a:lnTo>
                <a:lnTo>
                  <a:pt x="550" y="423"/>
                </a:lnTo>
                <a:lnTo>
                  <a:pt x="538" y="413"/>
                </a:lnTo>
                <a:lnTo>
                  <a:pt x="523" y="404"/>
                </a:lnTo>
                <a:lnTo>
                  <a:pt x="506" y="398"/>
                </a:lnTo>
                <a:lnTo>
                  <a:pt x="492" y="392"/>
                </a:lnTo>
                <a:lnTo>
                  <a:pt x="475" y="388"/>
                </a:lnTo>
                <a:lnTo>
                  <a:pt x="456" y="386"/>
                </a:lnTo>
                <a:lnTo>
                  <a:pt x="440" y="383"/>
                </a:lnTo>
                <a:lnTo>
                  <a:pt x="440" y="383"/>
                </a:lnTo>
                <a:lnTo>
                  <a:pt x="421" y="386"/>
                </a:lnTo>
                <a:lnTo>
                  <a:pt x="404" y="388"/>
                </a:lnTo>
                <a:lnTo>
                  <a:pt x="388" y="392"/>
                </a:lnTo>
                <a:lnTo>
                  <a:pt x="371" y="398"/>
                </a:lnTo>
                <a:lnTo>
                  <a:pt x="356" y="404"/>
                </a:lnTo>
                <a:lnTo>
                  <a:pt x="342" y="413"/>
                </a:lnTo>
                <a:lnTo>
                  <a:pt x="329" y="423"/>
                </a:lnTo>
                <a:lnTo>
                  <a:pt x="317" y="436"/>
                </a:lnTo>
                <a:lnTo>
                  <a:pt x="304" y="448"/>
                </a:lnTo>
                <a:lnTo>
                  <a:pt x="296" y="461"/>
                </a:lnTo>
                <a:lnTo>
                  <a:pt x="285" y="475"/>
                </a:lnTo>
                <a:lnTo>
                  <a:pt x="279" y="490"/>
                </a:lnTo>
                <a:lnTo>
                  <a:pt x="273" y="507"/>
                </a:lnTo>
                <a:lnTo>
                  <a:pt x="269" y="523"/>
                </a:lnTo>
                <a:lnTo>
                  <a:pt x="267" y="540"/>
                </a:lnTo>
                <a:lnTo>
                  <a:pt x="265" y="559"/>
                </a:lnTo>
                <a:lnTo>
                  <a:pt x="265" y="559"/>
                </a:lnTo>
                <a:lnTo>
                  <a:pt x="267" y="582"/>
                </a:lnTo>
                <a:lnTo>
                  <a:pt x="271" y="605"/>
                </a:lnTo>
                <a:lnTo>
                  <a:pt x="279" y="625"/>
                </a:lnTo>
                <a:lnTo>
                  <a:pt x="290" y="646"/>
                </a:lnTo>
                <a:lnTo>
                  <a:pt x="302" y="665"/>
                </a:lnTo>
                <a:lnTo>
                  <a:pt x="317" y="682"/>
                </a:lnTo>
                <a:lnTo>
                  <a:pt x="333" y="696"/>
                </a:lnTo>
                <a:lnTo>
                  <a:pt x="352" y="709"/>
                </a:lnTo>
                <a:lnTo>
                  <a:pt x="352" y="957"/>
                </a:lnTo>
                <a:lnTo>
                  <a:pt x="531" y="957"/>
                </a:lnTo>
                <a:lnTo>
                  <a:pt x="531" y="707"/>
                </a:lnTo>
                <a:lnTo>
                  <a:pt x="531" y="707"/>
                </a:lnTo>
                <a:close/>
                <a:moveTo>
                  <a:pt x="442" y="210"/>
                </a:moveTo>
                <a:lnTo>
                  <a:pt x="442" y="210"/>
                </a:lnTo>
                <a:lnTo>
                  <a:pt x="411" y="212"/>
                </a:lnTo>
                <a:lnTo>
                  <a:pt x="381" y="217"/>
                </a:lnTo>
                <a:lnTo>
                  <a:pt x="352" y="223"/>
                </a:lnTo>
                <a:lnTo>
                  <a:pt x="323" y="233"/>
                </a:lnTo>
                <a:lnTo>
                  <a:pt x="298" y="246"/>
                </a:lnTo>
                <a:lnTo>
                  <a:pt x="273" y="263"/>
                </a:lnTo>
                <a:lnTo>
                  <a:pt x="248" y="279"/>
                </a:lnTo>
                <a:lnTo>
                  <a:pt x="227" y="298"/>
                </a:lnTo>
                <a:lnTo>
                  <a:pt x="208" y="321"/>
                </a:lnTo>
                <a:lnTo>
                  <a:pt x="189" y="344"/>
                </a:lnTo>
                <a:lnTo>
                  <a:pt x="175" y="369"/>
                </a:lnTo>
                <a:lnTo>
                  <a:pt x="162" y="396"/>
                </a:lnTo>
                <a:lnTo>
                  <a:pt x="152" y="423"/>
                </a:lnTo>
                <a:lnTo>
                  <a:pt x="144" y="452"/>
                </a:lnTo>
                <a:lnTo>
                  <a:pt x="139" y="484"/>
                </a:lnTo>
                <a:lnTo>
                  <a:pt x="137" y="513"/>
                </a:lnTo>
                <a:lnTo>
                  <a:pt x="137" y="513"/>
                </a:lnTo>
                <a:lnTo>
                  <a:pt x="141" y="552"/>
                </a:lnTo>
                <a:lnTo>
                  <a:pt x="148" y="588"/>
                </a:lnTo>
                <a:lnTo>
                  <a:pt x="158" y="623"/>
                </a:lnTo>
                <a:lnTo>
                  <a:pt x="175" y="657"/>
                </a:lnTo>
                <a:lnTo>
                  <a:pt x="194" y="688"/>
                </a:lnTo>
                <a:lnTo>
                  <a:pt x="217" y="715"/>
                </a:lnTo>
                <a:lnTo>
                  <a:pt x="242" y="742"/>
                </a:lnTo>
                <a:lnTo>
                  <a:pt x="269" y="763"/>
                </a:lnTo>
                <a:lnTo>
                  <a:pt x="269" y="763"/>
                </a:lnTo>
                <a:lnTo>
                  <a:pt x="250" y="744"/>
                </a:lnTo>
                <a:lnTo>
                  <a:pt x="231" y="723"/>
                </a:lnTo>
                <a:lnTo>
                  <a:pt x="214" y="700"/>
                </a:lnTo>
                <a:lnTo>
                  <a:pt x="202" y="675"/>
                </a:lnTo>
                <a:lnTo>
                  <a:pt x="192" y="648"/>
                </a:lnTo>
                <a:lnTo>
                  <a:pt x="183" y="621"/>
                </a:lnTo>
                <a:lnTo>
                  <a:pt x="179" y="592"/>
                </a:lnTo>
                <a:lnTo>
                  <a:pt x="177" y="561"/>
                </a:lnTo>
                <a:lnTo>
                  <a:pt x="177" y="561"/>
                </a:lnTo>
                <a:lnTo>
                  <a:pt x="177" y="534"/>
                </a:lnTo>
                <a:lnTo>
                  <a:pt x="181" y="509"/>
                </a:lnTo>
                <a:lnTo>
                  <a:pt x="187" y="484"/>
                </a:lnTo>
                <a:lnTo>
                  <a:pt x="198" y="459"/>
                </a:lnTo>
                <a:lnTo>
                  <a:pt x="208" y="436"/>
                </a:lnTo>
                <a:lnTo>
                  <a:pt x="221" y="413"/>
                </a:lnTo>
                <a:lnTo>
                  <a:pt x="237" y="392"/>
                </a:lnTo>
                <a:lnTo>
                  <a:pt x="254" y="373"/>
                </a:lnTo>
                <a:lnTo>
                  <a:pt x="273" y="356"/>
                </a:lnTo>
                <a:lnTo>
                  <a:pt x="294" y="342"/>
                </a:lnTo>
                <a:lnTo>
                  <a:pt x="315" y="327"/>
                </a:lnTo>
                <a:lnTo>
                  <a:pt x="338" y="317"/>
                </a:lnTo>
                <a:lnTo>
                  <a:pt x="363" y="308"/>
                </a:lnTo>
                <a:lnTo>
                  <a:pt x="388" y="302"/>
                </a:lnTo>
                <a:lnTo>
                  <a:pt x="415" y="298"/>
                </a:lnTo>
                <a:lnTo>
                  <a:pt x="442" y="296"/>
                </a:lnTo>
                <a:lnTo>
                  <a:pt x="442" y="296"/>
                </a:lnTo>
                <a:lnTo>
                  <a:pt x="469" y="298"/>
                </a:lnTo>
                <a:lnTo>
                  <a:pt x="496" y="302"/>
                </a:lnTo>
                <a:lnTo>
                  <a:pt x="521" y="308"/>
                </a:lnTo>
                <a:lnTo>
                  <a:pt x="546" y="317"/>
                </a:lnTo>
                <a:lnTo>
                  <a:pt x="569" y="327"/>
                </a:lnTo>
                <a:lnTo>
                  <a:pt x="590" y="342"/>
                </a:lnTo>
                <a:lnTo>
                  <a:pt x="611" y="356"/>
                </a:lnTo>
                <a:lnTo>
                  <a:pt x="629" y="373"/>
                </a:lnTo>
                <a:lnTo>
                  <a:pt x="646" y="392"/>
                </a:lnTo>
                <a:lnTo>
                  <a:pt x="663" y="413"/>
                </a:lnTo>
                <a:lnTo>
                  <a:pt x="675" y="436"/>
                </a:lnTo>
                <a:lnTo>
                  <a:pt x="686" y="459"/>
                </a:lnTo>
                <a:lnTo>
                  <a:pt x="696" y="484"/>
                </a:lnTo>
                <a:lnTo>
                  <a:pt x="702" y="509"/>
                </a:lnTo>
                <a:lnTo>
                  <a:pt x="707" y="534"/>
                </a:lnTo>
                <a:lnTo>
                  <a:pt x="707" y="561"/>
                </a:lnTo>
                <a:lnTo>
                  <a:pt x="707" y="561"/>
                </a:lnTo>
                <a:lnTo>
                  <a:pt x="707" y="592"/>
                </a:lnTo>
                <a:lnTo>
                  <a:pt x="700" y="621"/>
                </a:lnTo>
                <a:lnTo>
                  <a:pt x="694" y="648"/>
                </a:lnTo>
                <a:lnTo>
                  <a:pt x="682" y="675"/>
                </a:lnTo>
                <a:lnTo>
                  <a:pt x="669" y="700"/>
                </a:lnTo>
                <a:lnTo>
                  <a:pt x="652" y="723"/>
                </a:lnTo>
                <a:lnTo>
                  <a:pt x="636" y="744"/>
                </a:lnTo>
                <a:lnTo>
                  <a:pt x="615" y="763"/>
                </a:lnTo>
                <a:lnTo>
                  <a:pt x="615" y="763"/>
                </a:lnTo>
                <a:lnTo>
                  <a:pt x="642" y="742"/>
                </a:lnTo>
                <a:lnTo>
                  <a:pt x="669" y="715"/>
                </a:lnTo>
                <a:lnTo>
                  <a:pt x="690" y="688"/>
                </a:lnTo>
                <a:lnTo>
                  <a:pt x="709" y="657"/>
                </a:lnTo>
                <a:lnTo>
                  <a:pt x="725" y="623"/>
                </a:lnTo>
                <a:lnTo>
                  <a:pt x="736" y="588"/>
                </a:lnTo>
                <a:lnTo>
                  <a:pt x="744" y="552"/>
                </a:lnTo>
                <a:lnTo>
                  <a:pt x="746" y="513"/>
                </a:lnTo>
                <a:lnTo>
                  <a:pt x="746" y="513"/>
                </a:lnTo>
                <a:lnTo>
                  <a:pt x="744" y="484"/>
                </a:lnTo>
                <a:lnTo>
                  <a:pt x="740" y="452"/>
                </a:lnTo>
                <a:lnTo>
                  <a:pt x="732" y="423"/>
                </a:lnTo>
                <a:lnTo>
                  <a:pt x="721" y="396"/>
                </a:lnTo>
                <a:lnTo>
                  <a:pt x="709" y="369"/>
                </a:lnTo>
                <a:lnTo>
                  <a:pt x="694" y="344"/>
                </a:lnTo>
                <a:lnTo>
                  <a:pt x="675" y="321"/>
                </a:lnTo>
                <a:lnTo>
                  <a:pt x="657" y="298"/>
                </a:lnTo>
                <a:lnTo>
                  <a:pt x="636" y="279"/>
                </a:lnTo>
                <a:lnTo>
                  <a:pt x="611" y="263"/>
                </a:lnTo>
                <a:lnTo>
                  <a:pt x="586" y="246"/>
                </a:lnTo>
                <a:lnTo>
                  <a:pt x="561" y="233"/>
                </a:lnTo>
                <a:lnTo>
                  <a:pt x="531" y="223"/>
                </a:lnTo>
                <a:lnTo>
                  <a:pt x="502" y="217"/>
                </a:lnTo>
                <a:lnTo>
                  <a:pt x="473" y="212"/>
                </a:lnTo>
                <a:lnTo>
                  <a:pt x="442" y="210"/>
                </a:lnTo>
                <a:lnTo>
                  <a:pt x="442" y="210"/>
                </a:lnTo>
                <a:close/>
              </a:path>
            </a:pathLst>
          </a:custGeom>
          <a:solidFill>
            <a:srgbClr val="0576BD"/>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96" name="Freeform 13"/>
          <p:cNvSpPr>
            <a:spLocks noEditPoints="1"/>
          </p:cNvSpPr>
          <p:nvPr/>
        </p:nvSpPr>
        <p:spPr bwMode="auto">
          <a:xfrm>
            <a:off x="1178691" y="3498466"/>
            <a:ext cx="214782" cy="267101"/>
          </a:xfrm>
          <a:custGeom>
            <a:avLst/>
            <a:gdLst>
              <a:gd name="T0" fmla="*/ 263 w 780"/>
              <a:gd name="T1" fmla="*/ 459 h 970"/>
              <a:gd name="T2" fmla="*/ 336 w 780"/>
              <a:gd name="T3" fmla="*/ 550 h 970"/>
              <a:gd name="T4" fmla="*/ 398 w 780"/>
              <a:gd name="T5" fmla="*/ 575 h 970"/>
              <a:gd name="T6" fmla="*/ 438 w 780"/>
              <a:gd name="T7" fmla="*/ 559 h 970"/>
              <a:gd name="T8" fmla="*/ 511 w 780"/>
              <a:gd name="T9" fmla="*/ 484 h 970"/>
              <a:gd name="T10" fmla="*/ 542 w 780"/>
              <a:gd name="T11" fmla="*/ 271 h 970"/>
              <a:gd name="T12" fmla="*/ 340 w 780"/>
              <a:gd name="T13" fmla="*/ 277 h 970"/>
              <a:gd name="T14" fmla="*/ 244 w 780"/>
              <a:gd name="T15" fmla="*/ 236 h 970"/>
              <a:gd name="T16" fmla="*/ 204 w 780"/>
              <a:gd name="T17" fmla="*/ 653 h 970"/>
              <a:gd name="T18" fmla="*/ 311 w 780"/>
              <a:gd name="T19" fmla="*/ 744 h 970"/>
              <a:gd name="T20" fmla="*/ 469 w 780"/>
              <a:gd name="T21" fmla="*/ 744 h 970"/>
              <a:gd name="T22" fmla="*/ 573 w 780"/>
              <a:gd name="T23" fmla="*/ 653 h 970"/>
              <a:gd name="T24" fmla="*/ 765 w 780"/>
              <a:gd name="T25" fmla="*/ 751 h 970"/>
              <a:gd name="T26" fmla="*/ 780 w 780"/>
              <a:gd name="T27" fmla="*/ 905 h 970"/>
              <a:gd name="T28" fmla="*/ 496 w 780"/>
              <a:gd name="T29" fmla="*/ 965 h 970"/>
              <a:gd name="T30" fmla="*/ 190 w 780"/>
              <a:gd name="T31" fmla="*/ 953 h 970"/>
              <a:gd name="T32" fmla="*/ 2 w 780"/>
              <a:gd name="T33" fmla="*/ 865 h 970"/>
              <a:gd name="T34" fmla="*/ 56 w 780"/>
              <a:gd name="T35" fmla="*/ 719 h 970"/>
              <a:gd name="T36" fmla="*/ 359 w 780"/>
              <a:gd name="T37" fmla="*/ 486 h 970"/>
              <a:gd name="T38" fmla="*/ 396 w 780"/>
              <a:gd name="T39" fmla="*/ 502 h 970"/>
              <a:gd name="T40" fmla="*/ 446 w 780"/>
              <a:gd name="T41" fmla="*/ 496 h 970"/>
              <a:gd name="T42" fmla="*/ 386 w 780"/>
              <a:gd name="T43" fmla="*/ 515 h 970"/>
              <a:gd name="T44" fmla="*/ 446 w 780"/>
              <a:gd name="T45" fmla="*/ 346 h 970"/>
              <a:gd name="T46" fmla="*/ 492 w 780"/>
              <a:gd name="T47" fmla="*/ 367 h 970"/>
              <a:gd name="T48" fmla="*/ 450 w 780"/>
              <a:gd name="T49" fmla="*/ 375 h 970"/>
              <a:gd name="T50" fmla="*/ 446 w 780"/>
              <a:gd name="T51" fmla="*/ 346 h 970"/>
              <a:gd name="T52" fmla="*/ 457 w 780"/>
              <a:gd name="T53" fmla="*/ 329 h 970"/>
              <a:gd name="T54" fmla="*/ 432 w 780"/>
              <a:gd name="T55" fmla="*/ 323 h 970"/>
              <a:gd name="T56" fmla="*/ 488 w 780"/>
              <a:gd name="T57" fmla="*/ 313 h 970"/>
              <a:gd name="T58" fmla="*/ 352 w 780"/>
              <a:gd name="T59" fmla="*/ 352 h 970"/>
              <a:gd name="T60" fmla="*/ 327 w 780"/>
              <a:gd name="T61" fmla="*/ 384 h 970"/>
              <a:gd name="T62" fmla="*/ 300 w 780"/>
              <a:gd name="T63" fmla="*/ 359 h 970"/>
              <a:gd name="T64" fmla="*/ 281 w 780"/>
              <a:gd name="T65" fmla="*/ 319 h 970"/>
              <a:gd name="T66" fmla="*/ 354 w 780"/>
              <a:gd name="T67" fmla="*/ 319 h 970"/>
              <a:gd name="T68" fmla="*/ 348 w 780"/>
              <a:gd name="T69" fmla="*/ 331 h 970"/>
              <a:gd name="T70" fmla="*/ 281 w 780"/>
              <a:gd name="T71" fmla="*/ 319 h 970"/>
              <a:gd name="T72" fmla="*/ 411 w 780"/>
              <a:gd name="T73" fmla="*/ 425 h 970"/>
              <a:gd name="T74" fmla="*/ 373 w 780"/>
              <a:gd name="T75" fmla="*/ 411 h 970"/>
              <a:gd name="T76" fmla="*/ 436 w 780"/>
              <a:gd name="T77" fmla="*/ 609 h 970"/>
              <a:gd name="T78" fmla="*/ 379 w 780"/>
              <a:gd name="T79" fmla="*/ 617 h 970"/>
              <a:gd name="T80" fmla="*/ 284 w 780"/>
              <a:gd name="T81" fmla="*/ 625 h 970"/>
              <a:gd name="T82" fmla="*/ 190 w 780"/>
              <a:gd name="T83" fmla="*/ 598 h 970"/>
              <a:gd name="T84" fmla="*/ 90 w 780"/>
              <a:gd name="T85" fmla="*/ 596 h 970"/>
              <a:gd name="T86" fmla="*/ 148 w 780"/>
              <a:gd name="T87" fmla="*/ 267 h 970"/>
              <a:gd name="T88" fmla="*/ 171 w 780"/>
              <a:gd name="T89" fmla="*/ 108 h 970"/>
              <a:gd name="T90" fmla="*/ 256 w 780"/>
              <a:gd name="T91" fmla="*/ 46 h 970"/>
              <a:gd name="T92" fmla="*/ 384 w 780"/>
              <a:gd name="T93" fmla="*/ 4 h 970"/>
              <a:gd name="T94" fmla="*/ 521 w 780"/>
              <a:gd name="T95" fmla="*/ 19 h 970"/>
              <a:gd name="T96" fmla="*/ 613 w 780"/>
              <a:gd name="T97" fmla="*/ 100 h 970"/>
              <a:gd name="T98" fmla="*/ 644 w 780"/>
              <a:gd name="T99" fmla="*/ 244 h 970"/>
              <a:gd name="T100" fmla="*/ 671 w 780"/>
              <a:gd name="T101" fmla="*/ 523 h 970"/>
              <a:gd name="T102" fmla="*/ 736 w 780"/>
              <a:gd name="T103" fmla="*/ 661 h 970"/>
              <a:gd name="T104" fmla="*/ 590 w 780"/>
              <a:gd name="T105" fmla="*/ 598 h 970"/>
              <a:gd name="T106" fmla="*/ 486 w 780"/>
              <a:gd name="T107" fmla="*/ 580 h 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80" h="970">
                <a:moveTo>
                  <a:pt x="221" y="315"/>
                </a:moveTo>
                <a:lnTo>
                  <a:pt x="221" y="315"/>
                </a:lnTo>
                <a:lnTo>
                  <a:pt x="229" y="356"/>
                </a:lnTo>
                <a:lnTo>
                  <a:pt x="240" y="400"/>
                </a:lnTo>
                <a:lnTo>
                  <a:pt x="254" y="440"/>
                </a:lnTo>
                <a:lnTo>
                  <a:pt x="263" y="459"/>
                </a:lnTo>
                <a:lnTo>
                  <a:pt x="273" y="475"/>
                </a:lnTo>
                <a:lnTo>
                  <a:pt x="284" y="494"/>
                </a:lnTo>
                <a:lnTo>
                  <a:pt x="294" y="509"/>
                </a:lnTo>
                <a:lnTo>
                  <a:pt x="306" y="523"/>
                </a:lnTo>
                <a:lnTo>
                  <a:pt x="321" y="538"/>
                </a:lnTo>
                <a:lnTo>
                  <a:pt x="336" y="550"/>
                </a:lnTo>
                <a:lnTo>
                  <a:pt x="352" y="561"/>
                </a:lnTo>
                <a:lnTo>
                  <a:pt x="371" y="569"/>
                </a:lnTo>
                <a:lnTo>
                  <a:pt x="390" y="575"/>
                </a:lnTo>
                <a:lnTo>
                  <a:pt x="390" y="575"/>
                </a:lnTo>
                <a:lnTo>
                  <a:pt x="398" y="575"/>
                </a:lnTo>
                <a:lnTo>
                  <a:pt x="398" y="575"/>
                </a:lnTo>
                <a:lnTo>
                  <a:pt x="402" y="575"/>
                </a:lnTo>
                <a:lnTo>
                  <a:pt x="404" y="575"/>
                </a:lnTo>
                <a:lnTo>
                  <a:pt x="404" y="575"/>
                </a:lnTo>
                <a:lnTo>
                  <a:pt x="404" y="575"/>
                </a:lnTo>
                <a:lnTo>
                  <a:pt x="421" y="569"/>
                </a:lnTo>
                <a:lnTo>
                  <a:pt x="438" y="559"/>
                </a:lnTo>
                <a:lnTo>
                  <a:pt x="452" y="550"/>
                </a:lnTo>
                <a:lnTo>
                  <a:pt x="467" y="538"/>
                </a:lnTo>
                <a:lnTo>
                  <a:pt x="480" y="525"/>
                </a:lnTo>
                <a:lnTo>
                  <a:pt x="492" y="513"/>
                </a:lnTo>
                <a:lnTo>
                  <a:pt x="502" y="498"/>
                </a:lnTo>
                <a:lnTo>
                  <a:pt x="511" y="484"/>
                </a:lnTo>
                <a:lnTo>
                  <a:pt x="528" y="452"/>
                </a:lnTo>
                <a:lnTo>
                  <a:pt x="542" y="417"/>
                </a:lnTo>
                <a:lnTo>
                  <a:pt x="553" y="379"/>
                </a:lnTo>
                <a:lnTo>
                  <a:pt x="559" y="342"/>
                </a:lnTo>
                <a:lnTo>
                  <a:pt x="542" y="271"/>
                </a:lnTo>
                <a:lnTo>
                  <a:pt x="542" y="271"/>
                </a:lnTo>
                <a:lnTo>
                  <a:pt x="521" y="275"/>
                </a:lnTo>
                <a:lnTo>
                  <a:pt x="490" y="279"/>
                </a:lnTo>
                <a:lnTo>
                  <a:pt x="450" y="283"/>
                </a:lnTo>
                <a:lnTo>
                  <a:pt x="409" y="283"/>
                </a:lnTo>
                <a:lnTo>
                  <a:pt x="363" y="281"/>
                </a:lnTo>
                <a:lnTo>
                  <a:pt x="340" y="277"/>
                </a:lnTo>
                <a:lnTo>
                  <a:pt x="319" y="273"/>
                </a:lnTo>
                <a:lnTo>
                  <a:pt x="298" y="267"/>
                </a:lnTo>
                <a:lnTo>
                  <a:pt x="279" y="258"/>
                </a:lnTo>
                <a:lnTo>
                  <a:pt x="261" y="248"/>
                </a:lnTo>
                <a:lnTo>
                  <a:pt x="244" y="236"/>
                </a:lnTo>
                <a:lnTo>
                  <a:pt x="244" y="236"/>
                </a:lnTo>
                <a:lnTo>
                  <a:pt x="236" y="252"/>
                </a:lnTo>
                <a:lnTo>
                  <a:pt x="229" y="273"/>
                </a:lnTo>
                <a:lnTo>
                  <a:pt x="223" y="294"/>
                </a:lnTo>
                <a:lnTo>
                  <a:pt x="221" y="315"/>
                </a:lnTo>
                <a:lnTo>
                  <a:pt x="221" y="315"/>
                </a:lnTo>
                <a:close/>
                <a:moveTo>
                  <a:pt x="204" y="653"/>
                </a:moveTo>
                <a:lnTo>
                  <a:pt x="204" y="653"/>
                </a:lnTo>
                <a:lnTo>
                  <a:pt x="223" y="678"/>
                </a:lnTo>
                <a:lnTo>
                  <a:pt x="242" y="698"/>
                </a:lnTo>
                <a:lnTo>
                  <a:pt x="263" y="717"/>
                </a:lnTo>
                <a:lnTo>
                  <a:pt x="286" y="732"/>
                </a:lnTo>
                <a:lnTo>
                  <a:pt x="311" y="744"/>
                </a:lnTo>
                <a:lnTo>
                  <a:pt x="338" y="753"/>
                </a:lnTo>
                <a:lnTo>
                  <a:pt x="363" y="757"/>
                </a:lnTo>
                <a:lnTo>
                  <a:pt x="390" y="759"/>
                </a:lnTo>
                <a:lnTo>
                  <a:pt x="417" y="757"/>
                </a:lnTo>
                <a:lnTo>
                  <a:pt x="442" y="753"/>
                </a:lnTo>
                <a:lnTo>
                  <a:pt x="469" y="744"/>
                </a:lnTo>
                <a:lnTo>
                  <a:pt x="494" y="732"/>
                </a:lnTo>
                <a:lnTo>
                  <a:pt x="517" y="717"/>
                </a:lnTo>
                <a:lnTo>
                  <a:pt x="538" y="698"/>
                </a:lnTo>
                <a:lnTo>
                  <a:pt x="557" y="678"/>
                </a:lnTo>
                <a:lnTo>
                  <a:pt x="573" y="653"/>
                </a:lnTo>
                <a:lnTo>
                  <a:pt x="573" y="653"/>
                </a:lnTo>
                <a:lnTo>
                  <a:pt x="626" y="671"/>
                </a:lnTo>
                <a:lnTo>
                  <a:pt x="676" y="692"/>
                </a:lnTo>
                <a:lnTo>
                  <a:pt x="701" y="705"/>
                </a:lnTo>
                <a:lnTo>
                  <a:pt x="724" y="719"/>
                </a:lnTo>
                <a:lnTo>
                  <a:pt x="744" y="734"/>
                </a:lnTo>
                <a:lnTo>
                  <a:pt x="765" y="751"/>
                </a:lnTo>
                <a:lnTo>
                  <a:pt x="765" y="751"/>
                </a:lnTo>
                <a:lnTo>
                  <a:pt x="771" y="786"/>
                </a:lnTo>
                <a:lnTo>
                  <a:pt x="776" y="826"/>
                </a:lnTo>
                <a:lnTo>
                  <a:pt x="780" y="865"/>
                </a:lnTo>
                <a:lnTo>
                  <a:pt x="780" y="905"/>
                </a:lnTo>
                <a:lnTo>
                  <a:pt x="780" y="905"/>
                </a:lnTo>
                <a:lnTo>
                  <a:pt x="736" y="920"/>
                </a:lnTo>
                <a:lnTo>
                  <a:pt x="692" y="932"/>
                </a:lnTo>
                <a:lnTo>
                  <a:pt x="646" y="945"/>
                </a:lnTo>
                <a:lnTo>
                  <a:pt x="596" y="953"/>
                </a:lnTo>
                <a:lnTo>
                  <a:pt x="548" y="961"/>
                </a:lnTo>
                <a:lnTo>
                  <a:pt x="496" y="965"/>
                </a:lnTo>
                <a:lnTo>
                  <a:pt x="446" y="970"/>
                </a:lnTo>
                <a:lnTo>
                  <a:pt x="394" y="970"/>
                </a:lnTo>
                <a:lnTo>
                  <a:pt x="342" y="970"/>
                </a:lnTo>
                <a:lnTo>
                  <a:pt x="290" y="965"/>
                </a:lnTo>
                <a:lnTo>
                  <a:pt x="240" y="961"/>
                </a:lnTo>
                <a:lnTo>
                  <a:pt x="190" y="953"/>
                </a:lnTo>
                <a:lnTo>
                  <a:pt x="140" y="945"/>
                </a:lnTo>
                <a:lnTo>
                  <a:pt x="92" y="932"/>
                </a:lnTo>
                <a:lnTo>
                  <a:pt x="46" y="920"/>
                </a:lnTo>
                <a:lnTo>
                  <a:pt x="0" y="905"/>
                </a:lnTo>
                <a:lnTo>
                  <a:pt x="0" y="905"/>
                </a:lnTo>
                <a:lnTo>
                  <a:pt x="2" y="865"/>
                </a:lnTo>
                <a:lnTo>
                  <a:pt x="4" y="826"/>
                </a:lnTo>
                <a:lnTo>
                  <a:pt x="8" y="786"/>
                </a:lnTo>
                <a:lnTo>
                  <a:pt x="14" y="751"/>
                </a:lnTo>
                <a:lnTo>
                  <a:pt x="14" y="751"/>
                </a:lnTo>
                <a:lnTo>
                  <a:pt x="35" y="734"/>
                </a:lnTo>
                <a:lnTo>
                  <a:pt x="56" y="719"/>
                </a:lnTo>
                <a:lnTo>
                  <a:pt x="79" y="705"/>
                </a:lnTo>
                <a:lnTo>
                  <a:pt x="104" y="692"/>
                </a:lnTo>
                <a:lnTo>
                  <a:pt x="154" y="671"/>
                </a:lnTo>
                <a:lnTo>
                  <a:pt x="204" y="653"/>
                </a:lnTo>
                <a:lnTo>
                  <a:pt x="204" y="653"/>
                </a:lnTo>
                <a:close/>
                <a:moveTo>
                  <a:pt x="359" y="486"/>
                </a:moveTo>
                <a:lnTo>
                  <a:pt x="359" y="486"/>
                </a:lnTo>
                <a:lnTo>
                  <a:pt x="367" y="492"/>
                </a:lnTo>
                <a:lnTo>
                  <a:pt x="377" y="498"/>
                </a:lnTo>
                <a:lnTo>
                  <a:pt x="388" y="500"/>
                </a:lnTo>
                <a:lnTo>
                  <a:pt x="396" y="502"/>
                </a:lnTo>
                <a:lnTo>
                  <a:pt x="396" y="502"/>
                </a:lnTo>
                <a:lnTo>
                  <a:pt x="407" y="500"/>
                </a:lnTo>
                <a:lnTo>
                  <a:pt x="417" y="498"/>
                </a:lnTo>
                <a:lnTo>
                  <a:pt x="427" y="492"/>
                </a:lnTo>
                <a:lnTo>
                  <a:pt x="438" y="486"/>
                </a:lnTo>
                <a:lnTo>
                  <a:pt x="446" y="496"/>
                </a:lnTo>
                <a:lnTo>
                  <a:pt x="446" y="496"/>
                </a:lnTo>
                <a:lnTo>
                  <a:pt x="434" y="505"/>
                </a:lnTo>
                <a:lnTo>
                  <a:pt x="421" y="511"/>
                </a:lnTo>
                <a:lnTo>
                  <a:pt x="409" y="515"/>
                </a:lnTo>
                <a:lnTo>
                  <a:pt x="396" y="517"/>
                </a:lnTo>
                <a:lnTo>
                  <a:pt x="396" y="517"/>
                </a:lnTo>
                <a:lnTo>
                  <a:pt x="386" y="515"/>
                </a:lnTo>
                <a:lnTo>
                  <a:pt x="373" y="511"/>
                </a:lnTo>
                <a:lnTo>
                  <a:pt x="361" y="505"/>
                </a:lnTo>
                <a:lnTo>
                  <a:pt x="348" y="496"/>
                </a:lnTo>
                <a:lnTo>
                  <a:pt x="359" y="486"/>
                </a:lnTo>
                <a:lnTo>
                  <a:pt x="359" y="486"/>
                </a:lnTo>
                <a:close/>
                <a:moveTo>
                  <a:pt x="446" y="346"/>
                </a:moveTo>
                <a:lnTo>
                  <a:pt x="492" y="346"/>
                </a:lnTo>
                <a:lnTo>
                  <a:pt x="492" y="346"/>
                </a:lnTo>
                <a:lnTo>
                  <a:pt x="494" y="352"/>
                </a:lnTo>
                <a:lnTo>
                  <a:pt x="494" y="359"/>
                </a:lnTo>
                <a:lnTo>
                  <a:pt x="494" y="359"/>
                </a:lnTo>
                <a:lnTo>
                  <a:pt x="492" y="367"/>
                </a:lnTo>
                <a:lnTo>
                  <a:pt x="488" y="375"/>
                </a:lnTo>
                <a:lnTo>
                  <a:pt x="480" y="381"/>
                </a:lnTo>
                <a:lnTo>
                  <a:pt x="469" y="384"/>
                </a:lnTo>
                <a:lnTo>
                  <a:pt x="469" y="384"/>
                </a:lnTo>
                <a:lnTo>
                  <a:pt x="459" y="381"/>
                </a:lnTo>
                <a:lnTo>
                  <a:pt x="450" y="375"/>
                </a:lnTo>
                <a:lnTo>
                  <a:pt x="446" y="367"/>
                </a:lnTo>
                <a:lnTo>
                  <a:pt x="444" y="359"/>
                </a:lnTo>
                <a:lnTo>
                  <a:pt x="444" y="359"/>
                </a:lnTo>
                <a:lnTo>
                  <a:pt x="444" y="352"/>
                </a:lnTo>
                <a:lnTo>
                  <a:pt x="446" y="346"/>
                </a:lnTo>
                <a:lnTo>
                  <a:pt x="446" y="346"/>
                </a:lnTo>
                <a:close/>
                <a:moveTo>
                  <a:pt x="509" y="334"/>
                </a:moveTo>
                <a:lnTo>
                  <a:pt x="509" y="334"/>
                </a:lnTo>
                <a:lnTo>
                  <a:pt x="486" y="327"/>
                </a:lnTo>
                <a:lnTo>
                  <a:pt x="465" y="327"/>
                </a:lnTo>
                <a:lnTo>
                  <a:pt x="465" y="327"/>
                </a:lnTo>
                <a:lnTo>
                  <a:pt x="457" y="329"/>
                </a:lnTo>
                <a:lnTo>
                  <a:pt x="448" y="331"/>
                </a:lnTo>
                <a:lnTo>
                  <a:pt x="440" y="336"/>
                </a:lnTo>
                <a:lnTo>
                  <a:pt x="432" y="342"/>
                </a:lnTo>
                <a:lnTo>
                  <a:pt x="421" y="331"/>
                </a:lnTo>
                <a:lnTo>
                  <a:pt x="421" y="331"/>
                </a:lnTo>
                <a:lnTo>
                  <a:pt x="432" y="323"/>
                </a:lnTo>
                <a:lnTo>
                  <a:pt x="442" y="319"/>
                </a:lnTo>
                <a:lnTo>
                  <a:pt x="452" y="315"/>
                </a:lnTo>
                <a:lnTo>
                  <a:pt x="465" y="313"/>
                </a:lnTo>
                <a:lnTo>
                  <a:pt x="465" y="313"/>
                </a:lnTo>
                <a:lnTo>
                  <a:pt x="475" y="313"/>
                </a:lnTo>
                <a:lnTo>
                  <a:pt x="488" y="313"/>
                </a:lnTo>
                <a:lnTo>
                  <a:pt x="513" y="319"/>
                </a:lnTo>
                <a:lnTo>
                  <a:pt x="509" y="334"/>
                </a:lnTo>
                <a:lnTo>
                  <a:pt x="509" y="334"/>
                </a:lnTo>
                <a:close/>
                <a:moveTo>
                  <a:pt x="350" y="346"/>
                </a:moveTo>
                <a:lnTo>
                  <a:pt x="350" y="346"/>
                </a:lnTo>
                <a:lnTo>
                  <a:pt x="352" y="352"/>
                </a:lnTo>
                <a:lnTo>
                  <a:pt x="352" y="359"/>
                </a:lnTo>
                <a:lnTo>
                  <a:pt x="352" y="359"/>
                </a:lnTo>
                <a:lnTo>
                  <a:pt x="350" y="367"/>
                </a:lnTo>
                <a:lnTo>
                  <a:pt x="344" y="375"/>
                </a:lnTo>
                <a:lnTo>
                  <a:pt x="336" y="381"/>
                </a:lnTo>
                <a:lnTo>
                  <a:pt x="327" y="384"/>
                </a:lnTo>
                <a:lnTo>
                  <a:pt x="327" y="384"/>
                </a:lnTo>
                <a:lnTo>
                  <a:pt x="317" y="381"/>
                </a:lnTo>
                <a:lnTo>
                  <a:pt x="309" y="375"/>
                </a:lnTo>
                <a:lnTo>
                  <a:pt x="302" y="367"/>
                </a:lnTo>
                <a:lnTo>
                  <a:pt x="300" y="359"/>
                </a:lnTo>
                <a:lnTo>
                  <a:pt x="300" y="359"/>
                </a:lnTo>
                <a:lnTo>
                  <a:pt x="302" y="352"/>
                </a:lnTo>
                <a:lnTo>
                  <a:pt x="304" y="346"/>
                </a:lnTo>
                <a:lnTo>
                  <a:pt x="350" y="346"/>
                </a:lnTo>
                <a:lnTo>
                  <a:pt x="350" y="346"/>
                </a:lnTo>
                <a:close/>
                <a:moveTo>
                  <a:pt x="281" y="319"/>
                </a:moveTo>
                <a:lnTo>
                  <a:pt x="281" y="319"/>
                </a:lnTo>
                <a:lnTo>
                  <a:pt x="306" y="313"/>
                </a:lnTo>
                <a:lnTo>
                  <a:pt x="319" y="313"/>
                </a:lnTo>
                <a:lnTo>
                  <a:pt x="331" y="313"/>
                </a:lnTo>
                <a:lnTo>
                  <a:pt x="331" y="313"/>
                </a:lnTo>
                <a:lnTo>
                  <a:pt x="342" y="315"/>
                </a:lnTo>
                <a:lnTo>
                  <a:pt x="354" y="319"/>
                </a:lnTo>
                <a:lnTo>
                  <a:pt x="363" y="323"/>
                </a:lnTo>
                <a:lnTo>
                  <a:pt x="373" y="331"/>
                </a:lnTo>
                <a:lnTo>
                  <a:pt x="365" y="342"/>
                </a:lnTo>
                <a:lnTo>
                  <a:pt x="365" y="342"/>
                </a:lnTo>
                <a:lnTo>
                  <a:pt x="356" y="336"/>
                </a:lnTo>
                <a:lnTo>
                  <a:pt x="348" y="331"/>
                </a:lnTo>
                <a:lnTo>
                  <a:pt x="340" y="329"/>
                </a:lnTo>
                <a:lnTo>
                  <a:pt x="329" y="327"/>
                </a:lnTo>
                <a:lnTo>
                  <a:pt x="329" y="327"/>
                </a:lnTo>
                <a:lnTo>
                  <a:pt x="309" y="327"/>
                </a:lnTo>
                <a:lnTo>
                  <a:pt x="286" y="334"/>
                </a:lnTo>
                <a:lnTo>
                  <a:pt x="281" y="319"/>
                </a:lnTo>
                <a:lnTo>
                  <a:pt x="281" y="319"/>
                </a:lnTo>
                <a:close/>
                <a:moveTo>
                  <a:pt x="373" y="411"/>
                </a:moveTo>
                <a:lnTo>
                  <a:pt x="425" y="411"/>
                </a:lnTo>
                <a:lnTo>
                  <a:pt x="425" y="411"/>
                </a:lnTo>
                <a:lnTo>
                  <a:pt x="419" y="419"/>
                </a:lnTo>
                <a:lnTo>
                  <a:pt x="411" y="425"/>
                </a:lnTo>
                <a:lnTo>
                  <a:pt x="402" y="427"/>
                </a:lnTo>
                <a:lnTo>
                  <a:pt x="402" y="427"/>
                </a:lnTo>
                <a:lnTo>
                  <a:pt x="398" y="427"/>
                </a:lnTo>
                <a:lnTo>
                  <a:pt x="392" y="425"/>
                </a:lnTo>
                <a:lnTo>
                  <a:pt x="384" y="421"/>
                </a:lnTo>
                <a:lnTo>
                  <a:pt x="373" y="411"/>
                </a:lnTo>
                <a:lnTo>
                  <a:pt x="373" y="411"/>
                </a:lnTo>
                <a:close/>
                <a:moveTo>
                  <a:pt x="486" y="580"/>
                </a:moveTo>
                <a:lnTo>
                  <a:pt x="486" y="580"/>
                </a:lnTo>
                <a:lnTo>
                  <a:pt x="469" y="590"/>
                </a:lnTo>
                <a:lnTo>
                  <a:pt x="455" y="600"/>
                </a:lnTo>
                <a:lnTo>
                  <a:pt x="436" y="609"/>
                </a:lnTo>
                <a:lnTo>
                  <a:pt x="417" y="617"/>
                </a:lnTo>
                <a:lnTo>
                  <a:pt x="417" y="617"/>
                </a:lnTo>
                <a:lnTo>
                  <a:pt x="417" y="617"/>
                </a:lnTo>
                <a:lnTo>
                  <a:pt x="398" y="617"/>
                </a:lnTo>
                <a:lnTo>
                  <a:pt x="398" y="617"/>
                </a:lnTo>
                <a:lnTo>
                  <a:pt x="379" y="617"/>
                </a:lnTo>
                <a:lnTo>
                  <a:pt x="379" y="617"/>
                </a:lnTo>
                <a:lnTo>
                  <a:pt x="356" y="609"/>
                </a:lnTo>
                <a:lnTo>
                  <a:pt x="336" y="598"/>
                </a:lnTo>
                <a:lnTo>
                  <a:pt x="317" y="588"/>
                </a:lnTo>
                <a:lnTo>
                  <a:pt x="298" y="575"/>
                </a:lnTo>
                <a:lnTo>
                  <a:pt x="284" y="625"/>
                </a:lnTo>
                <a:lnTo>
                  <a:pt x="261" y="632"/>
                </a:lnTo>
                <a:lnTo>
                  <a:pt x="261" y="632"/>
                </a:lnTo>
                <a:lnTo>
                  <a:pt x="254" y="623"/>
                </a:lnTo>
                <a:lnTo>
                  <a:pt x="231" y="586"/>
                </a:lnTo>
                <a:lnTo>
                  <a:pt x="190" y="598"/>
                </a:lnTo>
                <a:lnTo>
                  <a:pt x="190" y="598"/>
                </a:lnTo>
                <a:lnTo>
                  <a:pt x="158" y="607"/>
                </a:lnTo>
                <a:lnTo>
                  <a:pt x="129" y="619"/>
                </a:lnTo>
                <a:lnTo>
                  <a:pt x="100" y="632"/>
                </a:lnTo>
                <a:lnTo>
                  <a:pt x="73" y="644"/>
                </a:lnTo>
                <a:lnTo>
                  <a:pt x="73" y="644"/>
                </a:lnTo>
                <a:lnTo>
                  <a:pt x="90" y="596"/>
                </a:lnTo>
                <a:lnTo>
                  <a:pt x="104" y="550"/>
                </a:lnTo>
                <a:lnTo>
                  <a:pt x="117" y="507"/>
                </a:lnTo>
                <a:lnTo>
                  <a:pt x="125" y="463"/>
                </a:lnTo>
                <a:lnTo>
                  <a:pt x="133" y="419"/>
                </a:lnTo>
                <a:lnTo>
                  <a:pt x="140" y="373"/>
                </a:lnTo>
                <a:lnTo>
                  <a:pt x="148" y="267"/>
                </a:lnTo>
                <a:lnTo>
                  <a:pt x="148" y="267"/>
                </a:lnTo>
                <a:lnTo>
                  <a:pt x="152" y="190"/>
                </a:lnTo>
                <a:lnTo>
                  <a:pt x="156" y="154"/>
                </a:lnTo>
                <a:lnTo>
                  <a:pt x="160" y="137"/>
                </a:lnTo>
                <a:lnTo>
                  <a:pt x="165" y="123"/>
                </a:lnTo>
                <a:lnTo>
                  <a:pt x="171" y="108"/>
                </a:lnTo>
                <a:lnTo>
                  <a:pt x="179" y="94"/>
                </a:lnTo>
                <a:lnTo>
                  <a:pt x="190" y="81"/>
                </a:lnTo>
                <a:lnTo>
                  <a:pt x="202" y="71"/>
                </a:lnTo>
                <a:lnTo>
                  <a:pt x="217" y="60"/>
                </a:lnTo>
                <a:lnTo>
                  <a:pt x="233" y="52"/>
                </a:lnTo>
                <a:lnTo>
                  <a:pt x="256" y="46"/>
                </a:lnTo>
                <a:lnTo>
                  <a:pt x="281" y="39"/>
                </a:lnTo>
                <a:lnTo>
                  <a:pt x="281" y="39"/>
                </a:lnTo>
                <a:lnTo>
                  <a:pt x="306" y="27"/>
                </a:lnTo>
                <a:lnTo>
                  <a:pt x="334" y="17"/>
                </a:lnTo>
                <a:lnTo>
                  <a:pt x="359" y="8"/>
                </a:lnTo>
                <a:lnTo>
                  <a:pt x="384" y="4"/>
                </a:lnTo>
                <a:lnTo>
                  <a:pt x="409" y="0"/>
                </a:lnTo>
                <a:lnTo>
                  <a:pt x="434" y="0"/>
                </a:lnTo>
                <a:lnTo>
                  <a:pt x="457" y="2"/>
                </a:lnTo>
                <a:lnTo>
                  <a:pt x="480" y="4"/>
                </a:lnTo>
                <a:lnTo>
                  <a:pt x="502" y="10"/>
                </a:lnTo>
                <a:lnTo>
                  <a:pt x="521" y="19"/>
                </a:lnTo>
                <a:lnTo>
                  <a:pt x="542" y="27"/>
                </a:lnTo>
                <a:lnTo>
                  <a:pt x="559" y="37"/>
                </a:lnTo>
                <a:lnTo>
                  <a:pt x="575" y="52"/>
                </a:lnTo>
                <a:lnTo>
                  <a:pt x="590" y="67"/>
                </a:lnTo>
                <a:lnTo>
                  <a:pt x="603" y="83"/>
                </a:lnTo>
                <a:lnTo>
                  <a:pt x="613" y="100"/>
                </a:lnTo>
                <a:lnTo>
                  <a:pt x="613" y="100"/>
                </a:lnTo>
                <a:lnTo>
                  <a:pt x="623" y="121"/>
                </a:lnTo>
                <a:lnTo>
                  <a:pt x="630" y="142"/>
                </a:lnTo>
                <a:lnTo>
                  <a:pt x="634" y="165"/>
                </a:lnTo>
                <a:lnTo>
                  <a:pt x="638" y="190"/>
                </a:lnTo>
                <a:lnTo>
                  <a:pt x="644" y="244"/>
                </a:lnTo>
                <a:lnTo>
                  <a:pt x="646" y="300"/>
                </a:lnTo>
                <a:lnTo>
                  <a:pt x="648" y="359"/>
                </a:lnTo>
                <a:lnTo>
                  <a:pt x="653" y="415"/>
                </a:lnTo>
                <a:lnTo>
                  <a:pt x="661" y="471"/>
                </a:lnTo>
                <a:lnTo>
                  <a:pt x="665" y="498"/>
                </a:lnTo>
                <a:lnTo>
                  <a:pt x="671" y="523"/>
                </a:lnTo>
                <a:lnTo>
                  <a:pt x="671" y="523"/>
                </a:lnTo>
                <a:lnTo>
                  <a:pt x="682" y="553"/>
                </a:lnTo>
                <a:lnTo>
                  <a:pt x="692" y="580"/>
                </a:lnTo>
                <a:lnTo>
                  <a:pt x="713" y="623"/>
                </a:lnTo>
                <a:lnTo>
                  <a:pt x="730" y="651"/>
                </a:lnTo>
                <a:lnTo>
                  <a:pt x="736" y="661"/>
                </a:lnTo>
                <a:lnTo>
                  <a:pt x="736" y="661"/>
                </a:lnTo>
                <a:lnTo>
                  <a:pt x="736" y="661"/>
                </a:lnTo>
                <a:lnTo>
                  <a:pt x="703" y="642"/>
                </a:lnTo>
                <a:lnTo>
                  <a:pt x="665" y="625"/>
                </a:lnTo>
                <a:lnTo>
                  <a:pt x="630" y="611"/>
                </a:lnTo>
                <a:lnTo>
                  <a:pt x="590" y="598"/>
                </a:lnTo>
                <a:lnTo>
                  <a:pt x="548" y="586"/>
                </a:lnTo>
                <a:lnTo>
                  <a:pt x="525" y="623"/>
                </a:lnTo>
                <a:lnTo>
                  <a:pt x="525" y="623"/>
                </a:lnTo>
                <a:lnTo>
                  <a:pt x="523" y="628"/>
                </a:lnTo>
                <a:lnTo>
                  <a:pt x="490" y="621"/>
                </a:lnTo>
                <a:lnTo>
                  <a:pt x="486" y="580"/>
                </a:lnTo>
                <a:close/>
              </a:path>
            </a:pathLst>
          </a:custGeom>
          <a:solidFill>
            <a:srgbClr val="0A4776"/>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97" name="Freeform 14"/>
          <p:cNvSpPr>
            <a:spLocks noEditPoints="1"/>
          </p:cNvSpPr>
          <p:nvPr/>
        </p:nvSpPr>
        <p:spPr bwMode="auto">
          <a:xfrm>
            <a:off x="1149778" y="4113512"/>
            <a:ext cx="243695" cy="272883"/>
          </a:xfrm>
          <a:custGeom>
            <a:avLst/>
            <a:gdLst>
              <a:gd name="T0" fmla="*/ 324 w 885"/>
              <a:gd name="T1" fmla="*/ 398 h 991"/>
              <a:gd name="T2" fmla="*/ 367 w 885"/>
              <a:gd name="T3" fmla="*/ 480 h 991"/>
              <a:gd name="T4" fmla="*/ 413 w 885"/>
              <a:gd name="T5" fmla="*/ 511 h 991"/>
              <a:gd name="T6" fmla="*/ 443 w 885"/>
              <a:gd name="T7" fmla="*/ 517 h 991"/>
              <a:gd name="T8" fmla="*/ 457 w 885"/>
              <a:gd name="T9" fmla="*/ 517 h 991"/>
              <a:gd name="T10" fmla="*/ 511 w 885"/>
              <a:gd name="T11" fmla="*/ 496 h 991"/>
              <a:gd name="T12" fmla="*/ 547 w 885"/>
              <a:gd name="T13" fmla="*/ 453 h 991"/>
              <a:gd name="T14" fmla="*/ 584 w 885"/>
              <a:gd name="T15" fmla="*/ 327 h 991"/>
              <a:gd name="T16" fmla="*/ 582 w 885"/>
              <a:gd name="T17" fmla="*/ 273 h 991"/>
              <a:gd name="T18" fmla="*/ 543 w 885"/>
              <a:gd name="T19" fmla="*/ 229 h 991"/>
              <a:gd name="T20" fmla="*/ 432 w 885"/>
              <a:gd name="T21" fmla="*/ 244 h 991"/>
              <a:gd name="T22" fmla="*/ 344 w 885"/>
              <a:gd name="T23" fmla="*/ 227 h 991"/>
              <a:gd name="T24" fmla="*/ 307 w 885"/>
              <a:gd name="T25" fmla="*/ 263 h 991"/>
              <a:gd name="T26" fmla="*/ 309 w 885"/>
              <a:gd name="T27" fmla="*/ 332 h 991"/>
              <a:gd name="T28" fmla="*/ 430 w 885"/>
              <a:gd name="T29" fmla="*/ 669 h 991"/>
              <a:gd name="T30" fmla="*/ 361 w 885"/>
              <a:gd name="T31" fmla="*/ 784 h 991"/>
              <a:gd name="T32" fmla="*/ 303 w 885"/>
              <a:gd name="T33" fmla="*/ 649 h 991"/>
              <a:gd name="T34" fmla="*/ 226 w 885"/>
              <a:gd name="T35" fmla="*/ 601 h 991"/>
              <a:gd name="T36" fmla="*/ 46 w 885"/>
              <a:gd name="T37" fmla="*/ 688 h 991"/>
              <a:gd name="T38" fmla="*/ 11 w 885"/>
              <a:gd name="T39" fmla="*/ 813 h 991"/>
              <a:gd name="T40" fmla="*/ 0 w 885"/>
              <a:gd name="T41" fmla="*/ 932 h 991"/>
              <a:gd name="T42" fmla="*/ 228 w 885"/>
              <a:gd name="T43" fmla="*/ 976 h 991"/>
              <a:gd name="T44" fmla="*/ 451 w 885"/>
              <a:gd name="T45" fmla="*/ 991 h 991"/>
              <a:gd name="T46" fmla="*/ 670 w 885"/>
              <a:gd name="T47" fmla="*/ 976 h 991"/>
              <a:gd name="T48" fmla="*/ 885 w 885"/>
              <a:gd name="T49" fmla="*/ 932 h 991"/>
              <a:gd name="T50" fmla="*/ 874 w 885"/>
              <a:gd name="T51" fmla="*/ 813 h 991"/>
              <a:gd name="T52" fmla="*/ 837 w 885"/>
              <a:gd name="T53" fmla="*/ 688 h 991"/>
              <a:gd name="T54" fmla="*/ 755 w 885"/>
              <a:gd name="T55" fmla="*/ 640 h 991"/>
              <a:gd name="T56" fmla="*/ 593 w 885"/>
              <a:gd name="T57" fmla="*/ 580 h 991"/>
              <a:gd name="T58" fmla="*/ 576 w 885"/>
              <a:gd name="T59" fmla="*/ 678 h 991"/>
              <a:gd name="T60" fmla="*/ 522 w 885"/>
              <a:gd name="T61" fmla="*/ 801 h 991"/>
              <a:gd name="T62" fmla="*/ 476 w 885"/>
              <a:gd name="T63" fmla="*/ 632 h 991"/>
              <a:gd name="T64" fmla="*/ 655 w 885"/>
              <a:gd name="T65" fmla="*/ 213 h 991"/>
              <a:gd name="T66" fmla="*/ 653 w 885"/>
              <a:gd name="T67" fmla="*/ 244 h 991"/>
              <a:gd name="T68" fmla="*/ 664 w 885"/>
              <a:gd name="T69" fmla="*/ 259 h 991"/>
              <a:gd name="T70" fmla="*/ 672 w 885"/>
              <a:gd name="T71" fmla="*/ 265 h 991"/>
              <a:gd name="T72" fmla="*/ 678 w 885"/>
              <a:gd name="T73" fmla="*/ 307 h 991"/>
              <a:gd name="T74" fmla="*/ 668 w 885"/>
              <a:gd name="T75" fmla="*/ 373 h 991"/>
              <a:gd name="T76" fmla="*/ 628 w 885"/>
              <a:gd name="T77" fmla="*/ 407 h 991"/>
              <a:gd name="T78" fmla="*/ 593 w 885"/>
              <a:gd name="T79" fmla="*/ 494 h 991"/>
              <a:gd name="T80" fmla="*/ 543 w 885"/>
              <a:gd name="T81" fmla="*/ 546 h 991"/>
              <a:gd name="T82" fmla="*/ 482 w 885"/>
              <a:gd name="T83" fmla="*/ 571 h 991"/>
              <a:gd name="T84" fmla="*/ 451 w 885"/>
              <a:gd name="T85" fmla="*/ 576 h 991"/>
              <a:gd name="T86" fmla="*/ 420 w 885"/>
              <a:gd name="T87" fmla="*/ 574 h 991"/>
              <a:gd name="T88" fmla="*/ 359 w 885"/>
              <a:gd name="T89" fmla="*/ 551 h 991"/>
              <a:gd name="T90" fmla="*/ 307 w 885"/>
              <a:gd name="T91" fmla="*/ 498 h 991"/>
              <a:gd name="T92" fmla="*/ 267 w 885"/>
              <a:gd name="T93" fmla="*/ 413 h 991"/>
              <a:gd name="T94" fmla="*/ 224 w 885"/>
              <a:gd name="T95" fmla="*/ 377 h 991"/>
              <a:gd name="T96" fmla="*/ 213 w 885"/>
              <a:gd name="T97" fmla="*/ 311 h 991"/>
              <a:gd name="T98" fmla="*/ 219 w 885"/>
              <a:gd name="T99" fmla="*/ 269 h 991"/>
              <a:gd name="T100" fmla="*/ 232 w 885"/>
              <a:gd name="T101" fmla="*/ 259 h 991"/>
              <a:gd name="T102" fmla="*/ 234 w 885"/>
              <a:gd name="T103" fmla="*/ 213 h 991"/>
              <a:gd name="T104" fmla="*/ 236 w 885"/>
              <a:gd name="T105" fmla="*/ 171 h 991"/>
              <a:gd name="T106" fmla="*/ 251 w 885"/>
              <a:gd name="T107" fmla="*/ 102 h 991"/>
              <a:gd name="T108" fmla="*/ 276 w 885"/>
              <a:gd name="T109" fmla="*/ 65 h 991"/>
              <a:gd name="T110" fmla="*/ 355 w 885"/>
              <a:gd name="T111" fmla="*/ 13 h 991"/>
              <a:gd name="T112" fmla="*/ 470 w 885"/>
              <a:gd name="T113" fmla="*/ 2 h 991"/>
              <a:gd name="T114" fmla="*/ 576 w 885"/>
              <a:gd name="T115" fmla="*/ 29 h 991"/>
              <a:gd name="T116" fmla="*/ 641 w 885"/>
              <a:gd name="T117" fmla="*/ 86 h 991"/>
              <a:gd name="T118" fmla="*/ 655 w 885"/>
              <a:gd name="T119" fmla="*/ 144 h 9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85" h="991">
                <a:moveTo>
                  <a:pt x="309" y="332"/>
                </a:moveTo>
                <a:lnTo>
                  <a:pt x="309" y="332"/>
                </a:lnTo>
                <a:lnTo>
                  <a:pt x="315" y="365"/>
                </a:lnTo>
                <a:lnTo>
                  <a:pt x="324" y="398"/>
                </a:lnTo>
                <a:lnTo>
                  <a:pt x="336" y="428"/>
                </a:lnTo>
                <a:lnTo>
                  <a:pt x="351" y="455"/>
                </a:lnTo>
                <a:lnTo>
                  <a:pt x="359" y="467"/>
                </a:lnTo>
                <a:lnTo>
                  <a:pt x="367" y="480"/>
                </a:lnTo>
                <a:lnTo>
                  <a:pt x="378" y="488"/>
                </a:lnTo>
                <a:lnTo>
                  <a:pt x="388" y="496"/>
                </a:lnTo>
                <a:lnTo>
                  <a:pt x="401" y="505"/>
                </a:lnTo>
                <a:lnTo>
                  <a:pt x="413" y="511"/>
                </a:lnTo>
                <a:lnTo>
                  <a:pt x="428" y="515"/>
                </a:lnTo>
                <a:lnTo>
                  <a:pt x="443" y="517"/>
                </a:lnTo>
                <a:lnTo>
                  <a:pt x="443" y="517"/>
                </a:lnTo>
                <a:lnTo>
                  <a:pt x="443" y="517"/>
                </a:lnTo>
                <a:lnTo>
                  <a:pt x="451" y="517"/>
                </a:lnTo>
                <a:lnTo>
                  <a:pt x="451" y="517"/>
                </a:lnTo>
                <a:lnTo>
                  <a:pt x="457" y="517"/>
                </a:lnTo>
                <a:lnTo>
                  <a:pt x="457" y="517"/>
                </a:lnTo>
                <a:lnTo>
                  <a:pt x="474" y="513"/>
                </a:lnTo>
                <a:lnTo>
                  <a:pt x="486" y="509"/>
                </a:lnTo>
                <a:lnTo>
                  <a:pt x="499" y="503"/>
                </a:lnTo>
                <a:lnTo>
                  <a:pt x="511" y="496"/>
                </a:lnTo>
                <a:lnTo>
                  <a:pt x="522" y="486"/>
                </a:lnTo>
                <a:lnTo>
                  <a:pt x="530" y="475"/>
                </a:lnTo>
                <a:lnTo>
                  <a:pt x="541" y="465"/>
                </a:lnTo>
                <a:lnTo>
                  <a:pt x="547" y="453"/>
                </a:lnTo>
                <a:lnTo>
                  <a:pt x="559" y="425"/>
                </a:lnTo>
                <a:lnTo>
                  <a:pt x="570" y="394"/>
                </a:lnTo>
                <a:lnTo>
                  <a:pt x="578" y="361"/>
                </a:lnTo>
                <a:lnTo>
                  <a:pt x="584" y="327"/>
                </a:lnTo>
                <a:lnTo>
                  <a:pt x="578" y="327"/>
                </a:lnTo>
                <a:lnTo>
                  <a:pt x="578" y="327"/>
                </a:lnTo>
                <a:lnTo>
                  <a:pt x="582" y="300"/>
                </a:lnTo>
                <a:lnTo>
                  <a:pt x="582" y="273"/>
                </a:lnTo>
                <a:lnTo>
                  <a:pt x="580" y="246"/>
                </a:lnTo>
                <a:lnTo>
                  <a:pt x="574" y="219"/>
                </a:lnTo>
                <a:lnTo>
                  <a:pt x="574" y="219"/>
                </a:lnTo>
                <a:lnTo>
                  <a:pt x="543" y="229"/>
                </a:lnTo>
                <a:lnTo>
                  <a:pt x="518" y="236"/>
                </a:lnTo>
                <a:lnTo>
                  <a:pt x="486" y="242"/>
                </a:lnTo>
                <a:lnTo>
                  <a:pt x="451" y="244"/>
                </a:lnTo>
                <a:lnTo>
                  <a:pt x="432" y="244"/>
                </a:lnTo>
                <a:lnTo>
                  <a:pt x="411" y="242"/>
                </a:lnTo>
                <a:lnTo>
                  <a:pt x="390" y="238"/>
                </a:lnTo>
                <a:lnTo>
                  <a:pt x="367" y="234"/>
                </a:lnTo>
                <a:lnTo>
                  <a:pt x="344" y="227"/>
                </a:lnTo>
                <a:lnTo>
                  <a:pt x="322" y="219"/>
                </a:lnTo>
                <a:lnTo>
                  <a:pt x="322" y="219"/>
                </a:lnTo>
                <a:lnTo>
                  <a:pt x="311" y="248"/>
                </a:lnTo>
                <a:lnTo>
                  <a:pt x="307" y="263"/>
                </a:lnTo>
                <a:lnTo>
                  <a:pt x="307" y="275"/>
                </a:lnTo>
                <a:lnTo>
                  <a:pt x="307" y="302"/>
                </a:lnTo>
                <a:lnTo>
                  <a:pt x="311" y="332"/>
                </a:lnTo>
                <a:lnTo>
                  <a:pt x="309" y="332"/>
                </a:lnTo>
                <a:lnTo>
                  <a:pt x="309" y="332"/>
                </a:lnTo>
                <a:close/>
                <a:moveTo>
                  <a:pt x="428" y="632"/>
                </a:moveTo>
                <a:lnTo>
                  <a:pt x="413" y="657"/>
                </a:lnTo>
                <a:lnTo>
                  <a:pt x="430" y="669"/>
                </a:lnTo>
                <a:lnTo>
                  <a:pt x="397" y="838"/>
                </a:lnTo>
                <a:lnTo>
                  <a:pt x="397" y="838"/>
                </a:lnTo>
                <a:lnTo>
                  <a:pt x="378" y="813"/>
                </a:lnTo>
                <a:lnTo>
                  <a:pt x="361" y="784"/>
                </a:lnTo>
                <a:lnTo>
                  <a:pt x="344" y="753"/>
                </a:lnTo>
                <a:lnTo>
                  <a:pt x="328" y="719"/>
                </a:lnTo>
                <a:lnTo>
                  <a:pt x="315" y="684"/>
                </a:lnTo>
                <a:lnTo>
                  <a:pt x="303" y="649"/>
                </a:lnTo>
                <a:lnTo>
                  <a:pt x="294" y="613"/>
                </a:lnTo>
                <a:lnTo>
                  <a:pt x="290" y="580"/>
                </a:lnTo>
                <a:lnTo>
                  <a:pt x="290" y="580"/>
                </a:lnTo>
                <a:lnTo>
                  <a:pt x="226" y="601"/>
                </a:lnTo>
                <a:lnTo>
                  <a:pt x="163" y="628"/>
                </a:lnTo>
                <a:lnTo>
                  <a:pt x="105" y="657"/>
                </a:lnTo>
                <a:lnTo>
                  <a:pt x="46" y="688"/>
                </a:lnTo>
                <a:lnTo>
                  <a:pt x="46" y="688"/>
                </a:lnTo>
                <a:lnTo>
                  <a:pt x="34" y="719"/>
                </a:lnTo>
                <a:lnTo>
                  <a:pt x="23" y="751"/>
                </a:lnTo>
                <a:lnTo>
                  <a:pt x="15" y="782"/>
                </a:lnTo>
                <a:lnTo>
                  <a:pt x="11" y="813"/>
                </a:lnTo>
                <a:lnTo>
                  <a:pt x="7" y="845"/>
                </a:lnTo>
                <a:lnTo>
                  <a:pt x="5" y="876"/>
                </a:lnTo>
                <a:lnTo>
                  <a:pt x="0" y="932"/>
                </a:lnTo>
                <a:lnTo>
                  <a:pt x="0" y="932"/>
                </a:lnTo>
                <a:lnTo>
                  <a:pt x="57" y="947"/>
                </a:lnTo>
                <a:lnTo>
                  <a:pt x="115" y="959"/>
                </a:lnTo>
                <a:lnTo>
                  <a:pt x="171" y="968"/>
                </a:lnTo>
                <a:lnTo>
                  <a:pt x="228" y="976"/>
                </a:lnTo>
                <a:lnTo>
                  <a:pt x="284" y="982"/>
                </a:lnTo>
                <a:lnTo>
                  <a:pt x="340" y="986"/>
                </a:lnTo>
                <a:lnTo>
                  <a:pt x="397" y="991"/>
                </a:lnTo>
                <a:lnTo>
                  <a:pt x="451" y="991"/>
                </a:lnTo>
                <a:lnTo>
                  <a:pt x="507" y="991"/>
                </a:lnTo>
                <a:lnTo>
                  <a:pt x="561" y="989"/>
                </a:lnTo>
                <a:lnTo>
                  <a:pt x="616" y="982"/>
                </a:lnTo>
                <a:lnTo>
                  <a:pt x="670" y="976"/>
                </a:lnTo>
                <a:lnTo>
                  <a:pt x="724" y="968"/>
                </a:lnTo>
                <a:lnTo>
                  <a:pt x="776" y="959"/>
                </a:lnTo>
                <a:lnTo>
                  <a:pt x="830" y="947"/>
                </a:lnTo>
                <a:lnTo>
                  <a:pt x="885" y="932"/>
                </a:lnTo>
                <a:lnTo>
                  <a:pt x="885" y="932"/>
                </a:lnTo>
                <a:lnTo>
                  <a:pt x="880" y="876"/>
                </a:lnTo>
                <a:lnTo>
                  <a:pt x="878" y="845"/>
                </a:lnTo>
                <a:lnTo>
                  <a:pt x="874" y="813"/>
                </a:lnTo>
                <a:lnTo>
                  <a:pt x="868" y="782"/>
                </a:lnTo>
                <a:lnTo>
                  <a:pt x="862" y="751"/>
                </a:lnTo>
                <a:lnTo>
                  <a:pt x="851" y="719"/>
                </a:lnTo>
                <a:lnTo>
                  <a:pt x="837" y="688"/>
                </a:lnTo>
                <a:lnTo>
                  <a:pt x="837" y="688"/>
                </a:lnTo>
                <a:lnTo>
                  <a:pt x="812" y="672"/>
                </a:lnTo>
                <a:lnTo>
                  <a:pt x="785" y="657"/>
                </a:lnTo>
                <a:lnTo>
                  <a:pt x="755" y="640"/>
                </a:lnTo>
                <a:lnTo>
                  <a:pt x="726" y="628"/>
                </a:lnTo>
                <a:lnTo>
                  <a:pt x="695" y="613"/>
                </a:lnTo>
                <a:lnTo>
                  <a:pt x="661" y="601"/>
                </a:lnTo>
                <a:lnTo>
                  <a:pt x="593" y="580"/>
                </a:lnTo>
                <a:lnTo>
                  <a:pt x="593" y="580"/>
                </a:lnTo>
                <a:lnTo>
                  <a:pt x="588" y="611"/>
                </a:lnTo>
                <a:lnTo>
                  <a:pt x="584" y="644"/>
                </a:lnTo>
                <a:lnTo>
                  <a:pt x="576" y="678"/>
                </a:lnTo>
                <a:lnTo>
                  <a:pt x="566" y="709"/>
                </a:lnTo>
                <a:lnTo>
                  <a:pt x="553" y="740"/>
                </a:lnTo>
                <a:lnTo>
                  <a:pt x="538" y="772"/>
                </a:lnTo>
                <a:lnTo>
                  <a:pt x="522" y="801"/>
                </a:lnTo>
                <a:lnTo>
                  <a:pt x="505" y="828"/>
                </a:lnTo>
                <a:lnTo>
                  <a:pt x="474" y="669"/>
                </a:lnTo>
                <a:lnTo>
                  <a:pt x="490" y="657"/>
                </a:lnTo>
                <a:lnTo>
                  <a:pt x="476" y="632"/>
                </a:lnTo>
                <a:lnTo>
                  <a:pt x="428" y="632"/>
                </a:lnTo>
                <a:lnTo>
                  <a:pt x="428" y="632"/>
                </a:lnTo>
                <a:close/>
                <a:moveTo>
                  <a:pt x="655" y="213"/>
                </a:moveTo>
                <a:lnTo>
                  <a:pt x="655" y="213"/>
                </a:lnTo>
                <a:lnTo>
                  <a:pt x="655" y="227"/>
                </a:lnTo>
                <a:lnTo>
                  <a:pt x="655" y="227"/>
                </a:lnTo>
                <a:lnTo>
                  <a:pt x="655" y="227"/>
                </a:lnTo>
                <a:lnTo>
                  <a:pt x="653" y="244"/>
                </a:lnTo>
                <a:lnTo>
                  <a:pt x="651" y="254"/>
                </a:lnTo>
                <a:lnTo>
                  <a:pt x="651" y="254"/>
                </a:lnTo>
                <a:lnTo>
                  <a:pt x="657" y="257"/>
                </a:lnTo>
                <a:lnTo>
                  <a:pt x="664" y="259"/>
                </a:lnTo>
                <a:lnTo>
                  <a:pt x="664" y="259"/>
                </a:lnTo>
                <a:lnTo>
                  <a:pt x="664" y="259"/>
                </a:lnTo>
                <a:lnTo>
                  <a:pt x="668" y="261"/>
                </a:lnTo>
                <a:lnTo>
                  <a:pt x="672" y="265"/>
                </a:lnTo>
                <a:lnTo>
                  <a:pt x="676" y="277"/>
                </a:lnTo>
                <a:lnTo>
                  <a:pt x="678" y="292"/>
                </a:lnTo>
                <a:lnTo>
                  <a:pt x="678" y="307"/>
                </a:lnTo>
                <a:lnTo>
                  <a:pt x="678" y="307"/>
                </a:lnTo>
                <a:lnTo>
                  <a:pt x="676" y="327"/>
                </a:lnTo>
                <a:lnTo>
                  <a:pt x="672" y="348"/>
                </a:lnTo>
                <a:lnTo>
                  <a:pt x="668" y="373"/>
                </a:lnTo>
                <a:lnTo>
                  <a:pt x="668" y="373"/>
                </a:lnTo>
                <a:lnTo>
                  <a:pt x="659" y="384"/>
                </a:lnTo>
                <a:lnTo>
                  <a:pt x="649" y="394"/>
                </a:lnTo>
                <a:lnTo>
                  <a:pt x="639" y="400"/>
                </a:lnTo>
                <a:lnTo>
                  <a:pt x="628" y="407"/>
                </a:lnTo>
                <a:lnTo>
                  <a:pt x="628" y="407"/>
                </a:lnTo>
                <a:lnTo>
                  <a:pt x="620" y="438"/>
                </a:lnTo>
                <a:lnTo>
                  <a:pt x="607" y="467"/>
                </a:lnTo>
                <a:lnTo>
                  <a:pt x="593" y="494"/>
                </a:lnTo>
                <a:lnTo>
                  <a:pt x="574" y="517"/>
                </a:lnTo>
                <a:lnTo>
                  <a:pt x="566" y="528"/>
                </a:lnTo>
                <a:lnTo>
                  <a:pt x="553" y="538"/>
                </a:lnTo>
                <a:lnTo>
                  <a:pt x="543" y="546"/>
                </a:lnTo>
                <a:lnTo>
                  <a:pt x="528" y="555"/>
                </a:lnTo>
                <a:lnTo>
                  <a:pt x="516" y="561"/>
                </a:lnTo>
                <a:lnTo>
                  <a:pt x="499" y="567"/>
                </a:lnTo>
                <a:lnTo>
                  <a:pt x="482" y="571"/>
                </a:lnTo>
                <a:lnTo>
                  <a:pt x="465" y="576"/>
                </a:lnTo>
                <a:lnTo>
                  <a:pt x="465" y="576"/>
                </a:lnTo>
                <a:lnTo>
                  <a:pt x="451" y="576"/>
                </a:lnTo>
                <a:lnTo>
                  <a:pt x="451" y="576"/>
                </a:lnTo>
                <a:lnTo>
                  <a:pt x="436" y="576"/>
                </a:lnTo>
                <a:lnTo>
                  <a:pt x="436" y="576"/>
                </a:lnTo>
                <a:lnTo>
                  <a:pt x="436" y="576"/>
                </a:lnTo>
                <a:lnTo>
                  <a:pt x="420" y="574"/>
                </a:lnTo>
                <a:lnTo>
                  <a:pt x="403" y="569"/>
                </a:lnTo>
                <a:lnTo>
                  <a:pt x="388" y="563"/>
                </a:lnTo>
                <a:lnTo>
                  <a:pt x="374" y="557"/>
                </a:lnTo>
                <a:lnTo>
                  <a:pt x="359" y="551"/>
                </a:lnTo>
                <a:lnTo>
                  <a:pt x="347" y="542"/>
                </a:lnTo>
                <a:lnTo>
                  <a:pt x="336" y="532"/>
                </a:lnTo>
                <a:lnTo>
                  <a:pt x="326" y="521"/>
                </a:lnTo>
                <a:lnTo>
                  <a:pt x="307" y="498"/>
                </a:lnTo>
                <a:lnTo>
                  <a:pt x="290" y="471"/>
                </a:lnTo>
                <a:lnTo>
                  <a:pt x="278" y="444"/>
                </a:lnTo>
                <a:lnTo>
                  <a:pt x="267" y="413"/>
                </a:lnTo>
                <a:lnTo>
                  <a:pt x="267" y="413"/>
                </a:lnTo>
                <a:lnTo>
                  <a:pt x="257" y="407"/>
                </a:lnTo>
                <a:lnTo>
                  <a:pt x="244" y="398"/>
                </a:lnTo>
                <a:lnTo>
                  <a:pt x="232" y="390"/>
                </a:lnTo>
                <a:lnTo>
                  <a:pt x="224" y="377"/>
                </a:lnTo>
                <a:lnTo>
                  <a:pt x="224" y="377"/>
                </a:lnTo>
                <a:lnTo>
                  <a:pt x="217" y="350"/>
                </a:lnTo>
                <a:lnTo>
                  <a:pt x="215" y="332"/>
                </a:lnTo>
                <a:lnTo>
                  <a:pt x="213" y="311"/>
                </a:lnTo>
                <a:lnTo>
                  <a:pt x="213" y="311"/>
                </a:lnTo>
                <a:lnTo>
                  <a:pt x="213" y="294"/>
                </a:lnTo>
                <a:lnTo>
                  <a:pt x="215" y="279"/>
                </a:lnTo>
                <a:lnTo>
                  <a:pt x="219" y="269"/>
                </a:lnTo>
                <a:lnTo>
                  <a:pt x="224" y="265"/>
                </a:lnTo>
                <a:lnTo>
                  <a:pt x="228" y="261"/>
                </a:lnTo>
                <a:lnTo>
                  <a:pt x="228" y="261"/>
                </a:lnTo>
                <a:lnTo>
                  <a:pt x="232" y="259"/>
                </a:lnTo>
                <a:lnTo>
                  <a:pt x="238" y="259"/>
                </a:lnTo>
                <a:lnTo>
                  <a:pt x="238" y="259"/>
                </a:lnTo>
                <a:lnTo>
                  <a:pt x="234" y="219"/>
                </a:lnTo>
                <a:lnTo>
                  <a:pt x="234" y="213"/>
                </a:lnTo>
                <a:lnTo>
                  <a:pt x="236" y="213"/>
                </a:lnTo>
                <a:lnTo>
                  <a:pt x="236" y="213"/>
                </a:lnTo>
                <a:lnTo>
                  <a:pt x="234" y="192"/>
                </a:lnTo>
                <a:lnTo>
                  <a:pt x="236" y="171"/>
                </a:lnTo>
                <a:lnTo>
                  <a:pt x="238" y="152"/>
                </a:lnTo>
                <a:lnTo>
                  <a:pt x="240" y="133"/>
                </a:lnTo>
                <a:lnTo>
                  <a:pt x="244" y="117"/>
                </a:lnTo>
                <a:lnTo>
                  <a:pt x="251" y="102"/>
                </a:lnTo>
                <a:lnTo>
                  <a:pt x="257" y="88"/>
                </a:lnTo>
                <a:lnTo>
                  <a:pt x="265" y="75"/>
                </a:lnTo>
                <a:lnTo>
                  <a:pt x="265" y="75"/>
                </a:lnTo>
                <a:lnTo>
                  <a:pt x="276" y="65"/>
                </a:lnTo>
                <a:lnTo>
                  <a:pt x="284" y="54"/>
                </a:lnTo>
                <a:lnTo>
                  <a:pt x="305" y="38"/>
                </a:lnTo>
                <a:lnTo>
                  <a:pt x="330" y="23"/>
                </a:lnTo>
                <a:lnTo>
                  <a:pt x="355" y="13"/>
                </a:lnTo>
                <a:lnTo>
                  <a:pt x="382" y="6"/>
                </a:lnTo>
                <a:lnTo>
                  <a:pt x="411" y="2"/>
                </a:lnTo>
                <a:lnTo>
                  <a:pt x="440" y="0"/>
                </a:lnTo>
                <a:lnTo>
                  <a:pt x="470" y="2"/>
                </a:lnTo>
                <a:lnTo>
                  <a:pt x="499" y="4"/>
                </a:lnTo>
                <a:lnTo>
                  <a:pt x="526" y="10"/>
                </a:lnTo>
                <a:lnTo>
                  <a:pt x="553" y="19"/>
                </a:lnTo>
                <a:lnTo>
                  <a:pt x="576" y="29"/>
                </a:lnTo>
                <a:lnTo>
                  <a:pt x="597" y="42"/>
                </a:lnTo>
                <a:lnTo>
                  <a:pt x="616" y="54"/>
                </a:lnTo>
                <a:lnTo>
                  <a:pt x="630" y="69"/>
                </a:lnTo>
                <a:lnTo>
                  <a:pt x="641" y="86"/>
                </a:lnTo>
                <a:lnTo>
                  <a:pt x="641" y="86"/>
                </a:lnTo>
                <a:lnTo>
                  <a:pt x="647" y="98"/>
                </a:lnTo>
                <a:lnTo>
                  <a:pt x="651" y="113"/>
                </a:lnTo>
                <a:lnTo>
                  <a:pt x="655" y="144"/>
                </a:lnTo>
                <a:lnTo>
                  <a:pt x="657" y="177"/>
                </a:lnTo>
                <a:lnTo>
                  <a:pt x="655" y="213"/>
                </a:lnTo>
                <a:lnTo>
                  <a:pt x="655" y="213"/>
                </a:lnTo>
                <a:close/>
              </a:path>
            </a:pathLst>
          </a:custGeom>
          <a:solidFill>
            <a:srgbClr val="0A4776"/>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98" name="Freeform 16"/>
          <p:cNvSpPr>
            <a:spLocks noEditPoints="1"/>
          </p:cNvSpPr>
          <p:nvPr/>
        </p:nvSpPr>
        <p:spPr bwMode="auto">
          <a:xfrm>
            <a:off x="6240646" y="2087805"/>
            <a:ext cx="211136" cy="136479"/>
          </a:xfrm>
          <a:custGeom>
            <a:avLst/>
            <a:gdLst>
              <a:gd name="T0" fmla="*/ 780 w 987"/>
              <a:gd name="T1" fmla="*/ 46 h 638"/>
              <a:gd name="T2" fmla="*/ 811 w 987"/>
              <a:gd name="T3" fmla="*/ 50 h 638"/>
              <a:gd name="T4" fmla="*/ 841 w 987"/>
              <a:gd name="T5" fmla="*/ 59 h 638"/>
              <a:gd name="T6" fmla="*/ 866 w 987"/>
              <a:gd name="T7" fmla="*/ 73 h 638"/>
              <a:gd name="T8" fmla="*/ 889 w 987"/>
              <a:gd name="T9" fmla="*/ 92 h 638"/>
              <a:gd name="T10" fmla="*/ 899 w 987"/>
              <a:gd name="T11" fmla="*/ 102 h 638"/>
              <a:gd name="T12" fmla="*/ 916 w 987"/>
              <a:gd name="T13" fmla="*/ 127 h 638"/>
              <a:gd name="T14" fmla="*/ 926 w 987"/>
              <a:gd name="T15" fmla="*/ 155 h 638"/>
              <a:gd name="T16" fmla="*/ 932 w 987"/>
              <a:gd name="T17" fmla="*/ 184 h 638"/>
              <a:gd name="T18" fmla="*/ 935 w 987"/>
              <a:gd name="T19" fmla="*/ 200 h 638"/>
              <a:gd name="T20" fmla="*/ 930 w 987"/>
              <a:gd name="T21" fmla="*/ 232 h 638"/>
              <a:gd name="T22" fmla="*/ 922 w 987"/>
              <a:gd name="T23" fmla="*/ 261 h 638"/>
              <a:gd name="T24" fmla="*/ 907 w 987"/>
              <a:gd name="T25" fmla="*/ 286 h 638"/>
              <a:gd name="T26" fmla="*/ 889 w 987"/>
              <a:gd name="T27" fmla="*/ 309 h 638"/>
              <a:gd name="T28" fmla="*/ 889 w 987"/>
              <a:gd name="T29" fmla="*/ 309 h 638"/>
              <a:gd name="T30" fmla="*/ 878 w 987"/>
              <a:gd name="T31" fmla="*/ 319 h 638"/>
              <a:gd name="T32" fmla="*/ 853 w 987"/>
              <a:gd name="T33" fmla="*/ 336 h 638"/>
              <a:gd name="T34" fmla="*/ 826 w 987"/>
              <a:gd name="T35" fmla="*/ 346 h 638"/>
              <a:gd name="T36" fmla="*/ 795 w 987"/>
              <a:gd name="T37" fmla="*/ 353 h 638"/>
              <a:gd name="T38" fmla="*/ 780 w 987"/>
              <a:gd name="T39" fmla="*/ 355 h 638"/>
              <a:gd name="T40" fmla="*/ 776 w 987"/>
              <a:gd name="T41" fmla="*/ 378 h 638"/>
              <a:gd name="T42" fmla="*/ 776 w 987"/>
              <a:gd name="T43" fmla="*/ 392 h 638"/>
              <a:gd name="T44" fmla="*/ 770 w 987"/>
              <a:gd name="T45" fmla="*/ 411 h 638"/>
              <a:gd name="T46" fmla="*/ 759 w 987"/>
              <a:gd name="T47" fmla="*/ 422 h 638"/>
              <a:gd name="T48" fmla="*/ 741 w 987"/>
              <a:gd name="T49" fmla="*/ 426 h 638"/>
              <a:gd name="T50" fmla="*/ 221 w 987"/>
              <a:gd name="T51" fmla="*/ 426 h 638"/>
              <a:gd name="T52" fmla="*/ 200 w 987"/>
              <a:gd name="T53" fmla="*/ 424 h 638"/>
              <a:gd name="T54" fmla="*/ 188 w 987"/>
              <a:gd name="T55" fmla="*/ 413 h 638"/>
              <a:gd name="T56" fmla="*/ 182 w 987"/>
              <a:gd name="T57" fmla="*/ 399 h 638"/>
              <a:gd name="T58" fmla="*/ 180 w 987"/>
              <a:gd name="T59" fmla="*/ 0 h 638"/>
              <a:gd name="T60" fmla="*/ 776 w 987"/>
              <a:gd name="T61" fmla="*/ 46 h 638"/>
              <a:gd name="T62" fmla="*/ 780 w 987"/>
              <a:gd name="T63" fmla="*/ 46 h 638"/>
              <a:gd name="T64" fmla="*/ 0 w 987"/>
              <a:gd name="T65" fmla="*/ 476 h 638"/>
              <a:gd name="T66" fmla="*/ 830 w 987"/>
              <a:gd name="T67" fmla="*/ 638 h 638"/>
              <a:gd name="T68" fmla="*/ 0 w 987"/>
              <a:gd name="T69" fmla="*/ 476 h 638"/>
              <a:gd name="T70" fmla="*/ 776 w 987"/>
              <a:gd name="T71" fmla="*/ 138 h 638"/>
              <a:gd name="T72" fmla="*/ 776 w 987"/>
              <a:gd name="T73" fmla="*/ 263 h 638"/>
              <a:gd name="T74" fmla="*/ 780 w 987"/>
              <a:gd name="T75" fmla="*/ 263 h 638"/>
              <a:gd name="T76" fmla="*/ 805 w 987"/>
              <a:gd name="T77" fmla="*/ 259 h 638"/>
              <a:gd name="T78" fmla="*/ 824 w 987"/>
              <a:gd name="T79" fmla="*/ 244 h 638"/>
              <a:gd name="T80" fmla="*/ 824 w 987"/>
              <a:gd name="T81" fmla="*/ 244 h 638"/>
              <a:gd name="T82" fmla="*/ 837 w 987"/>
              <a:gd name="T83" fmla="*/ 225 h 638"/>
              <a:gd name="T84" fmla="*/ 843 w 987"/>
              <a:gd name="T85" fmla="*/ 200 h 638"/>
              <a:gd name="T86" fmla="*/ 841 w 987"/>
              <a:gd name="T87" fmla="*/ 188 h 638"/>
              <a:gd name="T88" fmla="*/ 832 w 987"/>
              <a:gd name="T89" fmla="*/ 165 h 638"/>
              <a:gd name="T90" fmla="*/ 824 w 987"/>
              <a:gd name="T91" fmla="*/ 157 h 638"/>
              <a:gd name="T92" fmla="*/ 803 w 987"/>
              <a:gd name="T93" fmla="*/ 144 h 638"/>
              <a:gd name="T94" fmla="*/ 780 w 987"/>
              <a:gd name="T95" fmla="*/ 138 h 638"/>
              <a:gd name="T96" fmla="*/ 776 w 987"/>
              <a:gd name="T97" fmla="*/ 138 h 6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987" h="638">
                <a:moveTo>
                  <a:pt x="780" y="46"/>
                </a:moveTo>
                <a:lnTo>
                  <a:pt x="780" y="46"/>
                </a:lnTo>
                <a:lnTo>
                  <a:pt x="795" y="48"/>
                </a:lnTo>
                <a:lnTo>
                  <a:pt x="811" y="50"/>
                </a:lnTo>
                <a:lnTo>
                  <a:pt x="826" y="54"/>
                </a:lnTo>
                <a:lnTo>
                  <a:pt x="841" y="59"/>
                </a:lnTo>
                <a:lnTo>
                  <a:pt x="853" y="65"/>
                </a:lnTo>
                <a:lnTo>
                  <a:pt x="866" y="73"/>
                </a:lnTo>
                <a:lnTo>
                  <a:pt x="878" y="82"/>
                </a:lnTo>
                <a:lnTo>
                  <a:pt x="889" y="92"/>
                </a:lnTo>
                <a:lnTo>
                  <a:pt x="889" y="92"/>
                </a:lnTo>
                <a:lnTo>
                  <a:pt x="899" y="102"/>
                </a:lnTo>
                <a:lnTo>
                  <a:pt x="907" y="115"/>
                </a:lnTo>
                <a:lnTo>
                  <a:pt x="916" y="127"/>
                </a:lnTo>
                <a:lnTo>
                  <a:pt x="922" y="140"/>
                </a:lnTo>
                <a:lnTo>
                  <a:pt x="926" y="155"/>
                </a:lnTo>
                <a:lnTo>
                  <a:pt x="930" y="169"/>
                </a:lnTo>
                <a:lnTo>
                  <a:pt x="932" y="184"/>
                </a:lnTo>
                <a:lnTo>
                  <a:pt x="935" y="200"/>
                </a:lnTo>
                <a:lnTo>
                  <a:pt x="935" y="200"/>
                </a:lnTo>
                <a:lnTo>
                  <a:pt x="932" y="217"/>
                </a:lnTo>
                <a:lnTo>
                  <a:pt x="930" y="232"/>
                </a:lnTo>
                <a:lnTo>
                  <a:pt x="926" y="246"/>
                </a:lnTo>
                <a:lnTo>
                  <a:pt x="922" y="261"/>
                </a:lnTo>
                <a:lnTo>
                  <a:pt x="916" y="273"/>
                </a:lnTo>
                <a:lnTo>
                  <a:pt x="907" y="286"/>
                </a:lnTo>
                <a:lnTo>
                  <a:pt x="899" y="298"/>
                </a:lnTo>
                <a:lnTo>
                  <a:pt x="889" y="309"/>
                </a:lnTo>
                <a:lnTo>
                  <a:pt x="889" y="309"/>
                </a:lnTo>
                <a:lnTo>
                  <a:pt x="889" y="309"/>
                </a:lnTo>
                <a:lnTo>
                  <a:pt x="889" y="309"/>
                </a:lnTo>
                <a:lnTo>
                  <a:pt x="878" y="319"/>
                </a:lnTo>
                <a:lnTo>
                  <a:pt x="866" y="328"/>
                </a:lnTo>
                <a:lnTo>
                  <a:pt x="853" y="336"/>
                </a:lnTo>
                <a:lnTo>
                  <a:pt x="839" y="342"/>
                </a:lnTo>
                <a:lnTo>
                  <a:pt x="826" y="346"/>
                </a:lnTo>
                <a:lnTo>
                  <a:pt x="811" y="351"/>
                </a:lnTo>
                <a:lnTo>
                  <a:pt x="795" y="353"/>
                </a:lnTo>
                <a:lnTo>
                  <a:pt x="780" y="355"/>
                </a:lnTo>
                <a:lnTo>
                  <a:pt x="780" y="355"/>
                </a:lnTo>
                <a:lnTo>
                  <a:pt x="776" y="355"/>
                </a:lnTo>
                <a:lnTo>
                  <a:pt x="776" y="378"/>
                </a:lnTo>
                <a:lnTo>
                  <a:pt x="776" y="378"/>
                </a:lnTo>
                <a:lnTo>
                  <a:pt x="776" y="392"/>
                </a:lnTo>
                <a:lnTo>
                  <a:pt x="774" y="403"/>
                </a:lnTo>
                <a:lnTo>
                  <a:pt x="770" y="411"/>
                </a:lnTo>
                <a:lnTo>
                  <a:pt x="766" y="417"/>
                </a:lnTo>
                <a:lnTo>
                  <a:pt x="759" y="422"/>
                </a:lnTo>
                <a:lnTo>
                  <a:pt x="753" y="424"/>
                </a:lnTo>
                <a:lnTo>
                  <a:pt x="741" y="426"/>
                </a:lnTo>
                <a:lnTo>
                  <a:pt x="221" y="426"/>
                </a:lnTo>
                <a:lnTo>
                  <a:pt x="221" y="426"/>
                </a:lnTo>
                <a:lnTo>
                  <a:pt x="209" y="426"/>
                </a:lnTo>
                <a:lnTo>
                  <a:pt x="200" y="424"/>
                </a:lnTo>
                <a:lnTo>
                  <a:pt x="192" y="419"/>
                </a:lnTo>
                <a:lnTo>
                  <a:pt x="188" y="413"/>
                </a:lnTo>
                <a:lnTo>
                  <a:pt x="184" y="407"/>
                </a:lnTo>
                <a:lnTo>
                  <a:pt x="182" y="399"/>
                </a:lnTo>
                <a:lnTo>
                  <a:pt x="180" y="384"/>
                </a:lnTo>
                <a:lnTo>
                  <a:pt x="180" y="0"/>
                </a:lnTo>
                <a:lnTo>
                  <a:pt x="776" y="0"/>
                </a:lnTo>
                <a:lnTo>
                  <a:pt x="776" y="46"/>
                </a:lnTo>
                <a:lnTo>
                  <a:pt x="776" y="46"/>
                </a:lnTo>
                <a:lnTo>
                  <a:pt x="780" y="46"/>
                </a:lnTo>
                <a:lnTo>
                  <a:pt x="780" y="46"/>
                </a:lnTo>
                <a:close/>
                <a:moveTo>
                  <a:pt x="0" y="476"/>
                </a:moveTo>
                <a:lnTo>
                  <a:pt x="987" y="476"/>
                </a:lnTo>
                <a:lnTo>
                  <a:pt x="830" y="638"/>
                </a:lnTo>
                <a:lnTo>
                  <a:pt x="148" y="638"/>
                </a:lnTo>
                <a:lnTo>
                  <a:pt x="0" y="476"/>
                </a:lnTo>
                <a:lnTo>
                  <a:pt x="0" y="476"/>
                </a:lnTo>
                <a:close/>
                <a:moveTo>
                  <a:pt x="776" y="138"/>
                </a:moveTo>
                <a:lnTo>
                  <a:pt x="776" y="263"/>
                </a:lnTo>
                <a:lnTo>
                  <a:pt x="776" y="263"/>
                </a:lnTo>
                <a:lnTo>
                  <a:pt x="780" y="263"/>
                </a:lnTo>
                <a:lnTo>
                  <a:pt x="780" y="263"/>
                </a:lnTo>
                <a:lnTo>
                  <a:pt x="793" y="261"/>
                </a:lnTo>
                <a:lnTo>
                  <a:pt x="805" y="259"/>
                </a:lnTo>
                <a:lnTo>
                  <a:pt x="816" y="253"/>
                </a:lnTo>
                <a:lnTo>
                  <a:pt x="824" y="244"/>
                </a:lnTo>
                <a:lnTo>
                  <a:pt x="824" y="244"/>
                </a:lnTo>
                <a:lnTo>
                  <a:pt x="824" y="244"/>
                </a:lnTo>
                <a:lnTo>
                  <a:pt x="832" y="236"/>
                </a:lnTo>
                <a:lnTo>
                  <a:pt x="837" y="225"/>
                </a:lnTo>
                <a:lnTo>
                  <a:pt x="841" y="213"/>
                </a:lnTo>
                <a:lnTo>
                  <a:pt x="843" y="200"/>
                </a:lnTo>
                <a:lnTo>
                  <a:pt x="843" y="200"/>
                </a:lnTo>
                <a:lnTo>
                  <a:pt x="841" y="188"/>
                </a:lnTo>
                <a:lnTo>
                  <a:pt x="837" y="175"/>
                </a:lnTo>
                <a:lnTo>
                  <a:pt x="832" y="165"/>
                </a:lnTo>
                <a:lnTo>
                  <a:pt x="824" y="157"/>
                </a:lnTo>
                <a:lnTo>
                  <a:pt x="824" y="157"/>
                </a:lnTo>
                <a:lnTo>
                  <a:pt x="816" y="148"/>
                </a:lnTo>
                <a:lnTo>
                  <a:pt x="803" y="144"/>
                </a:lnTo>
                <a:lnTo>
                  <a:pt x="793" y="140"/>
                </a:lnTo>
                <a:lnTo>
                  <a:pt x="780" y="138"/>
                </a:lnTo>
                <a:lnTo>
                  <a:pt x="780" y="138"/>
                </a:lnTo>
                <a:lnTo>
                  <a:pt x="776" y="138"/>
                </a:lnTo>
                <a:lnTo>
                  <a:pt x="776" y="138"/>
                </a:lnTo>
                <a:close/>
              </a:path>
            </a:pathLst>
          </a:custGeom>
          <a:solidFill>
            <a:srgbClr val="0A4776"/>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99" name="Freeform 18"/>
          <p:cNvSpPr>
            <a:spLocks noEditPoints="1"/>
          </p:cNvSpPr>
          <p:nvPr/>
        </p:nvSpPr>
        <p:spPr bwMode="auto">
          <a:xfrm>
            <a:off x="7049587" y="2615846"/>
            <a:ext cx="162791" cy="182471"/>
          </a:xfrm>
          <a:custGeom>
            <a:avLst/>
            <a:gdLst>
              <a:gd name="T0" fmla="*/ 680 w 761"/>
              <a:gd name="T1" fmla="*/ 310 h 853"/>
              <a:gd name="T2" fmla="*/ 599 w 761"/>
              <a:gd name="T3" fmla="*/ 579 h 853"/>
              <a:gd name="T4" fmla="*/ 642 w 761"/>
              <a:gd name="T5" fmla="*/ 671 h 853"/>
              <a:gd name="T6" fmla="*/ 603 w 761"/>
              <a:gd name="T7" fmla="*/ 759 h 853"/>
              <a:gd name="T8" fmla="*/ 355 w 761"/>
              <a:gd name="T9" fmla="*/ 648 h 853"/>
              <a:gd name="T10" fmla="*/ 265 w 761"/>
              <a:gd name="T11" fmla="*/ 853 h 853"/>
              <a:gd name="T12" fmla="*/ 123 w 761"/>
              <a:gd name="T13" fmla="*/ 853 h 853"/>
              <a:gd name="T14" fmla="*/ 236 w 761"/>
              <a:gd name="T15" fmla="*/ 596 h 853"/>
              <a:gd name="T16" fmla="*/ 0 w 761"/>
              <a:gd name="T17" fmla="*/ 492 h 853"/>
              <a:gd name="T18" fmla="*/ 38 w 761"/>
              <a:gd name="T19" fmla="*/ 404 h 853"/>
              <a:gd name="T20" fmla="*/ 138 w 761"/>
              <a:gd name="T21" fmla="*/ 367 h 853"/>
              <a:gd name="T22" fmla="*/ 138 w 761"/>
              <a:gd name="T23" fmla="*/ 367 h 853"/>
              <a:gd name="T24" fmla="*/ 273 w 761"/>
              <a:gd name="T25" fmla="*/ 137 h 853"/>
              <a:gd name="T26" fmla="*/ 259 w 761"/>
              <a:gd name="T27" fmla="*/ 71 h 853"/>
              <a:gd name="T28" fmla="*/ 290 w 761"/>
              <a:gd name="T29" fmla="*/ 0 h 853"/>
              <a:gd name="T30" fmla="*/ 761 w 761"/>
              <a:gd name="T31" fmla="*/ 208 h 853"/>
              <a:gd name="T32" fmla="*/ 732 w 761"/>
              <a:gd name="T33" fmla="*/ 279 h 853"/>
              <a:gd name="T34" fmla="*/ 680 w 761"/>
              <a:gd name="T35" fmla="*/ 310 h 853"/>
              <a:gd name="T36" fmla="*/ 680 w 761"/>
              <a:gd name="T37" fmla="*/ 310 h 853"/>
              <a:gd name="T38" fmla="*/ 213 w 761"/>
              <a:gd name="T39" fmla="*/ 400 h 853"/>
              <a:gd name="T40" fmla="*/ 309 w 761"/>
              <a:gd name="T41" fmla="*/ 444 h 853"/>
              <a:gd name="T42" fmla="*/ 417 w 761"/>
              <a:gd name="T43" fmla="*/ 200 h 853"/>
              <a:gd name="T44" fmla="*/ 340 w 761"/>
              <a:gd name="T45" fmla="*/ 167 h 853"/>
              <a:gd name="T46" fmla="*/ 213 w 761"/>
              <a:gd name="T47" fmla="*/ 400 h 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61" h="853">
                <a:moveTo>
                  <a:pt x="680" y="310"/>
                </a:moveTo>
                <a:lnTo>
                  <a:pt x="599" y="579"/>
                </a:lnTo>
                <a:lnTo>
                  <a:pt x="642" y="671"/>
                </a:lnTo>
                <a:lnTo>
                  <a:pt x="603" y="759"/>
                </a:lnTo>
                <a:lnTo>
                  <a:pt x="355" y="648"/>
                </a:lnTo>
                <a:lnTo>
                  <a:pt x="265" y="853"/>
                </a:lnTo>
                <a:lnTo>
                  <a:pt x="123" y="853"/>
                </a:lnTo>
                <a:lnTo>
                  <a:pt x="236" y="596"/>
                </a:lnTo>
                <a:lnTo>
                  <a:pt x="0" y="492"/>
                </a:lnTo>
                <a:lnTo>
                  <a:pt x="38" y="404"/>
                </a:lnTo>
                <a:lnTo>
                  <a:pt x="138" y="367"/>
                </a:lnTo>
                <a:lnTo>
                  <a:pt x="138" y="367"/>
                </a:lnTo>
                <a:lnTo>
                  <a:pt x="273" y="137"/>
                </a:lnTo>
                <a:lnTo>
                  <a:pt x="259" y="71"/>
                </a:lnTo>
                <a:lnTo>
                  <a:pt x="290" y="0"/>
                </a:lnTo>
                <a:lnTo>
                  <a:pt x="761" y="208"/>
                </a:lnTo>
                <a:lnTo>
                  <a:pt x="732" y="279"/>
                </a:lnTo>
                <a:lnTo>
                  <a:pt x="680" y="310"/>
                </a:lnTo>
                <a:lnTo>
                  <a:pt x="680" y="310"/>
                </a:lnTo>
                <a:close/>
                <a:moveTo>
                  <a:pt x="213" y="400"/>
                </a:moveTo>
                <a:lnTo>
                  <a:pt x="309" y="444"/>
                </a:lnTo>
                <a:lnTo>
                  <a:pt x="417" y="200"/>
                </a:lnTo>
                <a:lnTo>
                  <a:pt x="340" y="167"/>
                </a:lnTo>
                <a:lnTo>
                  <a:pt x="213" y="400"/>
                </a:lnTo>
                <a:close/>
              </a:path>
            </a:pathLst>
          </a:custGeom>
          <a:solidFill>
            <a:srgbClr val="0576BD"/>
          </a:solidFill>
          <a:ln>
            <a:noFill/>
          </a:ln>
          <a:extLst/>
        </p:spPr>
        <p:txBody>
          <a:bodyPr vert="horz" wrap="square" lIns="91440" tIns="45720" rIns="91440" bIns="45720" numCol="1" anchor="t" anchorCtr="0" compatLnSpc="1">
            <a:prstTxWarp prst="textNoShape">
              <a:avLst/>
            </a:prstTxWarp>
          </a:bodyPr>
          <a:lstStyle/>
          <a:p>
            <a:endParaRPr lang="zh-CN" altLang="en-US"/>
          </a:p>
        </p:txBody>
      </p:sp>
      <p:grpSp>
        <p:nvGrpSpPr>
          <p:cNvPr id="100" name="组 99"/>
          <p:cNvGrpSpPr/>
          <p:nvPr/>
        </p:nvGrpSpPr>
        <p:grpSpPr>
          <a:xfrm>
            <a:off x="273534" y="260272"/>
            <a:ext cx="4121594" cy="598948"/>
            <a:chOff x="273534" y="260272"/>
            <a:chExt cx="4121594" cy="598948"/>
          </a:xfrm>
        </p:grpSpPr>
        <p:sp>
          <p:nvSpPr>
            <p:cNvPr id="101" name="矩形 100"/>
            <p:cNvSpPr/>
            <p:nvPr/>
          </p:nvSpPr>
          <p:spPr>
            <a:xfrm>
              <a:off x="964268" y="362324"/>
              <a:ext cx="3430860" cy="461665"/>
            </a:xfrm>
            <a:prstGeom prst="rect">
              <a:avLst/>
            </a:prstGeom>
          </p:spPr>
          <p:txBody>
            <a:bodyPr wrap="square">
              <a:spAutoFit/>
            </a:bodyPr>
            <a:lstStyle/>
            <a:p>
              <a:r>
                <a:rPr lang="zh-CN" altLang="en-US" sz="2400" b="1" dirty="0" smtClean="0">
                  <a:solidFill>
                    <a:srgbClr val="0A4776"/>
                  </a:solidFill>
                  <a:latin typeface="微软雅黑" pitchFamily="34" charset="-122"/>
                  <a:ea typeface="微软雅黑" pitchFamily="34" charset="-122"/>
                </a:rPr>
                <a:t>结论及参考文献</a:t>
              </a:r>
              <a:endParaRPr lang="zh-CN" altLang="en-US" sz="2400" b="1" dirty="0">
                <a:solidFill>
                  <a:srgbClr val="0A4776"/>
                </a:solidFill>
                <a:latin typeface="微软雅黑" pitchFamily="34" charset="-122"/>
                <a:ea typeface="微软雅黑" pitchFamily="34" charset="-122"/>
              </a:endParaRPr>
            </a:p>
          </p:txBody>
        </p:sp>
        <p:grpSp>
          <p:nvGrpSpPr>
            <p:cNvPr id="102" name="组 101"/>
            <p:cNvGrpSpPr/>
            <p:nvPr/>
          </p:nvGrpSpPr>
          <p:grpSpPr>
            <a:xfrm>
              <a:off x="273534" y="260272"/>
              <a:ext cx="598948" cy="598948"/>
              <a:chOff x="273534" y="260272"/>
              <a:chExt cx="598948" cy="598948"/>
            </a:xfrm>
          </p:grpSpPr>
          <p:grpSp>
            <p:nvGrpSpPr>
              <p:cNvPr id="103" name="组合 8"/>
              <p:cNvGrpSpPr/>
              <p:nvPr/>
            </p:nvGrpSpPr>
            <p:grpSpPr>
              <a:xfrm>
                <a:off x="273534" y="260272"/>
                <a:ext cx="598948" cy="598948"/>
                <a:chOff x="2494238" y="1545926"/>
                <a:chExt cx="1170130" cy="1170130"/>
              </a:xfrm>
            </p:grpSpPr>
            <p:sp>
              <p:nvSpPr>
                <p:cNvPr id="105" name="椭圆 104"/>
                <p:cNvSpPr/>
                <p:nvPr/>
              </p:nvSpPr>
              <p:spPr>
                <a:xfrm>
                  <a:off x="2494238" y="1545926"/>
                  <a:ext cx="1170130" cy="1170130"/>
                </a:xfrm>
                <a:prstGeom prst="ellipse">
                  <a:avLst/>
                </a:prstGeom>
                <a:gradFill flip="none" rotWithShape="1">
                  <a:gsLst>
                    <a:gs pos="100000">
                      <a:srgbClr val="FCFCFC"/>
                    </a:gs>
                    <a:gs pos="0">
                      <a:srgbClr val="CCCCCC"/>
                    </a:gs>
                  </a:gsLst>
                  <a:lin ang="7200000" scaled="0"/>
                  <a:tileRect/>
                </a:gra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椭圆 105"/>
                <p:cNvSpPr/>
                <p:nvPr/>
              </p:nvSpPr>
              <p:spPr>
                <a:xfrm>
                  <a:off x="2633023" y="1684711"/>
                  <a:ext cx="892559" cy="892559"/>
                </a:xfrm>
                <a:prstGeom prst="ellipse">
                  <a:avLst/>
                </a:prstGeom>
                <a:solidFill>
                  <a:srgbClr val="0A4776"/>
                </a:solidFill>
                <a:ln>
                  <a:noFill/>
                </a:ln>
                <a:effectLst>
                  <a:innerShdw blurRad="63500" dist="50800" dir="18900000">
                    <a:prstClr val="black">
                      <a:alpha val="34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4" name="Freeform 166"/>
              <p:cNvSpPr>
                <a:spLocks noEditPoints="1"/>
              </p:cNvSpPr>
              <p:nvPr/>
            </p:nvSpPr>
            <p:spPr bwMode="auto">
              <a:xfrm>
                <a:off x="463914" y="474209"/>
                <a:ext cx="218186" cy="171071"/>
              </a:xfrm>
              <a:custGeom>
                <a:avLst/>
                <a:gdLst/>
                <a:ahLst/>
                <a:cxnLst>
                  <a:cxn ang="0">
                    <a:pos x="45" y="14"/>
                  </a:cxn>
                  <a:cxn ang="0">
                    <a:pos x="32" y="10"/>
                  </a:cxn>
                  <a:cxn ang="0">
                    <a:pos x="18" y="14"/>
                  </a:cxn>
                  <a:cxn ang="0">
                    <a:pos x="0" y="14"/>
                  </a:cxn>
                  <a:cxn ang="0">
                    <a:pos x="64" y="14"/>
                  </a:cxn>
                  <a:cxn ang="0">
                    <a:pos x="0" y="15"/>
                  </a:cxn>
                  <a:cxn ang="0">
                    <a:pos x="18" y="20"/>
                  </a:cxn>
                  <a:cxn ang="0">
                    <a:pos x="2" y="22"/>
                  </a:cxn>
                  <a:cxn ang="0">
                    <a:pos x="9" y="35"/>
                  </a:cxn>
                  <a:cxn ang="0">
                    <a:pos x="1" y="36"/>
                  </a:cxn>
                  <a:cxn ang="0">
                    <a:pos x="0" y="28"/>
                  </a:cxn>
                  <a:cxn ang="0">
                    <a:pos x="8" y="27"/>
                  </a:cxn>
                  <a:cxn ang="0">
                    <a:pos x="9" y="35"/>
                  </a:cxn>
                  <a:cxn ang="0">
                    <a:pos x="15" y="50"/>
                  </a:cxn>
                  <a:cxn ang="0">
                    <a:pos x="7" y="49"/>
                  </a:cxn>
                  <a:cxn ang="0">
                    <a:pos x="8" y="41"/>
                  </a:cxn>
                  <a:cxn ang="0">
                    <a:pos x="16" y="42"/>
                  </a:cxn>
                  <a:cxn ang="0">
                    <a:pos x="23" y="35"/>
                  </a:cxn>
                  <a:cxn ang="0">
                    <a:pos x="15" y="36"/>
                  </a:cxn>
                  <a:cxn ang="0">
                    <a:pos x="13" y="28"/>
                  </a:cxn>
                  <a:cxn ang="0">
                    <a:pos x="21" y="27"/>
                  </a:cxn>
                  <a:cxn ang="0">
                    <a:pos x="23" y="35"/>
                  </a:cxn>
                  <a:cxn ang="0">
                    <a:pos x="28" y="50"/>
                  </a:cxn>
                  <a:cxn ang="0">
                    <a:pos x="20" y="49"/>
                  </a:cxn>
                  <a:cxn ang="0">
                    <a:pos x="21" y="41"/>
                  </a:cxn>
                  <a:cxn ang="0">
                    <a:pos x="29" y="42"/>
                  </a:cxn>
                  <a:cxn ang="0">
                    <a:pos x="36" y="35"/>
                  </a:cxn>
                  <a:cxn ang="0">
                    <a:pos x="28" y="36"/>
                  </a:cxn>
                  <a:cxn ang="0">
                    <a:pos x="27" y="28"/>
                  </a:cxn>
                  <a:cxn ang="0">
                    <a:pos x="35" y="27"/>
                  </a:cxn>
                  <a:cxn ang="0">
                    <a:pos x="36" y="35"/>
                  </a:cxn>
                  <a:cxn ang="0">
                    <a:pos x="42" y="50"/>
                  </a:cxn>
                  <a:cxn ang="0">
                    <a:pos x="34" y="49"/>
                  </a:cxn>
                  <a:cxn ang="0">
                    <a:pos x="35" y="41"/>
                  </a:cxn>
                  <a:cxn ang="0">
                    <a:pos x="43" y="42"/>
                  </a:cxn>
                  <a:cxn ang="0">
                    <a:pos x="50" y="35"/>
                  </a:cxn>
                  <a:cxn ang="0">
                    <a:pos x="42" y="36"/>
                  </a:cxn>
                  <a:cxn ang="0">
                    <a:pos x="41" y="28"/>
                  </a:cxn>
                  <a:cxn ang="0">
                    <a:pos x="49" y="27"/>
                  </a:cxn>
                  <a:cxn ang="0">
                    <a:pos x="50" y="35"/>
                  </a:cxn>
                  <a:cxn ang="0">
                    <a:pos x="61" y="22"/>
                  </a:cxn>
                  <a:cxn ang="0">
                    <a:pos x="45" y="20"/>
                  </a:cxn>
                  <a:cxn ang="0">
                    <a:pos x="64" y="15"/>
                  </a:cxn>
                  <a:cxn ang="0">
                    <a:pos x="57" y="49"/>
                  </a:cxn>
                  <a:cxn ang="0">
                    <a:pos x="49" y="50"/>
                  </a:cxn>
                  <a:cxn ang="0">
                    <a:pos x="48" y="42"/>
                  </a:cxn>
                  <a:cxn ang="0">
                    <a:pos x="56" y="41"/>
                  </a:cxn>
                  <a:cxn ang="0">
                    <a:pos x="57" y="49"/>
                  </a:cxn>
                  <a:cxn ang="0">
                    <a:pos x="63" y="36"/>
                  </a:cxn>
                  <a:cxn ang="0">
                    <a:pos x="55" y="35"/>
                  </a:cxn>
                  <a:cxn ang="0">
                    <a:pos x="56" y="27"/>
                  </a:cxn>
                  <a:cxn ang="0">
                    <a:pos x="64" y="28"/>
                  </a:cxn>
                </a:cxnLst>
                <a:rect l="0" t="0" r="r" b="b"/>
                <a:pathLst>
                  <a:path w="64" h="50">
                    <a:moveTo>
                      <a:pt x="64" y="14"/>
                    </a:moveTo>
                    <a:cubicBezTo>
                      <a:pt x="45" y="14"/>
                      <a:pt x="45" y="14"/>
                      <a:pt x="45" y="14"/>
                    </a:cubicBezTo>
                    <a:cubicBezTo>
                      <a:pt x="45" y="14"/>
                      <a:pt x="45" y="14"/>
                      <a:pt x="45" y="14"/>
                    </a:cubicBezTo>
                    <a:cubicBezTo>
                      <a:pt x="45" y="12"/>
                      <a:pt x="44" y="10"/>
                      <a:pt x="32" y="10"/>
                    </a:cubicBezTo>
                    <a:cubicBezTo>
                      <a:pt x="19" y="10"/>
                      <a:pt x="18" y="12"/>
                      <a:pt x="18" y="14"/>
                    </a:cubicBezTo>
                    <a:cubicBezTo>
                      <a:pt x="18" y="14"/>
                      <a:pt x="18" y="14"/>
                      <a:pt x="18" y="14"/>
                    </a:cubicBezTo>
                    <a:cubicBezTo>
                      <a:pt x="0" y="14"/>
                      <a:pt x="0" y="14"/>
                      <a:pt x="0" y="14"/>
                    </a:cubicBezTo>
                    <a:cubicBezTo>
                      <a:pt x="0" y="14"/>
                      <a:pt x="0" y="14"/>
                      <a:pt x="0" y="14"/>
                    </a:cubicBezTo>
                    <a:cubicBezTo>
                      <a:pt x="0" y="11"/>
                      <a:pt x="4" y="0"/>
                      <a:pt x="32" y="0"/>
                    </a:cubicBezTo>
                    <a:cubicBezTo>
                      <a:pt x="59" y="0"/>
                      <a:pt x="64" y="11"/>
                      <a:pt x="64" y="14"/>
                    </a:cubicBezTo>
                    <a:close/>
                    <a:moveTo>
                      <a:pt x="0" y="20"/>
                    </a:moveTo>
                    <a:cubicBezTo>
                      <a:pt x="0" y="15"/>
                      <a:pt x="0" y="15"/>
                      <a:pt x="0" y="15"/>
                    </a:cubicBezTo>
                    <a:cubicBezTo>
                      <a:pt x="18" y="15"/>
                      <a:pt x="18" y="15"/>
                      <a:pt x="18" y="15"/>
                    </a:cubicBezTo>
                    <a:cubicBezTo>
                      <a:pt x="18" y="20"/>
                      <a:pt x="18" y="20"/>
                      <a:pt x="18" y="20"/>
                    </a:cubicBezTo>
                    <a:cubicBezTo>
                      <a:pt x="18" y="21"/>
                      <a:pt x="17" y="22"/>
                      <a:pt x="16" y="22"/>
                    </a:cubicBezTo>
                    <a:cubicBezTo>
                      <a:pt x="2" y="22"/>
                      <a:pt x="2" y="22"/>
                      <a:pt x="2" y="22"/>
                    </a:cubicBezTo>
                    <a:cubicBezTo>
                      <a:pt x="1" y="22"/>
                      <a:pt x="0" y="21"/>
                      <a:pt x="0" y="20"/>
                    </a:cubicBezTo>
                    <a:close/>
                    <a:moveTo>
                      <a:pt x="9" y="35"/>
                    </a:moveTo>
                    <a:cubicBezTo>
                      <a:pt x="9" y="36"/>
                      <a:pt x="8" y="36"/>
                      <a:pt x="8" y="36"/>
                    </a:cubicBezTo>
                    <a:cubicBezTo>
                      <a:pt x="1" y="36"/>
                      <a:pt x="1" y="36"/>
                      <a:pt x="1" y="36"/>
                    </a:cubicBezTo>
                    <a:cubicBezTo>
                      <a:pt x="0" y="36"/>
                      <a:pt x="0" y="36"/>
                      <a:pt x="0" y="35"/>
                    </a:cubicBezTo>
                    <a:cubicBezTo>
                      <a:pt x="0" y="28"/>
                      <a:pt x="0" y="28"/>
                      <a:pt x="0" y="28"/>
                    </a:cubicBezTo>
                    <a:cubicBezTo>
                      <a:pt x="0" y="27"/>
                      <a:pt x="0" y="27"/>
                      <a:pt x="1" y="27"/>
                    </a:cubicBezTo>
                    <a:cubicBezTo>
                      <a:pt x="8" y="27"/>
                      <a:pt x="8" y="27"/>
                      <a:pt x="8" y="27"/>
                    </a:cubicBezTo>
                    <a:cubicBezTo>
                      <a:pt x="8" y="27"/>
                      <a:pt x="9" y="27"/>
                      <a:pt x="9" y="28"/>
                    </a:cubicBezTo>
                    <a:lnTo>
                      <a:pt x="9" y="35"/>
                    </a:lnTo>
                    <a:close/>
                    <a:moveTo>
                      <a:pt x="16" y="49"/>
                    </a:moveTo>
                    <a:cubicBezTo>
                      <a:pt x="16" y="49"/>
                      <a:pt x="15" y="50"/>
                      <a:pt x="15" y="50"/>
                    </a:cubicBezTo>
                    <a:cubicBezTo>
                      <a:pt x="8" y="50"/>
                      <a:pt x="8" y="50"/>
                      <a:pt x="8" y="50"/>
                    </a:cubicBezTo>
                    <a:cubicBezTo>
                      <a:pt x="7" y="50"/>
                      <a:pt x="7" y="49"/>
                      <a:pt x="7" y="49"/>
                    </a:cubicBezTo>
                    <a:cubicBezTo>
                      <a:pt x="7" y="42"/>
                      <a:pt x="7" y="42"/>
                      <a:pt x="7" y="42"/>
                    </a:cubicBezTo>
                    <a:cubicBezTo>
                      <a:pt x="7" y="41"/>
                      <a:pt x="7" y="41"/>
                      <a:pt x="8" y="41"/>
                    </a:cubicBezTo>
                    <a:cubicBezTo>
                      <a:pt x="15" y="41"/>
                      <a:pt x="15" y="41"/>
                      <a:pt x="15" y="41"/>
                    </a:cubicBezTo>
                    <a:cubicBezTo>
                      <a:pt x="15" y="41"/>
                      <a:pt x="16" y="41"/>
                      <a:pt x="16" y="42"/>
                    </a:cubicBezTo>
                    <a:lnTo>
                      <a:pt x="16" y="49"/>
                    </a:lnTo>
                    <a:close/>
                    <a:moveTo>
                      <a:pt x="23" y="35"/>
                    </a:moveTo>
                    <a:cubicBezTo>
                      <a:pt x="23" y="36"/>
                      <a:pt x="22" y="36"/>
                      <a:pt x="21" y="36"/>
                    </a:cubicBezTo>
                    <a:cubicBezTo>
                      <a:pt x="15" y="36"/>
                      <a:pt x="15" y="36"/>
                      <a:pt x="15" y="36"/>
                    </a:cubicBezTo>
                    <a:cubicBezTo>
                      <a:pt x="14" y="36"/>
                      <a:pt x="13" y="36"/>
                      <a:pt x="13" y="35"/>
                    </a:cubicBezTo>
                    <a:cubicBezTo>
                      <a:pt x="13" y="28"/>
                      <a:pt x="13" y="28"/>
                      <a:pt x="13" y="28"/>
                    </a:cubicBezTo>
                    <a:cubicBezTo>
                      <a:pt x="13" y="27"/>
                      <a:pt x="14" y="27"/>
                      <a:pt x="15" y="27"/>
                    </a:cubicBezTo>
                    <a:cubicBezTo>
                      <a:pt x="21" y="27"/>
                      <a:pt x="21" y="27"/>
                      <a:pt x="21" y="27"/>
                    </a:cubicBezTo>
                    <a:cubicBezTo>
                      <a:pt x="22" y="27"/>
                      <a:pt x="23" y="27"/>
                      <a:pt x="23" y="28"/>
                    </a:cubicBezTo>
                    <a:lnTo>
                      <a:pt x="23" y="35"/>
                    </a:lnTo>
                    <a:close/>
                    <a:moveTo>
                      <a:pt x="29" y="49"/>
                    </a:moveTo>
                    <a:cubicBezTo>
                      <a:pt x="29" y="49"/>
                      <a:pt x="29" y="50"/>
                      <a:pt x="28" y="50"/>
                    </a:cubicBezTo>
                    <a:cubicBezTo>
                      <a:pt x="21" y="50"/>
                      <a:pt x="21" y="50"/>
                      <a:pt x="21" y="50"/>
                    </a:cubicBezTo>
                    <a:cubicBezTo>
                      <a:pt x="21" y="50"/>
                      <a:pt x="20" y="49"/>
                      <a:pt x="20" y="49"/>
                    </a:cubicBezTo>
                    <a:cubicBezTo>
                      <a:pt x="20" y="42"/>
                      <a:pt x="20" y="42"/>
                      <a:pt x="20" y="42"/>
                    </a:cubicBezTo>
                    <a:cubicBezTo>
                      <a:pt x="20" y="41"/>
                      <a:pt x="21" y="41"/>
                      <a:pt x="21" y="41"/>
                    </a:cubicBezTo>
                    <a:cubicBezTo>
                      <a:pt x="28" y="41"/>
                      <a:pt x="28" y="41"/>
                      <a:pt x="28" y="41"/>
                    </a:cubicBezTo>
                    <a:cubicBezTo>
                      <a:pt x="29" y="41"/>
                      <a:pt x="29" y="41"/>
                      <a:pt x="29" y="42"/>
                    </a:cubicBezTo>
                    <a:lnTo>
                      <a:pt x="29" y="49"/>
                    </a:lnTo>
                    <a:close/>
                    <a:moveTo>
                      <a:pt x="36" y="35"/>
                    </a:moveTo>
                    <a:cubicBezTo>
                      <a:pt x="36" y="36"/>
                      <a:pt x="36" y="36"/>
                      <a:pt x="35" y="36"/>
                    </a:cubicBezTo>
                    <a:cubicBezTo>
                      <a:pt x="28" y="36"/>
                      <a:pt x="28" y="36"/>
                      <a:pt x="28" y="36"/>
                    </a:cubicBezTo>
                    <a:cubicBezTo>
                      <a:pt x="28" y="36"/>
                      <a:pt x="27" y="36"/>
                      <a:pt x="27" y="35"/>
                    </a:cubicBezTo>
                    <a:cubicBezTo>
                      <a:pt x="27" y="28"/>
                      <a:pt x="27" y="28"/>
                      <a:pt x="27" y="28"/>
                    </a:cubicBezTo>
                    <a:cubicBezTo>
                      <a:pt x="27" y="27"/>
                      <a:pt x="28" y="27"/>
                      <a:pt x="28" y="27"/>
                    </a:cubicBezTo>
                    <a:cubicBezTo>
                      <a:pt x="35" y="27"/>
                      <a:pt x="35" y="27"/>
                      <a:pt x="35" y="27"/>
                    </a:cubicBezTo>
                    <a:cubicBezTo>
                      <a:pt x="36" y="27"/>
                      <a:pt x="36" y="27"/>
                      <a:pt x="36" y="28"/>
                    </a:cubicBezTo>
                    <a:lnTo>
                      <a:pt x="36" y="35"/>
                    </a:lnTo>
                    <a:close/>
                    <a:moveTo>
                      <a:pt x="43" y="49"/>
                    </a:moveTo>
                    <a:cubicBezTo>
                      <a:pt x="43" y="49"/>
                      <a:pt x="43" y="50"/>
                      <a:pt x="42" y="50"/>
                    </a:cubicBezTo>
                    <a:cubicBezTo>
                      <a:pt x="35" y="50"/>
                      <a:pt x="35" y="50"/>
                      <a:pt x="35" y="50"/>
                    </a:cubicBezTo>
                    <a:cubicBezTo>
                      <a:pt x="35" y="50"/>
                      <a:pt x="34" y="49"/>
                      <a:pt x="34" y="49"/>
                    </a:cubicBezTo>
                    <a:cubicBezTo>
                      <a:pt x="34" y="42"/>
                      <a:pt x="34" y="42"/>
                      <a:pt x="34" y="42"/>
                    </a:cubicBezTo>
                    <a:cubicBezTo>
                      <a:pt x="34" y="41"/>
                      <a:pt x="35" y="41"/>
                      <a:pt x="35" y="41"/>
                    </a:cubicBezTo>
                    <a:cubicBezTo>
                      <a:pt x="42" y="41"/>
                      <a:pt x="42" y="41"/>
                      <a:pt x="42" y="41"/>
                    </a:cubicBezTo>
                    <a:cubicBezTo>
                      <a:pt x="43" y="41"/>
                      <a:pt x="43" y="41"/>
                      <a:pt x="43" y="42"/>
                    </a:cubicBezTo>
                    <a:lnTo>
                      <a:pt x="43" y="49"/>
                    </a:lnTo>
                    <a:close/>
                    <a:moveTo>
                      <a:pt x="50" y="35"/>
                    </a:moveTo>
                    <a:cubicBezTo>
                      <a:pt x="50" y="36"/>
                      <a:pt x="50" y="36"/>
                      <a:pt x="49" y="36"/>
                    </a:cubicBezTo>
                    <a:cubicBezTo>
                      <a:pt x="42" y="36"/>
                      <a:pt x="42" y="36"/>
                      <a:pt x="42" y="36"/>
                    </a:cubicBezTo>
                    <a:cubicBezTo>
                      <a:pt x="41" y="36"/>
                      <a:pt x="41" y="36"/>
                      <a:pt x="41" y="35"/>
                    </a:cubicBezTo>
                    <a:cubicBezTo>
                      <a:pt x="41" y="28"/>
                      <a:pt x="41" y="28"/>
                      <a:pt x="41" y="28"/>
                    </a:cubicBezTo>
                    <a:cubicBezTo>
                      <a:pt x="41" y="27"/>
                      <a:pt x="41" y="27"/>
                      <a:pt x="42" y="27"/>
                    </a:cubicBezTo>
                    <a:cubicBezTo>
                      <a:pt x="49" y="27"/>
                      <a:pt x="49" y="27"/>
                      <a:pt x="49" y="27"/>
                    </a:cubicBezTo>
                    <a:cubicBezTo>
                      <a:pt x="50" y="27"/>
                      <a:pt x="50" y="27"/>
                      <a:pt x="50" y="28"/>
                    </a:cubicBezTo>
                    <a:lnTo>
                      <a:pt x="50" y="35"/>
                    </a:lnTo>
                    <a:close/>
                    <a:moveTo>
                      <a:pt x="64" y="20"/>
                    </a:moveTo>
                    <a:cubicBezTo>
                      <a:pt x="64" y="21"/>
                      <a:pt x="63" y="22"/>
                      <a:pt x="61" y="22"/>
                    </a:cubicBezTo>
                    <a:cubicBezTo>
                      <a:pt x="48" y="22"/>
                      <a:pt x="48" y="22"/>
                      <a:pt x="48" y="22"/>
                    </a:cubicBezTo>
                    <a:cubicBezTo>
                      <a:pt x="46" y="22"/>
                      <a:pt x="45" y="21"/>
                      <a:pt x="45" y="20"/>
                    </a:cubicBezTo>
                    <a:cubicBezTo>
                      <a:pt x="45" y="15"/>
                      <a:pt x="45" y="15"/>
                      <a:pt x="45" y="15"/>
                    </a:cubicBezTo>
                    <a:cubicBezTo>
                      <a:pt x="64" y="15"/>
                      <a:pt x="64" y="15"/>
                      <a:pt x="64" y="15"/>
                    </a:cubicBezTo>
                    <a:lnTo>
                      <a:pt x="64" y="20"/>
                    </a:lnTo>
                    <a:close/>
                    <a:moveTo>
                      <a:pt x="57" y="49"/>
                    </a:moveTo>
                    <a:cubicBezTo>
                      <a:pt x="57" y="49"/>
                      <a:pt x="56" y="50"/>
                      <a:pt x="56" y="50"/>
                    </a:cubicBezTo>
                    <a:cubicBezTo>
                      <a:pt x="49" y="50"/>
                      <a:pt x="49" y="50"/>
                      <a:pt x="49" y="50"/>
                    </a:cubicBezTo>
                    <a:cubicBezTo>
                      <a:pt x="48" y="50"/>
                      <a:pt x="48" y="49"/>
                      <a:pt x="48" y="49"/>
                    </a:cubicBezTo>
                    <a:cubicBezTo>
                      <a:pt x="48" y="42"/>
                      <a:pt x="48" y="42"/>
                      <a:pt x="48" y="42"/>
                    </a:cubicBezTo>
                    <a:cubicBezTo>
                      <a:pt x="48" y="41"/>
                      <a:pt x="48" y="41"/>
                      <a:pt x="49" y="41"/>
                    </a:cubicBezTo>
                    <a:cubicBezTo>
                      <a:pt x="56" y="41"/>
                      <a:pt x="56" y="41"/>
                      <a:pt x="56" y="41"/>
                    </a:cubicBezTo>
                    <a:cubicBezTo>
                      <a:pt x="56" y="41"/>
                      <a:pt x="57" y="41"/>
                      <a:pt x="57" y="42"/>
                    </a:cubicBezTo>
                    <a:lnTo>
                      <a:pt x="57" y="49"/>
                    </a:lnTo>
                    <a:close/>
                    <a:moveTo>
                      <a:pt x="64" y="35"/>
                    </a:moveTo>
                    <a:cubicBezTo>
                      <a:pt x="64" y="36"/>
                      <a:pt x="63" y="36"/>
                      <a:pt x="63" y="36"/>
                    </a:cubicBezTo>
                    <a:cubicBezTo>
                      <a:pt x="56" y="36"/>
                      <a:pt x="56" y="36"/>
                      <a:pt x="56" y="36"/>
                    </a:cubicBezTo>
                    <a:cubicBezTo>
                      <a:pt x="55" y="36"/>
                      <a:pt x="55" y="36"/>
                      <a:pt x="55" y="35"/>
                    </a:cubicBezTo>
                    <a:cubicBezTo>
                      <a:pt x="55" y="28"/>
                      <a:pt x="55" y="28"/>
                      <a:pt x="55" y="28"/>
                    </a:cubicBezTo>
                    <a:cubicBezTo>
                      <a:pt x="55" y="27"/>
                      <a:pt x="55" y="27"/>
                      <a:pt x="56" y="27"/>
                    </a:cubicBezTo>
                    <a:cubicBezTo>
                      <a:pt x="63" y="27"/>
                      <a:pt x="63" y="27"/>
                      <a:pt x="63" y="27"/>
                    </a:cubicBezTo>
                    <a:cubicBezTo>
                      <a:pt x="63" y="27"/>
                      <a:pt x="64" y="27"/>
                      <a:pt x="64" y="28"/>
                    </a:cubicBezTo>
                    <a:lnTo>
                      <a:pt x="64" y="35"/>
                    </a:lnTo>
                    <a:close/>
                  </a:path>
                </a:pathLst>
              </a:custGeom>
              <a:solidFill>
                <a:schemeClr val="bg1"/>
              </a:solidFill>
              <a:ln w="9525">
                <a:noFill/>
                <a:round/>
                <a:headEnd/>
                <a:tailEnd/>
              </a:ln>
            </p:spPr>
            <p:txBody>
              <a:bodyPr vert="horz" wrap="square" lIns="124358" tIns="62179" rIns="124358" bIns="62179" numCol="1" anchor="t" anchorCtr="0" compatLnSpc="1">
                <a:prstTxWarp prst="textNoShape">
                  <a:avLst/>
                </a:prstTxWarp>
              </a:bodyPr>
              <a:lstStyle/>
              <a:p>
                <a:endParaRPr lang="en-US"/>
              </a:p>
            </p:txBody>
          </p:sp>
        </p:grpSp>
      </p:grpSp>
      <p:pic>
        <p:nvPicPr>
          <p:cNvPr id="107" name="图片 10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78200" y="151827"/>
            <a:ext cx="1804473" cy="460907"/>
          </a:xfrm>
          <a:prstGeom prst="rect">
            <a:avLst/>
          </a:prstGeom>
        </p:spPr>
      </p:pic>
    </p:spTree>
    <p:extLst>
      <p:ext uri="{BB962C8B-B14F-4D97-AF65-F5344CB8AC3E}">
        <p14:creationId xmlns:p14="http://schemas.microsoft.com/office/powerpoint/2010/main" val="140445452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9144000" cy="5143500"/>
          </a:xfrm>
          <a:prstGeom prst="rect">
            <a:avLst/>
          </a:prstGeom>
          <a:gradFill flip="none" rotWithShape="1">
            <a:gsLst>
              <a:gs pos="0">
                <a:schemeClr val="bg1"/>
              </a:gs>
              <a:gs pos="50000">
                <a:schemeClr val="bg1">
                  <a:lumMod val="95000"/>
                </a:schemeClr>
              </a:gs>
              <a:gs pos="100000">
                <a:schemeClr val="bg1">
                  <a:lumMod val="8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spcCol="0" rtlCol="0" anchor="ctr"/>
          <a:lstStyle/>
          <a:p>
            <a:pPr algn="ctr"/>
            <a:endParaRPr lang="zh-CN" altLang="en-US"/>
          </a:p>
        </p:txBody>
      </p:sp>
      <p:pic>
        <p:nvPicPr>
          <p:cNvPr id="5" name="Picture 2" descr="F:\案例二\394\1.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9919" t="31282" r="51052" b="31477"/>
          <a:stretch/>
        </p:blipFill>
        <p:spPr bwMode="auto">
          <a:xfrm rot="21214532" flipH="1">
            <a:off x="-435985" y="-197304"/>
            <a:ext cx="2442770" cy="1580922"/>
          </a:xfrm>
          <a:prstGeom prst="rect">
            <a:avLst/>
          </a:prstGeom>
          <a:noFill/>
          <a:effectLst>
            <a:outerShdw blurRad="342900" dist="1397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5" name="Picture 2" descr="F:\案例二\394\1.png"/>
          <p:cNvPicPr preferRelativeResize="0">
            <a:picLocks noChangeArrowheads="1"/>
          </p:cNvPicPr>
          <p:nvPr/>
        </p:nvPicPr>
        <p:blipFill rotWithShape="1">
          <a:blip r:embed="rId3" cstate="print">
            <a:extLst>
              <a:ext uri="{28A0092B-C50C-407E-A947-70E740481C1C}">
                <a14:useLocalDpi xmlns:a14="http://schemas.microsoft.com/office/drawing/2010/main" val="0"/>
              </a:ext>
            </a:extLst>
          </a:blip>
          <a:srcRect l="414" t="29347" r="41232" b="70030"/>
          <a:stretch/>
        </p:blipFill>
        <p:spPr bwMode="auto">
          <a:xfrm>
            <a:off x="0" y="5107500"/>
            <a:ext cx="9144000" cy="54000"/>
          </a:xfrm>
          <a:prstGeom prst="rect">
            <a:avLst/>
          </a:prstGeom>
          <a:noFill/>
          <a:effectLst>
            <a:outerShdw blurRad="342900" dist="139700" dir="12060000" sx="102000" sy="102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6" name="Picture 4" descr="G:\稻壳儿\5\miracomunicazione\shadow3.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V="1">
            <a:off x="0" y="4733924"/>
            <a:ext cx="9144000" cy="373574"/>
          </a:xfrm>
          <a:prstGeom prst="rect">
            <a:avLst/>
          </a:prstGeom>
          <a:noFill/>
          <a:extLst>
            <a:ext uri="{909E8E84-426E-40DD-AFC4-6F175D3DCCD1}">
              <a14:hiddenFill xmlns:a14="http://schemas.microsoft.com/office/drawing/2010/main">
                <a:solidFill>
                  <a:srgbClr val="FFFFFF"/>
                </a:solidFill>
              </a14:hiddenFill>
            </a:ext>
          </a:extLst>
        </p:spPr>
      </p:pic>
      <p:sp>
        <p:nvSpPr>
          <p:cNvPr id="92" name="椭圆 91"/>
          <p:cNvSpPr/>
          <p:nvPr/>
        </p:nvSpPr>
        <p:spPr>
          <a:xfrm>
            <a:off x="3021706" y="4006952"/>
            <a:ext cx="421151" cy="421151"/>
          </a:xfrm>
          <a:prstGeom prst="ellipse">
            <a:avLst/>
          </a:prstGeom>
          <a:gradFill flip="none" rotWithShape="1">
            <a:gsLst>
              <a:gs pos="100000">
                <a:srgbClr val="FCFCFC"/>
              </a:gs>
              <a:gs pos="0">
                <a:srgbClr val="CCCCCC"/>
              </a:gs>
            </a:gsLst>
            <a:lin ang="7200000" scaled="0"/>
            <a:tileRect/>
          </a:gra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b="1">
              <a:solidFill>
                <a:schemeClr val="bg1"/>
              </a:solidFill>
              <a:effectLst>
                <a:outerShdw blurRad="38100" dist="38100" dir="2700000" algn="tl">
                  <a:srgbClr val="000000">
                    <a:alpha val="43137"/>
                  </a:srgbClr>
                </a:outerShdw>
              </a:effectLst>
            </a:endParaRPr>
          </a:p>
        </p:txBody>
      </p:sp>
      <p:sp>
        <p:nvSpPr>
          <p:cNvPr id="93" name="椭圆 92"/>
          <p:cNvSpPr/>
          <p:nvPr/>
        </p:nvSpPr>
        <p:spPr>
          <a:xfrm>
            <a:off x="4693819" y="4006952"/>
            <a:ext cx="421151" cy="421151"/>
          </a:xfrm>
          <a:prstGeom prst="ellipse">
            <a:avLst/>
          </a:prstGeom>
          <a:gradFill flip="none" rotWithShape="1">
            <a:gsLst>
              <a:gs pos="100000">
                <a:srgbClr val="FCFCFC"/>
              </a:gs>
              <a:gs pos="0">
                <a:srgbClr val="CCCCCC"/>
              </a:gs>
            </a:gsLst>
            <a:lin ang="7200000" scaled="0"/>
            <a:tileRect/>
          </a:gra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b="1">
              <a:solidFill>
                <a:schemeClr val="bg1"/>
              </a:solidFill>
              <a:effectLst>
                <a:outerShdw blurRad="38100" dist="38100" dir="2700000" algn="tl">
                  <a:srgbClr val="000000">
                    <a:alpha val="43137"/>
                  </a:srgbClr>
                </a:outerShdw>
              </a:effectLst>
            </a:endParaRPr>
          </a:p>
        </p:txBody>
      </p:sp>
      <p:sp>
        <p:nvSpPr>
          <p:cNvPr id="94" name="Rectangle 49"/>
          <p:cNvSpPr/>
          <p:nvPr/>
        </p:nvSpPr>
        <p:spPr>
          <a:xfrm>
            <a:off x="986521" y="3810911"/>
            <a:ext cx="7170962" cy="310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defTabSz="685738"/>
            <a:endParaRPr lang="en-US" sz="1400">
              <a:solidFill>
                <a:srgbClr val="FFFFFF"/>
              </a:solidFill>
            </a:endParaRPr>
          </a:p>
        </p:txBody>
      </p:sp>
      <p:sp>
        <p:nvSpPr>
          <p:cNvPr id="95" name="Freeform 6"/>
          <p:cNvSpPr>
            <a:spLocks/>
          </p:cNvSpPr>
          <p:nvPr/>
        </p:nvSpPr>
        <p:spPr bwMode="auto">
          <a:xfrm>
            <a:off x="1132098" y="3740958"/>
            <a:ext cx="573317" cy="69953"/>
          </a:xfrm>
          <a:custGeom>
            <a:avLst/>
            <a:gdLst>
              <a:gd name="T0" fmla="*/ 648 w 648"/>
              <a:gd name="T1" fmla="*/ 1082 h 1082"/>
              <a:gd name="T2" fmla="*/ 0 w 648"/>
              <a:gd name="T3" fmla="*/ 1082 h 1082"/>
              <a:gd name="T4" fmla="*/ 140 w 648"/>
              <a:gd name="T5" fmla="*/ 919 h 1082"/>
              <a:gd name="T6" fmla="*/ 324 w 648"/>
              <a:gd name="T7" fmla="*/ 0 h 1082"/>
              <a:gd name="T8" fmla="*/ 508 w 648"/>
              <a:gd name="T9" fmla="*/ 919 h 1082"/>
              <a:gd name="T10" fmla="*/ 648 w 648"/>
              <a:gd name="T11" fmla="*/ 1082 h 1082"/>
            </a:gdLst>
            <a:ahLst/>
            <a:cxnLst>
              <a:cxn ang="0">
                <a:pos x="T0" y="T1"/>
              </a:cxn>
              <a:cxn ang="0">
                <a:pos x="T2" y="T3"/>
              </a:cxn>
              <a:cxn ang="0">
                <a:pos x="T4" y="T5"/>
              </a:cxn>
              <a:cxn ang="0">
                <a:pos x="T6" y="T7"/>
              </a:cxn>
              <a:cxn ang="0">
                <a:pos x="T8" y="T9"/>
              </a:cxn>
              <a:cxn ang="0">
                <a:pos x="T10" y="T11"/>
              </a:cxn>
            </a:cxnLst>
            <a:rect l="0" t="0" r="r" b="b"/>
            <a:pathLst>
              <a:path w="648" h="1082">
                <a:moveTo>
                  <a:pt x="648" y="1082"/>
                </a:moveTo>
                <a:cubicBezTo>
                  <a:pt x="0" y="1082"/>
                  <a:pt x="0" y="1082"/>
                  <a:pt x="0" y="1082"/>
                </a:cubicBezTo>
                <a:cubicBezTo>
                  <a:pt x="4" y="1082"/>
                  <a:pt x="98" y="1080"/>
                  <a:pt x="140" y="919"/>
                </a:cubicBezTo>
                <a:cubicBezTo>
                  <a:pt x="182" y="755"/>
                  <a:pt x="223" y="0"/>
                  <a:pt x="324" y="0"/>
                </a:cubicBezTo>
                <a:cubicBezTo>
                  <a:pt x="425" y="0"/>
                  <a:pt x="466" y="755"/>
                  <a:pt x="508" y="919"/>
                </a:cubicBezTo>
                <a:cubicBezTo>
                  <a:pt x="550" y="1080"/>
                  <a:pt x="644" y="1082"/>
                  <a:pt x="648" y="1082"/>
                </a:cubicBezTo>
                <a:close/>
              </a:path>
            </a:pathLst>
          </a:custGeom>
          <a:solidFill>
            <a:srgbClr val="0059A9"/>
          </a:solidFill>
          <a:ln>
            <a:noFill/>
          </a:ln>
        </p:spPr>
        <p:txBody>
          <a:bodyPr vert="horz" wrap="square" lIns="68579" tIns="34289" rIns="68579" bIns="34289" numCol="1" anchor="t" anchorCtr="0" compatLnSpc="1">
            <a:prstTxWarp prst="textNoShape">
              <a:avLst/>
            </a:prstTxWarp>
          </a:bodyPr>
          <a:lstStyle/>
          <a:p>
            <a:pPr defTabSz="685738"/>
            <a:endParaRPr lang="ko-KR" altLang="en-US" sz="1400" dirty="0">
              <a:solidFill>
                <a:srgbClr val="262526"/>
              </a:solidFill>
            </a:endParaRPr>
          </a:p>
        </p:txBody>
      </p:sp>
      <p:sp>
        <p:nvSpPr>
          <p:cNvPr id="96" name="Freeform 6"/>
          <p:cNvSpPr>
            <a:spLocks/>
          </p:cNvSpPr>
          <p:nvPr/>
        </p:nvSpPr>
        <p:spPr bwMode="auto">
          <a:xfrm>
            <a:off x="1705415" y="3638568"/>
            <a:ext cx="573317" cy="172343"/>
          </a:xfrm>
          <a:custGeom>
            <a:avLst/>
            <a:gdLst>
              <a:gd name="T0" fmla="*/ 648 w 648"/>
              <a:gd name="T1" fmla="*/ 1082 h 1082"/>
              <a:gd name="T2" fmla="*/ 0 w 648"/>
              <a:gd name="T3" fmla="*/ 1082 h 1082"/>
              <a:gd name="T4" fmla="*/ 140 w 648"/>
              <a:gd name="T5" fmla="*/ 919 h 1082"/>
              <a:gd name="T6" fmla="*/ 324 w 648"/>
              <a:gd name="T7" fmla="*/ 0 h 1082"/>
              <a:gd name="T8" fmla="*/ 508 w 648"/>
              <a:gd name="T9" fmla="*/ 919 h 1082"/>
              <a:gd name="T10" fmla="*/ 648 w 648"/>
              <a:gd name="T11" fmla="*/ 1082 h 1082"/>
            </a:gdLst>
            <a:ahLst/>
            <a:cxnLst>
              <a:cxn ang="0">
                <a:pos x="T0" y="T1"/>
              </a:cxn>
              <a:cxn ang="0">
                <a:pos x="T2" y="T3"/>
              </a:cxn>
              <a:cxn ang="0">
                <a:pos x="T4" y="T5"/>
              </a:cxn>
              <a:cxn ang="0">
                <a:pos x="T6" y="T7"/>
              </a:cxn>
              <a:cxn ang="0">
                <a:pos x="T8" y="T9"/>
              </a:cxn>
              <a:cxn ang="0">
                <a:pos x="T10" y="T11"/>
              </a:cxn>
            </a:cxnLst>
            <a:rect l="0" t="0" r="r" b="b"/>
            <a:pathLst>
              <a:path w="648" h="1082">
                <a:moveTo>
                  <a:pt x="648" y="1082"/>
                </a:moveTo>
                <a:cubicBezTo>
                  <a:pt x="0" y="1082"/>
                  <a:pt x="0" y="1082"/>
                  <a:pt x="0" y="1082"/>
                </a:cubicBezTo>
                <a:cubicBezTo>
                  <a:pt x="4" y="1082"/>
                  <a:pt x="98" y="1080"/>
                  <a:pt x="140" y="919"/>
                </a:cubicBezTo>
                <a:cubicBezTo>
                  <a:pt x="182" y="755"/>
                  <a:pt x="223" y="0"/>
                  <a:pt x="324" y="0"/>
                </a:cubicBezTo>
                <a:cubicBezTo>
                  <a:pt x="425" y="0"/>
                  <a:pt x="466" y="755"/>
                  <a:pt x="508" y="919"/>
                </a:cubicBezTo>
                <a:cubicBezTo>
                  <a:pt x="550" y="1080"/>
                  <a:pt x="644" y="1082"/>
                  <a:pt x="648" y="1082"/>
                </a:cubicBezTo>
                <a:close/>
              </a:path>
            </a:pathLst>
          </a:custGeom>
          <a:solidFill>
            <a:srgbClr val="0A4776"/>
          </a:solidFill>
          <a:ln>
            <a:noFill/>
          </a:ln>
        </p:spPr>
        <p:txBody>
          <a:bodyPr vert="horz" wrap="square" lIns="68579" tIns="34289" rIns="68579" bIns="34289" numCol="1" anchor="t" anchorCtr="0" compatLnSpc="1">
            <a:prstTxWarp prst="textNoShape">
              <a:avLst/>
            </a:prstTxWarp>
          </a:bodyPr>
          <a:lstStyle/>
          <a:p>
            <a:pPr defTabSz="685738"/>
            <a:endParaRPr lang="ko-KR" altLang="en-US" sz="1400" dirty="0">
              <a:solidFill>
                <a:srgbClr val="262526"/>
              </a:solidFill>
            </a:endParaRPr>
          </a:p>
        </p:txBody>
      </p:sp>
      <p:sp>
        <p:nvSpPr>
          <p:cNvPr id="97" name="Freeform 6"/>
          <p:cNvSpPr>
            <a:spLocks/>
          </p:cNvSpPr>
          <p:nvPr/>
        </p:nvSpPr>
        <p:spPr bwMode="auto">
          <a:xfrm>
            <a:off x="2278733" y="3566291"/>
            <a:ext cx="573317" cy="244618"/>
          </a:xfrm>
          <a:custGeom>
            <a:avLst/>
            <a:gdLst>
              <a:gd name="T0" fmla="*/ 648 w 648"/>
              <a:gd name="T1" fmla="*/ 1082 h 1082"/>
              <a:gd name="T2" fmla="*/ 0 w 648"/>
              <a:gd name="T3" fmla="*/ 1082 h 1082"/>
              <a:gd name="T4" fmla="*/ 140 w 648"/>
              <a:gd name="T5" fmla="*/ 919 h 1082"/>
              <a:gd name="T6" fmla="*/ 324 w 648"/>
              <a:gd name="T7" fmla="*/ 0 h 1082"/>
              <a:gd name="T8" fmla="*/ 508 w 648"/>
              <a:gd name="T9" fmla="*/ 919 h 1082"/>
              <a:gd name="T10" fmla="*/ 648 w 648"/>
              <a:gd name="T11" fmla="*/ 1082 h 1082"/>
            </a:gdLst>
            <a:ahLst/>
            <a:cxnLst>
              <a:cxn ang="0">
                <a:pos x="T0" y="T1"/>
              </a:cxn>
              <a:cxn ang="0">
                <a:pos x="T2" y="T3"/>
              </a:cxn>
              <a:cxn ang="0">
                <a:pos x="T4" y="T5"/>
              </a:cxn>
              <a:cxn ang="0">
                <a:pos x="T6" y="T7"/>
              </a:cxn>
              <a:cxn ang="0">
                <a:pos x="T8" y="T9"/>
              </a:cxn>
              <a:cxn ang="0">
                <a:pos x="T10" y="T11"/>
              </a:cxn>
            </a:cxnLst>
            <a:rect l="0" t="0" r="r" b="b"/>
            <a:pathLst>
              <a:path w="648" h="1082">
                <a:moveTo>
                  <a:pt x="648" y="1082"/>
                </a:moveTo>
                <a:cubicBezTo>
                  <a:pt x="0" y="1082"/>
                  <a:pt x="0" y="1082"/>
                  <a:pt x="0" y="1082"/>
                </a:cubicBezTo>
                <a:cubicBezTo>
                  <a:pt x="4" y="1082"/>
                  <a:pt x="98" y="1080"/>
                  <a:pt x="140" y="919"/>
                </a:cubicBezTo>
                <a:cubicBezTo>
                  <a:pt x="182" y="755"/>
                  <a:pt x="223" y="0"/>
                  <a:pt x="324" y="0"/>
                </a:cubicBezTo>
                <a:cubicBezTo>
                  <a:pt x="425" y="0"/>
                  <a:pt x="466" y="755"/>
                  <a:pt x="508" y="919"/>
                </a:cubicBezTo>
                <a:cubicBezTo>
                  <a:pt x="550" y="1080"/>
                  <a:pt x="644" y="1082"/>
                  <a:pt x="648" y="1082"/>
                </a:cubicBezTo>
                <a:close/>
              </a:path>
            </a:pathLst>
          </a:custGeom>
          <a:solidFill>
            <a:srgbClr val="0059A9"/>
          </a:solidFill>
          <a:ln>
            <a:noFill/>
          </a:ln>
        </p:spPr>
        <p:txBody>
          <a:bodyPr vert="horz" wrap="square" lIns="68579" tIns="34289" rIns="68579" bIns="34289" numCol="1" anchor="t" anchorCtr="0" compatLnSpc="1">
            <a:prstTxWarp prst="textNoShape">
              <a:avLst/>
            </a:prstTxWarp>
          </a:bodyPr>
          <a:lstStyle/>
          <a:p>
            <a:pPr defTabSz="685738"/>
            <a:endParaRPr lang="ko-KR" altLang="en-US" sz="1400" dirty="0">
              <a:solidFill>
                <a:srgbClr val="262526"/>
              </a:solidFill>
            </a:endParaRPr>
          </a:p>
        </p:txBody>
      </p:sp>
      <p:sp>
        <p:nvSpPr>
          <p:cNvPr id="98" name="Freeform 6"/>
          <p:cNvSpPr>
            <a:spLocks/>
          </p:cNvSpPr>
          <p:nvPr/>
        </p:nvSpPr>
        <p:spPr bwMode="auto">
          <a:xfrm>
            <a:off x="2852050" y="3439811"/>
            <a:ext cx="573317" cy="371099"/>
          </a:xfrm>
          <a:custGeom>
            <a:avLst/>
            <a:gdLst>
              <a:gd name="T0" fmla="*/ 648 w 648"/>
              <a:gd name="T1" fmla="*/ 1082 h 1082"/>
              <a:gd name="T2" fmla="*/ 0 w 648"/>
              <a:gd name="T3" fmla="*/ 1082 h 1082"/>
              <a:gd name="T4" fmla="*/ 140 w 648"/>
              <a:gd name="T5" fmla="*/ 919 h 1082"/>
              <a:gd name="T6" fmla="*/ 324 w 648"/>
              <a:gd name="T7" fmla="*/ 0 h 1082"/>
              <a:gd name="T8" fmla="*/ 508 w 648"/>
              <a:gd name="T9" fmla="*/ 919 h 1082"/>
              <a:gd name="T10" fmla="*/ 648 w 648"/>
              <a:gd name="T11" fmla="*/ 1082 h 1082"/>
            </a:gdLst>
            <a:ahLst/>
            <a:cxnLst>
              <a:cxn ang="0">
                <a:pos x="T0" y="T1"/>
              </a:cxn>
              <a:cxn ang="0">
                <a:pos x="T2" y="T3"/>
              </a:cxn>
              <a:cxn ang="0">
                <a:pos x="T4" y="T5"/>
              </a:cxn>
              <a:cxn ang="0">
                <a:pos x="T6" y="T7"/>
              </a:cxn>
              <a:cxn ang="0">
                <a:pos x="T8" y="T9"/>
              </a:cxn>
              <a:cxn ang="0">
                <a:pos x="T10" y="T11"/>
              </a:cxn>
            </a:cxnLst>
            <a:rect l="0" t="0" r="r" b="b"/>
            <a:pathLst>
              <a:path w="648" h="1082">
                <a:moveTo>
                  <a:pt x="648" y="1082"/>
                </a:moveTo>
                <a:cubicBezTo>
                  <a:pt x="0" y="1082"/>
                  <a:pt x="0" y="1082"/>
                  <a:pt x="0" y="1082"/>
                </a:cubicBezTo>
                <a:cubicBezTo>
                  <a:pt x="4" y="1082"/>
                  <a:pt x="98" y="1080"/>
                  <a:pt x="140" y="919"/>
                </a:cubicBezTo>
                <a:cubicBezTo>
                  <a:pt x="182" y="755"/>
                  <a:pt x="223" y="0"/>
                  <a:pt x="324" y="0"/>
                </a:cubicBezTo>
                <a:cubicBezTo>
                  <a:pt x="425" y="0"/>
                  <a:pt x="466" y="755"/>
                  <a:pt x="508" y="919"/>
                </a:cubicBezTo>
                <a:cubicBezTo>
                  <a:pt x="550" y="1080"/>
                  <a:pt x="644" y="1082"/>
                  <a:pt x="648" y="1082"/>
                </a:cubicBezTo>
                <a:close/>
              </a:path>
            </a:pathLst>
          </a:custGeom>
          <a:solidFill>
            <a:srgbClr val="0A4776"/>
          </a:solidFill>
          <a:ln>
            <a:noFill/>
          </a:ln>
        </p:spPr>
        <p:txBody>
          <a:bodyPr vert="horz" wrap="square" lIns="68579" tIns="34289" rIns="68579" bIns="34289" numCol="1" anchor="t" anchorCtr="0" compatLnSpc="1">
            <a:prstTxWarp prst="textNoShape">
              <a:avLst/>
            </a:prstTxWarp>
          </a:bodyPr>
          <a:lstStyle/>
          <a:p>
            <a:pPr defTabSz="685738"/>
            <a:endParaRPr lang="ko-KR" altLang="en-US" sz="1400" dirty="0">
              <a:solidFill>
                <a:srgbClr val="262526"/>
              </a:solidFill>
            </a:endParaRPr>
          </a:p>
        </p:txBody>
      </p:sp>
      <p:sp>
        <p:nvSpPr>
          <p:cNvPr id="99" name="Freeform 6"/>
          <p:cNvSpPr>
            <a:spLocks/>
          </p:cNvSpPr>
          <p:nvPr/>
        </p:nvSpPr>
        <p:spPr bwMode="auto">
          <a:xfrm>
            <a:off x="3425367" y="3331397"/>
            <a:ext cx="573317" cy="479512"/>
          </a:xfrm>
          <a:custGeom>
            <a:avLst/>
            <a:gdLst>
              <a:gd name="T0" fmla="*/ 648 w 648"/>
              <a:gd name="T1" fmla="*/ 1082 h 1082"/>
              <a:gd name="T2" fmla="*/ 0 w 648"/>
              <a:gd name="T3" fmla="*/ 1082 h 1082"/>
              <a:gd name="T4" fmla="*/ 140 w 648"/>
              <a:gd name="T5" fmla="*/ 919 h 1082"/>
              <a:gd name="T6" fmla="*/ 324 w 648"/>
              <a:gd name="T7" fmla="*/ 0 h 1082"/>
              <a:gd name="T8" fmla="*/ 508 w 648"/>
              <a:gd name="T9" fmla="*/ 919 h 1082"/>
              <a:gd name="T10" fmla="*/ 648 w 648"/>
              <a:gd name="T11" fmla="*/ 1082 h 1082"/>
            </a:gdLst>
            <a:ahLst/>
            <a:cxnLst>
              <a:cxn ang="0">
                <a:pos x="T0" y="T1"/>
              </a:cxn>
              <a:cxn ang="0">
                <a:pos x="T2" y="T3"/>
              </a:cxn>
              <a:cxn ang="0">
                <a:pos x="T4" y="T5"/>
              </a:cxn>
              <a:cxn ang="0">
                <a:pos x="T6" y="T7"/>
              </a:cxn>
              <a:cxn ang="0">
                <a:pos x="T8" y="T9"/>
              </a:cxn>
              <a:cxn ang="0">
                <a:pos x="T10" y="T11"/>
              </a:cxn>
            </a:cxnLst>
            <a:rect l="0" t="0" r="r" b="b"/>
            <a:pathLst>
              <a:path w="648" h="1082">
                <a:moveTo>
                  <a:pt x="648" y="1082"/>
                </a:moveTo>
                <a:cubicBezTo>
                  <a:pt x="0" y="1082"/>
                  <a:pt x="0" y="1082"/>
                  <a:pt x="0" y="1082"/>
                </a:cubicBezTo>
                <a:cubicBezTo>
                  <a:pt x="4" y="1082"/>
                  <a:pt x="98" y="1080"/>
                  <a:pt x="140" y="919"/>
                </a:cubicBezTo>
                <a:cubicBezTo>
                  <a:pt x="182" y="755"/>
                  <a:pt x="223" y="0"/>
                  <a:pt x="324" y="0"/>
                </a:cubicBezTo>
                <a:cubicBezTo>
                  <a:pt x="425" y="0"/>
                  <a:pt x="466" y="755"/>
                  <a:pt x="508" y="919"/>
                </a:cubicBezTo>
                <a:cubicBezTo>
                  <a:pt x="550" y="1080"/>
                  <a:pt x="644" y="1082"/>
                  <a:pt x="648" y="1082"/>
                </a:cubicBezTo>
                <a:close/>
              </a:path>
            </a:pathLst>
          </a:custGeom>
          <a:solidFill>
            <a:srgbClr val="0059A9"/>
          </a:solidFill>
          <a:ln>
            <a:noFill/>
          </a:ln>
        </p:spPr>
        <p:txBody>
          <a:bodyPr vert="horz" wrap="square" lIns="68579" tIns="34289" rIns="68579" bIns="34289" numCol="1" anchor="t" anchorCtr="0" compatLnSpc="1">
            <a:prstTxWarp prst="textNoShape">
              <a:avLst/>
            </a:prstTxWarp>
          </a:bodyPr>
          <a:lstStyle/>
          <a:p>
            <a:pPr defTabSz="685738"/>
            <a:endParaRPr lang="ko-KR" altLang="en-US" sz="1400" dirty="0">
              <a:solidFill>
                <a:srgbClr val="262526"/>
              </a:solidFill>
            </a:endParaRPr>
          </a:p>
        </p:txBody>
      </p:sp>
      <p:sp>
        <p:nvSpPr>
          <p:cNvPr id="100" name="Freeform 6"/>
          <p:cNvSpPr>
            <a:spLocks/>
          </p:cNvSpPr>
          <p:nvPr/>
        </p:nvSpPr>
        <p:spPr bwMode="auto">
          <a:xfrm>
            <a:off x="3998684" y="3210939"/>
            <a:ext cx="573317" cy="599971"/>
          </a:xfrm>
          <a:custGeom>
            <a:avLst/>
            <a:gdLst>
              <a:gd name="T0" fmla="*/ 648 w 648"/>
              <a:gd name="T1" fmla="*/ 1082 h 1082"/>
              <a:gd name="T2" fmla="*/ 0 w 648"/>
              <a:gd name="T3" fmla="*/ 1082 h 1082"/>
              <a:gd name="T4" fmla="*/ 140 w 648"/>
              <a:gd name="T5" fmla="*/ 919 h 1082"/>
              <a:gd name="T6" fmla="*/ 324 w 648"/>
              <a:gd name="T7" fmla="*/ 0 h 1082"/>
              <a:gd name="T8" fmla="*/ 508 w 648"/>
              <a:gd name="T9" fmla="*/ 919 h 1082"/>
              <a:gd name="T10" fmla="*/ 648 w 648"/>
              <a:gd name="T11" fmla="*/ 1082 h 1082"/>
            </a:gdLst>
            <a:ahLst/>
            <a:cxnLst>
              <a:cxn ang="0">
                <a:pos x="T0" y="T1"/>
              </a:cxn>
              <a:cxn ang="0">
                <a:pos x="T2" y="T3"/>
              </a:cxn>
              <a:cxn ang="0">
                <a:pos x="T4" y="T5"/>
              </a:cxn>
              <a:cxn ang="0">
                <a:pos x="T6" y="T7"/>
              </a:cxn>
              <a:cxn ang="0">
                <a:pos x="T8" y="T9"/>
              </a:cxn>
              <a:cxn ang="0">
                <a:pos x="T10" y="T11"/>
              </a:cxn>
            </a:cxnLst>
            <a:rect l="0" t="0" r="r" b="b"/>
            <a:pathLst>
              <a:path w="648" h="1082">
                <a:moveTo>
                  <a:pt x="648" y="1082"/>
                </a:moveTo>
                <a:cubicBezTo>
                  <a:pt x="0" y="1082"/>
                  <a:pt x="0" y="1082"/>
                  <a:pt x="0" y="1082"/>
                </a:cubicBezTo>
                <a:cubicBezTo>
                  <a:pt x="4" y="1082"/>
                  <a:pt x="98" y="1080"/>
                  <a:pt x="140" y="919"/>
                </a:cubicBezTo>
                <a:cubicBezTo>
                  <a:pt x="182" y="755"/>
                  <a:pt x="223" y="0"/>
                  <a:pt x="324" y="0"/>
                </a:cubicBezTo>
                <a:cubicBezTo>
                  <a:pt x="425" y="0"/>
                  <a:pt x="466" y="755"/>
                  <a:pt x="508" y="919"/>
                </a:cubicBezTo>
                <a:cubicBezTo>
                  <a:pt x="550" y="1080"/>
                  <a:pt x="644" y="1082"/>
                  <a:pt x="648" y="1082"/>
                </a:cubicBezTo>
                <a:close/>
              </a:path>
            </a:pathLst>
          </a:custGeom>
          <a:solidFill>
            <a:srgbClr val="0A4776"/>
          </a:solidFill>
          <a:ln>
            <a:noFill/>
          </a:ln>
        </p:spPr>
        <p:txBody>
          <a:bodyPr vert="horz" wrap="square" lIns="68579" tIns="34289" rIns="68579" bIns="34289" numCol="1" anchor="t" anchorCtr="0" compatLnSpc="1">
            <a:prstTxWarp prst="textNoShape">
              <a:avLst/>
            </a:prstTxWarp>
          </a:bodyPr>
          <a:lstStyle/>
          <a:p>
            <a:pPr defTabSz="685738"/>
            <a:endParaRPr lang="ko-KR" altLang="en-US" sz="1400" dirty="0">
              <a:solidFill>
                <a:srgbClr val="262526"/>
              </a:solidFill>
            </a:endParaRPr>
          </a:p>
        </p:txBody>
      </p:sp>
      <p:sp>
        <p:nvSpPr>
          <p:cNvPr id="101" name="Freeform 6"/>
          <p:cNvSpPr>
            <a:spLocks/>
          </p:cNvSpPr>
          <p:nvPr/>
        </p:nvSpPr>
        <p:spPr bwMode="auto">
          <a:xfrm>
            <a:off x="4572002" y="3126619"/>
            <a:ext cx="573317" cy="684291"/>
          </a:xfrm>
          <a:custGeom>
            <a:avLst/>
            <a:gdLst>
              <a:gd name="T0" fmla="*/ 648 w 648"/>
              <a:gd name="T1" fmla="*/ 1082 h 1082"/>
              <a:gd name="T2" fmla="*/ 0 w 648"/>
              <a:gd name="T3" fmla="*/ 1082 h 1082"/>
              <a:gd name="T4" fmla="*/ 140 w 648"/>
              <a:gd name="T5" fmla="*/ 919 h 1082"/>
              <a:gd name="T6" fmla="*/ 324 w 648"/>
              <a:gd name="T7" fmla="*/ 0 h 1082"/>
              <a:gd name="T8" fmla="*/ 508 w 648"/>
              <a:gd name="T9" fmla="*/ 919 h 1082"/>
              <a:gd name="T10" fmla="*/ 648 w 648"/>
              <a:gd name="T11" fmla="*/ 1082 h 1082"/>
            </a:gdLst>
            <a:ahLst/>
            <a:cxnLst>
              <a:cxn ang="0">
                <a:pos x="T0" y="T1"/>
              </a:cxn>
              <a:cxn ang="0">
                <a:pos x="T2" y="T3"/>
              </a:cxn>
              <a:cxn ang="0">
                <a:pos x="T4" y="T5"/>
              </a:cxn>
              <a:cxn ang="0">
                <a:pos x="T6" y="T7"/>
              </a:cxn>
              <a:cxn ang="0">
                <a:pos x="T8" y="T9"/>
              </a:cxn>
              <a:cxn ang="0">
                <a:pos x="T10" y="T11"/>
              </a:cxn>
            </a:cxnLst>
            <a:rect l="0" t="0" r="r" b="b"/>
            <a:pathLst>
              <a:path w="648" h="1082">
                <a:moveTo>
                  <a:pt x="648" y="1082"/>
                </a:moveTo>
                <a:cubicBezTo>
                  <a:pt x="0" y="1082"/>
                  <a:pt x="0" y="1082"/>
                  <a:pt x="0" y="1082"/>
                </a:cubicBezTo>
                <a:cubicBezTo>
                  <a:pt x="4" y="1082"/>
                  <a:pt x="98" y="1080"/>
                  <a:pt x="140" y="919"/>
                </a:cubicBezTo>
                <a:cubicBezTo>
                  <a:pt x="182" y="755"/>
                  <a:pt x="223" y="0"/>
                  <a:pt x="324" y="0"/>
                </a:cubicBezTo>
                <a:cubicBezTo>
                  <a:pt x="425" y="0"/>
                  <a:pt x="466" y="755"/>
                  <a:pt x="508" y="919"/>
                </a:cubicBezTo>
                <a:cubicBezTo>
                  <a:pt x="550" y="1080"/>
                  <a:pt x="644" y="1082"/>
                  <a:pt x="648" y="1082"/>
                </a:cubicBezTo>
                <a:close/>
              </a:path>
            </a:pathLst>
          </a:custGeom>
          <a:solidFill>
            <a:srgbClr val="0059A9"/>
          </a:solidFill>
          <a:ln>
            <a:noFill/>
          </a:ln>
        </p:spPr>
        <p:txBody>
          <a:bodyPr vert="horz" wrap="square" lIns="68579" tIns="34289" rIns="68579" bIns="34289" numCol="1" anchor="t" anchorCtr="0" compatLnSpc="1">
            <a:prstTxWarp prst="textNoShape">
              <a:avLst/>
            </a:prstTxWarp>
          </a:bodyPr>
          <a:lstStyle/>
          <a:p>
            <a:pPr defTabSz="685738"/>
            <a:endParaRPr lang="ko-KR" altLang="en-US" sz="1400" dirty="0">
              <a:solidFill>
                <a:srgbClr val="262526"/>
              </a:solidFill>
            </a:endParaRPr>
          </a:p>
        </p:txBody>
      </p:sp>
      <p:sp>
        <p:nvSpPr>
          <p:cNvPr id="102" name="Freeform 6"/>
          <p:cNvSpPr>
            <a:spLocks/>
          </p:cNvSpPr>
          <p:nvPr/>
        </p:nvSpPr>
        <p:spPr bwMode="auto">
          <a:xfrm>
            <a:off x="5145319" y="2933885"/>
            <a:ext cx="573317" cy="877025"/>
          </a:xfrm>
          <a:custGeom>
            <a:avLst/>
            <a:gdLst>
              <a:gd name="T0" fmla="*/ 648 w 648"/>
              <a:gd name="T1" fmla="*/ 1082 h 1082"/>
              <a:gd name="T2" fmla="*/ 0 w 648"/>
              <a:gd name="T3" fmla="*/ 1082 h 1082"/>
              <a:gd name="T4" fmla="*/ 140 w 648"/>
              <a:gd name="T5" fmla="*/ 919 h 1082"/>
              <a:gd name="T6" fmla="*/ 324 w 648"/>
              <a:gd name="T7" fmla="*/ 0 h 1082"/>
              <a:gd name="T8" fmla="*/ 508 w 648"/>
              <a:gd name="T9" fmla="*/ 919 h 1082"/>
              <a:gd name="T10" fmla="*/ 648 w 648"/>
              <a:gd name="T11" fmla="*/ 1082 h 1082"/>
            </a:gdLst>
            <a:ahLst/>
            <a:cxnLst>
              <a:cxn ang="0">
                <a:pos x="T0" y="T1"/>
              </a:cxn>
              <a:cxn ang="0">
                <a:pos x="T2" y="T3"/>
              </a:cxn>
              <a:cxn ang="0">
                <a:pos x="T4" y="T5"/>
              </a:cxn>
              <a:cxn ang="0">
                <a:pos x="T6" y="T7"/>
              </a:cxn>
              <a:cxn ang="0">
                <a:pos x="T8" y="T9"/>
              </a:cxn>
              <a:cxn ang="0">
                <a:pos x="T10" y="T11"/>
              </a:cxn>
            </a:cxnLst>
            <a:rect l="0" t="0" r="r" b="b"/>
            <a:pathLst>
              <a:path w="648" h="1082">
                <a:moveTo>
                  <a:pt x="648" y="1082"/>
                </a:moveTo>
                <a:cubicBezTo>
                  <a:pt x="0" y="1082"/>
                  <a:pt x="0" y="1082"/>
                  <a:pt x="0" y="1082"/>
                </a:cubicBezTo>
                <a:cubicBezTo>
                  <a:pt x="4" y="1082"/>
                  <a:pt x="98" y="1080"/>
                  <a:pt x="140" y="919"/>
                </a:cubicBezTo>
                <a:cubicBezTo>
                  <a:pt x="182" y="755"/>
                  <a:pt x="223" y="0"/>
                  <a:pt x="324" y="0"/>
                </a:cubicBezTo>
                <a:cubicBezTo>
                  <a:pt x="425" y="0"/>
                  <a:pt x="466" y="755"/>
                  <a:pt x="508" y="919"/>
                </a:cubicBezTo>
                <a:cubicBezTo>
                  <a:pt x="550" y="1080"/>
                  <a:pt x="644" y="1082"/>
                  <a:pt x="648" y="1082"/>
                </a:cubicBezTo>
                <a:close/>
              </a:path>
            </a:pathLst>
          </a:custGeom>
          <a:solidFill>
            <a:srgbClr val="0A4776"/>
          </a:solidFill>
          <a:ln>
            <a:noFill/>
          </a:ln>
        </p:spPr>
        <p:txBody>
          <a:bodyPr vert="horz" wrap="square" lIns="68579" tIns="34289" rIns="68579" bIns="34289" numCol="1" anchor="t" anchorCtr="0" compatLnSpc="1">
            <a:prstTxWarp prst="textNoShape">
              <a:avLst/>
            </a:prstTxWarp>
          </a:bodyPr>
          <a:lstStyle/>
          <a:p>
            <a:pPr defTabSz="685738"/>
            <a:endParaRPr lang="ko-KR" altLang="en-US" sz="1400" dirty="0">
              <a:solidFill>
                <a:srgbClr val="262526"/>
              </a:solidFill>
            </a:endParaRPr>
          </a:p>
        </p:txBody>
      </p:sp>
      <p:sp>
        <p:nvSpPr>
          <p:cNvPr id="103" name="Freeform 6"/>
          <p:cNvSpPr>
            <a:spLocks/>
          </p:cNvSpPr>
          <p:nvPr/>
        </p:nvSpPr>
        <p:spPr bwMode="auto">
          <a:xfrm>
            <a:off x="5718636" y="2742923"/>
            <a:ext cx="573317" cy="1067987"/>
          </a:xfrm>
          <a:custGeom>
            <a:avLst/>
            <a:gdLst>
              <a:gd name="T0" fmla="*/ 648 w 648"/>
              <a:gd name="T1" fmla="*/ 1082 h 1082"/>
              <a:gd name="T2" fmla="*/ 0 w 648"/>
              <a:gd name="T3" fmla="*/ 1082 h 1082"/>
              <a:gd name="T4" fmla="*/ 140 w 648"/>
              <a:gd name="T5" fmla="*/ 919 h 1082"/>
              <a:gd name="T6" fmla="*/ 324 w 648"/>
              <a:gd name="T7" fmla="*/ 0 h 1082"/>
              <a:gd name="T8" fmla="*/ 508 w 648"/>
              <a:gd name="T9" fmla="*/ 919 h 1082"/>
              <a:gd name="T10" fmla="*/ 648 w 648"/>
              <a:gd name="T11" fmla="*/ 1082 h 1082"/>
            </a:gdLst>
            <a:ahLst/>
            <a:cxnLst>
              <a:cxn ang="0">
                <a:pos x="T0" y="T1"/>
              </a:cxn>
              <a:cxn ang="0">
                <a:pos x="T2" y="T3"/>
              </a:cxn>
              <a:cxn ang="0">
                <a:pos x="T4" y="T5"/>
              </a:cxn>
              <a:cxn ang="0">
                <a:pos x="T6" y="T7"/>
              </a:cxn>
              <a:cxn ang="0">
                <a:pos x="T8" y="T9"/>
              </a:cxn>
              <a:cxn ang="0">
                <a:pos x="T10" y="T11"/>
              </a:cxn>
            </a:cxnLst>
            <a:rect l="0" t="0" r="r" b="b"/>
            <a:pathLst>
              <a:path w="648" h="1082">
                <a:moveTo>
                  <a:pt x="648" y="1082"/>
                </a:moveTo>
                <a:cubicBezTo>
                  <a:pt x="0" y="1082"/>
                  <a:pt x="0" y="1082"/>
                  <a:pt x="0" y="1082"/>
                </a:cubicBezTo>
                <a:cubicBezTo>
                  <a:pt x="4" y="1082"/>
                  <a:pt x="98" y="1080"/>
                  <a:pt x="140" y="919"/>
                </a:cubicBezTo>
                <a:cubicBezTo>
                  <a:pt x="182" y="755"/>
                  <a:pt x="223" y="0"/>
                  <a:pt x="324" y="0"/>
                </a:cubicBezTo>
                <a:cubicBezTo>
                  <a:pt x="425" y="0"/>
                  <a:pt x="466" y="755"/>
                  <a:pt x="508" y="919"/>
                </a:cubicBezTo>
                <a:cubicBezTo>
                  <a:pt x="550" y="1080"/>
                  <a:pt x="644" y="1082"/>
                  <a:pt x="648" y="1082"/>
                </a:cubicBezTo>
                <a:close/>
              </a:path>
            </a:pathLst>
          </a:custGeom>
          <a:solidFill>
            <a:srgbClr val="0059A9"/>
          </a:solidFill>
          <a:ln>
            <a:noFill/>
          </a:ln>
        </p:spPr>
        <p:txBody>
          <a:bodyPr vert="horz" wrap="square" lIns="68579" tIns="34289" rIns="68579" bIns="34289" numCol="1" anchor="t" anchorCtr="0" compatLnSpc="1">
            <a:prstTxWarp prst="textNoShape">
              <a:avLst/>
            </a:prstTxWarp>
          </a:bodyPr>
          <a:lstStyle/>
          <a:p>
            <a:pPr defTabSz="685738"/>
            <a:endParaRPr lang="ko-KR" altLang="en-US" sz="1400" dirty="0">
              <a:solidFill>
                <a:srgbClr val="262526"/>
              </a:solidFill>
            </a:endParaRPr>
          </a:p>
        </p:txBody>
      </p:sp>
      <p:sp>
        <p:nvSpPr>
          <p:cNvPr id="104" name="Freeform 6"/>
          <p:cNvSpPr>
            <a:spLocks/>
          </p:cNvSpPr>
          <p:nvPr/>
        </p:nvSpPr>
        <p:spPr bwMode="auto">
          <a:xfrm>
            <a:off x="6291953" y="2488187"/>
            <a:ext cx="573317" cy="1322722"/>
          </a:xfrm>
          <a:custGeom>
            <a:avLst/>
            <a:gdLst>
              <a:gd name="T0" fmla="*/ 648 w 648"/>
              <a:gd name="T1" fmla="*/ 1082 h 1082"/>
              <a:gd name="T2" fmla="*/ 0 w 648"/>
              <a:gd name="T3" fmla="*/ 1082 h 1082"/>
              <a:gd name="T4" fmla="*/ 140 w 648"/>
              <a:gd name="T5" fmla="*/ 919 h 1082"/>
              <a:gd name="T6" fmla="*/ 324 w 648"/>
              <a:gd name="T7" fmla="*/ 0 h 1082"/>
              <a:gd name="T8" fmla="*/ 508 w 648"/>
              <a:gd name="T9" fmla="*/ 919 h 1082"/>
              <a:gd name="T10" fmla="*/ 648 w 648"/>
              <a:gd name="T11" fmla="*/ 1082 h 1082"/>
            </a:gdLst>
            <a:ahLst/>
            <a:cxnLst>
              <a:cxn ang="0">
                <a:pos x="T0" y="T1"/>
              </a:cxn>
              <a:cxn ang="0">
                <a:pos x="T2" y="T3"/>
              </a:cxn>
              <a:cxn ang="0">
                <a:pos x="T4" y="T5"/>
              </a:cxn>
              <a:cxn ang="0">
                <a:pos x="T6" y="T7"/>
              </a:cxn>
              <a:cxn ang="0">
                <a:pos x="T8" y="T9"/>
              </a:cxn>
              <a:cxn ang="0">
                <a:pos x="T10" y="T11"/>
              </a:cxn>
            </a:cxnLst>
            <a:rect l="0" t="0" r="r" b="b"/>
            <a:pathLst>
              <a:path w="648" h="1082">
                <a:moveTo>
                  <a:pt x="648" y="1082"/>
                </a:moveTo>
                <a:cubicBezTo>
                  <a:pt x="0" y="1082"/>
                  <a:pt x="0" y="1082"/>
                  <a:pt x="0" y="1082"/>
                </a:cubicBezTo>
                <a:cubicBezTo>
                  <a:pt x="4" y="1082"/>
                  <a:pt x="98" y="1080"/>
                  <a:pt x="140" y="919"/>
                </a:cubicBezTo>
                <a:cubicBezTo>
                  <a:pt x="182" y="755"/>
                  <a:pt x="223" y="0"/>
                  <a:pt x="324" y="0"/>
                </a:cubicBezTo>
                <a:cubicBezTo>
                  <a:pt x="425" y="0"/>
                  <a:pt x="466" y="755"/>
                  <a:pt x="508" y="919"/>
                </a:cubicBezTo>
                <a:cubicBezTo>
                  <a:pt x="550" y="1080"/>
                  <a:pt x="644" y="1082"/>
                  <a:pt x="648" y="1082"/>
                </a:cubicBezTo>
                <a:close/>
              </a:path>
            </a:pathLst>
          </a:custGeom>
          <a:solidFill>
            <a:srgbClr val="0A4776"/>
          </a:solidFill>
          <a:ln>
            <a:noFill/>
          </a:ln>
        </p:spPr>
        <p:txBody>
          <a:bodyPr vert="horz" wrap="square" lIns="68579" tIns="34289" rIns="68579" bIns="34289" numCol="1" anchor="t" anchorCtr="0" compatLnSpc="1">
            <a:prstTxWarp prst="textNoShape">
              <a:avLst/>
            </a:prstTxWarp>
          </a:bodyPr>
          <a:lstStyle/>
          <a:p>
            <a:pPr defTabSz="685738"/>
            <a:endParaRPr lang="ko-KR" altLang="en-US" sz="1400" dirty="0">
              <a:solidFill>
                <a:srgbClr val="262526"/>
              </a:solidFill>
            </a:endParaRPr>
          </a:p>
        </p:txBody>
      </p:sp>
      <p:sp>
        <p:nvSpPr>
          <p:cNvPr id="105" name="Freeform 6"/>
          <p:cNvSpPr>
            <a:spLocks/>
          </p:cNvSpPr>
          <p:nvPr/>
        </p:nvSpPr>
        <p:spPr bwMode="auto">
          <a:xfrm>
            <a:off x="6865271" y="2223180"/>
            <a:ext cx="573317" cy="1587731"/>
          </a:xfrm>
          <a:custGeom>
            <a:avLst/>
            <a:gdLst>
              <a:gd name="T0" fmla="*/ 648 w 648"/>
              <a:gd name="T1" fmla="*/ 1082 h 1082"/>
              <a:gd name="T2" fmla="*/ 0 w 648"/>
              <a:gd name="T3" fmla="*/ 1082 h 1082"/>
              <a:gd name="T4" fmla="*/ 140 w 648"/>
              <a:gd name="T5" fmla="*/ 919 h 1082"/>
              <a:gd name="T6" fmla="*/ 324 w 648"/>
              <a:gd name="T7" fmla="*/ 0 h 1082"/>
              <a:gd name="T8" fmla="*/ 508 w 648"/>
              <a:gd name="T9" fmla="*/ 919 h 1082"/>
              <a:gd name="T10" fmla="*/ 648 w 648"/>
              <a:gd name="T11" fmla="*/ 1082 h 1082"/>
            </a:gdLst>
            <a:ahLst/>
            <a:cxnLst>
              <a:cxn ang="0">
                <a:pos x="T0" y="T1"/>
              </a:cxn>
              <a:cxn ang="0">
                <a:pos x="T2" y="T3"/>
              </a:cxn>
              <a:cxn ang="0">
                <a:pos x="T4" y="T5"/>
              </a:cxn>
              <a:cxn ang="0">
                <a:pos x="T6" y="T7"/>
              </a:cxn>
              <a:cxn ang="0">
                <a:pos x="T8" y="T9"/>
              </a:cxn>
              <a:cxn ang="0">
                <a:pos x="T10" y="T11"/>
              </a:cxn>
            </a:cxnLst>
            <a:rect l="0" t="0" r="r" b="b"/>
            <a:pathLst>
              <a:path w="648" h="1082">
                <a:moveTo>
                  <a:pt x="648" y="1082"/>
                </a:moveTo>
                <a:cubicBezTo>
                  <a:pt x="0" y="1082"/>
                  <a:pt x="0" y="1082"/>
                  <a:pt x="0" y="1082"/>
                </a:cubicBezTo>
                <a:cubicBezTo>
                  <a:pt x="4" y="1082"/>
                  <a:pt x="98" y="1080"/>
                  <a:pt x="140" y="919"/>
                </a:cubicBezTo>
                <a:cubicBezTo>
                  <a:pt x="182" y="755"/>
                  <a:pt x="223" y="0"/>
                  <a:pt x="324" y="0"/>
                </a:cubicBezTo>
                <a:cubicBezTo>
                  <a:pt x="425" y="0"/>
                  <a:pt x="466" y="755"/>
                  <a:pt x="508" y="919"/>
                </a:cubicBezTo>
                <a:cubicBezTo>
                  <a:pt x="550" y="1080"/>
                  <a:pt x="644" y="1082"/>
                  <a:pt x="648" y="1082"/>
                </a:cubicBezTo>
                <a:close/>
              </a:path>
            </a:pathLst>
          </a:custGeom>
          <a:solidFill>
            <a:srgbClr val="0059A9"/>
          </a:solidFill>
          <a:ln>
            <a:noFill/>
          </a:ln>
        </p:spPr>
        <p:txBody>
          <a:bodyPr vert="horz" wrap="square" lIns="68579" tIns="34289" rIns="68579" bIns="34289" numCol="1" anchor="t" anchorCtr="0" compatLnSpc="1">
            <a:prstTxWarp prst="textNoShape">
              <a:avLst/>
            </a:prstTxWarp>
          </a:bodyPr>
          <a:lstStyle/>
          <a:p>
            <a:pPr defTabSz="685738"/>
            <a:endParaRPr lang="ko-KR" altLang="en-US" sz="1400" dirty="0">
              <a:solidFill>
                <a:srgbClr val="262526"/>
              </a:solidFill>
            </a:endParaRPr>
          </a:p>
        </p:txBody>
      </p:sp>
      <p:sp>
        <p:nvSpPr>
          <p:cNvPr id="106" name="Freeform 6"/>
          <p:cNvSpPr>
            <a:spLocks/>
          </p:cNvSpPr>
          <p:nvPr/>
        </p:nvSpPr>
        <p:spPr bwMode="auto">
          <a:xfrm>
            <a:off x="7438588" y="1970216"/>
            <a:ext cx="573317" cy="1840694"/>
          </a:xfrm>
          <a:custGeom>
            <a:avLst/>
            <a:gdLst>
              <a:gd name="T0" fmla="*/ 648 w 648"/>
              <a:gd name="T1" fmla="*/ 1082 h 1082"/>
              <a:gd name="T2" fmla="*/ 0 w 648"/>
              <a:gd name="T3" fmla="*/ 1082 h 1082"/>
              <a:gd name="T4" fmla="*/ 140 w 648"/>
              <a:gd name="T5" fmla="*/ 919 h 1082"/>
              <a:gd name="T6" fmla="*/ 324 w 648"/>
              <a:gd name="T7" fmla="*/ 0 h 1082"/>
              <a:gd name="T8" fmla="*/ 508 w 648"/>
              <a:gd name="T9" fmla="*/ 919 h 1082"/>
              <a:gd name="T10" fmla="*/ 648 w 648"/>
              <a:gd name="T11" fmla="*/ 1082 h 1082"/>
            </a:gdLst>
            <a:ahLst/>
            <a:cxnLst>
              <a:cxn ang="0">
                <a:pos x="T0" y="T1"/>
              </a:cxn>
              <a:cxn ang="0">
                <a:pos x="T2" y="T3"/>
              </a:cxn>
              <a:cxn ang="0">
                <a:pos x="T4" y="T5"/>
              </a:cxn>
              <a:cxn ang="0">
                <a:pos x="T6" y="T7"/>
              </a:cxn>
              <a:cxn ang="0">
                <a:pos x="T8" y="T9"/>
              </a:cxn>
              <a:cxn ang="0">
                <a:pos x="T10" y="T11"/>
              </a:cxn>
            </a:cxnLst>
            <a:rect l="0" t="0" r="r" b="b"/>
            <a:pathLst>
              <a:path w="648" h="1082">
                <a:moveTo>
                  <a:pt x="648" y="1082"/>
                </a:moveTo>
                <a:cubicBezTo>
                  <a:pt x="0" y="1082"/>
                  <a:pt x="0" y="1082"/>
                  <a:pt x="0" y="1082"/>
                </a:cubicBezTo>
                <a:cubicBezTo>
                  <a:pt x="4" y="1082"/>
                  <a:pt x="98" y="1080"/>
                  <a:pt x="140" y="919"/>
                </a:cubicBezTo>
                <a:cubicBezTo>
                  <a:pt x="182" y="755"/>
                  <a:pt x="223" y="0"/>
                  <a:pt x="324" y="0"/>
                </a:cubicBezTo>
                <a:cubicBezTo>
                  <a:pt x="425" y="0"/>
                  <a:pt x="466" y="755"/>
                  <a:pt x="508" y="919"/>
                </a:cubicBezTo>
                <a:cubicBezTo>
                  <a:pt x="550" y="1080"/>
                  <a:pt x="644" y="1082"/>
                  <a:pt x="648" y="1082"/>
                </a:cubicBezTo>
                <a:close/>
              </a:path>
            </a:pathLst>
          </a:custGeom>
          <a:solidFill>
            <a:srgbClr val="0A4776"/>
          </a:solidFill>
          <a:ln>
            <a:noFill/>
          </a:ln>
        </p:spPr>
        <p:txBody>
          <a:bodyPr vert="horz" wrap="square" lIns="68579" tIns="34289" rIns="68579" bIns="34289" numCol="1" anchor="t" anchorCtr="0" compatLnSpc="1">
            <a:prstTxWarp prst="textNoShape">
              <a:avLst/>
            </a:prstTxWarp>
          </a:bodyPr>
          <a:lstStyle/>
          <a:p>
            <a:pPr defTabSz="685738"/>
            <a:endParaRPr lang="ko-KR" altLang="en-US" sz="1400" dirty="0">
              <a:solidFill>
                <a:srgbClr val="262526"/>
              </a:solidFill>
            </a:endParaRPr>
          </a:p>
        </p:txBody>
      </p:sp>
      <p:grpSp>
        <p:nvGrpSpPr>
          <p:cNvPr id="107" name="Group 62"/>
          <p:cNvGrpSpPr/>
          <p:nvPr/>
        </p:nvGrpSpPr>
        <p:grpSpPr>
          <a:xfrm>
            <a:off x="1225431" y="3177105"/>
            <a:ext cx="386644" cy="343829"/>
            <a:chOff x="1472951" y="2362416"/>
            <a:chExt cx="728694" cy="648000"/>
          </a:xfrm>
          <a:solidFill>
            <a:schemeClr val="accent1"/>
          </a:solidFill>
        </p:grpSpPr>
        <p:sp>
          <p:nvSpPr>
            <p:cNvPr id="108" name="Teardrop 104"/>
            <p:cNvSpPr/>
            <p:nvPr/>
          </p:nvSpPr>
          <p:spPr>
            <a:xfrm rot="8100000">
              <a:off x="1513298" y="2362416"/>
              <a:ext cx="648000" cy="648000"/>
            </a:xfrm>
            <a:prstGeom prst="teardrop">
              <a:avLst/>
            </a:prstGeom>
            <a:solidFill>
              <a:srgbClr val="0059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38"/>
              <a:endParaRPr lang="en-US" sz="1050" dirty="0">
                <a:solidFill>
                  <a:srgbClr val="FFFFFF"/>
                </a:solidFill>
                <a:latin typeface="微软雅黑" pitchFamily="34" charset="-122"/>
                <a:ea typeface="微软雅黑" pitchFamily="34" charset="-122"/>
              </a:endParaRPr>
            </a:p>
          </p:txBody>
        </p:sp>
        <p:sp>
          <p:nvSpPr>
            <p:cNvPr id="109" name="TextBox 108"/>
            <p:cNvSpPr txBox="1"/>
            <p:nvPr/>
          </p:nvSpPr>
          <p:spPr>
            <a:xfrm>
              <a:off x="1472951" y="2460333"/>
              <a:ext cx="728694" cy="522048"/>
            </a:xfrm>
            <a:prstGeom prst="rect">
              <a:avLst/>
            </a:prstGeom>
            <a:noFill/>
          </p:spPr>
          <p:txBody>
            <a:bodyPr wrap="none" rtlCol="0">
              <a:spAutoFit/>
            </a:bodyPr>
            <a:lstStyle/>
            <a:p>
              <a:pPr algn="ctr" defTabSz="685738"/>
              <a:r>
                <a:rPr lang="en-AU" sz="1200" b="1" dirty="0">
                  <a:solidFill>
                    <a:srgbClr val="FFFFFF"/>
                  </a:solidFill>
                  <a:latin typeface="微软雅黑" pitchFamily="34" charset="-122"/>
                  <a:ea typeface="微软雅黑" pitchFamily="34" charset="-122"/>
                </a:rPr>
                <a:t>1K</a:t>
              </a:r>
              <a:endParaRPr lang="en-US" sz="1200" b="1" dirty="0">
                <a:solidFill>
                  <a:srgbClr val="FFFFFF"/>
                </a:solidFill>
                <a:latin typeface="微软雅黑" pitchFamily="34" charset="-122"/>
                <a:ea typeface="微软雅黑" pitchFamily="34" charset="-122"/>
              </a:endParaRPr>
            </a:p>
          </p:txBody>
        </p:sp>
      </p:grpSp>
      <p:sp>
        <p:nvSpPr>
          <p:cNvPr id="110" name="Teardrop 102"/>
          <p:cNvSpPr/>
          <p:nvPr/>
        </p:nvSpPr>
        <p:spPr>
          <a:xfrm rot="8100000">
            <a:off x="7553331" y="1390820"/>
            <a:ext cx="343828" cy="343829"/>
          </a:xfrm>
          <a:prstGeom prst="teardrop">
            <a:avLst/>
          </a:prstGeom>
          <a:solidFill>
            <a:srgbClr val="0A4776"/>
          </a:solidFill>
          <a:ln>
            <a:no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defTabSz="685738"/>
            <a:endParaRPr lang="en-US" sz="1000" dirty="0">
              <a:solidFill>
                <a:srgbClr val="FFFFFF"/>
              </a:solidFill>
            </a:endParaRPr>
          </a:p>
        </p:txBody>
      </p:sp>
      <p:sp>
        <p:nvSpPr>
          <p:cNvPr id="111" name="TextBox 110"/>
          <p:cNvSpPr txBox="1"/>
          <p:nvPr/>
        </p:nvSpPr>
        <p:spPr>
          <a:xfrm>
            <a:off x="7555005" y="1442776"/>
            <a:ext cx="340476" cy="253914"/>
          </a:xfrm>
          <a:prstGeom prst="rect">
            <a:avLst/>
          </a:prstGeom>
          <a:noFill/>
        </p:spPr>
        <p:txBody>
          <a:bodyPr wrap="none" lIns="68579" tIns="34289" rIns="68579" bIns="34289" rtlCol="0">
            <a:spAutoFit/>
          </a:bodyPr>
          <a:lstStyle/>
          <a:p>
            <a:pPr algn="ctr" defTabSz="685738"/>
            <a:r>
              <a:rPr lang="en-AU" sz="1200" b="1" dirty="0">
                <a:solidFill>
                  <a:srgbClr val="FFFFFF"/>
                </a:solidFill>
                <a:latin typeface="微软雅黑" pitchFamily="34" charset="-122"/>
                <a:ea typeface="微软雅黑" pitchFamily="34" charset="-122"/>
              </a:rPr>
              <a:t>9K</a:t>
            </a:r>
            <a:endParaRPr lang="en-US" sz="1200" b="1" dirty="0">
              <a:solidFill>
                <a:srgbClr val="FFFFFF"/>
              </a:solidFill>
              <a:latin typeface="微软雅黑" pitchFamily="34" charset="-122"/>
              <a:ea typeface="微软雅黑" pitchFamily="34" charset="-122"/>
            </a:endParaRPr>
          </a:p>
        </p:txBody>
      </p:sp>
      <p:sp>
        <p:nvSpPr>
          <p:cNvPr id="112" name="Text Placeholder 32"/>
          <p:cNvSpPr txBox="1">
            <a:spLocks/>
          </p:cNvSpPr>
          <p:nvPr/>
        </p:nvSpPr>
        <p:spPr>
          <a:xfrm>
            <a:off x="3522000" y="4077893"/>
            <a:ext cx="958003" cy="328275"/>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00000"/>
              </a:lnSpc>
              <a:buNone/>
            </a:pPr>
            <a:r>
              <a:rPr lang="en-US" sz="1000" dirty="0">
                <a:solidFill>
                  <a:srgbClr val="262626"/>
                </a:solidFill>
                <a:latin typeface="+mn-lt"/>
              </a:rPr>
              <a:t>Lemon drops oat cake</a:t>
            </a:r>
          </a:p>
        </p:txBody>
      </p:sp>
      <p:sp>
        <p:nvSpPr>
          <p:cNvPr id="113" name="Text Placeholder 32"/>
          <p:cNvSpPr txBox="1">
            <a:spLocks/>
          </p:cNvSpPr>
          <p:nvPr/>
        </p:nvSpPr>
        <p:spPr>
          <a:xfrm>
            <a:off x="5194112" y="4077893"/>
            <a:ext cx="958003" cy="328275"/>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00000"/>
              </a:lnSpc>
              <a:buNone/>
            </a:pPr>
            <a:r>
              <a:rPr lang="en-US" sz="1000" dirty="0">
                <a:solidFill>
                  <a:srgbClr val="262626"/>
                </a:solidFill>
                <a:latin typeface="+mn-lt"/>
              </a:rPr>
              <a:t>Lemon drops oat cake</a:t>
            </a:r>
          </a:p>
        </p:txBody>
      </p:sp>
      <p:sp>
        <p:nvSpPr>
          <p:cNvPr id="114" name="Text Placeholder 32"/>
          <p:cNvSpPr txBox="1">
            <a:spLocks/>
          </p:cNvSpPr>
          <p:nvPr/>
        </p:nvSpPr>
        <p:spPr>
          <a:xfrm>
            <a:off x="1559154" y="1970216"/>
            <a:ext cx="3012845" cy="904415"/>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20000"/>
              </a:lnSpc>
              <a:buFont typeface="Wingdings" panose="05000000000000000000" pitchFamily="2" charset="2"/>
              <a:buChar char="ü"/>
            </a:pPr>
            <a:r>
              <a:rPr lang="en-US" sz="1000" dirty="0">
                <a:solidFill>
                  <a:srgbClr val="262626"/>
                </a:solidFill>
                <a:latin typeface="+mn-lt"/>
              </a:rPr>
              <a:t>Lemon drops oat cake oat cake sugar plum sweet </a:t>
            </a:r>
          </a:p>
          <a:p>
            <a:pPr>
              <a:lnSpc>
                <a:spcPct val="120000"/>
              </a:lnSpc>
              <a:buFont typeface="Wingdings" panose="05000000000000000000" pitchFamily="2" charset="2"/>
              <a:buChar char="ü"/>
            </a:pPr>
            <a:r>
              <a:rPr lang="en-US" sz="1000" dirty="0">
                <a:solidFill>
                  <a:srgbClr val="262626"/>
                </a:solidFill>
                <a:latin typeface="+mn-lt"/>
              </a:rPr>
              <a:t>Chocolate cake sweet pastry candy canes chocolate cake sesame snaps chocolate</a:t>
            </a:r>
          </a:p>
          <a:p>
            <a:pPr>
              <a:lnSpc>
                <a:spcPct val="120000"/>
              </a:lnSpc>
              <a:buFont typeface="Wingdings" panose="05000000000000000000" pitchFamily="2" charset="2"/>
              <a:buChar char="ü"/>
            </a:pPr>
            <a:r>
              <a:rPr lang="en-US" sz="1000" dirty="0">
                <a:solidFill>
                  <a:srgbClr val="262626"/>
                </a:solidFill>
                <a:latin typeface="+mn-lt"/>
              </a:rPr>
              <a:t>Cake lollipop sweet oreo sweet</a:t>
            </a:r>
          </a:p>
          <a:p>
            <a:pPr>
              <a:lnSpc>
                <a:spcPct val="120000"/>
              </a:lnSpc>
              <a:buFont typeface="Wingdings" panose="05000000000000000000" pitchFamily="2" charset="2"/>
              <a:buChar char="ü"/>
            </a:pPr>
            <a:endParaRPr lang="en-US" sz="1000" dirty="0">
              <a:solidFill>
                <a:srgbClr val="262626"/>
              </a:solidFill>
              <a:latin typeface="+mn-lt"/>
            </a:endParaRPr>
          </a:p>
        </p:txBody>
      </p:sp>
      <p:sp>
        <p:nvSpPr>
          <p:cNvPr id="115" name="Text Placeholder 33"/>
          <p:cNvSpPr txBox="1">
            <a:spLocks/>
          </p:cNvSpPr>
          <p:nvPr/>
        </p:nvSpPr>
        <p:spPr>
          <a:xfrm>
            <a:off x="1559157" y="1289609"/>
            <a:ext cx="2403738" cy="420068"/>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00000"/>
              </a:lnSpc>
              <a:buNone/>
            </a:pPr>
            <a:r>
              <a:rPr lang="zh-CN" altLang="en-US" sz="1000" dirty="0">
                <a:solidFill>
                  <a:srgbClr val="262626"/>
                </a:solidFill>
                <a:ea typeface="微软雅黑" pitchFamily="34" charset="-122"/>
              </a:rPr>
              <a:t>一些曲线变化／一些数据</a:t>
            </a:r>
            <a:r>
              <a:rPr lang="zh-CN" altLang="en-US" sz="1000" dirty="0" smtClean="0">
                <a:solidFill>
                  <a:srgbClr val="262626"/>
                </a:solidFill>
                <a:ea typeface="微软雅黑" pitchFamily="34" charset="-122"/>
              </a:rPr>
              <a:t>对比／一些</a:t>
            </a:r>
            <a:r>
              <a:rPr lang="zh-CN" altLang="en-US" sz="1000" dirty="0">
                <a:solidFill>
                  <a:srgbClr val="262626"/>
                </a:solidFill>
                <a:ea typeface="微软雅黑" pitchFamily="34" charset="-122"/>
              </a:rPr>
              <a:t>曲线变化／一些数据</a:t>
            </a:r>
            <a:r>
              <a:rPr lang="zh-CN" altLang="en-US" sz="1000" dirty="0" smtClean="0">
                <a:solidFill>
                  <a:srgbClr val="262626"/>
                </a:solidFill>
                <a:ea typeface="微软雅黑" pitchFamily="34" charset="-122"/>
              </a:rPr>
              <a:t>对比／一些</a:t>
            </a:r>
            <a:r>
              <a:rPr lang="zh-CN" altLang="en-US" sz="1000" dirty="0">
                <a:solidFill>
                  <a:srgbClr val="262626"/>
                </a:solidFill>
                <a:ea typeface="微软雅黑" pitchFamily="34" charset="-122"/>
              </a:rPr>
              <a:t>曲线变化／一些数据</a:t>
            </a:r>
            <a:r>
              <a:rPr lang="zh-CN" altLang="en-US" sz="1000" dirty="0" smtClean="0">
                <a:solidFill>
                  <a:srgbClr val="262626"/>
                </a:solidFill>
                <a:ea typeface="微软雅黑" pitchFamily="34" charset="-122"/>
              </a:rPr>
              <a:t>对比／</a:t>
            </a:r>
            <a:r>
              <a:rPr lang="zh-CN" altLang="en-US" sz="1000" dirty="0">
                <a:solidFill>
                  <a:srgbClr val="262626"/>
                </a:solidFill>
                <a:ea typeface="微软雅黑" pitchFamily="34" charset="-122"/>
              </a:rPr>
              <a:t>一些曲线变化／一些数据对比</a:t>
            </a:r>
            <a:endParaRPr lang="en-AU" altLang="zh-CN" sz="1000" dirty="0">
              <a:solidFill>
                <a:srgbClr val="262626"/>
              </a:solidFill>
              <a:ea typeface="微软雅黑" pitchFamily="34" charset="-122"/>
            </a:endParaRPr>
          </a:p>
          <a:p>
            <a:pPr marL="0" indent="0">
              <a:lnSpc>
                <a:spcPct val="100000"/>
              </a:lnSpc>
              <a:buNone/>
            </a:pPr>
            <a:endParaRPr lang="en-AU" altLang="zh-CN" sz="1000" dirty="0">
              <a:solidFill>
                <a:srgbClr val="262626"/>
              </a:solidFill>
              <a:ea typeface="微软雅黑" pitchFamily="34" charset="-122"/>
            </a:endParaRPr>
          </a:p>
          <a:p>
            <a:pPr marL="0" indent="0">
              <a:lnSpc>
                <a:spcPct val="100000"/>
              </a:lnSpc>
              <a:buNone/>
            </a:pPr>
            <a:endParaRPr lang="en-AU" altLang="zh-CN" sz="1000" dirty="0">
              <a:solidFill>
                <a:srgbClr val="262626"/>
              </a:solidFill>
              <a:ea typeface="微软雅黑" pitchFamily="34" charset="-122"/>
            </a:endParaRPr>
          </a:p>
          <a:p>
            <a:pPr marL="0" indent="0">
              <a:lnSpc>
                <a:spcPct val="100000"/>
              </a:lnSpc>
              <a:buNone/>
            </a:pPr>
            <a:endParaRPr lang="en-AU" altLang="zh-CN" sz="1000" dirty="0">
              <a:solidFill>
                <a:srgbClr val="262626"/>
              </a:solidFill>
              <a:ea typeface="微软雅黑" pitchFamily="34" charset="-122"/>
            </a:endParaRPr>
          </a:p>
        </p:txBody>
      </p:sp>
      <p:sp>
        <p:nvSpPr>
          <p:cNvPr id="116" name="Freeform 5"/>
          <p:cNvSpPr>
            <a:spLocks noEditPoints="1"/>
          </p:cNvSpPr>
          <p:nvPr/>
        </p:nvSpPr>
        <p:spPr bwMode="auto">
          <a:xfrm>
            <a:off x="4804876" y="4143876"/>
            <a:ext cx="199036" cy="147302"/>
          </a:xfrm>
          <a:custGeom>
            <a:avLst/>
            <a:gdLst>
              <a:gd name="T0" fmla="*/ 1044 w 1058"/>
              <a:gd name="T1" fmla="*/ 464 h 783"/>
              <a:gd name="T2" fmla="*/ 1056 w 1058"/>
              <a:gd name="T3" fmla="*/ 742 h 783"/>
              <a:gd name="T4" fmla="*/ 1007 w 1058"/>
              <a:gd name="T5" fmla="*/ 783 h 783"/>
              <a:gd name="T6" fmla="*/ 697 w 1058"/>
              <a:gd name="T7" fmla="*/ 761 h 783"/>
              <a:gd name="T8" fmla="*/ 692 w 1058"/>
              <a:gd name="T9" fmla="*/ 481 h 783"/>
              <a:gd name="T10" fmla="*/ 739 w 1058"/>
              <a:gd name="T11" fmla="*/ 450 h 783"/>
              <a:gd name="T12" fmla="*/ 37 w 1058"/>
              <a:gd name="T13" fmla="*/ 556 h 783"/>
              <a:gd name="T14" fmla="*/ 544 w 1058"/>
              <a:gd name="T15" fmla="*/ 517 h 783"/>
              <a:gd name="T16" fmla="*/ 561 w 1058"/>
              <a:gd name="T17" fmla="*/ 460 h 783"/>
              <a:gd name="T18" fmla="*/ 646 w 1058"/>
              <a:gd name="T19" fmla="*/ 292 h 783"/>
              <a:gd name="T20" fmla="*/ 613 w 1058"/>
              <a:gd name="T21" fmla="*/ 125 h 783"/>
              <a:gd name="T22" fmla="*/ 788 w 1058"/>
              <a:gd name="T23" fmla="*/ 93 h 783"/>
              <a:gd name="T24" fmla="*/ 810 w 1058"/>
              <a:gd name="T25" fmla="*/ 166 h 783"/>
              <a:gd name="T26" fmla="*/ 879 w 1058"/>
              <a:gd name="T27" fmla="*/ 192 h 783"/>
              <a:gd name="T28" fmla="*/ 922 w 1058"/>
              <a:gd name="T29" fmla="*/ 52 h 783"/>
              <a:gd name="T30" fmla="*/ 412 w 1058"/>
              <a:gd name="T31" fmla="*/ 0 h 783"/>
              <a:gd name="T32" fmla="*/ 69 w 1058"/>
              <a:gd name="T33" fmla="*/ 38 h 783"/>
              <a:gd name="T34" fmla="*/ 207 w 1058"/>
              <a:gd name="T35" fmla="*/ 464 h 783"/>
              <a:gd name="T36" fmla="*/ 136 w 1058"/>
              <a:gd name="T37" fmla="*/ 416 h 783"/>
              <a:gd name="T38" fmla="*/ 59 w 1058"/>
              <a:gd name="T39" fmla="*/ 194 h 783"/>
              <a:gd name="T40" fmla="*/ 140 w 1058"/>
              <a:gd name="T41" fmla="*/ 113 h 783"/>
              <a:gd name="T42" fmla="*/ 325 w 1058"/>
              <a:gd name="T43" fmla="*/ 60 h 783"/>
              <a:gd name="T44" fmla="*/ 309 w 1058"/>
              <a:gd name="T45" fmla="*/ 170 h 783"/>
              <a:gd name="T46" fmla="*/ 307 w 1058"/>
              <a:gd name="T47" fmla="*/ 347 h 783"/>
              <a:gd name="T48" fmla="*/ 536 w 1058"/>
              <a:gd name="T49" fmla="*/ 211 h 783"/>
              <a:gd name="T50" fmla="*/ 475 w 1058"/>
              <a:gd name="T51" fmla="*/ 178 h 783"/>
              <a:gd name="T52" fmla="*/ 459 w 1058"/>
              <a:gd name="T53" fmla="*/ 194 h 783"/>
              <a:gd name="T54" fmla="*/ 496 w 1058"/>
              <a:gd name="T55" fmla="*/ 233 h 783"/>
              <a:gd name="T56" fmla="*/ 542 w 1058"/>
              <a:gd name="T57" fmla="*/ 286 h 783"/>
              <a:gd name="T58" fmla="*/ 528 w 1058"/>
              <a:gd name="T59" fmla="*/ 351 h 783"/>
              <a:gd name="T60" fmla="*/ 459 w 1058"/>
              <a:gd name="T61" fmla="*/ 371 h 783"/>
              <a:gd name="T62" fmla="*/ 412 w 1058"/>
              <a:gd name="T63" fmla="*/ 345 h 783"/>
              <a:gd name="T64" fmla="*/ 459 w 1058"/>
              <a:gd name="T65" fmla="*/ 304 h 783"/>
              <a:gd name="T66" fmla="*/ 473 w 1058"/>
              <a:gd name="T67" fmla="*/ 336 h 783"/>
              <a:gd name="T68" fmla="*/ 477 w 1058"/>
              <a:gd name="T69" fmla="*/ 296 h 783"/>
              <a:gd name="T70" fmla="*/ 416 w 1058"/>
              <a:gd name="T71" fmla="*/ 245 h 783"/>
              <a:gd name="T72" fmla="*/ 406 w 1058"/>
              <a:gd name="T73" fmla="*/ 178 h 783"/>
              <a:gd name="T74" fmla="*/ 459 w 1058"/>
              <a:gd name="T75" fmla="*/ 144 h 783"/>
              <a:gd name="T76" fmla="*/ 516 w 1058"/>
              <a:gd name="T77" fmla="*/ 156 h 783"/>
              <a:gd name="T78" fmla="*/ 536 w 1058"/>
              <a:gd name="T79" fmla="*/ 200 h 783"/>
              <a:gd name="T80" fmla="*/ 902 w 1058"/>
              <a:gd name="T81" fmla="*/ 265 h 783"/>
              <a:gd name="T82" fmla="*/ 973 w 1058"/>
              <a:gd name="T83" fmla="*/ 304 h 783"/>
              <a:gd name="T84" fmla="*/ 1013 w 1058"/>
              <a:gd name="T85" fmla="*/ 389 h 783"/>
              <a:gd name="T86" fmla="*/ 948 w 1058"/>
              <a:gd name="T87" fmla="*/ 403 h 783"/>
              <a:gd name="T88" fmla="*/ 902 w 1058"/>
              <a:gd name="T89" fmla="*/ 334 h 783"/>
              <a:gd name="T90" fmla="*/ 831 w 1058"/>
              <a:gd name="T91" fmla="*/ 341 h 783"/>
              <a:gd name="T92" fmla="*/ 796 w 1058"/>
              <a:gd name="T93" fmla="*/ 434 h 783"/>
              <a:gd name="T94" fmla="*/ 735 w 1058"/>
              <a:gd name="T95" fmla="*/ 375 h 783"/>
              <a:gd name="T96" fmla="*/ 772 w 1058"/>
              <a:gd name="T97" fmla="*/ 304 h 783"/>
              <a:gd name="T98" fmla="*/ 859 w 1058"/>
              <a:gd name="T99" fmla="*/ 263 h 783"/>
              <a:gd name="T100" fmla="*/ 849 w 1058"/>
              <a:gd name="T101" fmla="*/ 521 h 783"/>
              <a:gd name="T102" fmla="*/ 828 w 1058"/>
              <a:gd name="T103" fmla="*/ 578 h 783"/>
              <a:gd name="T104" fmla="*/ 902 w 1058"/>
              <a:gd name="T105" fmla="*/ 608 h 783"/>
              <a:gd name="T106" fmla="*/ 924 w 1058"/>
              <a:gd name="T107" fmla="*/ 543 h 783"/>
              <a:gd name="T108" fmla="*/ 877 w 1058"/>
              <a:gd name="T109" fmla="*/ 513 h 7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58" h="783">
                <a:moveTo>
                  <a:pt x="739" y="450"/>
                </a:moveTo>
                <a:lnTo>
                  <a:pt x="1007" y="450"/>
                </a:lnTo>
                <a:lnTo>
                  <a:pt x="1007" y="450"/>
                </a:lnTo>
                <a:lnTo>
                  <a:pt x="1017" y="450"/>
                </a:lnTo>
                <a:lnTo>
                  <a:pt x="1027" y="454"/>
                </a:lnTo>
                <a:lnTo>
                  <a:pt x="1036" y="458"/>
                </a:lnTo>
                <a:lnTo>
                  <a:pt x="1044" y="464"/>
                </a:lnTo>
                <a:lnTo>
                  <a:pt x="1050" y="472"/>
                </a:lnTo>
                <a:lnTo>
                  <a:pt x="1054" y="481"/>
                </a:lnTo>
                <a:lnTo>
                  <a:pt x="1056" y="491"/>
                </a:lnTo>
                <a:lnTo>
                  <a:pt x="1058" y="501"/>
                </a:lnTo>
                <a:lnTo>
                  <a:pt x="1058" y="732"/>
                </a:lnTo>
                <a:lnTo>
                  <a:pt x="1058" y="732"/>
                </a:lnTo>
                <a:lnTo>
                  <a:pt x="1056" y="742"/>
                </a:lnTo>
                <a:lnTo>
                  <a:pt x="1054" y="753"/>
                </a:lnTo>
                <a:lnTo>
                  <a:pt x="1050" y="761"/>
                </a:lnTo>
                <a:lnTo>
                  <a:pt x="1044" y="769"/>
                </a:lnTo>
                <a:lnTo>
                  <a:pt x="1036" y="775"/>
                </a:lnTo>
                <a:lnTo>
                  <a:pt x="1027" y="779"/>
                </a:lnTo>
                <a:lnTo>
                  <a:pt x="1017" y="783"/>
                </a:lnTo>
                <a:lnTo>
                  <a:pt x="1007" y="783"/>
                </a:lnTo>
                <a:lnTo>
                  <a:pt x="739" y="783"/>
                </a:lnTo>
                <a:lnTo>
                  <a:pt x="739" y="783"/>
                </a:lnTo>
                <a:lnTo>
                  <a:pt x="729" y="783"/>
                </a:lnTo>
                <a:lnTo>
                  <a:pt x="721" y="779"/>
                </a:lnTo>
                <a:lnTo>
                  <a:pt x="711" y="775"/>
                </a:lnTo>
                <a:lnTo>
                  <a:pt x="703" y="769"/>
                </a:lnTo>
                <a:lnTo>
                  <a:pt x="697" y="761"/>
                </a:lnTo>
                <a:lnTo>
                  <a:pt x="692" y="753"/>
                </a:lnTo>
                <a:lnTo>
                  <a:pt x="690" y="742"/>
                </a:lnTo>
                <a:lnTo>
                  <a:pt x="688" y="732"/>
                </a:lnTo>
                <a:lnTo>
                  <a:pt x="688" y="501"/>
                </a:lnTo>
                <a:lnTo>
                  <a:pt x="688" y="501"/>
                </a:lnTo>
                <a:lnTo>
                  <a:pt x="690" y="491"/>
                </a:lnTo>
                <a:lnTo>
                  <a:pt x="692" y="481"/>
                </a:lnTo>
                <a:lnTo>
                  <a:pt x="697" y="472"/>
                </a:lnTo>
                <a:lnTo>
                  <a:pt x="703" y="464"/>
                </a:lnTo>
                <a:lnTo>
                  <a:pt x="711" y="458"/>
                </a:lnTo>
                <a:lnTo>
                  <a:pt x="719" y="454"/>
                </a:lnTo>
                <a:lnTo>
                  <a:pt x="729" y="450"/>
                </a:lnTo>
                <a:lnTo>
                  <a:pt x="739" y="450"/>
                </a:lnTo>
                <a:lnTo>
                  <a:pt x="739" y="450"/>
                </a:lnTo>
                <a:close/>
                <a:moveTo>
                  <a:pt x="21" y="52"/>
                </a:moveTo>
                <a:lnTo>
                  <a:pt x="0" y="58"/>
                </a:lnTo>
                <a:lnTo>
                  <a:pt x="0" y="81"/>
                </a:lnTo>
                <a:lnTo>
                  <a:pt x="0" y="527"/>
                </a:lnTo>
                <a:lnTo>
                  <a:pt x="0" y="566"/>
                </a:lnTo>
                <a:lnTo>
                  <a:pt x="37" y="556"/>
                </a:lnTo>
                <a:lnTo>
                  <a:pt x="37" y="556"/>
                </a:lnTo>
                <a:lnTo>
                  <a:pt x="110" y="539"/>
                </a:lnTo>
                <a:lnTo>
                  <a:pt x="183" y="527"/>
                </a:lnTo>
                <a:lnTo>
                  <a:pt x="256" y="519"/>
                </a:lnTo>
                <a:lnTo>
                  <a:pt x="327" y="515"/>
                </a:lnTo>
                <a:lnTo>
                  <a:pt x="400" y="513"/>
                </a:lnTo>
                <a:lnTo>
                  <a:pt x="471" y="513"/>
                </a:lnTo>
                <a:lnTo>
                  <a:pt x="544" y="517"/>
                </a:lnTo>
                <a:lnTo>
                  <a:pt x="615" y="523"/>
                </a:lnTo>
                <a:lnTo>
                  <a:pt x="615" y="483"/>
                </a:lnTo>
                <a:lnTo>
                  <a:pt x="615" y="483"/>
                </a:lnTo>
                <a:lnTo>
                  <a:pt x="617" y="464"/>
                </a:lnTo>
                <a:lnTo>
                  <a:pt x="617" y="464"/>
                </a:lnTo>
                <a:lnTo>
                  <a:pt x="561" y="460"/>
                </a:lnTo>
                <a:lnTo>
                  <a:pt x="561" y="460"/>
                </a:lnTo>
                <a:lnTo>
                  <a:pt x="579" y="444"/>
                </a:lnTo>
                <a:lnTo>
                  <a:pt x="595" y="424"/>
                </a:lnTo>
                <a:lnTo>
                  <a:pt x="611" y="401"/>
                </a:lnTo>
                <a:lnTo>
                  <a:pt x="623" y="377"/>
                </a:lnTo>
                <a:lnTo>
                  <a:pt x="634" y="351"/>
                </a:lnTo>
                <a:lnTo>
                  <a:pt x="642" y="322"/>
                </a:lnTo>
                <a:lnTo>
                  <a:pt x="646" y="292"/>
                </a:lnTo>
                <a:lnTo>
                  <a:pt x="648" y="261"/>
                </a:lnTo>
                <a:lnTo>
                  <a:pt x="648" y="261"/>
                </a:lnTo>
                <a:lnTo>
                  <a:pt x="646" y="231"/>
                </a:lnTo>
                <a:lnTo>
                  <a:pt x="642" y="202"/>
                </a:lnTo>
                <a:lnTo>
                  <a:pt x="634" y="176"/>
                </a:lnTo>
                <a:lnTo>
                  <a:pt x="625" y="150"/>
                </a:lnTo>
                <a:lnTo>
                  <a:pt x="613" y="125"/>
                </a:lnTo>
                <a:lnTo>
                  <a:pt x="599" y="103"/>
                </a:lnTo>
                <a:lnTo>
                  <a:pt x="583" y="85"/>
                </a:lnTo>
                <a:lnTo>
                  <a:pt x="567" y="69"/>
                </a:lnTo>
                <a:lnTo>
                  <a:pt x="567" y="69"/>
                </a:lnTo>
                <a:lnTo>
                  <a:pt x="676" y="79"/>
                </a:lnTo>
                <a:lnTo>
                  <a:pt x="788" y="93"/>
                </a:lnTo>
                <a:lnTo>
                  <a:pt x="788" y="93"/>
                </a:lnTo>
                <a:lnTo>
                  <a:pt x="788" y="105"/>
                </a:lnTo>
                <a:lnTo>
                  <a:pt x="788" y="105"/>
                </a:lnTo>
                <a:lnTo>
                  <a:pt x="790" y="117"/>
                </a:lnTo>
                <a:lnTo>
                  <a:pt x="792" y="131"/>
                </a:lnTo>
                <a:lnTo>
                  <a:pt x="796" y="144"/>
                </a:lnTo>
                <a:lnTo>
                  <a:pt x="802" y="156"/>
                </a:lnTo>
                <a:lnTo>
                  <a:pt x="810" y="166"/>
                </a:lnTo>
                <a:lnTo>
                  <a:pt x="818" y="176"/>
                </a:lnTo>
                <a:lnTo>
                  <a:pt x="828" y="184"/>
                </a:lnTo>
                <a:lnTo>
                  <a:pt x="839" y="192"/>
                </a:lnTo>
                <a:lnTo>
                  <a:pt x="839" y="192"/>
                </a:lnTo>
                <a:lnTo>
                  <a:pt x="855" y="190"/>
                </a:lnTo>
                <a:lnTo>
                  <a:pt x="855" y="190"/>
                </a:lnTo>
                <a:lnTo>
                  <a:pt x="879" y="192"/>
                </a:lnTo>
                <a:lnTo>
                  <a:pt x="904" y="196"/>
                </a:lnTo>
                <a:lnTo>
                  <a:pt x="926" y="205"/>
                </a:lnTo>
                <a:lnTo>
                  <a:pt x="948" y="215"/>
                </a:lnTo>
                <a:lnTo>
                  <a:pt x="948" y="81"/>
                </a:lnTo>
                <a:lnTo>
                  <a:pt x="948" y="54"/>
                </a:lnTo>
                <a:lnTo>
                  <a:pt x="922" y="52"/>
                </a:lnTo>
                <a:lnTo>
                  <a:pt x="922" y="52"/>
                </a:lnTo>
                <a:lnTo>
                  <a:pt x="808" y="36"/>
                </a:lnTo>
                <a:lnTo>
                  <a:pt x="808" y="36"/>
                </a:lnTo>
                <a:lnTo>
                  <a:pt x="709" y="24"/>
                </a:lnTo>
                <a:lnTo>
                  <a:pt x="611" y="14"/>
                </a:lnTo>
                <a:lnTo>
                  <a:pt x="512" y="6"/>
                </a:lnTo>
                <a:lnTo>
                  <a:pt x="463" y="2"/>
                </a:lnTo>
                <a:lnTo>
                  <a:pt x="412" y="0"/>
                </a:lnTo>
                <a:lnTo>
                  <a:pt x="364" y="0"/>
                </a:lnTo>
                <a:lnTo>
                  <a:pt x="315" y="2"/>
                </a:lnTo>
                <a:lnTo>
                  <a:pt x="266" y="6"/>
                </a:lnTo>
                <a:lnTo>
                  <a:pt x="217" y="10"/>
                </a:lnTo>
                <a:lnTo>
                  <a:pt x="167" y="18"/>
                </a:lnTo>
                <a:lnTo>
                  <a:pt x="118" y="26"/>
                </a:lnTo>
                <a:lnTo>
                  <a:pt x="69" y="38"/>
                </a:lnTo>
                <a:lnTo>
                  <a:pt x="21" y="52"/>
                </a:lnTo>
                <a:lnTo>
                  <a:pt x="21" y="52"/>
                </a:lnTo>
                <a:close/>
                <a:moveTo>
                  <a:pt x="376" y="454"/>
                </a:moveTo>
                <a:lnTo>
                  <a:pt x="376" y="454"/>
                </a:lnTo>
                <a:lnTo>
                  <a:pt x="319" y="456"/>
                </a:lnTo>
                <a:lnTo>
                  <a:pt x="264" y="458"/>
                </a:lnTo>
                <a:lnTo>
                  <a:pt x="207" y="464"/>
                </a:lnTo>
                <a:lnTo>
                  <a:pt x="150" y="472"/>
                </a:lnTo>
                <a:lnTo>
                  <a:pt x="150" y="472"/>
                </a:lnTo>
                <a:lnTo>
                  <a:pt x="150" y="468"/>
                </a:lnTo>
                <a:lnTo>
                  <a:pt x="150" y="468"/>
                </a:lnTo>
                <a:lnTo>
                  <a:pt x="148" y="448"/>
                </a:lnTo>
                <a:lnTo>
                  <a:pt x="144" y="432"/>
                </a:lnTo>
                <a:lnTo>
                  <a:pt x="136" y="416"/>
                </a:lnTo>
                <a:lnTo>
                  <a:pt x="124" y="401"/>
                </a:lnTo>
                <a:lnTo>
                  <a:pt x="112" y="389"/>
                </a:lnTo>
                <a:lnTo>
                  <a:pt x="96" y="379"/>
                </a:lnTo>
                <a:lnTo>
                  <a:pt x="77" y="371"/>
                </a:lnTo>
                <a:lnTo>
                  <a:pt x="59" y="369"/>
                </a:lnTo>
                <a:lnTo>
                  <a:pt x="59" y="194"/>
                </a:lnTo>
                <a:lnTo>
                  <a:pt x="59" y="194"/>
                </a:lnTo>
                <a:lnTo>
                  <a:pt x="77" y="188"/>
                </a:lnTo>
                <a:lnTo>
                  <a:pt x="92" y="180"/>
                </a:lnTo>
                <a:lnTo>
                  <a:pt x="106" y="172"/>
                </a:lnTo>
                <a:lnTo>
                  <a:pt x="118" y="160"/>
                </a:lnTo>
                <a:lnTo>
                  <a:pt x="128" y="146"/>
                </a:lnTo>
                <a:lnTo>
                  <a:pt x="136" y="129"/>
                </a:lnTo>
                <a:lnTo>
                  <a:pt x="140" y="113"/>
                </a:lnTo>
                <a:lnTo>
                  <a:pt x="142" y="95"/>
                </a:lnTo>
                <a:lnTo>
                  <a:pt x="142" y="95"/>
                </a:lnTo>
                <a:lnTo>
                  <a:pt x="140" y="83"/>
                </a:lnTo>
                <a:lnTo>
                  <a:pt x="140" y="83"/>
                </a:lnTo>
                <a:lnTo>
                  <a:pt x="201" y="71"/>
                </a:lnTo>
                <a:lnTo>
                  <a:pt x="264" y="64"/>
                </a:lnTo>
                <a:lnTo>
                  <a:pt x="325" y="60"/>
                </a:lnTo>
                <a:lnTo>
                  <a:pt x="388" y="58"/>
                </a:lnTo>
                <a:lnTo>
                  <a:pt x="388" y="58"/>
                </a:lnTo>
                <a:lnTo>
                  <a:pt x="368" y="75"/>
                </a:lnTo>
                <a:lnTo>
                  <a:pt x="349" y="95"/>
                </a:lnTo>
                <a:lnTo>
                  <a:pt x="333" y="117"/>
                </a:lnTo>
                <a:lnTo>
                  <a:pt x="321" y="142"/>
                </a:lnTo>
                <a:lnTo>
                  <a:pt x="309" y="170"/>
                </a:lnTo>
                <a:lnTo>
                  <a:pt x="301" y="198"/>
                </a:lnTo>
                <a:lnTo>
                  <a:pt x="297" y="229"/>
                </a:lnTo>
                <a:lnTo>
                  <a:pt x="295" y="261"/>
                </a:lnTo>
                <a:lnTo>
                  <a:pt x="295" y="261"/>
                </a:lnTo>
                <a:lnTo>
                  <a:pt x="297" y="292"/>
                </a:lnTo>
                <a:lnTo>
                  <a:pt x="301" y="320"/>
                </a:lnTo>
                <a:lnTo>
                  <a:pt x="307" y="347"/>
                </a:lnTo>
                <a:lnTo>
                  <a:pt x="317" y="373"/>
                </a:lnTo>
                <a:lnTo>
                  <a:pt x="329" y="397"/>
                </a:lnTo>
                <a:lnTo>
                  <a:pt x="341" y="418"/>
                </a:lnTo>
                <a:lnTo>
                  <a:pt x="357" y="438"/>
                </a:lnTo>
                <a:lnTo>
                  <a:pt x="376" y="454"/>
                </a:lnTo>
                <a:lnTo>
                  <a:pt x="376" y="454"/>
                </a:lnTo>
                <a:close/>
                <a:moveTo>
                  <a:pt x="536" y="211"/>
                </a:moveTo>
                <a:lnTo>
                  <a:pt x="479" y="211"/>
                </a:lnTo>
                <a:lnTo>
                  <a:pt x="479" y="202"/>
                </a:lnTo>
                <a:lnTo>
                  <a:pt x="479" y="202"/>
                </a:lnTo>
                <a:lnTo>
                  <a:pt x="479" y="190"/>
                </a:lnTo>
                <a:lnTo>
                  <a:pt x="477" y="182"/>
                </a:lnTo>
                <a:lnTo>
                  <a:pt x="477" y="182"/>
                </a:lnTo>
                <a:lnTo>
                  <a:pt x="475" y="178"/>
                </a:lnTo>
                <a:lnTo>
                  <a:pt x="469" y="178"/>
                </a:lnTo>
                <a:lnTo>
                  <a:pt x="469" y="178"/>
                </a:lnTo>
                <a:lnTo>
                  <a:pt x="465" y="178"/>
                </a:lnTo>
                <a:lnTo>
                  <a:pt x="463" y="182"/>
                </a:lnTo>
                <a:lnTo>
                  <a:pt x="463" y="182"/>
                </a:lnTo>
                <a:lnTo>
                  <a:pt x="461" y="186"/>
                </a:lnTo>
                <a:lnTo>
                  <a:pt x="459" y="194"/>
                </a:lnTo>
                <a:lnTo>
                  <a:pt x="459" y="194"/>
                </a:lnTo>
                <a:lnTo>
                  <a:pt x="461" y="205"/>
                </a:lnTo>
                <a:lnTo>
                  <a:pt x="465" y="213"/>
                </a:lnTo>
                <a:lnTo>
                  <a:pt x="465" y="213"/>
                </a:lnTo>
                <a:lnTo>
                  <a:pt x="475" y="221"/>
                </a:lnTo>
                <a:lnTo>
                  <a:pt x="496" y="233"/>
                </a:lnTo>
                <a:lnTo>
                  <a:pt x="496" y="233"/>
                </a:lnTo>
                <a:lnTo>
                  <a:pt x="514" y="245"/>
                </a:lnTo>
                <a:lnTo>
                  <a:pt x="524" y="253"/>
                </a:lnTo>
                <a:lnTo>
                  <a:pt x="524" y="253"/>
                </a:lnTo>
                <a:lnTo>
                  <a:pt x="532" y="261"/>
                </a:lnTo>
                <a:lnTo>
                  <a:pt x="538" y="271"/>
                </a:lnTo>
                <a:lnTo>
                  <a:pt x="538" y="271"/>
                </a:lnTo>
                <a:lnTo>
                  <a:pt x="542" y="286"/>
                </a:lnTo>
                <a:lnTo>
                  <a:pt x="542" y="304"/>
                </a:lnTo>
                <a:lnTo>
                  <a:pt x="542" y="304"/>
                </a:lnTo>
                <a:lnTo>
                  <a:pt x="542" y="318"/>
                </a:lnTo>
                <a:lnTo>
                  <a:pt x="540" y="330"/>
                </a:lnTo>
                <a:lnTo>
                  <a:pt x="534" y="343"/>
                </a:lnTo>
                <a:lnTo>
                  <a:pt x="528" y="351"/>
                </a:lnTo>
                <a:lnTo>
                  <a:pt x="528" y="351"/>
                </a:lnTo>
                <a:lnTo>
                  <a:pt x="520" y="359"/>
                </a:lnTo>
                <a:lnTo>
                  <a:pt x="510" y="365"/>
                </a:lnTo>
                <a:lnTo>
                  <a:pt x="498" y="369"/>
                </a:lnTo>
                <a:lnTo>
                  <a:pt x="485" y="373"/>
                </a:lnTo>
                <a:lnTo>
                  <a:pt x="485" y="393"/>
                </a:lnTo>
                <a:lnTo>
                  <a:pt x="459" y="393"/>
                </a:lnTo>
                <a:lnTo>
                  <a:pt x="459" y="371"/>
                </a:lnTo>
                <a:lnTo>
                  <a:pt x="459" y="371"/>
                </a:lnTo>
                <a:lnTo>
                  <a:pt x="449" y="369"/>
                </a:lnTo>
                <a:lnTo>
                  <a:pt x="439" y="367"/>
                </a:lnTo>
                <a:lnTo>
                  <a:pt x="429" y="361"/>
                </a:lnTo>
                <a:lnTo>
                  <a:pt x="420" y="355"/>
                </a:lnTo>
                <a:lnTo>
                  <a:pt x="420" y="355"/>
                </a:lnTo>
                <a:lnTo>
                  <a:pt x="412" y="345"/>
                </a:lnTo>
                <a:lnTo>
                  <a:pt x="406" y="334"/>
                </a:lnTo>
                <a:lnTo>
                  <a:pt x="404" y="318"/>
                </a:lnTo>
                <a:lnTo>
                  <a:pt x="402" y="302"/>
                </a:lnTo>
                <a:lnTo>
                  <a:pt x="402" y="290"/>
                </a:lnTo>
                <a:lnTo>
                  <a:pt x="459" y="290"/>
                </a:lnTo>
                <a:lnTo>
                  <a:pt x="459" y="304"/>
                </a:lnTo>
                <a:lnTo>
                  <a:pt x="459" y="304"/>
                </a:lnTo>
                <a:lnTo>
                  <a:pt x="459" y="322"/>
                </a:lnTo>
                <a:lnTo>
                  <a:pt x="461" y="332"/>
                </a:lnTo>
                <a:lnTo>
                  <a:pt x="461" y="332"/>
                </a:lnTo>
                <a:lnTo>
                  <a:pt x="463" y="336"/>
                </a:lnTo>
                <a:lnTo>
                  <a:pt x="469" y="338"/>
                </a:lnTo>
                <a:lnTo>
                  <a:pt x="469" y="338"/>
                </a:lnTo>
                <a:lnTo>
                  <a:pt x="473" y="336"/>
                </a:lnTo>
                <a:lnTo>
                  <a:pt x="477" y="334"/>
                </a:lnTo>
                <a:lnTo>
                  <a:pt x="477" y="334"/>
                </a:lnTo>
                <a:lnTo>
                  <a:pt x="479" y="330"/>
                </a:lnTo>
                <a:lnTo>
                  <a:pt x="481" y="322"/>
                </a:lnTo>
                <a:lnTo>
                  <a:pt x="481" y="322"/>
                </a:lnTo>
                <a:lnTo>
                  <a:pt x="479" y="306"/>
                </a:lnTo>
                <a:lnTo>
                  <a:pt x="477" y="296"/>
                </a:lnTo>
                <a:lnTo>
                  <a:pt x="477" y="296"/>
                </a:lnTo>
                <a:lnTo>
                  <a:pt x="471" y="288"/>
                </a:lnTo>
                <a:lnTo>
                  <a:pt x="459" y="278"/>
                </a:lnTo>
                <a:lnTo>
                  <a:pt x="459" y="278"/>
                </a:lnTo>
                <a:lnTo>
                  <a:pt x="424" y="253"/>
                </a:lnTo>
                <a:lnTo>
                  <a:pt x="424" y="253"/>
                </a:lnTo>
                <a:lnTo>
                  <a:pt x="416" y="245"/>
                </a:lnTo>
                <a:lnTo>
                  <a:pt x="408" y="233"/>
                </a:lnTo>
                <a:lnTo>
                  <a:pt x="408" y="233"/>
                </a:lnTo>
                <a:lnTo>
                  <a:pt x="404" y="219"/>
                </a:lnTo>
                <a:lnTo>
                  <a:pt x="402" y="202"/>
                </a:lnTo>
                <a:lnTo>
                  <a:pt x="402" y="202"/>
                </a:lnTo>
                <a:lnTo>
                  <a:pt x="402" y="190"/>
                </a:lnTo>
                <a:lnTo>
                  <a:pt x="406" y="178"/>
                </a:lnTo>
                <a:lnTo>
                  <a:pt x="410" y="170"/>
                </a:lnTo>
                <a:lnTo>
                  <a:pt x="416" y="162"/>
                </a:lnTo>
                <a:lnTo>
                  <a:pt x="416" y="162"/>
                </a:lnTo>
                <a:lnTo>
                  <a:pt x="424" y="156"/>
                </a:lnTo>
                <a:lnTo>
                  <a:pt x="435" y="150"/>
                </a:lnTo>
                <a:lnTo>
                  <a:pt x="445" y="146"/>
                </a:lnTo>
                <a:lnTo>
                  <a:pt x="459" y="144"/>
                </a:lnTo>
                <a:lnTo>
                  <a:pt x="459" y="125"/>
                </a:lnTo>
                <a:lnTo>
                  <a:pt x="485" y="125"/>
                </a:lnTo>
                <a:lnTo>
                  <a:pt x="485" y="144"/>
                </a:lnTo>
                <a:lnTo>
                  <a:pt x="485" y="144"/>
                </a:lnTo>
                <a:lnTo>
                  <a:pt x="498" y="146"/>
                </a:lnTo>
                <a:lnTo>
                  <a:pt x="508" y="150"/>
                </a:lnTo>
                <a:lnTo>
                  <a:pt x="516" y="156"/>
                </a:lnTo>
                <a:lnTo>
                  <a:pt x="524" y="162"/>
                </a:lnTo>
                <a:lnTo>
                  <a:pt x="524" y="162"/>
                </a:lnTo>
                <a:lnTo>
                  <a:pt x="530" y="170"/>
                </a:lnTo>
                <a:lnTo>
                  <a:pt x="534" y="178"/>
                </a:lnTo>
                <a:lnTo>
                  <a:pt x="536" y="188"/>
                </a:lnTo>
                <a:lnTo>
                  <a:pt x="536" y="200"/>
                </a:lnTo>
                <a:lnTo>
                  <a:pt x="536" y="200"/>
                </a:lnTo>
                <a:lnTo>
                  <a:pt x="536" y="211"/>
                </a:lnTo>
                <a:lnTo>
                  <a:pt x="536" y="211"/>
                </a:lnTo>
                <a:close/>
                <a:moveTo>
                  <a:pt x="873" y="263"/>
                </a:moveTo>
                <a:lnTo>
                  <a:pt x="873" y="263"/>
                </a:lnTo>
                <a:lnTo>
                  <a:pt x="873" y="263"/>
                </a:lnTo>
                <a:lnTo>
                  <a:pt x="887" y="263"/>
                </a:lnTo>
                <a:lnTo>
                  <a:pt x="902" y="265"/>
                </a:lnTo>
                <a:lnTo>
                  <a:pt x="914" y="269"/>
                </a:lnTo>
                <a:lnTo>
                  <a:pt x="928" y="274"/>
                </a:lnTo>
                <a:lnTo>
                  <a:pt x="940" y="280"/>
                </a:lnTo>
                <a:lnTo>
                  <a:pt x="950" y="288"/>
                </a:lnTo>
                <a:lnTo>
                  <a:pt x="962" y="296"/>
                </a:lnTo>
                <a:lnTo>
                  <a:pt x="973" y="304"/>
                </a:lnTo>
                <a:lnTo>
                  <a:pt x="973" y="304"/>
                </a:lnTo>
                <a:lnTo>
                  <a:pt x="981" y="314"/>
                </a:lnTo>
                <a:lnTo>
                  <a:pt x="989" y="326"/>
                </a:lnTo>
                <a:lnTo>
                  <a:pt x="997" y="336"/>
                </a:lnTo>
                <a:lnTo>
                  <a:pt x="1003" y="349"/>
                </a:lnTo>
                <a:lnTo>
                  <a:pt x="1007" y="363"/>
                </a:lnTo>
                <a:lnTo>
                  <a:pt x="1011" y="375"/>
                </a:lnTo>
                <a:lnTo>
                  <a:pt x="1013" y="389"/>
                </a:lnTo>
                <a:lnTo>
                  <a:pt x="1013" y="403"/>
                </a:lnTo>
                <a:lnTo>
                  <a:pt x="1013" y="434"/>
                </a:lnTo>
                <a:lnTo>
                  <a:pt x="1013" y="434"/>
                </a:lnTo>
                <a:lnTo>
                  <a:pt x="1007" y="434"/>
                </a:lnTo>
                <a:lnTo>
                  <a:pt x="948" y="434"/>
                </a:lnTo>
                <a:lnTo>
                  <a:pt x="948" y="403"/>
                </a:lnTo>
                <a:lnTo>
                  <a:pt x="948" y="403"/>
                </a:lnTo>
                <a:lnTo>
                  <a:pt x="946" y="389"/>
                </a:lnTo>
                <a:lnTo>
                  <a:pt x="942" y="375"/>
                </a:lnTo>
                <a:lnTo>
                  <a:pt x="936" y="361"/>
                </a:lnTo>
                <a:lnTo>
                  <a:pt x="926" y="351"/>
                </a:lnTo>
                <a:lnTo>
                  <a:pt x="926" y="351"/>
                </a:lnTo>
                <a:lnTo>
                  <a:pt x="916" y="341"/>
                </a:lnTo>
                <a:lnTo>
                  <a:pt x="902" y="334"/>
                </a:lnTo>
                <a:lnTo>
                  <a:pt x="887" y="328"/>
                </a:lnTo>
                <a:lnTo>
                  <a:pt x="873" y="328"/>
                </a:lnTo>
                <a:lnTo>
                  <a:pt x="873" y="328"/>
                </a:lnTo>
                <a:lnTo>
                  <a:pt x="873" y="328"/>
                </a:lnTo>
                <a:lnTo>
                  <a:pt x="857" y="328"/>
                </a:lnTo>
                <a:lnTo>
                  <a:pt x="843" y="334"/>
                </a:lnTo>
                <a:lnTo>
                  <a:pt x="831" y="341"/>
                </a:lnTo>
                <a:lnTo>
                  <a:pt x="818" y="351"/>
                </a:lnTo>
                <a:lnTo>
                  <a:pt x="818" y="351"/>
                </a:lnTo>
                <a:lnTo>
                  <a:pt x="808" y="361"/>
                </a:lnTo>
                <a:lnTo>
                  <a:pt x="802" y="375"/>
                </a:lnTo>
                <a:lnTo>
                  <a:pt x="798" y="389"/>
                </a:lnTo>
                <a:lnTo>
                  <a:pt x="796" y="403"/>
                </a:lnTo>
                <a:lnTo>
                  <a:pt x="796" y="434"/>
                </a:lnTo>
                <a:lnTo>
                  <a:pt x="739" y="434"/>
                </a:lnTo>
                <a:lnTo>
                  <a:pt x="739" y="434"/>
                </a:lnTo>
                <a:lnTo>
                  <a:pt x="731" y="434"/>
                </a:lnTo>
                <a:lnTo>
                  <a:pt x="731" y="403"/>
                </a:lnTo>
                <a:lnTo>
                  <a:pt x="731" y="403"/>
                </a:lnTo>
                <a:lnTo>
                  <a:pt x="731" y="389"/>
                </a:lnTo>
                <a:lnTo>
                  <a:pt x="735" y="375"/>
                </a:lnTo>
                <a:lnTo>
                  <a:pt x="737" y="363"/>
                </a:lnTo>
                <a:lnTo>
                  <a:pt x="743" y="349"/>
                </a:lnTo>
                <a:lnTo>
                  <a:pt x="747" y="336"/>
                </a:lnTo>
                <a:lnTo>
                  <a:pt x="755" y="326"/>
                </a:lnTo>
                <a:lnTo>
                  <a:pt x="764" y="314"/>
                </a:lnTo>
                <a:lnTo>
                  <a:pt x="772" y="304"/>
                </a:lnTo>
                <a:lnTo>
                  <a:pt x="772" y="304"/>
                </a:lnTo>
                <a:lnTo>
                  <a:pt x="782" y="296"/>
                </a:lnTo>
                <a:lnTo>
                  <a:pt x="794" y="288"/>
                </a:lnTo>
                <a:lnTo>
                  <a:pt x="806" y="280"/>
                </a:lnTo>
                <a:lnTo>
                  <a:pt x="818" y="274"/>
                </a:lnTo>
                <a:lnTo>
                  <a:pt x="831" y="269"/>
                </a:lnTo>
                <a:lnTo>
                  <a:pt x="845" y="265"/>
                </a:lnTo>
                <a:lnTo>
                  <a:pt x="859" y="263"/>
                </a:lnTo>
                <a:lnTo>
                  <a:pt x="873" y="263"/>
                </a:lnTo>
                <a:lnTo>
                  <a:pt x="873" y="263"/>
                </a:lnTo>
                <a:close/>
                <a:moveTo>
                  <a:pt x="877" y="513"/>
                </a:moveTo>
                <a:lnTo>
                  <a:pt x="877" y="513"/>
                </a:lnTo>
                <a:lnTo>
                  <a:pt x="867" y="515"/>
                </a:lnTo>
                <a:lnTo>
                  <a:pt x="857" y="517"/>
                </a:lnTo>
                <a:lnTo>
                  <a:pt x="849" y="521"/>
                </a:lnTo>
                <a:lnTo>
                  <a:pt x="841" y="527"/>
                </a:lnTo>
                <a:lnTo>
                  <a:pt x="835" y="535"/>
                </a:lnTo>
                <a:lnTo>
                  <a:pt x="831" y="543"/>
                </a:lnTo>
                <a:lnTo>
                  <a:pt x="826" y="554"/>
                </a:lnTo>
                <a:lnTo>
                  <a:pt x="826" y="564"/>
                </a:lnTo>
                <a:lnTo>
                  <a:pt x="826" y="564"/>
                </a:lnTo>
                <a:lnTo>
                  <a:pt x="828" y="578"/>
                </a:lnTo>
                <a:lnTo>
                  <a:pt x="833" y="590"/>
                </a:lnTo>
                <a:lnTo>
                  <a:pt x="841" y="600"/>
                </a:lnTo>
                <a:lnTo>
                  <a:pt x="851" y="608"/>
                </a:lnTo>
                <a:lnTo>
                  <a:pt x="835" y="708"/>
                </a:lnTo>
                <a:lnTo>
                  <a:pt x="918" y="708"/>
                </a:lnTo>
                <a:lnTo>
                  <a:pt x="902" y="608"/>
                </a:lnTo>
                <a:lnTo>
                  <a:pt x="902" y="608"/>
                </a:lnTo>
                <a:lnTo>
                  <a:pt x="912" y="600"/>
                </a:lnTo>
                <a:lnTo>
                  <a:pt x="920" y="590"/>
                </a:lnTo>
                <a:lnTo>
                  <a:pt x="926" y="578"/>
                </a:lnTo>
                <a:lnTo>
                  <a:pt x="928" y="564"/>
                </a:lnTo>
                <a:lnTo>
                  <a:pt x="928" y="564"/>
                </a:lnTo>
                <a:lnTo>
                  <a:pt x="926" y="554"/>
                </a:lnTo>
                <a:lnTo>
                  <a:pt x="924" y="543"/>
                </a:lnTo>
                <a:lnTo>
                  <a:pt x="918" y="535"/>
                </a:lnTo>
                <a:lnTo>
                  <a:pt x="912" y="527"/>
                </a:lnTo>
                <a:lnTo>
                  <a:pt x="906" y="521"/>
                </a:lnTo>
                <a:lnTo>
                  <a:pt x="895" y="517"/>
                </a:lnTo>
                <a:lnTo>
                  <a:pt x="887" y="515"/>
                </a:lnTo>
                <a:lnTo>
                  <a:pt x="877" y="513"/>
                </a:lnTo>
                <a:lnTo>
                  <a:pt x="877" y="513"/>
                </a:lnTo>
                <a:close/>
              </a:path>
            </a:pathLst>
          </a:custGeom>
          <a:solidFill>
            <a:srgbClr val="0059A9"/>
          </a:solidFill>
          <a:ln>
            <a:noFill/>
          </a:ln>
          <a:extLst/>
        </p:spPr>
        <p:txBody>
          <a:bodyPr vert="horz" wrap="square" lIns="91440" tIns="45720" rIns="91440" bIns="45720" numCol="1" anchor="t" anchorCtr="0" compatLnSpc="1">
            <a:prstTxWarp prst="textNoShape">
              <a:avLst/>
            </a:prstTxWarp>
          </a:bodyPr>
          <a:lstStyle/>
          <a:p>
            <a:endParaRPr lang="zh-CN" altLang="en-US"/>
          </a:p>
        </p:txBody>
      </p:sp>
      <p:grpSp>
        <p:nvGrpSpPr>
          <p:cNvPr id="117" name="组合 116"/>
          <p:cNvGrpSpPr/>
          <p:nvPr/>
        </p:nvGrpSpPr>
        <p:grpSpPr>
          <a:xfrm>
            <a:off x="3143110" y="4135223"/>
            <a:ext cx="178342" cy="164609"/>
            <a:chOff x="5340350" y="5086350"/>
            <a:chExt cx="1504950" cy="1389063"/>
          </a:xfrm>
          <a:solidFill>
            <a:srgbClr val="0059A9"/>
          </a:solidFill>
        </p:grpSpPr>
        <p:sp>
          <p:nvSpPr>
            <p:cNvPr id="118" name="Freeform 10"/>
            <p:cNvSpPr>
              <a:spLocks noEditPoints="1"/>
            </p:cNvSpPr>
            <p:nvPr/>
          </p:nvSpPr>
          <p:spPr bwMode="auto">
            <a:xfrm>
              <a:off x="5340350" y="5086350"/>
              <a:ext cx="1504950" cy="1389063"/>
            </a:xfrm>
            <a:custGeom>
              <a:avLst/>
              <a:gdLst>
                <a:gd name="T0" fmla="*/ 542 w 948"/>
                <a:gd name="T1" fmla="*/ 0 h 875"/>
                <a:gd name="T2" fmla="*/ 593 w 948"/>
                <a:gd name="T3" fmla="*/ 9 h 875"/>
                <a:gd name="T4" fmla="*/ 638 w 948"/>
                <a:gd name="T5" fmla="*/ 29 h 875"/>
                <a:gd name="T6" fmla="*/ 664 w 948"/>
                <a:gd name="T7" fmla="*/ 51 h 875"/>
                <a:gd name="T8" fmla="*/ 692 w 948"/>
                <a:gd name="T9" fmla="*/ 90 h 875"/>
                <a:gd name="T10" fmla="*/ 711 w 948"/>
                <a:gd name="T11" fmla="*/ 136 h 875"/>
                <a:gd name="T12" fmla="*/ 715 w 948"/>
                <a:gd name="T13" fmla="*/ 171 h 875"/>
                <a:gd name="T14" fmla="*/ 642 w 948"/>
                <a:gd name="T15" fmla="*/ 183 h 875"/>
                <a:gd name="T16" fmla="*/ 644 w 948"/>
                <a:gd name="T17" fmla="*/ 171 h 875"/>
                <a:gd name="T18" fmla="*/ 636 w 948"/>
                <a:gd name="T19" fmla="*/ 132 h 875"/>
                <a:gd name="T20" fmla="*/ 613 w 948"/>
                <a:gd name="T21" fmla="*/ 100 h 875"/>
                <a:gd name="T22" fmla="*/ 562 w 948"/>
                <a:gd name="T23" fmla="*/ 73 h 875"/>
                <a:gd name="T24" fmla="*/ 408 w 948"/>
                <a:gd name="T25" fmla="*/ 71 h 875"/>
                <a:gd name="T26" fmla="*/ 351 w 948"/>
                <a:gd name="T27" fmla="*/ 88 h 875"/>
                <a:gd name="T28" fmla="*/ 325 w 948"/>
                <a:gd name="T29" fmla="*/ 116 h 875"/>
                <a:gd name="T30" fmla="*/ 307 w 948"/>
                <a:gd name="T31" fmla="*/ 171 h 875"/>
                <a:gd name="T32" fmla="*/ 309 w 948"/>
                <a:gd name="T33" fmla="*/ 183 h 875"/>
                <a:gd name="T34" fmla="*/ 236 w 948"/>
                <a:gd name="T35" fmla="*/ 171 h 875"/>
                <a:gd name="T36" fmla="*/ 238 w 948"/>
                <a:gd name="T37" fmla="*/ 155 h 875"/>
                <a:gd name="T38" fmla="*/ 250 w 948"/>
                <a:gd name="T39" fmla="*/ 104 h 875"/>
                <a:gd name="T40" fmla="*/ 276 w 948"/>
                <a:gd name="T41" fmla="*/ 63 h 875"/>
                <a:gd name="T42" fmla="*/ 299 w 948"/>
                <a:gd name="T43" fmla="*/ 39 h 875"/>
                <a:gd name="T44" fmla="*/ 341 w 948"/>
                <a:gd name="T45" fmla="*/ 13 h 875"/>
                <a:gd name="T46" fmla="*/ 390 w 948"/>
                <a:gd name="T47" fmla="*/ 0 h 875"/>
                <a:gd name="T48" fmla="*/ 71 w 948"/>
                <a:gd name="T49" fmla="*/ 374 h 875"/>
                <a:gd name="T50" fmla="*/ 104 w 948"/>
                <a:gd name="T51" fmla="*/ 289 h 875"/>
                <a:gd name="T52" fmla="*/ 92 w 948"/>
                <a:gd name="T53" fmla="*/ 291 h 875"/>
                <a:gd name="T54" fmla="*/ 81 w 948"/>
                <a:gd name="T55" fmla="*/ 299 h 875"/>
                <a:gd name="T56" fmla="*/ 71 w 948"/>
                <a:gd name="T57" fmla="*/ 315 h 875"/>
                <a:gd name="T58" fmla="*/ 71 w 948"/>
                <a:gd name="T59" fmla="*/ 374 h 875"/>
                <a:gd name="T60" fmla="*/ 877 w 948"/>
                <a:gd name="T61" fmla="*/ 374 h 875"/>
                <a:gd name="T62" fmla="*/ 877 w 948"/>
                <a:gd name="T63" fmla="*/ 315 h 875"/>
                <a:gd name="T64" fmla="*/ 867 w 948"/>
                <a:gd name="T65" fmla="*/ 299 h 875"/>
                <a:gd name="T66" fmla="*/ 857 w 948"/>
                <a:gd name="T67" fmla="*/ 291 h 875"/>
                <a:gd name="T68" fmla="*/ 800 w 948"/>
                <a:gd name="T69" fmla="*/ 289 h 875"/>
                <a:gd name="T70" fmla="*/ 800 w 948"/>
                <a:gd name="T71" fmla="*/ 725 h 875"/>
                <a:gd name="T72" fmla="*/ 845 w 948"/>
                <a:gd name="T73" fmla="*/ 804 h 875"/>
                <a:gd name="T74" fmla="*/ 863 w 948"/>
                <a:gd name="T75" fmla="*/ 800 h 875"/>
                <a:gd name="T76" fmla="*/ 871 w 948"/>
                <a:gd name="T77" fmla="*/ 790 h 875"/>
                <a:gd name="T78" fmla="*/ 877 w 948"/>
                <a:gd name="T79" fmla="*/ 772 h 875"/>
                <a:gd name="T80" fmla="*/ 161 w 948"/>
                <a:gd name="T81" fmla="*/ 804 h 875"/>
                <a:gd name="T82" fmla="*/ 71 w 948"/>
                <a:gd name="T83" fmla="*/ 772 h 875"/>
                <a:gd name="T84" fmla="*/ 73 w 948"/>
                <a:gd name="T85" fmla="*/ 784 h 875"/>
                <a:gd name="T86" fmla="*/ 81 w 948"/>
                <a:gd name="T87" fmla="*/ 796 h 875"/>
                <a:gd name="T88" fmla="*/ 98 w 948"/>
                <a:gd name="T89" fmla="*/ 804 h 875"/>
                <a:gd name="T90" fmla="*/ 161 w 948"/>
                <a:gd name="T91" fmla="*/ 804 h 875"/>
                <a:gd name="T92" fmla="*/ 845 w 948"/>
                <a:gd name="T93" fmla="*/ 218 h 875"/>
                <a:gd name="T94" fmla="*/ 902 w 948"/>
                <a:gd name="T95" fmla="*/ 236 h 875"/>
                <a:gd name="T96" fmla="*/ 918 w 948"/>
                <a:gd name="T97" fmla="*/ 248 h 875"/>
                <a:gd name="T98" fmla="*/ 946 w 948"/>
                <a:gd name="T99" fmla="*/ 301 h 875"/>
                <a:gd name="T100" fmla="*/ 948 w 948"/>
                <a:gd name="T101" fmla="*/ 772 h 875"/>
                <a:gd name="T102" fmla="*/ 930 w 948"/>
                <a:gd name="T103" fmla="*/ 831 h 875"/>
                <a:gd name="T104" fmla="*/ 918 w 948"/>
                <a:gd name="T105" fmla="*/ 845 h 875"/>
                <a:gd name="T106" fmla="*/ 865 w 948"/>
                <a:gd name="T107" fmla="*/ 873 h 875"/>
                <a:gd name="T108" fmla="*/ 104 w 948"/>
                <a:gd name="T109" fmla="*/ 875 h 875"/>
                <a:gd name="T110" fmla="*/ 47 w 948"/>
                <a:gd name="T111" fmla="*/ 859 h 875"/>
                <a:gd name="T112" fmla="*/ 31 w 948"/>
                <a:gd name="T113" fmla="*/ 845 h 875"/>
                <a:gd name="T114" fmla="*/ 2 w 948"/>
                <a:gd name="T115" fmla="*/ 792 h 875"/>
                <a:gd name="T116" fmla="*/ 0 w 948"/>
                <a:gd name="T117" fmla="*/ 321 h 875"/>
                <a:gd name="T118" fmla="*/ 18 w 948"/>
                <a:gd name="T119" fmla="*/ 264 h 875"/>
                <a:gd name="T120" fmla="*/ 31 w 948"/>
                <a:gd name="T121" fmla="*/ 248 h 875"/>
                <a:gd name="T122" fmla="*/ 83 w 948"/>
                <a:gd name="T123" fmla="*/ 220 h 8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48" h="875">
                  <a:moveTo>
                    <a:pt x="408" y="0"/>
                  </a:moveTo>
                  <a:lnTo>
                    <a:pt x="542" y="0"/>
                  </a:lnTo>
                  <a:lnTo>
                    <a:pt x="542" y="0"/>
                  </a:lnTo>
                  <a:lnTo>
                    <a:pt x="560" y="0"/>
                  </a:lnTo>
                  <a:lnTo>
                    <a:pt x="577" y="2"/>
                  </a:lnTo>
                  <a:lnTo>
                    <a:pt x="593" y="9"/>
                  </a:lnTo>
                  <a:lnTo>
                    <a:pt x="609" y="13"/>
                  </a:lnTo>
                  <a:lnTo>
                    <a:pt x="623" y="21"/>
                  </a:lnTo>
                  <a:lnTo>
                    <a:pt x="638" y="29"/>
                  </a:lnTo>
                  <a:lnTo>
                    <a:pt x="652" y="39"/>
                  </a:lnTo>
                  <a:lnTo>
                    <a:pt x="664" y="51"/>
                  </a:lnTo>
                  <a:lnTo>
                    <a:pt x="664" y="51"/>
                  </a:lnTo>
                  <a:lnTo>
                    <a:pt x="674" y="63"/>
                  </a:lnTo>
                  <a:lnTo>
                    <a:pt x="684" y="75"/>
                  </a:lnTo>
                  <a:lnTo>
                    <a:pt x="692" y="90"/>
                  </a:lnTo>
                  <a:lnTo>
                    <a:pt x="701" y="104"/>
                  </a:lnTo>
                  <a:lnTo>
                    <a:pt x="707" y="120"/>
                  </a:lnTo>
                  <a:lnTo>
                    <a:pt x="711" y="136"/>
                  </a:lnTo>
                  <a:lnTo>
                    <a:pt x="713" y="155"/>
                  </a:lnTo>
                  <a:lnTo>
                    <a:pt x="715" y="171"/>
                  </a:lnTo>
                  <a:lnTo>
                    <a:pt x="715" y="171"/>
                  </a:lnTo>
                  <a:lnTo>
                    <a:pt x="715" y="171"/>
                  </a:lnTo>
                  <a:lnTo>
                    <a:pt x="715" y="183"/>
                  </a:lnTo>
                  <a:lnTo>
                    <a:pt x="642" y="183"/>
                  </a:lnTo>
                  <a:lnTo>
                    <a:pt x="642" y="183"/>
                  </a:lnTo>
                  <a:lnTo>
                    <a:pt x="644" y="171"/>
                  </a:lnTo>
                  <a:lnTo>
                    <a:pt x="644" y="171"/>
                  </a:lnTo>
                  <a:lnTo>
                    <a:pt x="644" y="171"/>
                  </a:lnTo>
                  <a:lnTo>
                    <a:pt x="642" y="151"/>
                  </a:lnTo>
                  <a:lnTo>
                    <a:pt x="636" y="132"/>
                  </a:lnTo>
                  <a:lnTo>
                    <a:pt x="625" y="116"/>
                  </a:lnTo>
                  <a:lnTo>
                    <a:pt x="613" y="100"/>
                  </a:lnTo>
                  <a:lnTo>
                    <a:pt x="613" y="100"/>
                  </a:lnTo>
                  <a:lnTo>
                    <a:pt x="599" y="88"/>
                  </a:lnTo>
                  <a:lnTo>
                    <a:pt x="581" y="80"/>
                  </a:lnTo>
                  <a:lnTo>
                    <a:pt x="562" y="73"/>
                  </a:lnTo>
                  <a:lnTo>
                    <a:pt x="542" y="71"/>
                  </a:lnTo>
                  <a:lnTo>
                    <a:pt x="408" y="71"/>
                  </a:lnTo>
                  <a:lnTo>
                    <a:pt x="408" y="71"/>
                  </a:lnTo>
                  <a:lnTo>
                    <a:pt x="388" y="73"/>
                  </a:lnTo>
                  <a:lnTo>
                    <a:pt x="370" y="80"/>
                  </a:lnTo>
                  <a:lnTo>
                    <a:pt x="351" y="88"/>
                  </a:lnTo>
                  <a:lnTo>
                    <a:pt x="337" y="100"/>
                  </a:lnTo>
                  <a:lnTo>
                    <a:pt x="337" y="100"/>
                  </a:lnTo>
                  <a:lnTo>
                    <a:pt x="325" y="116"/>
                  </a:lnTo>
                  <a:lnTo>
                    <a:pt x="315" y="132"/>
                  </a:lnTo>
                  <a:lnTo>
                    <a:pt x="309" y="151"/>
                  </a:lnTo>
                  <a:lnTo>
                    <a:pt x="307" y="171"/>
                  </a:lnTo>
                  <a:lnTo>
                    <a:pt x="307" y="171"/>
                  </a:lnTo>
                  <a:lnTo>
                    <a:pt x="307" y="171"/>
                  </a:lnTo>
                  <a:lnTo>
                    <a:pt x="309" y="183"/>
                  </a:lnTo>
                  <a:lnTo>
                    <a:pt x="238" y="183"/>
                  </a:lnTo>
                  <a:lnTo>
                    <a:pt x="238" y="183"/>
                  </a:lnTo>
                  <a:lnTo>
                    <a:pt x="236" y="171"/>
                  </a:lnTo>
                  <a:lnTo>
                    <a:pt x="236" y="171"/>
                  </a:lnTo>
                  <a:lnTo>
                    <a:pt x="236" y="171"/>
                  </a:lnTo>
                  <a:lnTo>
                    <a:pt x="238" y="155"/>
                  </a:lnTo>
                  <a:lnTo>
                    <a:pt x="240" y="136"/>
                  </a:lnTo>
                  <a:lnTo>
                    <a:pt x="244" y="120"/>
                  </a:lnTo>
                  <a:lnTo>
                    <a:pt x="250" y="104"/>
                  </a:lnTo>
                  <a:lnTo>
                    <a:pt x="258" y="90"/>
                  </a:lnTo>
                  <a:lnTo>
                    <a:pt x="266" y="75"/>
                  </a:lnTo>
                  <a:lnTo>
                    <a:pt x="276" y="63"/>
                  </a:lnTo>
                  <a:lnTo>
                    <a:pt x="286" y="51"/>
                  </a:lnTo>
                  <a:lnTo>
                    <a:pt x="286" y="51"/>
                  </a:lnTo>
                  <a:lnTo>
                    <a:pt x="299" y="39"/>
                  </a:lnTo>
                  <a:lnTo>
                    <a:pt x="313" y="29"/>
                  </a:lnTo>
                  <a:lnTo>
                    <a:pt x="327" y="21"/>
                  </a:lnTo>
                  <a:lnTo>
                    <a:pt x="341" y="13"/>
                  </a:lnTo>
                  <a:lnTo>
                    <a:pt x="357" y="9"/>
                  </a:lnTo>
                  <a:lnTo>
                    <a:pt x="374" y="2"/>
                  </a:lnTo>
                  <a:lnTo>
                    <a:pt x="390" y="0"/>
                  </a:lnTo>
                  <a:lnTo>
                    <a:pt x="408" y="0"/>
                  </a:lnTo>
                  <a:lnTo>
                    <a:pt x="408" y="0"/>
                  </a:lnTo>
                  <a:close/>
                  <a:moveTo>
                    <a:pt x="71" y="374"/>
                  </a:moveTo>
                  <a:lnTo>
                    <a:pt x="161" y="374"/>
                  </a:lnTo>
                  <a:lnTo>
                    <a:pt x="161" y="289"/>
                  </a:lnTo>
                  <a:lnTo>
                    <a:pt x="104" y="289"/>
                  </a:lnTo>
                  <a:lnTo>
                    <a:pt x="104" y="289"/>
                  </a:lnTo>
                  <a:lnTo>
                    <a:pt x="98" y="289"/>
                  </a:lnTo>
                  <a:lnTo>
                    <a:pt x="92" y="291"/>
                  </a:lnTo>
                  <a:lnTo>
                    <a:pt x="85" y="295"/>
                  </a:lnTo>
                  <a:lnTo>
                    <a:pt x="81" y="299"/>
                  </a:lnTo>
                  <a:lnTo>
                    <a:pt x="81" y="299"/>
                  </a:lnTo>
                  <a:lnTo>
                    <a:pt x="77" y="303"/>
                  </a:lnTo>
                  <a:lnTo>
                    <a:pt x="73" y="309"/>
                  </a:lnTo>
                  <a:lnTo>
                    <a:pt x="71" y="315"/>
                  </a:lnTo>
                  <a:lnTo>
                    <a:pt x="71" y="321"/>
                  </a:lnTo>
                  <a:lnTo>
                    <a:pt x="71" y="374"/>
                  </a:lnTo>
                  <a:lnTo>
                    <a:pt x="71" y="374"/>
                  </a:lnTo>
                  <a:close/>
                  <a:moveTo>
                    <a:pt x="800" y="289"/>
                  </a:moveTo>
                  <a:lnTo>
                    <a:pt x="800" y="374"/>
                  </a:lnTo>
                  <a:lnTo>
                    <a:pt x="877" y="374"/>
                  </a:lnTo>
                  <a:lnTo>
                    <a:pt x="877" y="321"/>
                  </a:lnTo>
                  <a:lnTo>
                    <a:pt x="877" y="321"/>
                  </a:lnTo>
                  <a:lnTo>
                    <a:pt x="877" y="315"/>
                  </a:lnTo>
                  <a:lnTo>
                    <a:pt x="875" y="309"/>
                  </a:lnTo>
                  <a:lnTo>
                    <a:pt x="871" y="303"/>
                  </a:lnTo>
                  <a:lnTo>
                    <a:pt x="867" y="299"/>
                  </a:lnTo>
                  <a:lnTo>
                    <a:pt x="867" y="299"/>
                  </a:lnTo>
                  <a:lnTo>
                    <a:pt x="863" y="295"/>
                  </a:lnTo>
                  <a:lnTo>
                    <a:pt x="857" y="291"/>
                  </a:lnTo>
                  <a:lnTo>
                    <a:pt x="851" y="289"/>
                  </a:lnTo>
                  <a:lnTo>
                    <a:pt x="845" y="289"/>
                  </a:lnTo>
                  <a:lnTo>
                    <a:pt x="800" y="289"/>
                  </a:lnTo>
                  <a:lnTo>
                    <a:pt x="800" y="289"/>
                  </a:lnTo>
                  <a:close/>
                  <a:moveTo>
                    <a:pt x="877" y="725"/>
                  </a:moveTo>
                  <a:lnTo>
                    <a:pt x="800" y="725"/>
                  </a:lnTo>
                  <a:lnTo>
                    <a:pt x="800" y="804"/>
                  </a:lnTo>
                  <a:lnTo>
                    <a:pt x="845" y="804"/>
                  </a:lnTo>
                  <a:lnTo>
                    <a:pt x="845" y="804"/>
                  </a:lnTo>
                  <a:lnTo>
                    <a:pt x="851" y="804"/>
                  </a:lnTo>
                  <a:lnTo>
                    <a:pt x="857" y="802"/>
                  </a:lnTo>
                  <a:lnTo>
                    <a:pt x="863" y="800"/>
                  </a:lnTo>
                  <a:lnTo>
                    <a:pt x="867" y="796"/>
                  </a:lnTo>
                  <a:lnTo>
                    <a:pt x="867" y="796"/>
                  </a:lnTo>
                  <a:lnTo>
                    <a:pt x="871" y="790"/>
                  </a:lnTo>
                  <a:lnTo>
                    <a:pt x="875" y="784"/>
                  </a:lnTo>
                  <a:lnTo>
                    <a:pt x="877" y="778"/>
                  </a:lnTo>
                  <a:lnTo>
                    <a:pt x="877" y="772"/>
                  </a:lnTo>
                  <a:lnTo>
                    <a:pt x="877" y="725"/>
                  </a:lnTo>
                  <a:lnTo>
                    <a:pt x="877" y="725"/>
                  </a:lnTo>
                  <a:close/>
                  <a:moveTo>
                    <a:pt x="161" y="804"/>
                  </a:moveTo>
                  <a:lnTo>
                    <a:pt x="161" y="725"/>
                  </a:lnTo>
                  <a:lnTo>
                    <a:pt x="71" y="725"/>
                  </a:lnTo>
                  <a:lnTo>
                    <a:pt x="71" y="772"/>
                  </a:lnTo>
                  <a:lnTo>
                    <a:pt x="71" y="772"/>
                  </a:lnTo>
                  <a:lnTo>
                    <a:pt x="71" y="778"/>
                  </a:lnTo>
                  <a:lnTo>
                    <a:pt x="73" y="784"/>
                  </a:lnTo>
                  <a:lnTo>
                    <a:pt x="77" y="790"/>
                  </a:lnTo>
                  <a:lnTo>
                    <a:pt x="81" y="796"/>
                  </a:lnTo>
                  <a:lnTo>
                    <a:pt x="81" y="796"/>
                  </a:lnTo>
                  <a:lnTo>
                    <a:pt x="85" y="800"/>
                  </a:lnTo>
                  <a:lnTo>
                    <a:pt x="92" y="802"/>
                  </a:lnTo>
                  <a:lnTo>
                    <a:pt x="98" y="804"/>
                  </a:lnTo>
                  <a:lnTo>
                    <a:pt x="104" y="804"/>
                  </a:lnTo>
                  <a:lnTo>
                    <a:pt x="161" y="804"/>
                  </a:lnTo>
                  <a:lnTo>
                    <a:pt x="161" y="804"/>
                  </a:lnTo>
                  <a:close/>
                  <a:moveTo>
                    <a:pt x="104" y="218"/>
                  </a:moveTo>
                  <a:lnTo>
                    <a:pt x="845" y="218"/>
                  </a:lnTo>
                  <a:lnTo>
                    <a:pt x="845" y="218"/>
                  </a:lnTo>
                  <a:lnTo>
                    <a:pt x="865" y="220"/>
                  </a:lnTo>
                  <a:lnTo>
                    <a:pt x="885" y="226"/>
                  </a:lnTo>
                  <a:lnTo>
                    <a:pt x="902" y="236"/>
                  </a:lnTo>
                  <a:lnTo>
                    <a:pt x="918" y="248"/>
                  </a:lnTo>
                  <a:lnTo>
                    <a:pt x="918" y="248"/>
                  </a:lnTo>
                  <a:lnTo>
                    <a:pt x="918" y="248"/>
                  </a:lnTo>
                  <a:lnTo>
                    <a:pt x="930" y="264"/>
                  </a:lnTo>
                  <a:lnTo>
                    <a:pt x="940" y="283"/>
                  </a:lnTo>
                  <a:lnTo>
                    <a:pt x="946" y="301"/>
                  </a:lnTo>
                  <a:lnTo>
                    <a:pt x="948" y="321"/>
                  </a:lnTo>
                  <a:lnTo>
                    <a:pt x="948" y="772"/>
                  </a:lnTo>
                  <a:lnTo>
                    <a:pt x="948" y="772"/>
                  </a:lnTo>
                  <a:lnTo>
                    <a:pt x="946" y="792"/>
                  </a:lnTo>
                  <a:lnTo>
                    <a:pt x="940" y="812"/>
                  </a:lnTo>
                  <a:lnTo>
                    <a:pt x="930" y="831"/>
                  </a:lnTo>
                  <a:lnTo>
                    <a:pt x="918" y="845"/>
                  </a:lnTo>
                  <a:lnTo>
                    <a:pt x="918" y="845"/>
                  </a:lnTo>
                  <a:lnTo>
                    <a:pt x="918" y="845"/>
                  </a:lnTo>
                  <a:lnTo>
                    <a:pt x="902" y="859"/>
                  </a:lnTo>
                  <a:lnTo>
                    <a:pt x="885" y="867"/>
                  </a:lnTo>
                  <a:lnTo>
                    <a:pt x="865" y="873"/>
                  </a:lnTo>
                  <a:lnTo>
                    <a:pt x="845" y="875"/>
                  </a:lnTo>
                  <a:lnTo>
                    <a:pt x="104" y="875"/>
                  </a:lnTo>
                  <a:lnTo>
                    <a:pt x="104" y="875"/>
                  </a:lnTo>
                  <a:lnTo>
                    <a:pt x="83" y="873"/>
                  </a:lnTo>
                  <a:lnTo>
                    <a:pt x="63" y="867"/>
                  </a:lnTo>
                  <a:lnTo>
                    <a:pt x="47" y="859"/>
                  </a:lnTo>
                  <a:lnTo>
                    <a:pt x="31" y="845"/>
                  </a:lnTo>
                  <a:lnTo>
                    <a:pt x="31" y="845"/>
                  </a:lnTo>
                  <a:lnTo>
                    <a:pt x="31" y="845"/>
                  </a:lnTo>
                  <a:lnTo>
                    <a:pt x="18" y="831"/>
                  </a:lnTo>
                  <a:lnTo>
                    <a:pt x="8" y="812"/>
                  </a:lnTo>
                  <a:lnTo>
                    <a:pt x="2" y="792"/>
                  </a:lnTo>
                  <a:lnTo>
                    <a:pt x="0" y="772"/>
                  </a:lnTo>
                  <a:lnTo>
                    <a:pt x="0" y="321"/>
                  </a:lnTo>
                  <a:lnTo>
                    <a:pt x="0" y="321"/>
                  </a:lnTo>
                  <a:lnTo>
                    <a:pt x="2" y="301"/>
                  </a:lnTo>
                  <a:lnTo>
                    <a:pt x="8" y="283"/>
                  </a:lnTo>
                  <a:lnTo>
                    <a:pt x="18" y="264"/>
                  </a:lnTo>
                  <a:lnTo>
                    <a:pt x="31" y="248"/>
                  </a:lnTo>
                  <a:lnTo>
                    <a:pt x="31" y="248"/>
                  </a:lnTo>
                  <a:lnTo>
                    <a:pt x="31" y="248"/>
                  </a:lnTo>
                  <a:lnTo>
                    <a:pt x="47" y="236"/>
                  </a:lnTo>
                  <a:lnTo>
                    <a:pt x="63" y="226"/>
                  </a:lnTo>
                  <a:lnTo>
                    <a:pt x="83" y="220"/>
                  </a:lnTo>
                  <a:lnTo>
                    <a:pt x="104" y="218"/>
                  </a:lnTo>
                  <a:lnTo>
                    <a:pt x="104" y="2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9" name="Freeform 11"/>
            <p:cNvSpPr>
              <a:spLocks/>
            </p:cNvSpPr>
            <p:nvPr/>
          </p:nvSpPr>
          <p:spPr bwMode="auto">
            <a:xfrm>
              <a:off x="5924550" y="5634038"/>
              <a:ext cx="338138" cy="641350"/>
            </a:xfrm>
            <a:custGeom>
              <a:avLst/>
              <a:gdLst>
                <a:gd name="T0" fmla="*/ 117 w 213"/>
                <a:gd name="T1" fmla="*/ 128 h 404"/>
                <a:gd name="T2" fmla="*/ 117 w 213"/>
                <a:gd name="T3" fmla="*/ 114 h 404"/>
                <a:gd name="T4" fmla="*/ 115 w 213"/>
                <a:gd name="T5" fmla="*/ 86 h 404"/>
                <a:gd name="T6" fmla="*/ 111 w 213"/>
                <a:gd name="T7" fmla="*/ 80 h 404"/>
                <a:gd name="T8" fmla="*/ 103 w 213"/>
                <a:gd name="T9" fmla="*/ 78 h 404"/>
                <a:gd name="T10" fmla="*/ 91 w 213"/>
                <a:gd name="T11" fmla="*/ 84 h 404"/>
                <a:gd name="T12" fmla="*/ 87 w 213"/>
                <a:gd name="T13" fmla="*/ 92 h 404"/>
                <a:gd name="T14" fmla="*/ 87 w 213"/>
                <a:gd name="T15" fmla="*/ 102 h 404"/>
                <a:gd name="T16" fmla="*/ 91 w 213"/>
                <a:gd name="T17" fmla="*/ 126 h 404"/>
                <a:gd name="T18" fmla="*/ 95 w 213"/>
                <a:gd name="T19" fmla="*/ 130 h 404"/>
                <a:gd name="T20" fmla="*/ 140 w 213"/>
                <a:gd name="T21" fmla="*/ 161 h 404"/>
                <a:gd name="T22" fmla="*/ 168 w 213"/>
                <a:gd name="T23" fmla="*/ 179 h 404"/>
                <a:gd name="T24" fmla="*/ 184 w 213"/>
                <a:gd name="T25" fmla="*/ 191 h 404"/>
                <a:gd name="T26" fmla="*/ 205 w 213"/>
                <a:gd name="T27" fmla="*/ 222 h 404"/>
                <a:gd name="T28" fmla="*/ 209 w 213"/>
                <a:gd name="T29" fmla="*/ 232 h 404"/>
                <a:gd name="T30" fmla="*/ 213 w 213"/>
                <a:gd name="T31" fmla="*/ 268 h 404"/>
                <a:gd name="T32" fmla="*/ 211 w 213"/>
                <a:gd name="T33" fmla="*/ 291 h 404"/>
                <a:gd name="T34" fmla="*/ 201 w 213"/>
                <a:gd name="T35" fmla="*/ 325 h 404"/>
                <a:gd name="T36" fmla="*/ 190 w 213"/>
                <a:gd name="T37" fmla="*/ 339 h 404"/>
                <a:gd name="T38" fmla="*/ 164 w 213"/>
                <a:gd name="T39" fmla="*/ 360 h 404"/>
                <a:gd name="T40" fmla="*/ 125 w 213"/>
                <a:gd name="T41" fmla="*/ 372 h 404"/>
                <a:gd name="T42" fmla="*/ 87 w 213"/>
                <a:gd name="T43" fmla="*/ 404 h 404"/>
                <a:gd name="T44" fmla="*/ 87 w 213"/>
                <a:gd name="T45" fmla="*/ 370 h 404"/>
                <a:gd name="T46" fmla="*/ 54 w 213"/>
                <a:gd name="T47" fmla="*/ 362 h 404"/>
                <a:gd name="T48" fmla="*/ 26 w 213"/>
                <a:gd name="T49" fmla="*/ 346 h 404"/>
                <a:gd name="T50" fmla="*/ 20 w 213"/>
                <a:gd name="T51" fmla="*/ 337 h 404"/>
                <a:gd name="T52" fmla="*/ 8 w 213"/>
                <a:gd name="T53" fmla="*/ 313 h 404"/>
                <a:gd name="T54" fmla="*/ 2 w 213"/>
                <a:gd name="T55" fmla="*/ 264 h 404"/>
                <a:gd name="T56" fmla="*/ 87 w 213"/>
                <a:gd name="T57" fmla="*/ 248 h 404"/>
                <a:gd name="T58" fmla="*/ 87 w 213"/>
                <a:gd name="T59" fmla="*/ 268 h 404"/>
                <a:gd name="T60" fmla="*/ 89 w 213"/>
                <a:gd name="T61" fmla="*/ 311 h 404"/>
                <a:gd name="T62" fmla="*/ 91 w 213"/>
                <a:gd name="T63" fmla="*/ 315 h 404"/>
                <a:gd name="T64" fmla="*/ 97 w 213"/>
                <a:gd name="T65" fmla="*/ 319 h 404"/>
                <a:gd name="T66" fmla="*/ 101 w 213"/>
                <a:gd name="T67" fmla="*/ 319 h 404"/>
                <a:gd name="T68" fmla="*/ 113 w 213"/>
                <a:gd name="T69" fmla="*/ 315 h 404"/>
                <a:gd name="T70" fmla="*/ 117 w 213"/>
                <a:gd name="T71" fmla="*/ 307 h 404"/>
                <a:gd name="T72" fmla="*/ 117 w 213"/>
                <a:gd name="T73" fmla="*/ 297 h 404"/>
                <a:gd name="T74" fmla="*/ 113 w 213"/>
                <a:gd name="T75" fmla="*/ 256 h 404"/>
                <a:gd name="T76" fmla="*/ 111 w 213"/>
                <a:gd name="T77" fmla="*/ 250 h 404"/>
                <a:gd name="T78" fmla="*/ 97 w 213"/>
                <a:gd name="T79" fmla="*/ 236 h 404"/>
                <a:gd name="T80" fmla="*/ 87 w 213"/>
                <a:gd name="T81" fmla="*/ 230 h 404"/>
                <a:gd name="T82" fmla="*/ 34 w 213"/>
                <a:gd name="T83" fmla="*/ 193 h 404"/>
                <a:gd name="T84" fmla="*/ 22 w 213"/>
                <a:gd name="T85" fmla="*/ 179 h 404"/>
                <a:gd name="T86" fmla="*/ 10 w 213"/>
                <a:gd name="T87" fmla="*/ 161 h 404"/>
                <a:gd name="T88" fmla="*/ 2 w 213"/>
                <a:gd name="T89" fmla="*/ 138 h 404"/>
                <a:gd name="T90" fmla="*/ 0 w 213"/>
                <a:gd name="T91" fmla="*/ 114 h 404"/>
                <a:gd name="T92" fmla="*/ 2 w 213"/>
                <a:gd name="T93" fmla="*/ 96 h 404"/>
                <a:gd name="T94" fmla="*/ 12 w 213"/>
                <a:gd name="T95" fmla="*/ 65 h 404"/>
                <a:gd name="T96" fmla="*/ 22 w 213"/>
                <a:gd name="T97" fmla="*/ 55 h 404"/>
                <a:gd name="T98" fmla="*/ 48 w 213"/>
                <a:gd name="T99" fmla="*/ 37 h 404"/>
                <a:gd name="T100" fmla="*/ 87 w 213"/>
                <a:gd name="T101" fmla="*/ 27 h 404"/>
                <a:gd name="T102" fmla="*/ 125 w 213"/>
                <a:gd name="T103" fmla="*/ 0 h 404"/>
                <a:gd name="T104" fmla="*/ 125 w 213"/>
                <a:gd name="T105" fmla="*/ 27 h 404"/>
                <a:gd name="T106" fmla="*/ 160 w 213"/>
                <a:gd name="T107" fmla="*/ 37 h 404"/>
                <a:gd name="T108" fmla="*/ 184 w 213"/>
                <a:gd name="T109" fmla="*/ 53 h 404"/>
                <a:gd name="T110" fmla="*/ 192 w 213"/>
                <a:gd name="T111" fmla="*/ 65 h 404"/>
                <a:gd name="T112" fmla="*/ 203 w 213"/>
                <a:gd name="T113" fmla="*/ 96 h 404"/>
                <a:gd name="T114" fmla="*/ 205 w 213"/>
                <a:gd name="T115" fmla="*/ 112 h 404"/>
                <a:gd name="T116" fmla="*/ 203 w 213"/>
                <a:gd name="T117" fmla="*/ 128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13" h="404">
                  <a:moveTo>
                    <a:pt x="203" y="128"/>
                  </a:moveTo>
                  <a:lnTo>
                    <a:pt x="117" y="128"/>
                  </a:lnTo>
                  <a:lnTo>
                    <a:pt x="117" y="114"/>
                  </a:lnTo>
                  <a:lnTo>
                    <a:pt x="117" y="114"/>
                  </a:lnTo>
                  <a:lnTo>
                    <a:pt x="117" y="96"/>
                  </a:lnTo>
                  <a:lnTo>
                    <a:pt x="115" y="86"/>
                  </a:lnTo>
                  <a:lnTo>
                    <a:pt x="115" y="86"/>
                  </a:lnTo>
                  <a:lnTo>
                    <a:pt x="111" y="80"/>
                  </a:lnTo>
                  <a:lnTo>
                    <a:pt x="103" y="78"/>
                  </a:lnTo>
                  <a:lnTo>
                    <a:pt x="103" y="78"/>
                  </a:lnTo>
                  <a:lnTo>
                    <a:pt x="95" y="80"/>
                  </a:lnTo>
                  <a:lnTo>
                    <a:pt x="91" y="84"/>
                  </a:lnTo>
                  <a:lnTo>
                    <a:pt x="91" y="84"/>
                  </a:lnTo>
                  <a:lnTo>
                    <a:pt x="87" y="92"/>
                  </a:lnTo>
                  <a:lnTo>
                    <a:pt x="87" y="102"/>
                  </a:lnTo>
                  <a:lnTo>
                    <a:pt x="87" y="102"/>
                  </a:lnTo>
                  <a:lnTo>
                    <a:pt x="89" y="120"/>
                  </a:lnTo>
                  <a:lnTo>
                    <a:pt x="91" y="126"/>
                  </a:lnTo>
                  <a:lnTo>
                    <a:pt x="95" y="130"/>
                  </a:lnTo>
                  <a:lnTo>
                    <a:pt x="95" y="130"/>
                  </a:lnTo>
                  <a:lnTo>
                    <a:pt x="109" y="143"/>
                  </a:lnTo>
                  <a:lnTo>
                    <a:pt x="140" y="161"/>
                  </a:lnTo>
                  <a:lnTo>
                    <a:pt x="140" y="161"/>
                  </a:lnTo>
                  <a:lnTo>
                    <a:pt x="168" y="179"/>
                  </a:lnTo>
                  <a:lnTo>
                    <a:pt x="184" y="191"/>
                  </a:lnTo>
                  <a:lnTo>
                    <a:pt x="184" y="191"/>
                  </a:lnTo>
                  <a:lnTo>
                    <a:pt x="197" y="203"/>
                  </a:lnTo>
                  <a:lnTo>
                    <a:pt x="205" y="222"/>
                  </a:lnTo>
                  <a:lnTo>
                    <a:pt x="205" y="222"/>
                  </a:lnTo>
                  <a:lnTo>
                    <a:pt x="209" y="232"/>
                  </a:lnTo>
                  <a:lnTo>
                    <a:pt x="211" y="242"/>
                  </a:lnTo>
                  <a:lnTo>
                    <a:pt x="213" y="268"/>
                  </a:lnTo>
                  <a:lnTo>
                    <a:pt x="213" y="268"/>
                  </a:lnTo>
                  <a:lnTo>
                    <a:pt x="211" y="291"/>
                  </a:lnTo>
                  <a:lnTo>
                    <a:pt x="207" y="309"/>
                  </a:lnTo>
                  <a:lnTo>
                    <a:pt x="201" y="325"/>
                  </a:lnTo>
                  <a:lnTo>
                    <a:pt x="190" y="339"/>
                  </a:lnTo>
                  <a:lnTo>
                    <a:pt x="190" y="339"/>
                  </a:lnTo>
                  <a:lnTo>
                    <a:pt x="178" y="352"/>
                  </a:lnTo>
                  <a:lnTo>
                    <a:pt x="164" y="360"/>
                  </a:lnTo>
                  <a:lnTo>
                    <a:pt x="146" y="368"/>
                  </a:lnTo>
                  <a:lnTo>
                    <a:pt x="125" y="372"/>
                  </a:lnTo>
                  <a:lnTo>
                    <a:pt x="125" y="404"/>
                  </a:lnTo>
                  <a:lnTo>
                    <a:pt x="87" y="404"/>
                  </a:lnTo>
                  <a:lnTo>
                    <a:pt x="87" y="370"/>
                  </a:lnTo>
                  <a:lnTo>
                    <a:pt x="87" y="370"/>
                  </a:lnTo>
                  <a:lnTo>
                    <a:pt x="69" y="368"/>
                  </a:lnTo>
                  <a:lnTo>
                    <a:pt x="54" y="362"/>
                  </a:lnTo>
                  <a:lnTo>
                    <a:pt x="40" y="356"/>
                  </a:lnTo>
                  <a:lnTo>
                    <a:pt x="26" y="346"/>
                  </a:lnTo>
                  <a:lnTo>
                    <a:pt x="26" y="346"/>
                  </a:lnTo>
                  <a:lnTo>
                    <a:pt x="20" y="337"/>
                  </a:lnTo>
                  <a:lnTo>
                    <a:pt x="16" y="331"/>
                  </a:lnTo>
                  <a:lnTo>
                    <a:pt x="8" y="313"/>
                  </a:lnTo>
                  <a:lnTo>
                    <a:pt x="2" y="291"/>
                  </a:lnTo>
                  <a:lnTo>
                    <a:pt x="2" y="264"/>
                  </a:lnTo>
                  <a:lnTo>
                    <a:pt x="2" y="248"/>
                  </a:lnTo>
                  <a:lnTo>
                    <a:pt x="87" y="248"/>
                  </a:lnTo>
                  <a:lnTo>
                    <a:pt x="87" y="268"/>
                  </a:lnTo>
                  <a:lnTo>
                    <a:pt x="87" y="268"/>
                  </a:lnTo>
                  <a:lnTo>
                    <a:pt x="87" y="297"/>
                  </a:lnTo>
                  <a:lnTo>
                    <a:pt x="89" y="311"/>
                  </a:lnTo>
                  <a:lnTo>
                    <a:pt x="89" y="311"/>
                  </a:lnTo>
                  <a:lnTo>
                    <a:pt x="91" y="315"/>
                  </a:lnTo>
                  <a:lnTo>
                    <a:pt x="93" y="317"/>
                  </a:lnTo>
                  <a:lnTo>
                    <a:pt x="97" y="319"/>
                  </a:lnTo>
                  <a:lnTo>
                    <a:pt x="101" y="319"/>
                  </a:lnTo>
                  <a:lnTo>
                    <a:pt x="101" y="319"/>
                  </a:lnTo>
                  <a:lnTo>
                    <a:pt x="109" y="319"/>
                  </a:lnTo>
                  <a:lnTo>
                    <a:pt x="113" y="315"/>
                  </a:lnTo>
                  <a:lnTo>
                    <a:pt x="113" y="315"/>
                  </a:lnTo>
                  <a:lnTo>
                    <a:pt x="117" y="307"/>
                  </a:lnTo>
                  <a:lnTo>
                    <a:pt x="117" y="297"/>
                  </a:lnTo>
                  <a:lnTo>
                    <a:pt x="117" y="297"/>
                  </a:lnTo>
                  <a:lnTo>
                    <a:pt x="117" y="272"/>
                  </a:lnTo>
                  <a:lnTo>
                    <a:pt x="113" y="256"/>
                  </a:lnTo>
                  <a:lnTo>
                    <a:pt x="113" y="256"/>
                  </a:lnTo>
                  <a:lnTo>
                    <a:pt x="111" y="250"/>
                  </a:lnTo>
                  <a:lnTo>
                    <a:pt x="105" y="244"/>
                  </a:lnTo>
                  <a:lnTo>
                    <a:pt x="97" y="236"/>
                  </a:lnTo>
                  <a:lnTo>
                    <a:pt x="87" y="230"/>
                  </a:lnTo>
                  <a:lnTo>
                    <a:pt x="87" y="230"/>
                  </a:lnTo>
                  <a:lnTo>
                    <a:pt x="54" y="207"/>
                  </a:lnTo>
                  <a:lnTo>
                    <a:pt x="34" y="193"/>
                  </a:lnTo>
                  <a:lnTo>
                    <a:pt x="34" y="193"/>
                  </a:lnTo>
                  <a:lnTo>
                    <a:pt x="22" y="179"/>
                  </a:lnTo>
                  <a:lnTo>
                    <a:pt x="10" y="161"/>
                  </a:lnTo>
                  <a:lnTo>
                    <a:pt x="10" y="161"/>
                  </a:lnTo>
                  <a:lnTo>
                    <a:pt x="6" y="151"/>
                  </a:lnTo>
                  <a:lnTo>
                    <a:pt x="2" y="138"/>
                  </a:lnTo>
                  <a:lnTo>
                    <a:pt x="0" y="126"/>
                  </a:lnTo>
                  <a:lnTo>
                    <a:pt x="0" y="114"/>
                  </a:lnTo>
                  <a:lnTo>
                    <a:pt x="0" y="114"/>
                  </a:lnTo>
                  <a:lnTo>
                    <a:pt x="2" y="96"/>
                  </a:lnTo>
                  <a:lnTo>
                    <a:pt x="6" y="80"/>
                  </a:lnTo>
                  <a:lnTo>
                    <a:pt x="12" y="65"/>
                  </a:lnTo>
                  <a:lnTo>
                    <a:pt x="22" y="55"/>
                  </a:lnTo>
                  <a:lnTo>
                    <a:pt x="22" y="55"/>
                  </a:lnTo>
                  <a:lnTo>
                    <a:pt x="34" y="45"/>
                  </a:lnTo>
                  <a:lnTo>
                    <a:pt x="48" y="37"/>
                  </a:lnTo>
                  <a:lnTo>
                    <a:pt x="67" y="31"/>
                  </a:lnTo>
                  <a:lnTo>
                    <a:pt x="87" y="27"/>
                  </a:lnTo>
                  <a:lnTo>
                    <a:pt x="87" y="0"/>
                  </a:lnTo>
                  <a:lnTo>
                    <a:pt x="125" y="0"/>
                  </a:lnTo>
                  <a:lnTo>
                    <a:pt x="125" y="27"/>
                  </a:lnTo>
                  <a:lnTo>
                    <a:pt x="125" y="27"/>
                  </a:lnTo>
                  <a:lnTo>
                    <a:pt x="144" y="31"/>
                  </a:lnTo>
                  <a:lnTo>
                    <a:pt x="160" y="37"/>
                  </a:lnTo>
                  <a:lnTo>
                    <a:pt x="172" y="45"/>
                  </a:lnTo>
                  <a:lnTo>
                    <a:pt x="184" y="53"/>
                  </a:lnTo>
                  <a:lnTo>
                    <a:pt x="184" y="53"/>
                  </a:lnTo>
                  <a:lnTo>
                    <a:pt x="192" y="65"/>
                  </a:lnTo>
                  <a:lnTo>
                    <a:pt x="199" y="80"/>
                  </a:lnTo>
                  <a:lnTo>
                    <a:pt x="203" y="96"/>
                  </a:lnTo>
                  <a:lnTo>
                    <a:pt x="205" y="112"/>
                  </a:lnTo>
                  <a:lnTo>
                    <a:pt x="205" y="112"/>
                  </a:lnTo>
                  <a:lnTo>
                    <a:pt x="203" y="128"/>
                  </a:lnTo>
                  <a:lnTo>
                    <a:pt x="203" y="12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39" name="组 38"/>
          <p:cNvGrpSpPr/>
          <p:nvPr/>
        </p:nvGrpSpPr>
        <p:grpSpPr>
          <a:xfrm>
            <a:off x="273534" y="260272"/>
            <a:ext cx="4121594" cy="598948"/>
            <a:chOff x="273534" y="260272"/>
            <a:chExt cx="4121594" cy="598948"/>
          </a:xfrm>
        </p:grpSpPr>
        <p:sp>
          <p:nvSpPr>
            <p:cNvPr id="40" name="矩形 39"/>
            <p:cNvSpPr/>
            <p:nvPr/>
          </p:nvSpPr>
          <p:spPr>
            <a:xfrm>
              <a:off x="964268" y="362324"/>
              <a:ext cx="3430860" cy="461665"/>
            </a:xfrm>
            <a:prstGeom prst="rect">
              <a:avLst/>
            </a:prstGeom>
          </p:spPr>
          <p:txBody>
            <a:bodyPr wrap="square">
              <a:spAutoFit/>
            </a:bodyPr>
            <a:lstStyle/>
            <a:p>
              <a:r>
                <a:rPr lang="zh-CN" altLang="en-US" sz="2400" b="1" dirty="0" smtClean="0">
                  <a:solidFill>
                    <a:srgbClr val="0A4776"/>
                  </a:solidFill>
                  <a:latin typeface="微软雅黑" pitchFamily="34" charset="-122"/>
                  <a:ea typeface="微软雅黑" pitchFamily="34" charset="-122"/>
                </a:rPr>
                <a:t>结论及参考文献</a:t>
              </a:r>
              <a:endParaRPr lang="zh-CN" altLang="en-US" sz="2400" b="1" dirty="0">
                <a:solidFill>
                  <a:srgbClr val="0A4776"/>
                </a:solidFill>
                <a:latin typeface="微软雅黑" pitchFamily="34" charset="-122"/>
                <a:ea typeface="微软雅黑" pitchFamily="34" charset="-122"/>
              </a:endParaRPr>
            </a:p>
          </p:txBody>
        </p:sp>
        <p:grpSp>
          <p:nvGrpSpPr>
            <p:cNvPr id="41" name="组 40"/>
            <p:cNvGrpSpPr/>
            <p:nvPr/>
          </p:nvGrpSpPr>
          <p:grpSpPr>
            <a:xfrm>
              <a:off x="273534" y="260272"/>
              <a:ext cx="598948" cy="598948"/>
              <a:chOff x="273534" y="260272"/>
              <a:chExt cx="598948" cy="598948"/>
            </a:xfrm>
          </p:grpSpPr>
          <p:grpSp>
            <p:nvGrpSpPr>
              <p:cNvPr id="42" name="组合 8"/>
              <p:cNvGrpSpPr/>
              <p:nvPr/>
            </p:nvGrpSpPr>
            <p:grpSpPr>
              <a:xfrm>
                <a:off x="273534" y="260272"/>
                <a:ext cx="598948" cy="598948"/>
                <a:chOff x="2494238" y="1545926"/>
                <a:chExt cx="1170130" cy="1170130"/>
              </a:xfrm>
            </p:grpSpPr>
            <p:sp>
              <p:nvSpPr>
                <p:cNvPr id="44" name="椭圆 43"/>
                <p:cNvSpPr/>
                <p:nvPr/>
              </p:nvSpPr>
              <p:spPr>
                <a:xfrm>
                  <a:off x="2494238" y="1545926"/>
                  <a:ext cx="1170130" cy="1170130"/>
                </a:xfrm>
                <a:prstGeom prst="ellipse">
                  <a:avLst/>
                </a:prstGeom>
                <a:gradFill flip="none" rotWithShape="1">
                  <a:gsLst>
                    <a:gs pos="100000">
                      <a:srgbClr val="FCFCFC"/>
                    </a:gs>
                    <a:gs pos="0">
                      <a:srgbClr val="CCCCCC"/>
                    </a:gs>
                  </a:gsLst>
                  <a:lin ang="7200000" scaled="0"/>
                  <a:tileRect/>
                </a:gra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a:off x="2633023" y="1684711"/>
                  <a:ext cx="892559" cy="892559"/>
                </a:xfrm>
                <a:prstGeom prst="ellipse">
                  <a:avLst/>
                </a:prstGeom>
                <a:solidFill>
                  <a:srgbClr val="0A4776"/>
                </a:solidFill>
                <a:ln>
                  <a:noFill/>
                </a:ln>
                <a:effectLst>
                  <a:innerShdw blurRad="63500" dist="50800" dir="18900000">
                    <a:prstClr val="black">
                      <a:alpha val="34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3" name="Freeform 166"/>
              <p:cNvSpPr>
                <a:spLocks noEditPoints="1"/>
              </p:cNvSpPr>
              <p:nvPr/>
            </p:nvSpPr>
            <p:spPr bwMode="auto">
              <a:xfrm>
                <a:off x="463914" y="474209"/>
                <a:ext cx="218186" cy="171071"/>
              </a:xfrm>
              <a:custGeom>
                <a:avLst/>
                <a:gdLst/>
                <a:ahLst/>
                <a:cxnLst>
                  <a:cxn ang="0">
                    <a:pos x="45" y="14"/>
                  </a:cxn>
                  <a:cxn ang="0">
                    <a:pos x="32" y="10"/>
                  </a:cxn>
                  <a:cxn ang="0">
                    <a:pos x="18" y="14"/>
                  </a:cxn>
                  <a:cxn ang="0">
                    <a:pos x="0" y="14"/>
                  </a:cxn>
                  <a:cxn ang="0">
                    <a:pos x="64" y="14"/>
                  </a:cxn>
                  <a:cxn ang="0">
                    <a:pos x="0" y="15"/>
                  </a:cxn>
                  <a:cxn ang="0">
                    <a:pos x="18" y="20"/>
                  </a:cxn>
                  <a:cxn ang="0">
                    <a:pos x="2" y="22"/>
                  </a:cxn>
                  <a:cxn ang="0">
                    <a:pos x="9" y="35"/>
                  </a:cxn>
                  <a:cxn ang="0">
                    <a:pos x="1" y="36"/>
                  </a:cxn>
                  <a:cxn ang="0">
                    <a:pos x="0" y="28"/>
                  </a:cxn>
                  <a:cxn ang="0">
                    <a:pos x="8" y="27"/>
                  </a:cxn>
                  <a:cxn ang="0">
                    <a:pos x="9" y="35"/>
                  </a:cxn>
                  <a:cxn ang="0">
                    <a:pos x="15" y="50"/>
                  </a:cxn>
                  <a:cxn ang="0">
                    <a:pos x="7" y="49"/>
                  </a:cxn>
                  <a:cxn ang="0">
                    <a:pos x="8" y="41"/>
                  </a:cxn>
                  <a:cxn ang="0">
                    <a:pos x="16" y="42"/>
                  </a:cxn>
                  <a:cxn ang="0">
                    <a:pos x="23" y="35"/>
                  </a:cxn>
                  <a:cxn ang="0">
                    <a:pos x="15" y="36"/>
                  </a:cxn>
                  <a:cxn ang="0">
                    <a:pos x="13" y="28"/>
                  </a:cxn>
                  <a:cxn ang="0">
                    <a:pos x="21" y="27"/>
                  </a:cxn>
                  <a:cxn ang="0">
                    <a:pos x="23" y="35"/>
                  </a:cxn>
                  <a:cxn ang="0">
                    <a:pos x="28" y="50"/>
                  </a:cxn>
                  <a:cxn ang="0">
                    <a:pos x="20" y="49"/>
                  </a:cxn>
                  <a:cxn ang="0">
                    <a:pos x="21" y="41"/>
                  </a:cxn>
                  <a:cxn ang="0">
                    <a:pos x="29" y="42"/>
                  </a:cxn>
                  <a:cxn ang="0">
                    <a:pos x="36" y="35"/>
                  </a:cxn>
                  <a:cxn ang="0">
                    <a:pos x="28" y="36"/>
                  </a:cxn>
                  <a:cxn ang="0">
                    <a:pos x="27" y="28"/>
                  </a:cxn>
                  <a:cxn ang="0">
                    <a:pos x="35" y="27"/>
                  </a:cxn>
                  <a:cxn ang="0">
                    <a:pos x="36" y="35"/>
                  </a:cxn>
                  <a:cxn ang="0">
                    <a:pos x="42" y="50"/>
                  </a:cxn>
                  <a:cxn ang="0">
                    <a:pos x="34" y="49"/>
                  </a:cxn>
                  <a:cxn ang="0">
                    <a:pos x="35" y="41"/>
                  </a:cxn>
                  <a:cxn ang="0">
                    <a:pos x="43" y="42"/>
                  </a:cxn>
                  <a:cxn ang="0">
                    <a:pos x="50" y="35"/>
                  </a:cxn>
                  <a:cxn ang="0">
                    <a:pos x="42" y="36"/>
                  </a:cxn>
                  <a:cxn ang="0">
                    <a:pos x="41" y="28"/>
                  </a:cxn>
                  <a:cxn ang="0">
                    <a:pos x="49" y="27"/>
                  </a:cxn>
                  <a:cxn ang="0">
                    <a:pos x="50" y="35"/>
                  </a:cxn>
                  <a:cxn ang="0">
                    <a:pos x="61" y="22"/>
                  </a:cxn>
                  <a:cxn ang="0">
                    <a:pos x="45" y="20"/>
                  </a:cxn>
                  <a:cxn ang="0">
                    <a:pos x="64" y="15"/>
                  </a:cxn>
                  <a:cxn ang="0">
                    <a:pos x="57" y="49"/>
                  </a:cxn>
                  <a:cxn ang="0">
                    <a:pos x="49" y="50"/>
                  </a:cxn>
                  <a:cxn ang="0">
                    <a:pos x="48" y="42"/>
                  </a:cxn>
                  <a:cxn ang="0">
                    <a:pos x="56" y="41"/>
                  </a:cxn>
                  <a:cxn ang="0">
                    <a:pos x="57" y="49"/>
                  </a:cxn>
                  <a:cxn ang="0">
                    <a:pos x="63" y="36"/>
                  </a:cxn>
                  <a:cxn ang="0">
                    <a:pos x="55" y="35"/>
                  </a:cxn>
                  <a:cxn ang="0">
                    <a:pos x="56" y="27"/>
                  </a:cxn>
                  <a:cxn ang="0">
                    <a:pos x="64" y="28"/>
                  </a:cxn>
                </a:cxnLst>
                <a:rect l="0" t="0" r="r" b="b"/>
                <a:pathLst>
                  <a:path w="64" h="50">
                    <a:moveTo>
                      <a:pt x="64" y="14"/>
                    </a:moveTo>
                    <a:cubicBezTo>
                      <a:pt x="45" y="14"/>
                      <a:pt x="45" y="14"/>
                      <a:pt x="45" y="14"/>
                    </a:cubicBezTo>
                    <a:cubicBezTo>
                      <a:pt x="45" y="14"/>
                      <a:pt x="45" y="14"/>
                      <a:pt x="45" y="14"/>
                    </a:cubicBezTo>
                    <a:cubicBezTo>
                      <a:pt x="45" y="12"/>
                      <a:pt x="44" y="10"/>
                      <a:pt x="32" y="10"/>
                    </a:cubicBezTo>
                    <a:cubicBezTo>
                      <a:pt x="19" y="10"/>
                      <a:pt x="18" y="12"/>
                      <a:pt x="18" y="14"/>
                    </a:cubicBezTo>
                    <a:cubicBezTo>
                      <a:pt x="18" y="14"/>
                      <a:pt x="18" y="14"/>
                      <a:pt x="18" y="14"/>
                    </a:cubicBezTo>
                    <a:cubicBezTo>
                      <a:pt x="0" y="14"/>
                      <a:pt x="0" y="14"/>
                      <a:pt x="0" y="14"/>
                    </a:cubicBezTo>
                    <a:cubicBezTo>
                      <a:pt x="0" y="14"/>
                      <a:pt x="0" y="14"/>
                      <a:pt x="0" y="14"/>
                    </a:cubicBezTo>
                    <a:cubicBezTo>
                      <a:pt x="0" y="11"/>
                      <a:pt x="4" y="0"/>
                      <a:pt x="32" y="0"/>
                    </a:cubicBezTo>
                    <a:cubicBezTo>
                      <a:pt x="59" y="0"/>
                      <a:pt x="64" y="11"/>
                      <a:pt x="64" y="14"/>
                    </a:cubicBezTo>
                    <a:close/>
                    <a:moveTo>
                      <a:pt x="0" y="20"/>
                    </a:moveTo>
                    <a:cubicBezTo>
                      <a:pt x="0" y="15"/>
                      <a:pt x="0" y="15"/>
                      <a:pt x="0" y="15"/>
                    </a:cubicBezTo>
                    <a:cubicBezTo>
                      <a:pt x="18" y="15"/>
                      <a:pt x="18" y="15"/>
                      <a:pt x="18" y="15"/>
                    </a:cubicBezTo>
                    <a:cubicBezTo>
                      <a:pt x="18" y="20"/>
                      <a:pt x="18" y="20"/>
                      <a:pt x="18" y="20"/>
                    </a:cubicBezTo>
                    <a:cubicBezTo>
                      <a:pt x="18" y="21"/>
                      <a:pt x="17" y="22"/>
                      <a:pt x="16" y="22"/>
                    </a:cubicBezTo>
                    <a:cubicBezTo>
                      <a:pt x="2" y="22"/>
                      <a:pt x="2" y="22"/>
                      <a:pt x="2" y="22"/>
                    </a:cubicBezTo>
                    <a:cubicBezTo>
                      <a:pt x="1" y="22"/>
                      <a:pt x="0" y="21"/>
                      <a:pt x="0" y="20"/>
                    </a:cubicBezTo>
                    <a:close/>
                    <a:moveTo>
                      <a:pt x="9" y="35"/>
                    </a:moveTo>
                    <a:cubicBezTo>
                      <a:pt x="9" y="36"/>
                      <a:pt x="8" y="36"/>
                      <a:pt x="8" y="36"/>
                    </a:cubicBezTo>
                    <a:cubicBezTo>
                      <a:pt x="1" y="36"/>
                      <a:pt x="1" y="36"/>
                      <a:pt x="1" y="36"/>
                    </a:cubicBezTo>
                    <a:cubicBezTo>
                      <a:pt x="0" y="36"/>
                      <a:pt x="0" y="36"/>
                      <a:pt x="0" y="35"/>
                    </a:cubicBezTo>
                    <a:cubicBezTo>
                      <a:pt x="0" y="28"/>
                      <a:pt x="0" y="28"/>
                      <a:pt x="0" y="28"/>
                    </a:cubicBezTo>
                    <a:cubicBezTo>
                      <a:pt x="0" y="27"/>
                      <a:pt x="0" y="27"/>
                      <a:pt x="1" y="27"/>
                    </a:cubicBezTo>
                    <a:cubicBezTo>
                      <a:pt x="8" y="27"/>
                      <a:pt x="8" y="27"/>
                      <a:pt x="8" y="27"/>
                    </a:cubicBezTo>
                    <a:cubicBezTo>
                      <a:pt x="8" y="27"/>
                      <a:pt x="9" y="27"/>
                      <a:pt x="9" y="28"/>
                    </a:cubicBezTo>
                    <a:lnTo>
                      <a:pt x="9" y="35"/>
                    </a:lnTo>
                    <a:close/>
                    <a:moveTo>
                      <a:pt x="16" y="49"/>
                    </a:moveTo>
                    <a:cubicBezTo>
                      <a:pt x="16" y="49"/>
                      <a:pt x="15" y="50"/>
                      <a:pt x="15" y="50"/>
                    </a:cubicBezTo>
                    <a:cubicBezTo>
                      <a:pt x="8" y="50"/>
                      <a:pt x="8" y="50"/>
                      <a:pt x="8" y="50"/>
                    </a:cubicBezTo>
                    <a:cubicBezTo>
                      <a:pt x="7" y="50"/>
                      <a:pt x="7" y="49"/>
                      <a:pt x="7" y="49"/>
                    </a:cubicBezTo>
                    <a:cubicBezTo>
                      <a:pt x="7" y="42"/>
                      <a:pt x="7" y="42"/>
                      <a:pt x="7" y="42"/>
                    </a:cubicBezTo>
                    <a:cubicBezTo>
                      <a:pt x="7" y="41"/>
                      <a:pt x="7" y="41"/>
                      <a:pt x="8" y="41"/>
                    </a:cubicBezTo>
                    <a:cubicBezTo>
                      <a:pt x="15" y="41"/>
                      <a:pt x="15" y="41"/>
                      <a:pt x="15" y="41"/>
                    </a:cubicBezTo>
                    <a:cubicBezTo>
                      <a:pt x="15" y="41"/>
                      <a:pt x="16" y="41"/>
                      <a:pt x="16" y="42"/>
                    </a:cubicBezTo>
                    <a:lnTo>
                      <a:pt x="16" y="49"/>
                    </a:lnTo>
                    <a:close/>
                    <a:moveTo>
                      <a:pt x="23" y="35"/>
                    </a:moveTo>
                    <a:cubicBezTo>
                      <a:pt x="23" y="36"/>
                      <a:pt x="22" y="36"/>
                      <a:pt x="21" y="36"/>
                    </a:cubicBezTo>
                    <a:cubicBezTo>
                      <a:pt x="15" y="36"/>
                      <a:pt x="15" y="36"/>
                      <a:pt x="15" y="36"/>
                    </a:cubicBezTo>
                    <a:cubicBezTo>
                      <a:pt x="14" y="36"/>
                      <a:pt x="13" y="36"/>
                      <a:pt x="13" y="35"/>
                    </a:cubicBezTo>
                    <a:cubicBezTo>
                      <a:pt x="13" y="28"/>
                      <a:pt x="13" y="28"/>
                      <a:pt x="13" y="28"/>
                    </a:cubicBezTo>
                    <a:cubicBezTo>
                      <a:pt x="13" y="27"/>
                      <a:pt x="14" y="27"/>
                      <a:pt x="15" y="27"/>
                    </a:cubicBezTo>
                    <a:cubicBezTo>
                      <a:pt x="21" y="27"/>
                      <a:pt x="21" y="27"/>
                      <a:pt x="21" y="27"/>
                    </a:cubicBezTo>
                    <a:cubicBezTo>
                      <a:pt x="22" y="27"/>
                      <a:pt x="23" y="27"/>
                      <a:pt x="23" y="28"/>
                    </a:cubicBezTo>
                    <a:lnTo>
                      <a:pt x="23" y="35"/>
                    </a:lnTo>
                    <a:close/>
                    <a:moveTo>
                      <a:pt x="29" y="49"/>
                    </a:moveTo>
                    <a:cubicBezTo>
                      <a:pt x="29" y="49"/>
                      <a:pt x="29" y="50"/>
                      <a:pt x="28" y="50"/>
                    </a:cubicBezTo>
                    <a:cubicBezTo>
                      <a:pt x="21" y="50"/>
                      <a:pt x="21" y="50"/>
                      <a:pt x="21" y="50"/>
                    </a:cubicBezTo>
                    <a:cubicBezTo>
                      <a:pt x="21" y="50"/>
                      <a:pt x="20" y="49"/>
                      <a:pt x="20" y="49"/>
                    </a:cubicBezTo>
                    <a:cubicBezTo>
                      <a:pt x="20" y="42"/>
                      <a:pt x="20" y="42"/>
                      <a:pt x="20" y="42"/>
                    </a:cubicBezTo>
                    <a:cubicBezTo>
                      <a:pt x="20" y="41"/>
                      <a:pt x="21" y="41"/>
                      <a:pt x="21" y="41"/>
                    </a:cubicBezTo>
                    <a:cubicBezTo>
                      <a:pt x="28" y="41"/>
                      <a:pt x="28" y="41"/>
                      <a:pt x="28" y="41"/>
                    </a:cubicBezTo>
                    <a:cubicBezTo>
                      <a:pt x="29" y="41"/>
                      <a:pt x="29" y="41"/>
                      <a:pt x="29" y="42"/>
                    </a:cubicBezTo>
                    <a:lnTo>
                      <a:pt x="29" y="49"/>
                    </a:lnTo>
                    <a:close/>
                    <a:moveTo>
                      <a:pt x="36" y="35"/>
                    </a:moveTo>
                    <a:cubicBezTo>
                      <a:pt x="36" y="36"/>
                      <a:pt x="36" y="36"/>
                      <a:pt x="35" y="36"/>
                    </a:cubicBezTo>
                    <a:cubicBezTo>
                      <a:pt x="28" y="36"/>
                      <a:pt x="28" y="36"/>
                      <a:pt x="28" y="36"/>
                    </a:cubicBezTo>
                    <a:cubicBezTo>
                      <a:pt x="28" y="36"/>
                      <a:pt x="27" y="36"/>
                      <a:pt x="27" y="35"/>
                    </a:cubicBezTo>
                    <a:cubicBezTo>
                      <a:pt x="27" y="28"/>
                      <a:pt x="27" y="28"/>
                      <a:pt x="27" y="28"/>
                    </a:cubicBezTo>
                    <a:cubicBezTo>
                      <a:pt x="27" y="27"/>
                      <a:pt x="28" y="27"/>
                      <a:pt x="28" y="27"/>
                    </a:cubicBezTo>
                    <a:cubicBezTo>
                      <a:pt x="35" y="27"/>
                      <a:pt x="35" y="27"/>
                      <a:pt x="35" y="27"/>
                    </a:cubicBezTo>
                    <a:cubicBezTo>
                      <a:pt x="36" y="27"/>
                      <a:pt x="36" y="27"/>
                      <a:pt x="36" y="28"/>
                    </a:cubicBezTo>
                    <a:lnTo>
                      <a:pt x="36" y="35"/>
                    </a:lnTo>
                    <a:close/>
                    <a:moveTo>
                      <a:pt x="43" y="49"/>
                    </a:moveTo>
                    <a:cubicBezTo>
                      <a:pt x="43" y="49"/>
                      <a:pt x="43" y="50"/>
                      <a:pt x="42" y="50"/>
                    </a:cubicBezTo>
                    <a:cubicBezTo>
                      <a:pt x="35" y="50"/>
                      <a:pt x="35" y="50"/>
                      <a:pt x="35" y="50"/>
                    </a:cubicBezTo>
                    <a:cubicBezTo>
                      <a:pt x="35" y="50"/>
                      <a:pt x="34" y="49"/>
                      <a:pt x="34" y="49"/>
                    </a:cubicBezTo>
                    <a:cubicBezTo>
                      <a:pt x="34" y="42"/>
                      <a:pt x="34" y="42"/>
                      <a:pt x="34" y="42"/>
                    </a:cubicBezTo>
                    <a:cubicBezTo>
                      <a:pt x="34" y="41"/>
                      <a:pt x="35" y="41"/>
                      <a:pt x="35" y="41"/>
                    </a:cubicBezTo>
                    <a:cubicBezTo>
                      <a:pt x="42" y="41"/>
                      <a:pt x="42" y="41"/>
                      <a:pt x="42" y="41"/>
                    </a:cubicBezTo>
                    <a:cubicBezTo>
                      <a:pt x="43" y="41"/>
                      <a:pt x="43" y="41"/>
                      <a:pt x="43" y="42"/>
                    </a:cubicBezTo>
                    <a:lnTo>
                      <a:pt x="43" y="49"/>
                    </a:lnTo>
                    <a:close/>
                    <a:moveTo>
                      <a:pt x="50" y="35"/>
                    </a:moveTo>
                    <a:cubicBezTo>
                      <a:pt x="50" y="36"/>
                      <a:pt x="50" y="36"/>
                      <a:pt x="49" y="36"/>
                    </a:cubicBezTo>
                    <a:cubicBezTo>
                      <a:pt x="42" y="36"/>
                      <a:pt x="42" y="36"/>
                      <a:pt x="42" y="36"/>
                    </a:cubicBezTo>
                    <a:cubicBezTo>
                      <a:pt x="41" y="36"/>
                      <a:pt x="41" y="36"/>
                      <a:pt x="41" y="35"/>
                    </a:cubicBezTo>
                    <a:cubicBezTo>
                      <a:pt x="41" y="28"/>
                      <a:pt x="41" y="28"/>
                      <a:pt x="41" y="28"/>
                    </a:cubicBezTo>
                    <a:cubicBezTo>
                      <a:pt x="41" y="27"/>
                      <a:pt x="41" y="27"/>
                      <a:pt x="42" y="27"/>
                    </a:cubicBezTo>
                    <a:cubicBezTo>
                      <a:pt x="49" y="27"/>
                      <a:pt x="49" y="27"/>
                      <a:pt x="49" y="27"/>
                    </a:cubicBezTo>
                    <a:cubicBezTo>
                      <a:pt x="50" y="27"/>
                      <a:pt x="50" y="27"/>
                      <a:pt x="50" y="28"/>
                    </a:cubicBezTo>
                    <a:lnTo>
                      <a:pt x="50" y="35"/>
                    </a:lnTo>
                    <a:close/>
                    <a:moveTo>
                      <a:pt x="64" y="20"/>
                    </a:moveTo>
                    <a:cubicBezTo>
                      <a:pt x="64" y="21"/>
                      <a:pt x="63" y="22"/>
                      <a:pt x="61" y="22"/>
                    </a:cubicBezTo>
                    <a:cubicBezTo>
                      <a:pt x="48" y="22"/>
                      <a:pt x="48" y="22"/>
                      <a:pt x="48" y="22"/>
                    </a:cubicBezTo>
                    <a:cubicBezTo>
                      <a:pt x="46" y="22"/>
                      <a:pt x="45" y="21"/>
                      <a:pt x="45" y="20"/>
                    </a:cubicBezTo>
                    <a:cubicBezTo>
                      <a:pt x="45" y="15"/>
                      <a:pt x="45" y="15"/>
                      <a:pt x="45" y="15"/>
                    </a:cubicBezTo>
                    <a:cubicBezTo>
                      <a:pt x="64" y="15"/>
                      <a:pt x="64" y="15"/>
                      <a:pt x="64" y="15"/>
                    </a:cubicBezTo>
                    <a:lnTo>
                      <a:pt x="64" y="20"/>
                    </a:lnTo>
                    <a:close/>
                    <a:moveTo>
                      <a:pt x="57" y="49"/>
                    </a:moveTo>
                    <a:cubicBezTo>
                      <a:pt x="57" y="49"/>
                      <a:pt x="56" y="50"/>
                      <a:pt x="56" y="50"/>
                    </a:cubicBezTo>
                    <a:cubicBezTo>
                      <a:pt x="49" y="50"/>
                      <a:pt x="49" y="50"/>
                      <a:pt x="49" y="50"/>
                    </a:cubicBezTo>
                    <a:cubicBezTo>
                      <a:pt x="48" y="50"/>
                      <a:pt x="48" y="49"/>
                      <a:pt x="48" y="49"/>
                    </a:cubicBezTo>
                    <a:cubicBezTo>
                      <a:pt x="48" y="42"/>
                      <a:pt x="48" y="42"/>
                      <a:pt x="48" y="42"/>
                    </a:cubicBezTo>
                    <a:cubicBezTo>
                      <a:pt x="48" y="41"/>
                      <a:pt x="48" y="41"/>
                      <a:pt x="49" y="41"/>
                    </a:cubicBezTo>
                    <a:cubicBezTo>
                      <a:pt x="56" y="41"/>
                      <a:pt x="56" y="41"/>
                      <a:pt x="56" y="41"/>
                    </a:cubicBezTo>
                    <a:cubicBezTo>
                      <a:pt x="56" y="41"/>
                      <a:pt x="57" y="41"/>
                      <a:pt x="57" y="42"/>
                    </a:cubicBezTo>
                    <a:lnTo>
                      <a:pt x="57" y="49"/>
                    </a:lnTo>
                    <a:close/>
                    <a:moveTo>
                      <a:pt x="64" y="35"/>
                    </a:moveTo>
                    <a:cubicBezTo>
                      <a:pt x="64" y="36"/>
                      <a:pt x="63" y="36"/>
                      <a:pt x="63" y="36"/>
                    </a:cubicBezTo>
                    <a:cubicBezTo>
                      <a:pt x="56" y="36"/>
                      <a:pt x="56" y="36"/>
                      <a:pt x="56" y="36"/>
                    </a:cubicBezTo>
                    <a:cubicBezTo>
                      <a:pt x="55" y="36"/>
                      <a:pt x="55" y="36"/>
                      <a:pt x="55" y="35"/>
                    </a:cubicBezTo>
                    <a:cubicBezTo>
                      <a:pt x="55" y="28"/>
                      <a:pt x="55" y="28"/>
                      <a:pt x="55" y="28"/>
                    </a:cubicBezTo>
                    <a:cubicBezTo>
                      <a:pt x="55" y="27"/>
                      <a:pt x="55" y="27"/>
                      <a:pt x="56" y="27"/>
                    </a:cubicBezTo>
                    <a:cubicBezTo>
                      <a:pt x="63" y="27"/>
                      <a:pt x="63" y="27"/>
                      <a:pt x="63" y="27"/>
                    </a:cubicBezTo>
                    <a:cubicBezTo>
                      <a:pt x="63" y="27"/>
                      <a:pt x="64" y="27"/>
                      <a:pt x="64" y="28"/>
                    </a:cubicBezTo>
                    <a:lnTo>
                      <a:pt x="64" y="35"/>
                    </a:lnTo>
                    <a:close/>
                  </a:path>
                </a:pathLst>
              </a:custGeom>
              <a:solidFill>
                <a:schemeClr val="bg1"/>
              </a:solidFill>
              <a:ln w="9525">
                <a:noFill/>
                <a:round/>
                <a:headEnd/>
                <a:tailEnd/>
              </a:ln>
            </p:spPr>
            <p:txBody>
              <a:bodyPr vert="horz" wrap="square" lIns="124358" tIns="62179" rIns="124358" bIns="62179" numCol="1" anchor="t" anchorCtr="0" compatLnSpc="1">
                <a:prstTxWarp prst="textNoShape">
                  <a:avLst/>
                </a:prstTxWarp>
              </a:bodyPr>
              <a:lstStyle/>
              <a:p>
                <a:endParaRPr lang="en-US"/>
              </a:p>
            </p:txBody>
          </p:sp>
        </p:grpSp>
      </p:grpSp>
      <p:pic>
        <p:nvPicPr>
          <p:cNvPr id="46" name="图片 4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78200" y="151827"/>
            <a:ext cx="1804473" cy="460907"/>
          </a:xfrm>
          <a:prstGeom prst="rect">
            <a:avLst/>
          </a:prstGeom>
        </p:spPr>
      </p:pic>
    </p:spTree>
    <p:extLst>
      <p:ext uri="{BB962C8B-B14F-4D97-AF65-F5344CB8AC3E}">
        <p14:creationId xmlns:p14="http://schemas.microsoft.com/office/powerpoint/2010/main" val="360761054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9144000" cy="5143500"/>
          </a:xfrm>
          <a:prstGeom prst="rect">
            <a:avLst/>
          </a:prstGeom>
          <a:gradFill flip="none" rotWithShape="1">
            <a:gsLst>
              <a:gs pos="0">
                <a:schemeClr val="bg1"/>
              </a:gs>
              <a:gs pos="50000">
                <a:schemeClr val="bg1">
                  <a:lumMod val="95000"/>
                </a:schemeClr>
              </a:gs>
              <a:gs pos="100000">
                <a:schemeClr val="bg1">
                  <a:lumMod val="8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spcCol="0" rtlCol="0" anchor="ctr"/>
          <a:lstStyle/>
          <a:p>
            <a:pPr algn="ctr"/>
            <a:endParaRPr lang="zh-CN" altLang="en-US"/>
          </a:p>
        </p:txBody>
      </p:sp>
      <p:pic>
        <p:nvPicPr>
          <p:cNvPr id="5" name="Picture 2" descr="F:\案例二\394\1.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9919" t="31282" r="51052" b="31477"/>
          <a:stretch/>
        </p:blipFill>
        <p:spPr bwMode="auto">
          <a:xfrm rot="21214532" flipH="1">
            <a:off x="-435985" y="-197304"/>
            <a:ext cx="2442770" cy="1580922"/>
          </a:xfrm>
          <a:prstGeom prst="rect">
            <a:avLst/>
          </a:prstGeom>
          <a:noFill/>
          <a:effectLst>
            <a:outerShdw blurRad="342900" dist="1397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5" name="Picture 2" descr="F:\案例二\394\1.png"/>
          <p:cNvPicPr preferRelativeResize="0">
            <a:picLocks noChangeArrowheads="1"/>
          </p:cNvPicPr>
          <p:nvPr/>
        </p:nvPicPr>
        <p:blipFill rotWithShape="1">
          <a:blip r:embed="rId3" cstate="print">
            <a:extLst>
              <a:ext uri="{28A0092B-C50C-407E-A947-70E740481C1C}">
                <a14:useLocalDpi xmlns:a14="http://schemas.microsoft.com/office/drawing/2010/main" val="0"/>
              </a:ext>
            </a:extLst>
          </a:blip>
          <a:srcRect l="414" t="29347" r="41232" b="70030"/>
          <a:stretch/>
        </p:blipFill>
        <p:spPr bwMode="auto">
          <a:xfrm>
            <a:off x="0" y="5107500"/>
            <a:ext cx="9144000" cy="54000"/>
          </a:xfrm>
          <a:prstGeom prst="rect">
            <a:avLst/>
          </a:prstGeom>
          <a:noFill/>
          <a:effectLst>
            <a:outerShdw blurRad="342900" dist="139700" dir="12060000" sx="102000" sy="102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6" name="Picture 4" descr="G:\稻壳儿\5\miracomunicazione\shadow3.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V="1">
            <a:off x="0" y="4733924"/>
            <a:ext cx="9144000" cy="373574"/>
          </a:xfrm>
          <a:prstGeom prst="rect">
            <a:avLst/>
          </a:prstGeom>
          <a:noFill/>
          <a:extLst>
            <a:ext uri="{909E8E84-426E-40DD-AFC4-6F175D3DCCD1}">
              <a14:hiddenFill xmlns:a14="http://schemas.microsoft.com/office/drawing/2010/main">
                <a:solidFill>
                  <a:srgbClr val="FFFFFF"/>
                </a:solidFill>
              </a14:hiddenFill>
            </a:ext>
          </a:extLst>
        </p:spPr>
      </p:pic>
      <p:sp>
        <p:nvSpPr>
          <p:cNvPr id="62" name="椭圆 61"/>
          <p:cNvSpPr/>
          <p:nvPr/>
        </p:nvSpPr>
        <p:spPr>
          <a:xfrm>
            <a:off x="4267151" y="2793671"/>
            <a:ext cx="478733" cy="478733"/>
          </a:xfrm>
          <a:prstGeom prst="ellipse">
            <a:avLst/>
          </a:prstGeom>
          <a:gradFill flip="none" rotWithShape="1">
            <a:gsLst>
              <a:gs pos="100000">
                <a:srgbClr val="FCFCFC"/>
              </a:gs>
              <a:gs pos="0">
                <a:srgbClr val="CCCCCC"/>
              </a:gs>
            </a:gsLst>
            <a:lin ang="7200000" scaled="0"/>
            <a:tileRect/>
          </a:gra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b="1">
              <a:solidFill>
                <a:schemeClr val="bg1"/>
              </a:solidFill>
              <a:effectLst>
                <a:outerShdw blurRad="38100" dist="38100" dir="2700000" algn="tl">
                  <a:srgbClr val="000000">
                    <a:alpha val="43137"/>
                  </a:srgbClr>
                </a:outerShdw>
              </a:effectLst>
            </a:endParaRPr>
          </a:p>
        </p:txBody>
      </p:sp>
      <p:sp>
        <p:nvSpPr>
          <p:cNvPr id="63" name="椭圆 62"/>
          <p:cNvSpPr/>
          <p:nvPr/>
        </p:nvSpPr>
        <p:spPr>
          <a:xfrm>
            <a:off x="4267151" y="3651261"/>
            <a:ext cx="478733" cy="478733"/>
          </a:xfrm>
          <a:prstGeom prst="ellipse">
            <a:avLst/>
          </a:prstGeom>
          <a:gradFill flip="none" rotWithShape="1">
            <a:gsLst>
              <a:gs pos="100000">
                <a:srgbClr val="FCFCFC"/>
              </a:gs>
              <a:gs pos="0">
                <a:srgbClr val="CCCCCC"/>
              </a:gs>
            </a:gsLst>
            <a:lin ang="7200000" scaled="0"/>
            <a:tileRect/>
          </a:gra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b="1">
              <a:solidFill>
                <a:schemeClr val="bg1"/>
              </a:solidFill>
              <a:effectLst>
                <a:outerShdw blurRad="38100" dist="38100" dir="2700000" algn="tl">
                  <a:srgbClr val="000000">
                    <a:alpha val="43137"/>
                  </a:srgbClr>
                </a:outerShdw>
              </a:effectLst>
            </a:endParaRPr>
          </a:p>
        </p:txBody>
      </p:sp>
      <p:sp>
        <p:nvSpPr>
          <p:cNvPr id="64" name="椭圆 63"/>
          <p:cNvSpPr/>
          <p:nvPr/>
        </p:nvSpPr>
        <p:spPr>
          <a:xfrm>
            <a:off x="6173123" y="2793671"/>
            <a:ext cx="478733" cy="478733"/>
          </a:xfrm>
          <a:prstGeom prst="ellipse">
            <a:avLst/>
          </a:prstGeom>
          <a:gradFill flip="none" rotWithShape="1">
            <a:gsLst>
              <a:gs pos="100000">
                <a:srgbClr val="FCFCFC"/>
              </a:gs>
              <a:gs pos="0">
                <a:srgbClr val="CCCCCC"/>
              </a:gs>
            </a:gsLst>
            <a:lin ang="7200000" scaled="0"/>
            <a:tileRect/>
          </a:gra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b="1">
              <a:solidFill>
                <a:schemeClr val="bg1"/>
              </a:solidFill>
              <a:effectLst>
                <a:outerShdw blurRad="38100" dist="38100" dir="2700000" algn="tl">
                  <a:srgbClr val="000000">
                    <a:alpha val="43137"/>
                  </a:srgbClr>
                </a:outerShdw>
              </a:effectLst>
            </a:endParaRPr>
          </a:p>
        </p:txBody>
      </p:sp>
      <p:sp>
        <p:nvSpPr>
          <p:cNvPr id="65" name="椭圆 64"/>
          <p:cNvSpPr/>
          <p:nvPr/>
        </p:nvSpPr>
        <p:spPr>
          <a:xfrm>
            <a:off x="6173123" y="3651261"/>
            <a:ext cx="478733" cy="478733"/>
          </a:xfrm>
          <a:prstGeom prst="ellipse">
            <a:avLst/>
          </a:prstGeom>
          <a:gradFill flip="none" rotWithShape="1">
            <a:gsLst>
              <a:gs pos="100000">
                <a:srgbClr val="FCFCFC"/>
              </a:gs>
              <a:gs pos="0">
                <a:srgbClr val="CCCCCC"/>
              </a:gs>
            </a:gsLst>
            <a:lin ang="7200000" scaled="0"/>
            <a:tileRect/>
          </a:gra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b="1">
              <a:solidFill>
                <a:schemeClr val="bg1"/>
              </a:solidFill>
              <a:effectLst>
                <a:outerShdw blurRad="38100" dist="38100" dir="2700000" algn="tl">
                  <a:srgbClr val="000000">
                    <a:alpha val="43137"/>
                  </a:srgbClr>
                </a:outerShdw>
              </a:effectLst>
            </a:endParaRPr>
          </a:p>
        </p:txBody>
      </p:sp>
      <p:grpSp>
        <p:nvGrpSpPr>
          <p:cNvPr id="66" name="Group 20"/>
          <p:cNvGrpSpPr/>
          <p:nvPr/>
        </p:nvGrpSpPr>
        <p:grpSpPr>
          <a:xfrm>
            <a:off x="1249626" y="1856558"/>
            <a:ext cx="1515292" cy="326571"/>
            <a:chOff x="1666168" y="2475411"/>
            <a:chExt cx="2020389" cy="435428"/>
          </a:xfrm>
        </p:grpSpPr>
        <p:sp>
          <p:nvSpPr>
            <p:cNvPr id="67" name="Rounded Rectangle 21"/>
            <p:cNvSpPr/>
            <p:nvPr/>
          </p:nvSpPr>
          <p:spPr>
            <a:xfrm>
              <a:off x="1666168" y="2475411"/>
              <a:ext cx="2020389" cy="435428"/>
            </a:xfrm>
            <a:prstGeom prst="roundRect">
              <a:avLst>
                <a:gd name="adj" fmla="val 50000"/>
              </a:avLst>
            </a:prstGeom>
            <a:solidFill>
              <a:srgbClr val="0A47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38"/>
              <a:endParaRPr lang="id-ID" sz="1400">
                <a:solidFill>
                  <a:srgbClr val="FFFFFF"/>
                </a:solidFill>
              </a:endParaRPr>
            </a:p>
          </p:txBody>
        </p:sp>
        <p:sp>
          <p:nvSpPr>
            <p:cNvPr id="69" name="Oval 22"/>
            <p:cNvSpPr/>
            <p:nvPr/>
          </p:nvSpPr>
          <p:spPr>
            <a:xfrm>
              <a:off x="1800958" y="2604968"/>
              <a:ext cx="176314" cy="17631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38"/>
              <a:endParaRPr lang="id-ID" sz="1400">
                <a:solidFill>
                  <a:srgbClr val="FFFFFF"/>
                </a:solidFill>
              </a:endParaRPr>
            </a:p>
          </p:txBody>
        </p:sp>
      </p:grpSp>
      <p:grpSp>
        <p:nvGrpSpPr>
          <p:cNvPr id="70" name="Group 23"/>
          <p:cNvGrpSpPr/>
          <p:nvPr/>
        </p:nvGrpSpPr>
        <p:grpSpPr>
          <a:xfrm>
            <a:off x="2438349" y="1856558"/>
            <a:ext cx="1241623" cy="326571"/>
            <a:chOff x="3251130" y="2475411"/>
            <a:chExt cx="1655497" cy="435428"/>
          </a:xfrm>
        </p:grpSpPr>
        <p:sp>
          <p:nvSpPr>
            <p:cNvPr id="71" name="Rounded Rectangle 24"/>
            <p:cNvSpPr/>
            <p:nvPr/>
          </p:nvSpPr>
          <p:spPr>
            <a:xfrm>
              <a:off x="3251130" y="2475411"/>
              <a:ext cx="1655497" cy="435428"/>
            </a:xfrm>
            <a:prstGeom prst="roundRect">
              <a:avLst>
                <a:gd name="adj" fmla="val 50000"/>
              </a:avLst>
            </a:prstGeom>
            <a:solidFill>
              <a:srgbClr val="0576BD">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38"/>
              <a:endParaRPr lang="id-ID" sz="1400">
                <a:solidFill>
                  <a:srgbClr val="FFFFFF"/>
                </a:solidFill>
              </a:endParaRPr>
            </a:p>
          </p:txBody>
        </p:sp>
        <p:sp>
          <p:nvSpPr>
            <p:cNvPr id="72" name="Oval 25"/>
            <p:cNvSpPr/>
            <p:nvPr/>
          </p:nvSpPr>
          <p:spPr>
            <a:xfrm>
              <a:off x="3380686" y="2604968"/>
              <a:ext cx="176314" cy="17631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38"/>
              <a:endParaRPr lang="id-ID" sz="1400">
                <a:solidFill>
                  <a:srgbClr val="FFFFFF"/>
                </a:solidFill>
              </a:endParaRPr>
            </a:p>
          </p:txBody>
        </p:sp>
      </p:grpSp>
      <p:grpSp>
        <p:nvGrpSpPr>
          <p:cNvPr id="73" name="Group 26"/>
          <p:cNvGrpSpPr/>
          <p:nvPr/>
        </p:nvGrpSpPr>
        <p:grpSpPr>
          <a:xfrm>
            <a:off x="3350786" y="1856558"/>
            <a:ext cx="3449574" cy="326571"/>
            <a:chOff x="4467715" y="2475411"/>
            <a:chExt cx="4599432" cy="435428"/>
          </a:xfrm>
        </p:grpSpPr>
        <p:sp>
          <p:nvSpPr>
            <p:cNvPr id="74" name="Rounded Rectangle 27"/>
            <p:cNvSpPr/>
            <p:nvPr/>
          </p:nvSpPr>
          <p:spPr>
            <a:xfrm>
              <a:off x="4467715" y="2475411"/>
              <a:ext cx="4599432" cy="435428"/>
            </a:xfrm>
            <a:prstGeom prst="roundRect">
              <a:avLst>
                <a:gd name="adj" fmla="val 50000"/>
              </a:avLst>
            </a:prstGeom>
            <a:solidFill>
              <a:srgbClr val="0A477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38"/>
              <a:endParaRPr lang="id-ID" sz="1400">
                <a:solidFill>
                  <a:srgbClr val="FFFFFF"/>
                </a:solidFill>
              </a:endParaRPr>
            </a:p>
          </p:txBody>
        </p:sp>
        <p:sp>
          <p:nvSpPr>
            <p:cNvPr id="75" name="Oval 28"/>
            <p:cNvSpPr/>
            <p:nvPr/>
          </p:nvSpPr>
          <p:spPr>
            <a:xfrm>
              <a:off x="4592516" y="2604968"/>
              <a:ext cx="176314" cy="17631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38"/>
              <a:endParaRPr lang="id-ID" sz="1400">
                <a:solidFill>
                  <a:srgbClr val="FFFFFF"/>
                </a:solidFill>
              </a:endParaRPr>
            </a:p>
          </p:txBody>
        </p:sp>
      </p:grpSp>
      <p:grpSp>
        <p:nvGrpSpPr>
          <p:cNvPr id="76" name="Group 29"/>
          <p:cNvGrpSpPr/>
          <p:nvPr/>
        </p:nvGrpSpPr>
        <p:grpSpPr>
          <a:xfrm>
            <a:off x="6465302" y="1856558"/>
            <a:ext cx="1418622" cy="326571"/>
            <a:chOff x="8620403" y="2475411"/>
            <a:chExt cx="1891496" cy="435428"/>
          </a:xfrm>
        </p:grpSpPr>
        <p:sp>
          <p:nvSpPr>
            <p:cNvPr id="105" name="Rounded Rectangle 30"/>
            <p:cNvSpPr/>
            <p:nvPr/>
          </p:nvSpPr>
          <p:spPr>
            <a:xfrm>
              <a:off x="8620403" y="2475411"/>
              <a:ext cx="1891496" cy="435428"/>
            </a:xfrm>
            <a:prstGeom prst="roundRect">
              <a:avLst>
                <a:gd name="adj" fmla="val 50000"/>
              </a:avLst>
            </a:prstGeom>
            <a:solidFill>
              <a:srgbClr val="0576BD">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38"/>
              <a:endParaRPr lang="id-ID" sz="1400">
                <a:solidFill>
                  <a:srgbClr val="FFFFFF"/>
                </a:solidFill>
              </a:endParaRPr>
            </a:p>
          </p:txBody>
        </p:sp>
        <p:sp>
          <p:nvSpPr>
            <p:cNvPr id="106" name="Oval 31"/>
            <p:cNvSpPr/>
            <p:nvPr/>
          </p:nvSpPr>
          <p:spPr>
            <a:xfrm>
              <a:off x="8749959" y="2604968"/>
              <a:ext cx="176314" cy="17631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38"/>
              <a:endParaRPr lang="id-ID" sz="1400">
                <a:solidFill>
                  <a:srgbClr val="FFFFFF"/>
                </a:solidFill>
              </a:endParaRPr>
            </a:p>
          </p:txBody>
        </p:sp>
      </p:grpSp>
      <p:sp>
        <p:nvSpPr>
          <p:cNvPr id="107" name="Teardrop 37"/>
          <p:cNvSpPr/>
          <p:nvPr/>
        </p:nvSpPr>
        <p:spPr>
          <a:xfrm rot="8100000">
            <a:off x="2421776" y="1337958"/>
            <a:ext cx="359715" cy="359714"/>
          </a:xfrm>
          <a:prstGeom prst="teardrop">
            <a:avLst>
              <a:gd name="adj" fmla="val 98912"/>
            </a:avLst>
          </a:prstGeom>
          <a:solidFill>
            <a:srgbClr val="0A47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38"/>
            <a:endParaRPr lang="id-ID" sz="1400">
              <a:solidFill>
                <a:srgbClr val="FFFFFF"/>
              </a:solidFill>
            </a:endParaRPr>
          </a:p>
        </p:txBody>
      </p:sp>
      <p:sp>
        <p:nvSpPr>
          <p:cNvPr id="108" name="Teardrop 44"/>
          <p:cNvSpPr/>
          <p:nvPr/>
        </p:nvSpPr>
        <p:spPr>
          <a:xfrm rot="8100000">
            <a:off x="3330647" y="1337958"/>
            <a:ext cx="359715" cy="359714"/>
          </a:xfrm>
          <a:prstGeom prst="teardrop">
            <a:avLst>
              <a:gd name="adj" fmla="val 98912"/>
            </a:avLst>
          </a:prstGeom>
          <a:solidFill>
            <a:srgbClr val="0576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38"/>
            <a:endParaRPr lang="id-ID" sz="1400">
              <a:solidFill>
                <a:srgbClr val="FFFFFF"/>
              </a:solidFill>
            </a:endParaRPr>
          </a:p>
        </p:txBody>
      </p:sp>
      <p:sp>
        <p:nvSpPr>
          <p:cNvPr id="109" name="Teardrop 49"/>
          <p:cNvSpPr/>
          <p:nvPr/>
        </p:nvSpPr>
        <p:spPr>
          <a:xfrm rot="8100000">
            <a:off x="6448731" y="1337956"/>
            <a:ext cx="359715" cy="359714"/>
          </a:xfrm>
          <a:prstGeom prst="teardrop">
            <a:avLst>
              <a:gd name="adj" fmla="val 98912"/>
            </a:avLst>
          </a:prstGeom>
          <a:solidFill>
            <a:srgbClr val="0A47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38"/>
            <a:endParaRPr lang="id-ID" sz="1400">
              <a:solidFill>
                <a:srgbClr val="FFFFFF"/>
              </a:solidFill>
            </a:endParaRPr>
          </a:p>
        </p:txBody>
      </p:sp>
      <p:sp>
        <p:nvSpPr>
          <p:cNvPr id="110" name="Teardrop 56"/>
          <p:cNvSpPr/>
          <p:nvPr/>
        </p:nvSpPr>
        <p:spPr>
          <a:xfrm rot="8100000">
            <a:off x="7537925" y="1337956"/>
            <a:ext cx="359715" cy="359714"/>
          </a:xfrm>
          <a:prstGeom prst="teardrop">
            <a:avLst>
              <a:gd name="adj" fmla="val 98912"/>
            </a:avLst>
          </a:prstGeom>
          <a:solidFill>
            <a:srgbClr val="0576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38"/>
            <a:endParaRPr lang="id-ID" sz="1400">
              <a:solidFill>
                <a:srgbClr val="FFFFFF"/>
              </a:solidFill>
            </a:endParaRPr>
          </a:p>
        </p:txBody>
      </p:sp>
      <p:sp>
        <p:nvSpPr>
          <p:cNvPr id="111" name="Text Placeholder 32"/>
          <p:cNvSpPr txBox="1">
            <a:spLocks/>
          </p:cNvSpPr>
          <p:nvPr/>
        </p:nvSpPr>
        <p:spPr>
          <a:xfrm>
            <a:off x="1482955" y="2321446"/>
            <a:ext cx="1052561" cy="147435"/>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None/>
            </a:pPr>
            <a:r>
              <a:rPr lang="zh-CN" altLang="en-US" sz="1200" b="1" dirty="0" smtClean="0">
                <a:solidFill>
                  <a:srgbClr val="0A4776"/>
                </a:solidFill>
                <a:latin typeface="微软雅黑" pitchFamily="34" charset="-122"/>
                <a:ea typeface="微软雅黑" pitchFamily="34" charset="-122"/>
              </a:rPr>
              <a:t>一些观点</a:t>
            </a:r>
            <a:endParaRPr lang="en-US" sz="1200" b="1" dirty="0">
              <a:solidFill>
                <a:srgbClr val="0A4776"/>
              </a:solidFill>
              <a:latin typeface="微软雅黑" pitchFamily="34" charset="-122"/>
              <a:ea typeface="微软雅黑" pitchFamily="34" charset="-122"/>
            </a:endParaRPr>
          </a:p>
        </p:txBody>
      </p:sp>
      <p:sp>
        <p:nvSpPr>
          <p:cNvPr id="112" name="Text Placeholder 32"/>
          <p:cNvSpPr txBox="1">
            <a:spLocks/>
          </p:cNvSpPr>
          <p:nvPr/>
        </p:nvSpPr>
        <p:spPr>
          <a:xfrm>
            <a:off x="2667750" y="2321446"/>
            <a:ext cx="776638" cy="147435"/>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None/>
            </a:pPr>
            <a:r>
              <a:rPr lang="zh-CN" altLang="en-US" sz="1200" b="1" dirty="0" smtClean="0">
                <a:solidFill>
                  <a:srgbClr val="0A4776"/>
                </a:solidFill>
                <a:latin typeface="微软雅黑" pitchFamily="34" charset="-122"/>
                <a:ea typeface="微软雅黑" pitchFamily="34" charset="-122"/>
              </a:rPr>
              <a:t>一些结论</a:t>
            </a:r>
            <a:endParaRPr lang="en-US" sz="1200" b="1" dirty="0">
              <a:solidFill>
                <a:srgbClr val="0A4776"/>
              </a:solidFill>
              <a:latin typeface="微软雅黑" pitchFamily="34" charset="-122"/>
              <a:ea typeface="微软雅黑" pitchFamily="34" charset="-122"/>
            </a:endParaRPr>
          </a:p>
        </p:txBody>
      </p:sp>
      <p:sp>
        <p:nvSpPr>
          <p:cNvPr id="113" name="Text Placeholder 32"/>
          <p:cNvSpPr txBox="1">
            <a:spLocks/>
          </p:cNvSpPr>
          <p:nvPr/>
        </p:nvSpPr>
        <p:spPr>
          <a:xfrm>
            <a:off x="3576622" y="2321446"/>
            <a:ext cx="2985848" cy="147435"/>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None/>
            </a:pPr>
            <a:r>
              <a:rPr lang="zh-CN" altLang="en-US" sz="1200" b="1" dirty="0" smtClean="0">
                <a:solidFill>
                  <a:srgbClr val="0A4776"/>
                </a:solidFill>
                <a:latin typeface="微软雅黑" pitchFamily="34" charset="-122"/>
                <a:ea typeface="微软雅黑" pitchFamily="34" charset="-122"/>
              </a:rPr>
              <a:t>一些论点</a:t>
            </a:r>
            <a:endParaRPr lang="en-US" sz="1200" b="1" dirty="0">
              <a:solidFill>
                <a:srgbClr val="0A4776"/>
              </a:solidFill>
              <a:latin typeface="微软雅黑" pitchFamily="34" charset="-122"/>
              <a:ea typeface="微软雅黑" pitchFamily="34" charset="-122"/>
            </a:endParaRPr>
          </a:p>
        </p:txBody>
      </p:sp>
      <p:sp>
        <p:nvSpPr>
          <p:cNvPr id="114" name="Text Placeholder 32"/>
          <p:cNvSpPr txBox="1">
            <a:spLocks/>
          </p:cNvSpPr>
          <p:nvPr/>
        </p:nvSpPr>
        <p:spPr>
          <a:xfrm>
            <a:off x="6694705" y="2321446"/>
            <a:ext cx="1029037" cy="147435"/>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None/>
            </a:pPr>
            <a:r>
              <a:rPr lang="zh-CN" altLang="en-US" sz="1200" b="1" dirty="0" smtClean="0">
                <a:solidFill>
                  <a:srgbClr val="0A4776"/>
                </a:solidFill>
                <a:latin typeface="微软雅黑" pitchFamily="34" charset="-122"/>
                <a:ea typeface="微软雅黑" pitchFamily="34" charset="-122"/>
              </a:rPr>
              <a:t>一些结论</a:t>
            </a:r>
            <a:endParaRPr lang="en-US" sz="1200" b="1" dirty="0">
              <a:solidFill>
                <a:srgbClr val="0A4776"/>
              </a:solidFill>
              <a:latin typeface="微软雅黑" pitchFamily="34" charset="-122"/>
              <a:ea typeface="微软雅黑" pitchFamily="34" charset="-122"/>
            </a:endParaRPr>
          </a:p>
        </p:txBody>
      </p:sp>
      <p:sp>
        <p:nvSpPr>
          <p:cNvPr id="115" name="Text Placeholder 32"/>
          <p:cNvSpPr txBox="1">
            <a:spLocks/>
          </p:cNvSpPr>
          <p:nvPr/>
        </p:nvSpPr>
        <p:spPr>
          <a:xfrm>
            <a:off x="1672665" y="2825164"/>
            <a:ext cx="2298233" cy="1605105"/>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00000"/>
              </a:lnSpc>
              <a:buNone/>
            </a:pPr>
            <a:r>
              <a:rPr lang="en-US" sz="1000" dirty="0" err="1">
                <a:solidFill>
                  <a:schemeClr val="tx1">
                    <a:lumMod val="95000"/>
                    <a:lumOff val="5000"/>
                  </a:schemeClr>
                </a:solidFill>
                <a:latin typeface="+mn-lt"/>
              </a:rPr>
              <a:t>Liquorice</a:t>
            </a:r>
            <a:r>
              <a:rPr lang="en-US" sz="1000" dirty="0">
                <a:solidFill>
                  <a:schemeClr val="tx1">
                    <a:lumMod val="95000"/>
                    <a:lumOff val="5000"/>
                  </a:schemeClr>
                </a:solidFill>
                <a:latin typeface="+mn-lt"/>
              </a:rPr>
              <a:t> </a:t>
            </a:r>
            <a:r>
              <a:rPr lang="en-US" sz="1000" dirty="0" err="1">
                <a:solidFill>
                  <a:schemeClr val="tx1">
                    <a:lumMod val="95000"/>
                    <a:lumOff val="5000"/>
                  </a:schemeClr>
                </a:solidFill>
                <a:latin typeface="+mn-lt"/>
              </a:rPr>
              <a:t>chupa</a:t>
            </a:r>
            <a:r>
              <a:rPr lang="en-US" sz="1000" dirty="0">
                <a:solidFill>
                  <a:schemeClr val="tx1">
                    <a:lumMod val="95000"/>
                    <a:lumOff val="5000"/>
                  </a:schemeClr>
                </a:solidFill>
                <a:latin typeface="+mn-lt"/>
              </a:rPr>
              <a:t> </a:t>
            </a:r>
            <a:r>
              <a:rPr lang="en-US" sz="1000" dirty="0" err="1">
                <a:solidFill>
                  <a:schemeClr val="tx1">
                    <a:lumMod val="95000"/>
                    <a:lumOff val="5000"/>
                  </a:schemeClr>
                </a:solidFill>
                <a:latin typeface="+mn-lt"/>
              </a:rPr>
              <a:t>chups</a:t>
            </a:r>
            <a:r>
              <a:rPr lang="en-US" sz="1000" dirty="0">
                <a:solidFill>
                  <a:schemeClr val="tx1">
                    <a:lumMod val="95000"/>
                    <a:lumOff val="5000"/>
                  </a:schemeClr>
                </a:solidFill>
                <a:latin typeface="+mn-lt"/>
              </a:rPr>
              <a:t> </a:t>
            </a:r>
            <a:r>
              <a:rPr lang="en-US" sz="1000" dirty="0" err="1">
                <a:solidFill>
                  <a:schemeClr val="tx1">
                    <a:lumMod val="95000"/>
                    <a:lumOff val="5000"/>
                  </a:schemeClr>
                </a:solidFill>
                <a:latin typeface="+mn-lt"/>
              </a:rPr>
              <a:t>applicake</a:t>
            </a:r>
            <a:r>
              <a:rPr lang="en-US" sz="1000" dirty="0">
                <a:solidFill>
                  <a:schemeClr val="tx1">
                    <a:lumMod val="95000"/>
                    <a:lumOff val="5000"/>
                  </a:schemeClr>
                </a:solidFill>
                <a:latin typeface="+mn-lt"/>
              </a:rPr>
              <a:t> apple pie cupcake pie brownie bear claw pie gingerbread cotton candy. Bear claw croissant apple pie. Croissant cake tart liquorice tart pastry. iscuit wafer sweet apple pie. Bear claw dragée sweet roll </a:t>
            </a:r>
            <a:r>
              <a:rPr lang="en-US" sz="1000" dirty="0" err="1">
                <a:solidFill>
                  <a:schemeClr val="tx1">
                    <a:lumMod val="95000"/>
                    <a:lumOff val="5000"/>
                  </a:schemeClr>
                </a:solidFill>
                <a:latin typeface="+mn-lt"/>
              </a:rPr>
              <a:t>gummi</a:t>
            </a:r>
            <a:r>
              <a:rPr lang="en-US" sz="1000" dirty="0">
                <a:solidFill>
                  <a:schemeClr val="tx1">
                    <a:lumMod val="95000"/>
                    <a:lumOff val="5000"/>
                  </a:schemeClr>
                </a:solidFill>
                <a:latin typeface="+mn-lt"/>
              </a:rPr>
              <a:t> </a:t>
            </a:r>
            <a:r>
              <a:rPr lang="en-AU" sz="1000" dirty="0">
                <a:solidFill>
                  <a:schemeClr val="tx1">
                    <a:lumMod val="95000"/>
                    <a:lumOff val="5000"/>
                  </a:schemeClr>
                </a:solidFill>
                <a:latin typeface="+mn-lt"/>
              </a:rPr>
              <a:t>sweet roll apple pie powder. Candy cupcake tart toffee chocolate bar carrot cake jellyroll marzipan jujubes chocolate bar </a:t>
            </a:r>
            <a:r>
              <a:rPr lang="en-AU" sz="1000" dirty="0" smtClean="0">
                <a:solidFill>
                  <a:schemeClr val="tx1">
                    <a:lumMod val="95000"/>
                    <a:lumOff val="5000"/>
                  </a:schemeClr>
                </a:solidFill>
                <a:latin typeface="+mn-lt"/>
              </a:rPr>
              <a:t>candy</a:t>
            </a:r>
            <a:endParaRPr lang="en-US" sz="1000" dirty="0">
              <a:solidFill>
                <a:schemeClr val="tx1">
                  <a:lumMod val="95000"/>
                  <a:lumOff val="5000"/>
                </a:schemeClr>
              </a:solidFill>
              <a:latin typeface="+mn-lt"/>
            </a:endParaRPr>
          </a:p>
        </p:txBody>
      </p:sp>
      <p:sp>
        <p:nvSpPr>
          <p:cNvPr id="116" name="Text Placeholder 32"/>
          <p:cNvSpPr txBox="1">
            <a:spLocks/>
          </p:cNvSpPr>
          <p:nvPr/>
        </p:nvSpPr>
        <p:spPr>
          <a:xfrm>
            <a:off x="4848044" y="3001008"/>
            <a:ext cx="1267005" cy="241729"/>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00000"/>
              </a:lnSpc>
              <a:spcBef>
                <a:spcPts val="0"/>
              </a:spcBef>
              <a:buNone/>
            </a:pPr>
            <a:r>
              <a:rPr lang="en-US" sz="1000" dirty="0">
                <a:solidFill>
                  <a:schemeClr val="tx1">
                    <a:lumMod val="95000"/>
                    <a:lumOff val="5000"/>
                  </a:schemeClr>
                </a:solidFill>
                <a:latin typeface="+mn-lt"/>
              </a:rPr>
              <a:t>Lemon drops oat cake oat cake sugar plum sweet cake oreo</a:t>
            </a:r>
          </a:p>
        </p:txBody>
      </p:sp>
      <p:sp>
        <p:nvSpPr>
          <p:cNvPr id="117" name="Text Placeholder 33"/>
          <p:cNvSpPr txBox="1">
            <a:spLocks/>
          </p:cNvSpPr>
          <p:nvPr/>
        </p:nvSpPr>
        <p:spPr>
          <a:xfrm>
            <a:off x="4837330" y="2825164"/>
            <a:ext cx="1171584" cy="210133"/>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AU" sz="1000" b="1" dirty="0">
                <a:solidFill>
                  <a:srgbClr val="0A4776"/>
                </a:solidFill>
                <a:latin typeface="微软雅黑" pitchFamily="34" charset="-122"/>
                <a:ea typeface="微软雅黑" pitchFamily="34" charset="-122"/>
              </a:rPr>
              <a:t>Business Strategy</a:t>
            </a:r>
          </a:p>
        </p:txBody>
      </p:sp>
      <p:sp>
        <p:nvSpPr>
          <p:cNvPr id="118" name="Text Placeholder 32"/>
          <p:cNvSpPr txBox="1">
            <a:spLocks/>
          </p:cNvSpPr>
          <p:nvPr/>
        </p:nvSpPr>
        <p:spPr>
          <a:xfrm>
            <a:off x="4848044" y="3887983"/>
            <a:ext cx="1267005" cy="241729"/>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00000"/>
              </a:lnSpc>
              <a:spcBef>
                <a:spcPts val="0"/>
              </a:spcBef>
              <a:buNone/>
            </a:pPr>
            <a:r>
              <a:rPr lang="en-US" sz="1000" dirty="0">
                <a:solidFill>
                  <a:schemeClr val="tx1">
                    <a:lumMod val="95000"/>
                    <a:lumOff val="5000"/>
                  </a:schemeClr>
                </a:solidFill>
                <a:latin typeface="+mn-lt"/>
              </a:rPr>
              <a:t>Lemon drops oat cake oat cake sugar plum sweet cake oreo</a:t>
            </a:r>
          </a:p>
        </p:txBody>
      </p:sp>
      <p:sp>
        <p:nvSpPr>
          <p:cNvPr id="119" name="Text Placeholder 33"/>
          <p:cNvSpPr txBox="1">
            <a:spLocks/>
          </p:cNvSpPr>
          <p:nvPr/>
        </p:nvSpPr>
        <p:spPr>
          <a:xfrm>
            <a:off x="4837330" y="3712139"/>
            <a:ext cx="1171584" cy="210133"/>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AU" sz="1000" b="1" dirty="0">
                <a:solidFill>
                  <a:srgbClr val="0A4776"/>
                </a:solidFill>
                <a:latin typeface="微软雅黑" pitchFamily="34" charset="-122"/>
                <a:ea typeface="微软雅黑" pitchFamily="34" charset="-122"/>
              </a:rPr>
              <a:t>Creative Solution</a:t>
            </a:r>
          </a:p>
        </p:txBody>
      </p:sp>
      <p:sp>
        <p:nvSpPr>
          <p:cNvPr id="120" name="Text Placeholder 32"/>
          <p:cNvSpPr txBox="1">
            <a:spLocks/>
          </p:cNvSpPr>
          <p:nvPr/>
        </p:nvSpPr>
        <p:spPr>
          <a:xfrm>
            <a:off x="6759458" y="3001008"/>
            <a:ext cx="1267005" cy="241729"/>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00000"/>
              </a:lnSpc>
              <a:spcBef>
                <a:spcPts val="0"/>
              </a:spcBef>
              <a:buNone/>
            </a:pPr>
            <a:r>
              <a:rPr lang="en-US" sz="1000" dirty="0">
                <a:solidFill>
                  <a:schemeClr val="tx1">
                    <a:lumMod val="95000"/>
                    <a:lumOff val="5000"/>
                  </a:schemeClr>
                </a:solidFill>
                <a:latin typeface="+mn-lt"/>
              </a:rPr>
              <a:t>Lemon drops oat cake oat cake sugar plum sweet cake oreo</a:t>
            </a:r>
          </a:p>
        </p:txBody>
      </p:sp>
      <p:sp>
        <p:nvSpPr>
          <p:cNvPr id="121" name="Text Placeholder 33"/>
          <p:cNvSpPr txBox="1">
            <a:spLocks/>
          </p:cNvSpPr>
          <p:nvPr/>
        </p:nvSpPr>
        <p:spPr>
          <a:xfrm>
            <a:off x="6748744" y="2825164"/>
            <a:ext cx="1171584" cy="210133"/>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AU" sz="1000" b="1" dirty="0">
                <a:solidFill>
                  <a:srgbClr val="0A4776"/>
                </a:solidFill>
                <a:latin typeface="微软雅黑" pitchFamily="34" charset="-122"/>
                <a:ea typeface="微软雅黑" pitchFamily="34" charset="-122"/>
              </a:rPr>
              <a:t>Data Protection</a:t>
            </a:r>
          </a:p>
        </p:txBody>
      </p:sp>
      <p:sp>
        <p:nvSpPr>
          <p:cNvPr id="122" name="Text Placeholder 32"/>
          <p:cNvSpPr txBox="1">
            <a:spLocks/>
          </p:cNvSpPr>
          <p:nvPr/>
        </p:nvSpPr>
        <p:spPr>
          <a:xfrm>
            <a:off x="6759458" y="3887983"/>
            <a:ext cx="1267005" cy="241729"/>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00000"/>
              </a:lnSpc>
              <a:spcBef>
                <a:spcPts val="0"/>
              </a:spcBef>
              <a:buNone/>
            </a:pPr>
            <a:r>
              <a:rPr lang="en-US" sz="1000" dirty="0">
                <a:solidFill>
                  <a:schemeClr val="tx1">
                    <a:lumMod val="95000"/>
                    <a:lumOff val="5000"/>
                  </a:schemeClr>
                </a:solidFill>
                <a:latin typeface="+mn-lt"/>
              </a:rPr>
              <a:t>Lemon drops oat cake oat cake sugar plum sweet cake oreo</a:t>
            </a:r>
          </a:p>
        </p:txBody>
      </p:sp>
      <p:sp>
        <p:nvSpPr>
          <p:cNvPr id="123" name="Text Placeholder 33"/>
          <p:cNvSpPr txBox="1">
            <a:spLocks/>
          </p:cNvSpPr>
          <p:nvPr/>
        </p:nvSpPr>
        <p:spPr>
          <a:xfrm>
            <a:off x="6748744" y="3712139"/>
            <a:ext cx="1171584" cy="210133"/>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AU" sz="1000" b="1" dirty="0">
                <a:solidFill>
                  <a:srgbClr val="0A4776"/>
                </a:solidFill>
                <a:latin typeface="微软雅黑" pitchFamily="34" charset="-122"/>
                <a:ea typeface="微软雅黑" pitchFamily="34" charset="-122"/>
              </a:rPr>
              <a:t>Win Solutions</a:t>
            </a:r>
          </a:p>
        </p:txBody>
      </p:sp>
      <p:sp>
        <p:nvSpPr>
          <p:cNvPr id="124" name="Rectangle 75"/>
          <p:cNvSpPr/>
          <p:nvPr/>
        </p:nvSpPr>
        <p:spPr>
          <a:xfrm>
            <a:off x="1221715" y="2813831"/>
            <a:ext cx="346249" cy="415498"/>
          </a:xfrm>
          <a:prstGeom prst="rect">
            <a:avLst/>
          </a:prstGeom>
        </p:spPr>
        <p:txBody>
          <a:bodyPr wrap="none" lIns="0" tIns="0" rIns="0" bIns="0">
            <a:spAutoFit/>
          </a:bodyPr>
          <a:lstStyle/>
          <a:p>
            <a:pPr algn="ctr" defTabSz="685738"/>
            <a:r>
              <a:rPr lang="en-AU" sz="2700" dirty="0">
                <a:solidFill>
                  <a:srgbClr val="595959"/>
                </a:solidFill>
                <a:latin typeface="FontAwesome" pitchFamily="2" charset="0"/>
              </a:rPr>
              <a:t></a:t>
            </a:r>
          </a:p>
        </p:txBody>
      </p:sp>
      <p:sp>
        <p:nvSpPr>
          <p:cNvPr id="125" name="Freeform 14"/>
          <p:cNvSpPr>
            <a:spLocks noEditPoints="1"/>
          </p:cNvSpPr>
          <p:nvPr/>
        </p:nvSpPr>
        <p:spPr bwMode="auto">
          <a:xfrm>
            <a:off x="4428054" y="2967303"/>
            <a:ext cx="156926" cy="131468"/>
          </a:xfrm>
          <a:custGeom>
            <a:avLst/>
            <a:gdLst>
              <a:gd name="T0" fmla="*/ 369 w 826"/>
              <a:gd name="T1" fmla="*/ 0 h 692"/>
              <a:gd name="T2" fmla="*/ 385 w 826"/>
              <a:gd name="T3" fmla="*/ 2 h 692"/>
              <a:gd name="T4" fmla="*/ 408 w 826"/>
              <a:gd name="T5" fmla="*/ 10 h 692"/>
              <a:gd name="T6" fmla="*/ 422 w 826"/>
              <a:gd name="T7" fmla="*/ 28 h 692"/>
              <a:gd name="T8" fmla="*/ 430 w 826"/>
              <a:gd name="T9" fmla="*/ 52 h 692"/>
              <a:gd name="T10" fmla="*/ 623 w 826"/>
              <a:gd name="T11" fmla="*/ 67 h 692"/>
              <a:gd name="T12" fmla="*/ 633 w 826"/>
              <a:gd name="T13" fmla="*/ 67 h 692"/>
              <a:gd name="T14" fmla="*/ 653 w 826"/>
              <a:gd name="T15" fmla="*/ 75 h 692"/>
              <a:gd name="T16" fmla="*/ 668 w 826"/>
              <a:gd name="T17" fmla="*/ 87 h 692"/>
              <a:gd name="T18" fmla="*/ 680 w 826"/>
              <a:gd name="T19" fmla="*/ 105 h 692"/>
              <a:gd name="T20" fmla="*/ 150 w 826"/>
              <a:gd name="T21" fmla="*/ 115 h 692"/>
              <a:gd name="T22" fmla="*/ 132 w 826"/>
              <a:gd name="T23" fmla="*/ 117 h 692"/>
              <a:gd name="T24" fmla="*/ 99 w 826"/>
              <a:gd name="T25" fmla="*/ 129 h 692"/>
              <a:gd name="T26" fmla="*/ 71 w 826"/>
              <a:gd name="T27" fmla="*/ 154 h 692"/>
              <a:gd name="T28" fmla="*/ 52 w 826"/>
              <a:gd name="T29" fmla="*/ 184 h 692"/>
              <a:gd name="T30" fmla="*/ 0 w 826"/>
              <a:gd name="T31" fmla="*/ 511 h 692"/>
              <a:gd name="T32" fmla="*/ 0 w 826"/>
              <a:gd name="T33" fmla="*/ 67 h 692"/>
              <a:gd name="T34" fmla="*/ 6 w 826"/>
              <a:gd name="T35" fmla="*/ 40 h 692"/>
              <a:gd name="T36" fmla="*/ 18 w 826"/>
              <a:gd name="T37" fmla="*/ 20 h 692"/>
              <a:gd name="T38" fmla="*/ 38 w 826"/>
              <a:gd name="T39" fmla="*/ 6 h 692"/>
              <a:gd name="T40" fmla="*/ 61 w 826"/>
              <a:gd name="T41" fmla="*/ 0 h 692"/>
              <a:gd name="T42" fmla="*/ 205 w 826"/>
              <a:gd name="T43" fmla="*/ 188 h 692"/>
              <a:gd name="T44" fmla="*/ 188 w 826"/>
              <a:gd name="T45" fmla="*/ 190 h 692"/>
              <a:gd name="T46" fmla="*/ 154 w 826"/>
              <a:gd name="T47" fmla="*/ 205 h 692"/>
              <a:gd name="T48" fmla="*/ 128 w 826"/>
              <a:gd name="T49" fmla="*/ 227 h 692"/>
              <a:gd name="T50" fmla="*/ 109 w 826"/>
              <a:gd name="T51" fmla="*/ 259 h 692"/>
              <a:gd name="T52" fmla="*/ 38 w 826"/>
              <a:gd name="T53" fmla="*/ 692 h 692"/>
              <a:gd name="T54" fmla="*/ 826 w 826"/>
              <a:gd name="T55" fmla="*/ 276 h 692"/>
              <a:gd name="T56" fmla="*/ 826 w 826"/>
              <a:gd name="T57" fmla="*/ 259 h 692"/>
              <a:gd name="T58" fmla="*/ 818 w 826"/>
              <a:gd name="T59" fmla="*/ 227 h 692"/>
              <a:gd name="T60" fmla="*/ 797 w 826"/>
              <a:gd name="T61" fmla="*/ 205 h 692"/>
              <a:gd name="T62" fmla="*/ 769 w 826"/>
              <a:gd name="T63" fmla="*/ 190 h 692"/>
              <a:gd name="T64" fmla="*/ 205 w 826"/>
              <a:gd name="T65" fmla="*/ 188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26" h="692">
                <a:moveTo>
                  <a:pt x="61" y="0"/>
                </a:moveTo>
                <a:lnTo>
                  <a:pt x="369" y="0"/>
                </a:lnTo>
                <a:lnTo>
                  <a:pt x="369" y="0"/>
                </a:lnTo>
                <a:lnTo>
                  <a:pt x="385" y="2"/>
                </a:lnTo>
                <a:lnTo>
                  <a:pt x="398" y="6"/>
                </a:lnTo>
                <a:lnTo>
                  <a:pt x="408" y="10"/>
                </a:lnTo>
                <a:lnTo>
                  <a:pt x="416" y="18"/>
                </a:lnTo>
                <a:lnTo>
                  <a:pt x="422" y="28"/>
                </a:lnTo>
                <a:lnTo>
                  <a:pt x="426" y="38"/>
                </a:lnTo>
                <a:lnTo>
                  <a:pt x="430" y="52"/>
                </a:lnTo>
                <a:lnTo>
                  <a:pt x="432" y="67"/>
                </a:lnTo>
                <a:lnTo>
                  <a:pt x="623" y="67"/>
                </a:lnTo>
                <a:lnTo>
                  <a:pt x="623" y="67"/>
                </a:lnTo>
                <a:lnTo>
                  <a:pt x="633" y="67"/>
                </a:lnTo>
                <a:lnTo>
                  <a:pt x="643" y="69"/>
                </a:lnTo>
                <a:lnTo>
                  <a:pt x="653" y="75"/>
                </a:lnTo>
                <a:lnTo>
                  <a:pt x="661" y="81"/>
                </a:lnTo>
                <a:lnTo>
                  <a:pt x="668" y="87"/>
                </a:lnTo>
                <a:lnTo>
                  <a:pt x="674" y="95"/>
                </a:lnTo>
                <a:lnTo>
                  <a:pt x="680" y="105"/>
                </a:lnTo>
                <a:lnTo>
                  <a:pt x="682" y="115"/>
                </a:lnTo>
                <a:lnTo>
                  <a:pt x="150" y="115"/>
                </a:lnTo>
                <a:lnTo>
                  <a:pt x="150" y="115"/>
                </a:lnTo>
                <a:lnTo>
                  <a:pt x="132" y="117"/>
                </a:lnTo>
                <a:lnTo>
                  <a:pt x="115" y="121"/>
                </a:lnTo>
                <a:lnTo>
                  <a:pt x="99" y="129"/>
                </a:lnTo>
                <a:lnTo>
                  <a:pt x="85" y="140"/>
                </a:lnTo>
                <a:lnTo>
                  <a:pt x="71" y="154"/>
                </a:lnTo>
                <a:lnTo>
                  <a:pt x="61" y="168"/>
                </a:lnTo>
                <a:lnTo>
                  <a:pt x="52" y="184"/>
                </a:lnTo>
                <a:lnTo>
                  <a:pt x="48" y="203"/>
                </a:lnTo>
                <a:lnTo>
                  <a:pt x="0" y="511"/>
                </a:lnTo>
                <a:lnTo>
                  <a:pt x="0" y="67"/>
                </a:lnTo>
                <a:lnTo>
                  <a:pt x="0" y="67"/>
                </a:lnTo>
                <a:lnTo>
                  <a:pt x="2" y="52"/>
                </a:lnTo>
                <a:lnTo>
                  <a:pt x="6" y="40"/>
                </a:lnTo>
                <a:lnTo>
                  <a:pt x="10" y="30"/>
                </a:lnTo>
                <a:lnTo>
                  <a:pt x="18" y="20"/>
                </a:lnTo>
                <a:lnTo>
                  <a:pt x="28" y="12"/>
                </a:lnTo>
                <a:lnTo>
                  <a:pt x="38" y="6"/>
                </a:lnTo>
                <a:lnTo>
                  <a:pt x="48" y="2"/>
                </a:lnTo>
                <a:lnTo>
                  <a:pt x="61" y="0"/>
                </a:lnTo>
                <a:lnTo>
                  <a:pt x="61" y="0"/>
                </a:lnTo>
                <a:close/>
                <a:moveTo>
                  <a:pt x="205" y="188"/>
                </a:moveTo>
                <a:lnTo>
                  <a:pt x="205" y="188"/>
                </a:lnTo>
                <a:lnTo>
                  <a:pt x="188" y="190"/>
                </a:lnTo>
                <a:lnTo>
                  <a:pt x="170" y="196"/>
                </a:lnTo>
                <a:lnTo>
                  <a:pt x="154" y="205"/>
                </a:lnTo>
                <a:lnTo>
                  <a:pt x="140" y="215"/>
                </a:lnTo>
                <a:lnTo>
                  <a:pt x="128" y="227"/>
                </a:lnTo>
                <a:lnTo>
                  <a:pt x="115" y="243"/>
                </a:lnTo>
                <a:lnTo>
                  <a:pt x="109" y="259"/>
                </a:lnTo>
                <a:lnTo>
                  <a:pt x="103" y="276"/>
                </a:lnTo>
                <a:lnTo>
                  <a:pt x="38" y="692"/>
                </a:lnTo>
                <a:lnTo>
                  <a:pt x="759" y="692"/>
                </a:lnTo>
                <a:lnTo>
                  <a:pt x="826" y="276"/>
                </a:lnTo>
                <a:lnTo>
                  <a:pt x="826" y="276"/>
                </a:lnTo>
                <a:lnTo>
                  <a:pt x="826" y="259"/>
                </a:lnTo>
                <a:lnTo>
                  <a:pt x="824" y="243"/>
                </a:lnTo>
                <a:lnTo>
                  <a:pt x="818" y="227"/>
                </a:lnTo>
                <a:lnTo>
                  <a:pt x="810" y="215"/>
                </a:lnTo>
                <a:lnTo>
                  <a:pt x="797" y="205"/>
                </a:lnTo>
                <a:lnTo>
                  <a:pt x="785" y="196"/>
                </a:lnTo>
                <a:lnTo>
                  <a:pt x="769" y="190"/>
                </a:lnTo>
                <a:lnTo>
                  <a:pt x="751" y="188"/>
                </a:lnTo>
                <a:lnTo>
                  <a:pt x="205" y="188"/>
                </a:lnTo>
                <a:close/>
              </a:path>
            </a:pathLst>
          </a:custGeom>
          <a:solidFill>
            <a:srgbClr val="0A4776"/>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126" name="Freeform 16"/>
          <p:cNvSpPr>
            <a:spLocks/>
          </p:cNvSpPr>
          <p:nvPr/>
        </p:nvSpPr>
        <p:spPr bwMode="auto">
          <a:xfrm>
            <a:off x="4430334" y="3804185"/>
            <a:ext cx="152367" cy="172885"/>
          </a:xfrm>
          <a:custGeom>
            <a:avLst/>
            <a:gdLst>
              <a:gd name="T0" fmla="*/ 116 w 802"/>
              <a:gd name="T1" fmla="*/ 473 h 910"/>
              <a:gd name="T2" fmla="*/ 116 w 802"/>
              <a:gd name="T3" fmla="*/ 910 h 910"/>
              <a:gd name="T4" fmla="*/ 0 w 802"/>
              <a:gd name="T5" fmla="*/ 910 h 910"/>
              <a:gd name="T6" fmla="*/ 0 w 802"/>
              <a:gd name="T7" fmla="*/ 534 h 910"/>
              <a:gd name="T8" fmla="*/ 0 w 802"/>
              <a:gd name="T9" fmla="*/ 86 h 910"/>
              <a:gd name="T10" fmla="*/ 0 w 802"/>
              <a:gd name="T11" fmla="*/ 76 h 910"/>
              <a:gd name="T12" fmla="*/ 0 w 802"/>
              <a:gd name="T13" fmla="*/ 76 h 910"/>
              <a:gd name="T14" fmla="*/ 17 w 802"/>
              <a:gd name="T15" fmla="*/ 61 h 910"/>
              <a:gd name="T16" fmla="*/ 33 w 802"/>
              <a:gd name="T17" fmla="*/ 47 h 910"/>
              <a:gd name="T18" fmla="*/ 49 w 802"/>
              <a:gd name="T19" fmla="*/ 37 h 910"/>
              <a:gd name="T20" fmla="*/ 67 w 802"/>
              <a:gd name="T21" fmla="*/ 27 h 910"/>
              <a:gd name="T22" fmla="*/ 86 w 802"/>
              <a:gd name="T23" fmla="*/ 19 h 910"/>
              <a:gd name="T24" fmla="*/ 106 w 802"/>
              <a:gd name="T25" fmla="*/ 13 h 910"/>
              <a:gd name="T26" fmla="*/ 124 w 802"/>
              <a:gd name="T27" fmla="*/ 9 h 910"/>
              <a:gd name="T28" fmla="*/ 144 w 802"/>
              <a:gd name="T29" fmla="*/ 4 h 910"/>
              <a:gd name="T30" fmla="*/ 167 w 802"/>
              <a:gd name="T31" fmla="*/ 2 h 910"/>
              <a:gd name="T32" fmla="*/ 189 w 802"/>
              <a:gd name="T33" fmla="*/ 0 h 910"/>
              <a:gd name="T34" fmla="*/ 234 w 802"/>
              <a:gd name="T35" fmla="*/ 2 h 910"/>
              <a:gd name="T36" fmla="*/ 280 w 802"/>
              <a:gd name="T37" fmla="*/ 7 h 910"/>
              <a:gd name="T38" fmla="*/ 331 w 802"/>
              <a:gd name="T39" fmla="*/ 13 h 910"/>
              <a:gd name="T40" fmla="*/ 437 w 802"/>
              <a:gd name="T41" fmla="*/ 33 h 910"/>
              <a:gd name="T42" fmla="*/ 553 w 802"/>
              <a:gd name="T43" fmla="*/ 53 h 910"/>
              <a:gd name="T44" fmla="*/ 611 w 802"/>
              <a:gd name="T45" fmla="*/ 63 h 910"/>
              <a:gd name="T46" fmla="*/ 672 w 802"/>
              <a:gd name="T47" fmla="*/ 69 h 910"/>
              <a:gd name="T48" fmla="*/ 737 w 802"/>
              <a:gd name="T49" fmla="*/ 76 h 910"/>
              <a:gd name="T50" fmla="*/ 802 w 802"/>
              <a:gd name="T51" fmla="*/ 76 h 910"/>
              <a:gd name="T52" fmla="*/ 802 w 802"/>
              <a:gd name="T53" fmla="*/ 76 h 910"/>
              <a:gd name="T54" fmla="*/ 802 w 802"/>
              <a:gd name="T55" fmla="*/ 534 h 910"/>
              <a:gd name="T56" fmla="*/ 802 w 802"/>
              <a:gd name="T57" fmla="*/ 534 h 910"/>
              <a:gd name="T58" fmla="*/ 743 w 802"/>
              <a:gd name="T59" fmla="*/ 534 h 910"/>
              <a:gd name="T60" fmla="*/ 686 w 802"/>
              <a:gd name="T61" fmla="*/ 532 h 910"/>
              <a:gd name="T62" fmla="*/ 634 w 802"/>
              <a:gd name="T63" fmla="*/ 528 h 910"/>
              <a:gd name="T64" fmla="*/ 583 w 802"/>
              <a:gd name="T65" fmla="*/ 524 h 910"/>
              <a:gd name="T66" fmla="*/ 534 w 802"/>
              <a:gd name="T67" fmla="*/ 516 h 910"/>
              <a:gd name="T68" fmla="*/ 488 w 802"/>
              <a:gd name="T69" fmla="*/ 510 h 910"/>
              <a:gd name="T70" fmla="*/ 400 w 802"/>
              <a:gd name="T71" fmla="*/ 492 h 910"/>
              <a:gd name="T72" fmla="*/ 321 w 802"/>
              <a:gd name="T73" fmla="*/ 477 h 910"/>
              <a:gd name="T74" fmla="*/ 285 w 802"/>
              <a:gd name="T75" fmla="*/ 471 h 910"/>
              <a:gd name="T76" fmla="*/ 248 w 802"/>
              <a:gd name="T77" fmla="*/ 467 h 910"/>
              <a:gd name="T78" fmla="*/ 213 w 802"/>
              <a:gd name="T79" fmla="*/ 465 h 910"/>
              <a:gd name="T80" fmla="*/ 181 w 802"/>
              <a:gd name="T81" fmla="*/ 465 h 910"/>
              <a:gd name="T82" fmla="*/ 149 w 802"/>
              <a:gd name="T83" fmla="*/ 467 h 910"/>
              <a:gd name="T84" fmla="*/ 116 w 802"/>
              <a:gd name="T85" fmla="*/ 473 h 910"/>
              <a:gd name="T86" fmla="*/ 116 w 802"/>
              <a:gd name="T87" fmla="*/ 473 h 9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802" h="910">
                <a:moveTo>
                  <a:pt x="116" y="473"/>
                </a:moveTo>
                <a:lnTo>
                  <a:pt x="116" y="910"/>
                </a:lnTo>
                <a:lnTo>
                  <a:pt x="0" y="910"/>
                </a:lnTo>
                <a:lnTo>
                  <a:pt x="0" y="534"/>
                </a:lnTo>
                <a:lnTo>
                  <a:pt x="0" y="86"/>
                </a:lnTo>
                <a:lnTo>
                  <a:pt x="0" y="76"/>
                </a:lnTo>
                <a:lnTo>
                  <a:pt x="0" y="76"/>
                </a:lnTo>
                <a:lnTo>
                  <a:pt x="17" y="61"/>
                </a:lnTo>
                <a:lnTo>
                  <a:pt x="33" y="47"/>
                </a:lnTo>
                <a:lnTo>
                  <a:pt x="49" y="37"/>
                </a:lnTo>
                <a:lnTo>
                  <a:pt x="67" y="27"/>
                </a:lnTo>
                <a:lnTo>
                  <a:pt x="86" y="19"/>
                </a:lnTo>
                <a:lnTo>
                  <a:pt x="106" y="13"/>
                </a:lnTo>
                <a:lnTo>
                  <a:pt x="124" y="9"/>
                </a:lnTo>
                <a:lnTo>
                  <a:pt x="144" y="4"/>
                </a:lnTo>
                <a:lnTo>
                  <a:pt x="167" y="2"/>
                </a:lnTo>
                <a:lnTo>
                  <a:pt x="189" y="0"/>
                </a:lnTo>
                <a:lnTo>
                  <a:pt x="234" y="2"/>
                </a:lnTo>
                <a:lnTo>
                  <a:pt x="280" y="7"/>
                </a:lnTo>
                <a:lnTo>
                  <a:pt x="331" y="13"/>
                </a:lnTo>
                <a:lnTo>
                  <a:pt x="437" y="33"/>
                </a:lnTo>
                <a:lnTo>
                  <a:pt x="553" y="53"/>
                </a:lnTo>
                <a:lnTo>
                  <a:pt x="611" y="63"/>
                </a:lnTo>
                <a:lnTo>
                  <a:pt x="672" y="69"/>
                </a:lnTo>
                <a:lnTo>
                  <a:pt x="737" y="76"/>
                </a:lnTo>
                <a:lnTo>
                  <a:pt x="802" y="76"/>
                </a:lnTo>
                <a:lnTo>
                  <a:pt x="802" y="76"/>
                </a:lnTo>
                <a:lnTo>
                  <a:pt x="802" y="534"/>
                </a:lnTo>
                <a:lnTo>
                  <a:pt x="802" y="534"/>
                </a:lnTo>
                <a:lnTo>
                  <a:pt x="743" y="534"/>
                </a:lnTo>
                <a:lnTo>
                  <a:pt x="686" y="532"/>
                </a:lnTo>
                <a:lnTo>
                  <a:pt x="634" y="528"/>
                </a:lnTo>
                <a:lnTo>
                  <a:pt x="583" y="524"/>
                </a:lnTo>
                <a:lnTo>
                  <a:pt x="534" y="516"/>
                </a:lnTo>
                <a:lnTo>
                  <a:pt x="488" y="510"/>
                </a:lnTo>
                <a:lnTo>
                  <a:pt x="400" y="492"/>
                </a:lnTo>
                <a:lnTo>
                  <a:pt x="321" y="477"/>
                </a:lnTo>
                <a:lnTo>
                  <a:pt x="285" y="471"/>
                </a:lnTo>
                <a:lnTo>
                  <a:pt x="248" y="467"/>
                </a:lnTo>
                <a:lnTo>
                  <a:pt x="213" y="465"/>
                </a:lnTo>
                <a:lnTo>
                  <a:pt x="181" y="465"/>
                </a:lnTo>
                <a:lnTo>
                  <a:pt x="149" y="467"/>
                </a:lnTo>
                <a:lnTo>
                  <a:pt x="116" y="473"/>
                </a:lnTo>
                <a:lnTo>
                  <a:pt x="116" y="473"/>
                </a:lnTo>
                <a:close/>
              </a:path>
            </a:pathLst>
          </a:custGeom>
          <a:solidFill>
            <a:srgbClr val="0A4776"/>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127" name="Freeform 17"/>
          <p:cNvSpPr>
            <a:spLocks noEditPoints="1"/>
          </p:cNvSpPr>
          <p:nvPr/>
        </p:nvSpPr>
        <p:spPr bwMode="auto">
          <a:xfrm>
            <a:off x="6331461" y="2946405"/>
            <a:ext cx="162056" cy="173265"/>
          </a:xfrm>
          <a:custGeom>
            <a:avLst/>
            <a:gdLst>
              <a:gd name="T0" fmla="*/ 526 w 853"/>
              <a:gd name="T1" fmla="*/ 173 h 912"/>
              <a:gd name="T2" fmla="*/ 597 w 853"/>
              <a:gd name="T3" fmla="*/ 213 h 912"/>
              <a:gd name="T4" fmla="*/ 660 w 853"/>
              <a:gd name="T5" fmla="*/ 286 h 912"/>
              <a:gd name="T6" fmla="*/ 684 w 853"/>
              <a:gd name="T7" fmla="*/ 351 h 912"/>
              <a:gd name="T8" fmla="*/ 691 w 853"/>
              <a:gd name="T9" fmla="*/ 443 h 912"/>
              <a:gd name="T10" fmla="*/ 676 w 853"/>
              <a:gd name="T11" fmla="*/ 510 h 912"/>
              <a:gd name="T12" fmla="*/ 599 w 853"/>
              <a:gd name="T13" fmla="*/ 489 h 912"/>
              <a:gd name="T14" fmla="*/ 613 w 853"/>
              <a:gd name="T15" fmla="*/ 418 h 912"/>
              <a:gd name="T16" fmla="*/ 605 w 853"/>
              <a:gd name="T17" fmla="*/ 353 h 912"/>
              <a:gd name="T18" fmla="*/ 583 w 853"/>
              <a:gd name="T19" fmla="*/ 311 h 912"/>
              <a:gd name="T20" fmla="*/ 532 w 853"/>
              <a:gd name="T21" fmla="*/ 262 h 912"/>
              <a:gd name="T22" fmla="*/ 461 w 853"/>
              <a:gd name="T23" fmla="*/ 232 h 912"/>
              <a:gd name="T24" fmla="*/ 611 w 853"/>
              <a:gd name="T25" fmla="*/ 828 h 912"/>
              <a:gd name="T26" fmla="*/ 581 w 853"/>
              <a:gd name="T27" fmla="*/ 741 h 912"/>
              <a:gd name="T28" fmla="*/ 490 w 853"/>
              <a:gd name="T29" fmla="*/ 603 h 912"/>
              <a:gd name="T30" fmla="*/ 437 w 853"/>
              <a:gd name="T31" fmla="*/ 589 h 912"/>
              <a:gd name="T32" fmla="*/ 319 w 853"/>
              <a:gd name="T33" fmla="*/ 650 h 912"/>
              <a:gd name="T34" fmla="*/ 256 w 853"/>
              <a:gd name="T35" fmla="*/ 544 h 912"/>
              <a:gd name="T36" fmla="*/ 183 w 853"/>
              <a:gd name="T37" fmla="*/ 370 h 912"/>
              <a:gd name="T38" fmla="*/ 317 w 853"/>
              <a:gd name="T39" fmla="*/ 301 h 912"/>
              <a:gd name="T40" fmla="*/ 299 w 853"/>
              <a:gd name="T41" fmla="*/ 207 h 912"/>
              <a:gd name="T42" fmla="*/ 226 w 853"/>
              <a:gd name="T43" fmla="*/ 51 h 912"/>
              <a:gd name="T44" fmla="*/ 132 w 853"/>
              <a:gd name="T45" fmla="*/ 67 h 912"/>
              <a:gd name="T46" fmla="*/ 67 w 853"/>
              <a:gd name="T47" fmla="*/ 102 h 912"/>
              <a:gd name="T48" fmla="*/ 8 w 853"/>
              <a:gd name="T49" fmla="*/ 169 h 912"/>
              <a:gd name="T50" fmla="*/ 2 w 853"/>
              <a:gd name="T51" fmla="*/ 232 h 912"/>
              <a:gd name="T52" fmla="*/ 23 w 853"/>
              <a:gd name="T53" fmla="*/ 325 h 912"/>
              <a:gd name="T54" fmla="*/ 80 w 853"/>
              <a:gd name="T55" fmla="*/ 498 h 912"/>
              <a:gd name="T56" fmla="*/ 159 w 853"/>
              <a:gd name="T57" fmla="*/ 658 h 912"/>
              <a:gd name="T58" fmla="*/ 262 w 853"/>
              <a:gd name="T59" fmla="*/ 806 h 912"/>
              <a:gd name="T60" fmla="*/ 341 w 853"/>
              <a:gd name="T61" fmla="*/ 891 h 912"/>
              <a:gd name="T62" fmla="*/ 421 w 853"/>
              <a:gd name="T63" fmla="*/ 912 h 912"/>
              <a:gd name="T64" fmla="*/ 520 w 853"/>
              <a:gd name="T65" fmla="*/ 875 h 912"/>
              <a:gd name="T66" fmla="*/ 469 w 853"/>
              <a:gd name="T67" fmla="*/ 345 h 912"/>
              <a:gd name="T68" fmla="*/ 427 w 853"/>
              <a:gd name="T69" fmla="*/ 343 h 912"/>
              <a:gd name="T70" fmla="*/ 382 w 853"/>
              <a:gd name="T71" fmla="*/ 380 h 912"/>
              <a:gd name="T72" fmla="*/ 374 w 853"/>
              <a:gd name="T73" fmla="*/ 420 h 912"/>
              <a:gd name="T74" fmla="*/ 400 w 853"/>
              <a:gd name="T75" fmla="*/ 471 h 912"/>
              <a:gd name="T76" fmla="*/ 439 w 853"/>
              <a:gd name="T77" fmla="*/ 487 h 912"/>
              <a:gd name="T78" fmla="*/ 492 w 853"/>
              <a:gd name="T79" fmla="*/ 471 h 912"/>
              <a:gd name="T80" fmla="*/ 516 w 853"/>
              <a:gd name="T81" fmla="*/ 437 h 912"/>
              <a:gd name="T82" fmla="*/ 512 w 853"/>
              <a:gd name="T83" fmla="*/ 380 h 912"/>
              <a:gd name="T84" fmla="*/ 469 w 853"/>
              <a:gd name="T85" fmla="*/ 345 h 912"/>
              <a:gd name="T86" fmla="*/ 510 w 853"/>
              <a:gd name="T87" fmla="*/ 75 h 912"/>
              <a:gd name="T88" fmla="*/ 581 w 853"/>
              <a:gd name="T89" fmla="*/ 102 h 912"/>
              <a:gd name="T90" fmla="*/ 678 w 853"/>
              <a:gd name="T91" fmla="*/ 169 h 912"/>
              <a:gd name="T92" fmla="*/ 731 w 853"/>
              <a:gd name="T93" fmla="*/ 240 h 912"/>
              <a:gd name="T94" fmla="*/ 772 w 853"/>
              <a:gd name="T95" fmla="*/ 358 h 912"/>
              <a:gd name="T96" fmla="*/ 766 w 853"/>
              <a:gd name="T97" fmla="*/ 496 h 912"/>
              <a:gd name="T98" fmla="*/ 825 w 853"/>
              <a:gd name="T99" fmla="*/ 581 h 912"/>
              <a:gd name="T100" fmla="*/ 843 w 853"/>
              <a:gd name="T101" fmla="*/ 512 h 912"/>
              <a:gd name="T102" fmla="*/ 849 w 853"/>
              <a:gd name="T103" fmla="*/ 345 h 912"/>
              <a:gd name="T104" fmla="*/ 800 w 853"/>
              <a:gd name="T105" fmla="*/ 201 h 912"/>
              <a:gd name="T106" fmla="*/ 733 w 853"/>
              <a:gd name="T107" fmla="*/ 114 h 912"/>
              <a:gd name="T108" fmla="*/ 615 w 853"/>
              <a:gd name="T109" fmla="*/ 31 h 912"/>
              <a:gd name="T110" fmla="*/ 534 w 853"/>
              <a:gd name="T111" fmla="*/ 0 h 9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53" h="912">
                <a:moveTo>
                  <a:pt x="486" y="159"/>
                </a:moveTo>
                <a:lnTo>
                  <a:pt x="486" y="159"/>
                </a:lnTo>
                <a:lnTo>
                  <a:pt x="506" y="165"/>
                </a:lnTo>
                <a:lnTo>
                  <a:pt x="526" y="173"/>
                </a:lnTo>
                <a:lnTo>
                  <a:pt x="526" y="173"/>
                </a:lnTo>
                <a:lnTo>
                  <a:pt x="553" y="185"/>
                </a:lnTo>
                <a:lnTo>
                  <a:pt x="577" y="199"/>
                </a:lnTo>
                <a:lnTo>
                  <a:pt x="597" y="213"/>
                </a:lnTo>
                <a:lnTo>
                  <a:pt x="617" y="230"/>
                </a:lnTo>
                <a:lnTo>
                  <a:pt x="634" y="248"/>
                </a:lnTo>
                <a:lnTo>
                  <a:pt x="648" y="266"/>
                </a:lnTo>
                <a:lnTo>
                  <a:pt x="660" y="286"/>
                </a:lnTo>
                <a:lnTo>
                  <a:pt x="670" y="307"/>
                </a:lnTo>
                <a:lnTo>
                  <a:pt x="670" y="307"/>
                </a:lnTo>
                <a:lnTo>
                  <a:pt x="678" y="329"/>
                </a:lnTo>
                <a:lnTo>
                  <a:pt x="684" y="351"/>
                </a:lnTo>
                <a:lnTo>
                  <a:pt x="689" y="374"/>
                </a:lnTo>
                <a:lnTo>
                  <a:pt x="691" y="396"/>
                </a:lnTo>
                <a:lnTo>
                  <a:pt x="691" y="418"/>
                </a:lnTo>
                <a:lnTo>
                  <a:pt x="691" y="443"/>
                </a:lnTo>
                <a:lnTo>
                  <a:pt x="686" y="465"/>
                </a:lnTo>
                <a:lnTo>
                  <a:pt x="682" y="489"/>
                </a:lnTo>
                <a:lnTo>
                  <a:pt x="682" y="489"/>
                </a:lnTo>
                <a:lnTo>
                  <a:pt x="676" y="510"/>
                </a:lnTo>
                <a:lnTo>
                  <a:pt x="668" y="532"/>
                </a:lnTo>
                <a:lnTo>
                  <a:pt x="593" y="508"/>
                </a:lnTo>
                <a:lnTo>
                  <a:pt x="593" y="508"/>
                </a:lnTo>
                <a:lnTo>
                  <a:pt x="599" y="489"/>
                </a:lnTo>
                <a:lnTo>
                  <a:pt x="605" y="471"/>
                </a:lnTo>
                <a:lnTo>
                  <a:pt x="605" y="471"/>
                </a:lnTo>
                <a:lnTo>
                  <a:pt x="611" y="437"/>
                </a:lnTo>
                <a:lnTo>
                  <a:pt x="613" y="418"/>
                </a:lnTo>
                <a:lnTo>
                  <a:pt x="613" y="402"/>
                </a:lnTo>
                <a:lnTo>
                  <a:pt x="611" y="386"/>
                </a:lnTo>
                <a:lnTo>
                  <a:pt x="609" y="370"/>
                </a:lnTo>
                <a:lnTo>
                  <a:pt x="605" y="353"/>
                </a:lnTo>
                <a:lnTo>
                  <a:pt x="599" y="339"/>
                </a:lnTo>
                <a:lnTo>
                  <a:pt x="599" y="339"/>
                </a:lnTo>
                <a:lnTo>
                  <a:pt x="591" y="325"/>
                </a:lnTo>
                <a:lnTo>
                  <a:pt x="583" y="311"/>
                </a:lnTo>
                <a:lnTo>
                  <a:pt x="573" y="297"/>
                </a:lnTo>
                <a:lnTo>
                  <a:pt x="561" y="284"/>
                </a:lnTo>
                <a:lnTo>
                  <a:pt x="548" y="274"/>
                </a:lnTo>
                <a:lnTo>
                  <a:pt x="532" y="262"/>
                </a:lnTo>
                <a:lnTo>
                  <a:pt x="516" y="254"/>
                </a:lnTo>
                <a:lnTo>
                  <a:pt x="498" y="244"/>
                </a:lnTo>
                <a:lnTo>
                  <a:pt x="498" y="244"/>
                </a:lnTo>
                <a:lnTo>
                  <a:pt x="461" y="232"/>
                </a:lnTo>
                <a:lnTo>
                  <a:pt x="486" y="159"/>
                </a:lnTo>
                <a:lnTo>
                  <a:pt x="486" y="159"/>
                </a:lnTo>
                <a:close/>
                <a:moveTo>
                  <a:pt x="569" y="849"/>
                </a:moveTo>
                <a:lnTo>
                  <a:pt x="611" y="828"/>
                </a:lnTo>
                <a:lnTo>
                  <a:pt x="611" y="828"/>
                </a:lnTo>
                <a:lnTo>
                  <a:pt x="605" y="806"/>
                </a:lnTo>
                <a:lnTo>
                  <a:pt x="599" y="784"/>
                </a:lnTo>
                <a:lnTo>
                  <a:pt x="581" y="741"/>
                </a:lnTo>
                <a:lnTo>
                  <a:pt x="559" y="701"/>
                </a:lnTo>
                <a:lnTo>
                  <a:pt x="534" y="662"/>
                </a:lnTo>
                <a:lnTo>
                  <a:pt x="510" y="630"/>
                </a:lnTo>
                <a:lnTo>
                  <a:pt x="490" y="603"/>
                </a:lnTo>
                <a:lnTo>
                  <a:pt x="471" y="585"/>
                </a:lnTo>
                <a:lnTo>
                  <a:pt x="463" y="581"/>
                </a:lnTo>
                <a:lnTo>
                  <a:pt x="459" y="577"/>
                </a:lnTo>
                <a:lnTo>
                  <a:pt x="437" y="589"/>
                </a:lnTo>
                <a:lnTo>
                  <a:pt x="412" y="601"/>
                </a:lnTo>
                <a:lnTo>
                  <a:pt x="378" y="617"/>
                </a:lnTo>
                <a:lnTo>
                  <a:pt x="372" y="621"/>
                </a:lnTo>
                <a:lnTo>
                  <a:pt x="319" y="650"/>
                </a:lnTo>
                <a:lnTo>
                  <a:pt x="319" y="650"/>
                </a:lnTo>
                <a:lnTo>
                  <a:pt x="293" y="609"/>
                </a:lnTo>
                <a:lnTo>
                  <a:pt x="272" y="577"/>
                </a:lnTo>
                <a:lnTo>
                  <a:pt x="256" y="544"/>
                </a:lnTo>
                <a:lnTo>
                  <a:pt x="242" y="516"/>
                </a:lnTo>
                <a:lnTo>
                  <a:pt x="228" y="485"/>
                </a:lnTo>
                <a:lnTo>
                  <a:pt x="213" y="451"/>
                </a:lnTo>
                <a:lnTo>
                  <a:pt x="183" y="370"/>
                </a:lnTo>
                <a:lnTo>
                  <a:pt x="230" y="345"/>
                </a:lnTo>
                <a:lnTo>
                  <a:pt x="297" y="311"/>
                </a:lnTo>
                <a:lnTo>
                  <a:pt x="317" y="301"/>
                </a:lnTo>
                <a:lnTo>
                  <a:pt x="317" y="301"/>
                </a:lnTo>
                <a:lnTo>
                  <a:pt x="317" y="291"/>
                </a:lnTo>
                <a:lnTo>
                  <a:pt x="317" y="278"/>
                </a:lnTo>
                <a:lnTo>
                  <a:pt x="311" y="246"/>
                </a:lnTo>
                <a:lnTo>
                  <a:pt x="299" y="207"/>
                </a:lnTo>
                <a:lnTo>
                  <a:pt x="285" y="165"/>
                </a:lnTo>
                <a:lnTo>
                  <a:pt x="266" y="124"/>
                </a:lnTo>
                <a:lnTo>
                  <a:pt x="246" y="84"/>
                </a:lnTo>
                <a:lnTo>
                  <a:pt x="226" y="51"/>
                </a:lnTo>
                <a:lnTo>
                  <a:pt x="216" y="39"/>
                </a:lnTo>
                <a:lnTo>
                  <a:pt x="205" y="29"/>
                </a:lnTo>
                <a:lnTo>
                  <a:pt x="167" y="49"/>
                </a:lnTo>
                <a:lnTo>
                  <a:pt x="132" y="67"/>
                </a:lnTo>
                <a:lnTo>
                  <a:pt x="112" y="77"/>
                </a:lnTo>
                <a:lnTo>
                  <a:pt x="92" y="88"/>
                </a:lnTo>
                <a:lnTo>
                  <a:pt x="92" y="88"/>
                </a:lnTo>
                <a:lnTo>
                  <a:pt x="67" y="102"/>
                </a:lnTo>
                <a:lnTo>
                  <a:pt x="47" y="116"/>
                </a:lnTo>
                <a:lnTo>
                  <a:pt x="31" y="132"/>
                </a:lnTo>
                <a:lnTo>
                  <a:pt x="19" y="150"/>
                </a:lnTo>
                <a:lnTo>
                  <a:pt x="8" y="169"/>
                </a:lnTo>
                <a:lnTo>
                  <a:pt x="2" y="187"/>
                </a:lnTo>
                <a:lnTo>
                  <a:pt x="0" y="207"/>
                </a:lnTo>
                <a:lnTo>
                  <a:pt x="0" y="230"/>
                </a:lnTo>
                <a:lnTo>
                  <a:pt x="2" y="232"/>
                </a:lnTo>
                <a:lnTo>
                  <a:pt x="2" y="232"/>
                </a:lnTo>
                <a:lnTo>
                  <a:pt x="2" y="232"/>
                </a:lnTo>
                <a:lnTo>
                  <a:pt x="10" y="278"/>
                </a:lnTo>
                <a:lnTo>
                  <a:pt x="23" y="325"/>
                </a:lnTo>
                <a:lnTo>
                  <a:pt x="35" y="370"/>
                </a:lnTo>
                <a:lnTo>
                  <a:pt x="49" y="414"/>
                </a:lnTo>
                <a:lnTo>
                  <a:pt x="63" y="457"/>
                </a:lnTo>
                <a:lnTo>
                  <a:pt x="80" y="498"/>
                </a:lnTo>
                <a:lnTo>
                  <a:pt x="98" y="540"/>
                </a:lnTo>
                <a:lnTo>
                  <a:pt x="116" y="579"/>
                </a:lnTo>
                <a:lnTo>
                  <a:pt x="136" y="619"/>
                </a:lnTo>
                <a:lnTo>
                  <a:pt x="159" y="658"/>
                </a:lnTo>
                <a:lnTo>
                  <a:pt x="181" y="697"/>
                </a:lnTo>
                <a:lnTo>
                  <a:pt x="207" y="733"/>
                </a:lnTo>
                <a:lnTo>
                  <a:pt x="234" y="770"/>
                </a:lnTo>
                <a:lnTo>
                  <a:pt x="262" y="806"/>
                </a:lnTo>
                <a:lnTo>
                  <a:pt x="293" y="843"/>
                </a:lnTo>
                <a:lnTo>
                  <a:pt x="325" y="879"/>
                </a:lnTo>
                <a:lnTo>
                  <a:pt x="325" y="879"/>
                </a:lnTo>
                <a:lnTo>
                  <a:pt x="341" y="891"/>
                </a:lnTo>
                <a:lnTo>
                  <a:pt x="358" y="902"/>
                </a:lnTo>
                <a:lnTo>
                  <a:pt x="378" y="908"/>
                </a:lnTo>
                <a:lnTo>
                  <a:pt x="398" y="912"/>
                </a:lnTo>
                <a:lnTo>
                  <a:pt x="421" y="912"/>
                </a:lnTo>
                <a:lnTo>
                  <a:pt x="443" y="908"/>
                </a:lnTo>
                <a:lnTo>
                  <a:pt x="467" y="899"/>
                </a:lnTo>
                <a:lnTo>
                  <a:pt x="492" y="887"/>
                </a:lnTo>
                <a:lnTo>
                  <a:pt x="520" y="875"/>
                </a:lnTo>
                <a:lnTo>
                  <a:pt x="569" y="849"/>
                </a:lnTo>
                <a:lnTo>
                  <a:pt x="569" y="849"/>
                </a:lnTo>
                <a:lnTo>
                  <a:pt x="569" y="849"/>
                </a:lnTo>
                <a:close/>
                <a:moveTo>
                  <a:pt x="469" y="345"/>
                </a:moveTo>
                <a:lnTo>
                  <a:pt x="469" y="345"/>
                </a:lnTo>
                <a:lnTo>
                  <a:pt x="455" y="341"/>
                </a:lnTo>
                <a:lnTo>
                  <a:pt x="441" y="341"/>
                </a:lnTo>
                <a:lnTo>
                  <a:pt x="427" y="343"/>
                </a:lnTo>
                <a:lnTo>
                  <a:pt x="412" y="349"/>
                </a:lnTo>
                <a:lnTo>
                  <a:pt x="402" y="358"/>
                </a:lnTo>
                <a:lnTo>
                  <a:pt x="392" y="368"/>
                </a:lnTo>
                <a:lnTo>
                  <a:pt x="382" y="380"/>
                </a:lnTo>
                <a:lnTo>
                  <a:pt x="378" y="392"/>
                </a:lnTo>
                <a:lnTo>
                  <a:pt x="378" y="392"/>
                </a:lnTo>
                <a:lnTo>
                  <a:pt x="374" y="406"/>
                </a:lnTo>
                <a:lnTo>
                  <a:pt x="374" y="420"/>
                </a:lnTo>
                <a:lnTo>
                  <a:pt x="376" y="435"/>
                </a:lnTo>
                <a:lnTo>
                  <a:pt x="382" y="449"/>
                </a:lnTo>
                <a:lnTo>
                  <a:pt x="390" y="461"/>
                </a:lnTo>
                <a:lnTo>
                  <a:pt x="400" y="471"/>
                </a:lnTo>
                <a:lnTo>
                  <a:pt x="410" y="479"/>
                </a:lnTo>
                <a:lnTo>
                  <a:pt x="425" y="483"/>
                </a:lnTo>
                <a:lnTo>
                  <a:pt x="425" y="483"/>
                </a:lnTo>
                <a:lnTo>
                  <a:pt x="439" y="487"/>
                </a:lnTo>
                <a:lnTo>
                  <a:pt x="453" y="487"/>
                </a:lnTo>
                <a:lnTo>
                  <a:pt x="467" y="485"/>
                </a:lnTo>
                <a:lnTo>
                  <a:pt x="481" y="479"/>
                </a:lnTo>
                <a:lnTo>
                  <a:pt x="492" y="471"/>
                </a:lnTo>
                <a:lnTo>
                  <a:pt x="502" y="461"/>
                </a:lnTo>
                <a:lnTo>
                  <a:pt x="510" y="451"/>
                </a:lnTo>
                <a:lnTo>
                  <a:pt x="516" y="437"/>
                </a:lnTo>
                <a:lnTo>
                  <a:pt x="516" y="437"/>
                </a:lnTo>
                <a:lnTo>
                  <a:pt x="520" y="422"/>
                </a:lnTo>
                <a:lnTo>
                  <a:pt x="520" y="408"/>
                </a:lnTo>
                <a:lnTo>
                  <a:pt x="518" y="394"/>
                </a:lnTo>
                <a:lnTo>
                  <a:pt x="512" y="380"/>
                </a:lnTo>
                <a:lnTo>
                  <a:pt x="504" y="370"/>
                </a:lnTo>
                <a:lnTo>
                  <a:pt x="494" y="360"/>
                </a:lnTo>
                <a:lnTo>
                  <a:pt x="483" y="351"/>
                </a:lnTo>
                <a:lnTo>
                  <a:pt x="469" y="345"/>
                </a:lnTo>
                <a:lnTo>
                  <a:pt x="469" y="345"/>
                </a:lnTo>
                <a:close/>
                <a:moveTo>
                  <a:pt x="534" y="0"/>
                </a:moveTo>
                <a:lnTo>
                  <a:pt x="510" y="75"/>
                </a:lnTo>
                <a:lnTo>
                  <a:pt x="510" y="75"/>
                </a:lnTo>
                <a:lnTo>
                  <a:pt x="532" y="81"/>
                </a:lnTo>
                <a:lnTo>
                  <a:pt x="555" y="90"/>
                </a:lnTo>
                <a:lnTo>
                  <a:pt x="555" y="90"/>
                </a:lnTo>
                <a:lnTo>
                  <a:pt x="581" y="102"/>
                </a:lnTo>
                <a:lnTo>
                  <a:pt x="607" y="114"/>
                </a:lnTo>
                <a:lnTo>
                  <a:pt x="632" y="130"/>
                </a:lnTo>
                <a:lnTo>
                  <a:pt x="656" y="148"/>
                </a:lnTo>
                <a:lnTo>
                  <a:pt x="678" y="169"/>
                </a:lnTo>
                <a:lnTo>
                  <a:pt x="697" y="191"/>
                </a:lnTo>
                <a:lnTo>
                  <a:pt x="715" y="215"/>
                </a:lnTo>
                <a:lnTo>
                  <a:pt x="731" y="240"/>
                </a:lnTo>
                <a:lnTo>
                  <a:pt x="731" y="240"/>
                </a:lnTo>
                <a:lnTo>
                  <a:pt x="745" y="268"/>
                </a:lnTo>
                <a:lnTo>
                  <a:pt x="758" y="297"/>
                </a:lnTo>
                <a:lnTo>
                  <a:pt x="766" y="327"/>
                </a:lnTo>
                <a:lnTo>
                  <a:pt x="772" y="358"/>
                </a:lnTo>
                <a:lnTo>
                  <a:pt x="776" y="390"/>
                </a:lnTo>
                <a:lnTo>
                  <a:pt x="776" y="425"/>
                </a:lnTo>
                <a:lnTo>
                  <a:pt x="772" y="459"/>
                </a:lnTo>
                <a:lnTo>
                  <a:pt x="766" y="496"/>
                </a:lnTo>
                <a:lnTo>
                  <a:pt x="766" y="496"/>
                </a:lnTo>
                <a:lnTo>
                  <a:pt x="760" y="526"/>
                </a:lnTo>
                <a:lnTo>
                  <a:pt x="749" y="558"/>
                </a:lnTo>
                <a:lnTo>
                  <a:pt x="825" y="581"/>
                </a:lnTo>
                <a:lnTo>
                  <a:pt x="825" y="581"/>
                </a:lnTo>
                <a:lnTo>
                  <a:pt x="835" y="546"/>
                </a:lnTo>
                <a:lnTo>
                  <a:pt x="843" y="512"/>
                </a:lnTo>
                <a:lnTo>
                  <a:pt x="843" y="512"/>
                </a:lnTo>
                <a:lnTo>
                  <a:pt x="851" y="469"/>
                </a:lnTo>
                <a:lnTo>
                  <a:pt x="853" y="427"/>
                </a:lnTo>
                <a:lnTo>
                  <a:pt x="853" y="384"/>
                </a:lnTo>
                <a:lnTo>
                  <a:pt x="849" y="345"/>
                </a:lnTo>
                <a:lnTo>
                  <a:pt x="841" y="307"/>
                </a:lnTo>
                <a:lnTo>
                  <a:pt x="831" y="270"/>
                </a:lnTo>
                <a:lnTo>
                  <a:pt x="816" y="236"/>
                </a:lnTo>
                <a:lnTo>
                  <a:pt x="800" y="201"/>
                </a:lnTo>
                <a:lnTo>
                  <a:pt x="800" y="201"/>
                </a:lnTo>
                <a:lnTo>
                  <a:pt x="780" y="171"/>
                </a:lnTo>
                <a:lnTo>
                  <a:pt x="758" y="140"/>
                </a:lnTo>
                <a:lnTo>
                  <a:pt x="733" y="114"/>
                </a:lnTo>
                <a:lnTo>
                  <a:pt x="707" y="90"/>
                </a:lnTo>
                <a:lnTo>
                  <a:pt x="678" y="67"/>
                </a:lnTo>
                <a:lnTo>
                  <a:pt x="648" y="47"/>
                </a:lnTo>
                <a:lnTo>
                  <a:pt x="615" y="31"/>
                </a:lnTo>
                <a:lnTo>
                  <a:pt x="583" y="17"/>
                </a:lnTo>
                <a:lnTo>
                  <a:pt x="583" y="17"/>
                </a:lnTo>
                <a:lnTo>
                  <a:pt x="559" y="8"/>
                </a:lnTo>
                <a:lnTo>
                  <a:pt x="534" y="0"/>
                </a:lnTo>
                <a:lnTo>
                  <a:pt x="534" y="0"/>
                </a:lnTo>
                <a:close/>
              </a:path>
            </a:pathLst>
          </a:custGeom>
          <a:solidFill>
            <a:srgbClr val="0A4776"/>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128" name="Freeform 18"/>
          <p:cNvSpPr>
            <a:spLocks noEditPoints="1"/>
          </p:cNvSpPr>
          <p:nvPr/>
        </p:nvSpPr>
        <p:spPr bwMode="auto">
          <a:xfrm>
            <a:off x="6314933" y="3811214"/>
            <a:ext cx="195113" cy="158826"/>
          </a:xfrm>
          <a:custGeom>
            <a:avLst/>
            <a:gdLst>
              <a:gd name="T0" fmla="*/ 956 w 1027"/>
              <a:gd name="T1" fmla="*/ 453 h 836"/>
              <a:gd name="T2" fmla="*/ 739 w 1027"/>
              <a:gd name="T3" fmla="*/ 236 h 836"/>
              <a:gd name="T4" fmla="*/ 761 w 1027"/>
              <a:gd name="T5" fmla="*/ 282 h 836"/>
              <a:gd name="T6" fmla="*/ 778 w 1027"/>
              <a:gd name="T7" fmla="*/ 258 h 836"/>
              <a:gd name="T8" fmla="*/ 735 w 1027"/>
              <a:gd name="T9" fmla="*/ 217 h 836"/>
              <a:gd name="T10" fmla="*/ 721 w 1027"/>
              <a:gd name="T11" fmla="*/ 311 h 836"/>
              <a:gd name="T12" fmla="*/ 696 w 1027"/>
              <a:gd name="T13" fmla="*/ 248 h 836"/>
              <a:gd name="T14" fmla="*/ 662 w 1027"/>
              <a:gd name="T15" fmla="*/ 197 h 836"/>
              <a:gd name="T16" fmla="*/ 633 w 1027"/>
              <a:gd name="T17" fmla="*/ 231 h 836"/>
              <a:gd name="T18" fmla="*/ 702 w 1027"/>
              <a:gd name="T19" fmla="*/ 367 h 836"/>
              <a:gd name="T20" fmla="*/ 753 w 1027"/>
              <a:gd name="T21" fmla="*/ 361 h 836"/>
              <a:gd name="T22" fmla="*/ 715 w 1027"/>
              <a:gd name="T23" fmla="*/ 278 h 836"/>
              <a:gd name="T24" fmla="*/ 743 w 1027"/>
              <a:gd name="T25" fmla="*/ 270 h 836"/>
              <a:gd name="T26" fmla="*/ 751 w 1027"/>
              <a:gd name="T27" fmla="*/ 203 h 836"/>
              <a:gd name="T28" fmla="*/ 796 w 1027"/>
              <a:gd name="T29" fmla="*/ 288 h 836"/>
              <a:gd name="T30" fmla="*/ 808 w 1027"/>
              <a:gd name="T31" fmla="*/ 240 h 836"/>
              <a:gd name="T32" fmla="*/ 747 w 1027"/>
              <a:gd name="T33" fmla="*/ 183 h 836"/>
              <a:gd name="T34" fmla="*/ 378 w 1027"/>
              <a:gd name="T35" fmla="*/ 136 h 836"/>
              <a:gd name="T36" fmla="*/ 398 w 1027"/>
              <a:gd name="T37" fmla="*/ 144 h 836"/>
              <a:gd name="T38" fmla="*/ 570 w 1027"/>
              <a:gd name="T39" fmla="*/ 140 h 836"/>
              <a:gd name="T40" fmla="*/ 558 w 1027"/>
              <a:gd name="T41" fmla="*/ 258 h 836"/>
              <a:gd name="T42" fmla="*/ 439 w 1027"/>
              <a:gd name="T43" fmla="*/ 258 h 836"/>
              <a:gd name="T44" fmla="*/ 503 w 1027"/>
              <a:gd name="T45" fmla="*/ 317 h 836"/>
              <a:gd name="T46" fmla="*/ 585 w 1027"/>
              <a:gd name="T47" fmla="*/ 268 h 836"/>
              <a:gd name="T48" fmla="*/ 589 w 1027"/>
              <a:gd name="T49" fmla="*/ 130 h 836"/>
              <a:gd name="T50" fmla="*/ 453 w 1027"/>
              <a:gd name="T51" fmla="*/ 215 h 836"/>
              <a:gd name="T52" fmla="*/ 554 w 1027"/>
              <a:gd name="T53" fmla="*/ 185 h 836"/>
              <a:gd name="T54" fmla="*/ 286 w 1027"/>
              <a:gd name="T55" fmla="*/ 319 h 836"/>
              <a:gd name="T56" fmla="*/ 262 w 1027"/>
              <a:gd name="T57" fmla="*/ 414 h 836"/>
              <a:gd name="T58" fmla="*/ 475 w 1027"/>
              <a:gd name="T59" fmla="*/ 410 h 836"/>
              <a:gd name="T60" fmla="*/ 445 w 1027"/>
              <a:gd name="T61" fmla="*/ 317 h 836"/>
              <a:gd name="T62" fmla="*/ 406 w 1027"/>
              <a:gd name="T63" fmla="*/ 282 h 836"/>
              <a:gd name="T64" fmla="*/ 420 w 1027"/>
              <a:gd name="T65" fmla="*/ 242 h 836"/>
              <a:gd name="T66" fmla="*/ 394 w 1027"/>
              <a:gd name="T67" fmla="*/ 181 h 836"/>
              <a:gd name="T68" fmla="*/ 317 w 1027"/>
              <a:gd name="T69" fmla="*/ 197 h 836"/>
              <a:gd name="T70" fmla="*/ 311 w 1027"/>
              <a:gd name="T71" fmla="*/ 254 h 836"/>
              <a:gd name="T72" fmla="*/ 331 w 1027"/>
              <a:gd name="T73" fmla="*/ 305 h 836"/>
              <a:gd name="T74" fmla="*/ 867 w 1027"/>
              <a:gd name="T75" fmla="*/ 79 h 836"/>
              <a:gd name="T76" fmla="*/ 51 w 1027"/>
              <a:gd name="T77" fmla="*/ 836 h 836"/>
              <a:gd name="T78" fmla="*/ 365 w 1027"/>
              <a:gd name="T79" fmla="*/ 579 h 836"/>
              <a:gd name="T80" fmla="*/ 341 w 1027"/>
              <a:gd name="T81" fmla="*/ 658 h 836"/>
              <a:gd name="T82" fmla="*/ 341 w 1027"/>
              <a:gd name="T83" fmla="*/ 658 h 836"/>
              <a:gd name="T84" fmla="*/ 209 w 1027"/>
              <a:gd name="T85" fmla="*/ 658 h 836"/>
              <a:gd name="T86" fmla="*/ 562 w 1027"/>
              <a:gd name="T87" fmla="*/ 658 h 836"/>
              <a:gd name="T88" fmla="*/ 694 w 1027"/>
              <a:gd name="T89" fmla="*/ 658 h 836"/>
              <a:gd name="T90" fmla="*/ 834 w 1027"/>
              <a:gd name="T91" fmla="*/ 682 h 836"/>
              <a:gd name="T92" fmla="*/ 398 w 1027"/>
              <a:gd name="T93" fmla="*/ 637 h 836"/>
              <a:gd name="T94" fmla="*/ 217 w 1027"/>
              <a:gd name="T95" fmla="*/ 637 h 836"/>
              <a:gd name="T96" fmla="*/ 445 w 1027"/>
              <a:gd name="T97" fmla="*/ 637 h 836"/>
              <a:gd name="T98" fmla="*/ 575 w 1027"/>
              <a:gd name="T99" fmla="*/ 615 h 836"/>
              <a:gd name="T100" fmla="*/ 709 w 1027"/>
              <a:gd name="T101" fmla="*/ 615 h 836"/>
              <a:gd name="T102" fmla="*/ 709 w 1027"/>
              <a:gd name="T103" fmla="*/ 615 h 836"/>
              <a:gd name="T104" fmla="*/ 244 w 1027"/>
              <a:gd name="T105" fmla="*/ 579 h 836"/>
              <a:gd name="T106" fmla="*/ 564 w 1027"/>
              <a:gd name="T107" fmla="*/ 579 h 836"/>
              <a:gd name="T108" fmla="*/ 686 w 1027"/>
              <a:gd name="T109" fmla="*/ 579 h 836"/>
              <a:gd name="T110" fmla="*/ 814 w 1027"/>
              <a:gd name="T111" fmla="*/ 599 h 836"/>
              <a:gd name="T112" fmla="*/ 85 w 1027"/>
              <a:gd name="T113" fmla="*/ 731 h 836"/>
              <a:gd name="T114" fmla="*/ 323 w 1027"/>
              <a:gd name="T115" fmla="*/ 773 h 836"/>
              <a:gd name="T116" fmla="*/ 207 w 1027"/>
              <a:gd name="T117" fmla="*/ 731 h 8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027" h="836">
                <a:moveTo>
                  <a:pt x="89" y="520"/>
                </a:moveTo>
                <a:lnTo>
                  <a:pt x="89" y="453"/>
                </a:lnTo>
                <a:lnTo>
                  <a:pt x="89" y="45"/>
                </a:lnTo>
                <a:lnTo>
                  <a:pt x="89" y="0"/>
                </a:lnTo>
                <a:lnTo>
                  <a:pt x="134" y="0"/>
                </a:lnTo>
                <a:lnTo>
                  <a:pt x="912" y="0"/>
                </a:lnTo>
                <a:lnTo>
                  <a:pt x="956" y="0"/>
                </a:lnTo>
                <a:lnTo>
                  <a:pt x="956" y="45"/>
                </a:lnTo>
                <a:lnTo>
                  <a:pt x="956" y="453"/>
                </a:lnTo>
                <a:lnTo>
                  <a:pt x="956" y="520"/>
                </a:lnTo>
                <a:lnTo>
                  <a:pt x="867" y="520"/>
                </a:lnTo>
                <a:lnTo>
                  <a:pt x="179" y="520"/>
                </a:lnTo>
                <a:lnTo>
                  <a:pt x="89" y="520"/>
                </a:lnTo>
                <a:lnTo>
                  <a:pt x="89" y="520"/>
                </a:lnTo>
                <a:close/>
                <a:moveTo>
                  <a:pt x="735" y="217"/>
                </a:moveTo>
                <a:lnTo>
                  <a:pt x="731" y="231"/>
                </a:lnTo>
                <a:lnTo>
                  <a:pt x="731" y="231"/>
                </a:lnTo>
                <a:lnTo>
                  <a:pt x="739" y="236"/>
                </a:lnTo>
                <a:lnTo>
                  <a:pt x="739" y="236"/>
                </a:lnTo>
                <a:lnTo>
                  <a:pt x="745" y="240"/>
                </a:lnTo>
                <a:lnTo>
                  <a:pt x="751" y="244"/>
                </a:lnTo>
                <a:lnTo>
                  <a:pt x="757" y="250"/>
                </a:lnTo>
                <a:lnTo>
                  <a:pt x="759" y="254"/>
                </a:lnTo>
                <a:lnTo>
                  <a:pt x="759" y="254"/>
                </a:lnTo>
                <a:lnTo>
                  <a:pt x="761" y="262"/>
                </a:lnTo>
                <a:lnTo>
                  <a:pt x="763" y="268"/>
                </a:lnTo>
                <a:lnTo>
                  <a:pt x="761" y="282"/>
                </a:lnTo>
                <a:lnTo>
                  <a:pt x="761" y="282"/>
                </a:lnTo>
                <a:lnTo>
                  <a:pt x="759" y="290"/>
                </a:lnTo>
                <a:lnTo>
                  <a:pt x="773" y="296"/>
                </a:lnTo>
                <a:lnTo>
                  <a:pt x="773" y="296"/>
                </a:lnTo>
                <a:lnTo>
                  <a:pt x="778" y="286"/>
                </a:lnTo>
                <a:lnTo>
                  <a:pt x="778" y="286"/>
                </a:lnTo>
                <a:lnTo>
                  <a:pt x="780" y="276"/>
                </a:lnTo>
                <a:lnTo>
                  <a:pt x="780" y="266"/>
                </a:lnTo>
                <a:lnTo>
                  <a:pt x="778" y="258"/>
                </a:lnTo>
                <a:lnTo>
                  <a:pt x="776" y="248"/>
                </a:lnTo>
                <a:lnTo>
                  <a:pt x="776" y="248"/>
                </a:lnTo>
                <a:lnTo>
                  <a:pt x="769" y="240"/>
                </a:lnTo>
                <a:lnTo>
                  <a:pt x="763" y="231"/>
                </a:lnTo>
                <a:lnTo>
                  <a:pt x="755" y="225"/>
                </a:lnTo>
                <a:lnTo>
                  <a:pt x="745" y="219"/>
                </a:lnTo>
                <a:lnTo>
                  <a:pt x="745" y="219"/>
                </a:lnTo>
                <a:lnTo>
                  <a:pt x="735" y="217"/>
                </a:lnTo>
                <a:lnTo>
                  <a:pt x="735" y="217"/>
                </a:lnTo>
                <a:close/>
                <a:moveTo>
                  <a:pt x="753" y="361"/>
                </a:moveTo>
                <a:lnTo>
                  <a:pt x="763" y="357"/>
                </a:lnTo>
                <a:lnTo>
                  <a:pt x="763" y="357"/>
                </a:lnTo>
                <a:lnTo>
                  <a:pt x="755" y="339"/>
                </a:lnTo>
                <a:lnTo>
                  <a:pt x="747" y="323"/>
                </a:lnTo>
                <a:lnTo>
                  <a:pt x="737" y="311"/>
                </a:lnTo>
                <a:lnTo>
                  <a:pt x="731" y="305"/>
                </a:lnTo>
                <a:lnTo>
                  <a:pt x="725" y="307"/>
                </a:lnTo>
                <a:lnTo>
                  <a:pt x="721" y="311"/>
                </a:lnTo>
                <a:lnTo>
                  <a:pt x="713" y="313"/>
                </a:lnTo>
                <a:lnTo>
                  <a:pt x="713" y="315"/>
                </a:lnTo>
                <a:lnTo>
                  <a:pt x="700" y="321"/>
                </a:lnTo>
                <a:lnTo>
                  <a:pt x="700" y="321"/>
                </a:lnTo>
                <a:lnTo>
                  <a:pt x="690" y="305"/>
                </a:lnTo>
                <a:lnTo>
                  <a:pt x="684" y="292"/>
                </a:lnTo>
                <a:lnTo>
                  <a:pt x="672" y="262"/>
                </a:lnTo>
                <a:lnTo>
                  <a:pt x="682" y="256"/>
                </a:lnTo>
                <a:lnTo>
                  <a:pt x="696" y="248"/>
                </a:lnTo>
                <a:lnTo>
                  <a:pt x="700" y="246"/>
                </a:lnTo>
                <a:lnTo>
                  <a:pt x="700" y="246"/>
                </a:lnTo>
                <a:lnTo>
                  <a:pt x="698" y="236"/>
                </a:lnTo>
                <a:lnTo>
                  <a:pt x="694" y="217"/>
                </a:lnTo>
                <a:lnTo>
                  <a:pt x="686" y="201"/>
                </a:lnTo>
                <a:lnTo>
                  <a:pt x="682" y="195"/>
                </a:lnTo>
                <a:lnTo>
                  <a:pt x="678" y="189"/>
                </a:lnTo>
                <a:lnTo>
                  <a:pt x="668" y="193"/>
                </a:lnTo>
                <a:lnTo>
                  <a:pt x="662" y="197"/>
                </a:lnTo>
                <a:lnTo>
                  <a:pt x="658" y="199"/>
                </a:lnTo>
                <a:lnTo>
                  <a:pt x="654" y="201"/>
                </a:lnTo>
                <a:lnTo>
                  <a:pt x="654" y="201"/>
                </a:lnTo>
                <a:lnTo>
                  <a:pt x="644" y="207"/>
                </a:lnTo>
                <a:lnTo>
                  <a:pt x="637" y="215"/>
                </a:lnTo>
                <a:lnTo>
                  <a:pt x="633" y="223"/>
                </a:lnTo>
                <a:lnTo>
                  <a:pt x="633" y="231"/>
                </a:lnTo>
                <a:lnTo>
                  <a:pt x="633" y="231"/>
                </a:lnTo>
                <a:lnTo>
                  <a:pt x="633" y="231"/>
                </a:lnTo>
                <a:lnTo>
                  <a:pt x="633" y="231"/>
                </a:lnTo>
                <a:lnTo>
                  <a:pt x="637" y="252"/>
                </a:lnTo>
                <a:lnTo>
                  <a:pt x="644" y="270"/>
                </a:lnTo>
                <a:lnTo>
                  <a:pt x="650" y="288"/>
                </a:lnTo>
                <a:lnTo>
                  <a:pt x="658" y="305"/>
                </a:lnTo>
                <a:lnTo>
                  <a:pt x="668" y="323"/>
                </a:lnTo>
                <a:lnTo>
                  <a:pt x="678" y="337"/>
                </a:lnTo>
                <a:lnTo>
                  <a:pt x="688" y="353"/>
                </a:lnTo>
                <a:lnTo>
                  <a:pt x="702" y="367"/>
                </a:lnTo>
                <a:lnTo>
                  <a:pt x="702" y="367"/>
                </a:lnTo>
                <a:lnTo>
                  <a:pt x="709" y="374"/>
                </a:lnTo>
                <a:lnTo>
                  <a:pt x="717" y="376"/>
                </a:lnTo>
                <a:lnTo>
                  <a:pt x="727" y="374"/>
                </a:lnTo>
                <a:lnTo>
                  <a:pt x="737" y="369"/>
                </a:lnTo>
                <a:lnTo>
                  <a:pt x="743" y="367"/>
                </a:lnTo>
                <a:lnTo>
                  <a:pt x="753" y="361"/>
                </a:lnTo>
                <a:lnTo>
                  <a:pt x="753" y="361"/>
                </a:lnTo>
                <a:lnTo>
                  <a:pt x="753" y="361"/>
                </a:lnTo>
                <a:close/>
                <a:moveTo>
                  <a:pt x="733" y="256"/>
                </a:moveTo>
                <a:lnTo>
                  <a:pt x="733" y="256"/>
                </a:lnTo>
                <a:lnTo>
                  <a:pt x="727" y="256"/>
                </a:lnTo>
                <a:lnTo>
                  <a:pt x="721" y="258"/>
                </a:lnTo>
                <a:lnTo>
                  <a:pt x="717" y="260"/>
                </a:lnTo>
                <a:lnTo>
                  <a:pt x="713" y="266"/>
                </a:lnTo>
                <a:lnTo>
                  <a:pt x="713" y="266"/>
                </a:lnTo>
                <a:lnTo>
                  <a:pt x="713" y="272"/>
                </a:lnTo>
                <a:lnTo>
                  <a:pt x="715" y="278"/>
                </a:lnTo>
                <a:lnTo>
                  <a:pt x="719" y="282"/>
                </a:lnTo>
                <a:lnTo>
                  <a:pt x="723" y="286"/>
                </a:lnTo>
                <a:lnTo>
                  <a:pt x="723" y="286"/>
                </a:lnTo>
                <a:lnTo>
                  <a:pt x="729" y="286"/>
                </a:lnTo>
                <a:lnTo>
                  <a:pt x="735" y="284"/>
                </a:lnTo>
                <a:lnTo>
                  <a:pt x="739" y="280"/>
                </a:lnTo>
                <a:lnTo>
                  <a:pt x="743" y="276"/>
                </a:lnTo>
                <a:lnTo>
                  <a:pt x="743" y="276"/>
                </a:lnTo>
                <a:lnTo>
                  <a:pt x="743" y="270"/>
                </a:lnTo>
                <a:lnTo>
                  <a:pt x="741" y="264"/>
                </a:lnTo>
                <a:lnTo>
                  <a:pt x="737" y="260"/>
                </a:lnTo>
                <a:lnTo>
                  <a:pt x="733" y="256"/>
                </a:lnTo>
                <a:lnTo>
                  <a:pt x="733" y="256"/>
                </a:lnTo>
                <a:close/>
                <a:moveTo>
                  <a:pt x="747" y="183"/>
                </a:moveTo>
                <a:lnTo>
                  <a:pt x="741" y="199"/>
                </a:lnTo>
                <a:lnTo>
                  <a:pt x="741" y="199"/>
                </a:lnTo>
                <a:lnTo>
                  <a:pt x="751" y="203"/>
                </a:lnTo>
                <a:lnTo>
                  <a:pt x="751" y="203"/>
                </a:lnTo>
                <a:lnTo>
                  <a:pt x="761" y="207"/>
                </a:lnTo>
                <a:lnTo>
                  <a:pt x="771" y="215"/>
                </a:lnTo>
                <a:lnTo>
                  <a:pt x="782" y="223"/>
                </a:lnTo>
                <a:lnTo>
                  <a:pt x="788" y="234"/>
                </a:lnTo>
                <a:lnTo>
                  <a:pt x="788" y="234"/>
                </a:lnTo>
                <a:lnTo>
                  <a:pt x="794" y="246"/>
                </a:lnTo>
                <a:lnTo>
                  <a:pt x="796" y="258"/>
                </a:lnTo>
                <a:lnTo>
                  <a:pt x="798" y="272"/>
                </a:lnTo>
                <a:lnTo>
                  <a:pt x="796" y="288"/>
                </a:lnTo>
                <a:lnTo>
                  <a:pt x="796" y="288"/>
                </a:lnTo>
                <a:lnTo>
                  <a:pt x="792" y="300"/>
                </a:lnTo>
                <a:lnTo>
                  <a:pt x="808" y="307"/>
                </a:lnTo>
                <a:lnTo>
                  <a:pt x="808" y="307"/>
                </a:lnTo>
                <a:lnTo>
                  <a:pt x="812" y="290"/>
                </a:lnTo>
                <a:lnTo>
                  <a:pt x="812" y="290"/>
                </a:lnTo>
                <a:lnTo>
                  <a:pt x="814" y="272"/>
                </a:lnTo>
                <a:lnTo>
                  <a:pt x="812" y="256"/>
                </a:lnTo>
                <a:lnTo>
                  <a:pt x="808" y="240"/>
                </a:lnTo>
                <a:lnTo>
                  <a:pt x="802" y="225"/>
                </a:lnTo>
                <a:lnTo>
                  <a:pt x="802" y="225"/>
                </a:lnTo>
                <a:lnTo>
                  <a:pt x="794" y="213"/>
                </a:lnTo>
                <a:lnTo>
                  <a:pt x="784" y="203"/>
                </a:lnTo>
                <a:lnTo>
                  <a:pt x="769" y="193"/>
                </a:lnTo>
                <a:lnTo>
                  <a:pt x="757" y="187"/>
                </a:lnTo>
                <a:lnTo>
                  <a:pt x="757" y="187"/>
                </a:lnTo>
                <a:lnTo>
                  <a:pt x="747" y="183"/>
                </a:lnTo>
                <a:lnTo>
                  <a:pt x="747" y="183"/>
                </a:lnTo>
                <a:close/>
                <a:moveTo>
                  <a:pt x="414" y="114"/>
                </a:moveTo>
                <a:lnTo>
                  <a:pt x="414" y="114"/>
                </a:lnTo>
                <a:lnTo>
                  <a:pt x="406" y="114"/>
                </a:lnTo>
                <a:lnTo>
                  <a:pt x="398" y="116"/>
                </a:lnTo>
                <a:lnTo>
                  <a:pt x="392" y="120"/>
                </a:lnTo>
                <a:lnTo>
                  <a:pt x="386" y="124"/>
                </a:lnTo>
                <a:lnTo>
                  <a:pt x="386" y="124"/>
                </a:lnTo>
                <a:lnTo>
                  <a:pt x="382" y="130"/>
                </a:lnTo>
                <a:lnTo>
                  <a:pt x="378" y="136"/>
                </a:lnTo>
                <a:lnTo>
                  <a:pt x="376" y="144"/>
                </a:lnTo>
                <a:lnTo>
                  <a:pt x="376" y="152"/>
                </a:lnTo>
                <a:lnTo>
                  <a:pt x="376" y="158"/>
                </a:lnTo>
                <a:lnTo>
                  <a:pt x="376" y="158"/>
                </a:lnTo>
                <a:lnTo>
                  <a:pt x="386" y="160"/>
                </a:lnTo>
                <a:lnTo>
                  <a:pt x="396" y="162"/>
                </a:lnTo>
                <a:lnTo>
                  <a:pt x="396" y="152"/>
                </a:lnTo>
                <a:lnTo>
                  <a:pt x="396" y="152"/>
                </a:lnTo>
                <a:lnTo>
                  <a:pt x="398" y="144"/>
                </a:lnTo>
                <a:lnTo>
                  <a:pt x="402" y="140"/>
                </a:lnTo>
                <a:lnTo>
                  <a:pt x="402" y="140"/>
                </a:lnTo>
                <a:lnTo>
                  <a:pt x="406" y="136"/>
                </a:lnTo>
                <a:lnTo>
                  <a:pt x="414" y="134"/>
                </a:lnTo>
                <a:lnTo>
                  <a:pt x="558" y="134"/>
                </a:lnTo>
                <a:lnTo>
                  <a:pt x="558" y="134"/>
                </a:lnTo>
                <a:lnTo>
                  <a:pt x="564" y="136"/>
                </a:lnTo>
                <a:lnTo>
                  <a:pt x="570" y="140"/>
                </a:lnTo>
                <a:lnTo>
                  <a:pt x="570" y="140"/>
                </a:lnTo>
                <a:lnTo>
                  <a:pt x="573" y="144"/>
                </a:lnTo>
                <a:lnTo>
                  <a:pt x="575" y="152"/>
                </a:lnTo>
                <a:lnTo>
                  <a:pt x="575" y="240"/>
                </a:lnTo>
                <a:lnTo>
                  <a:pt x="575" y="240"/>
                </a:lnTo>
                <a:lnTo>
                  <a:pt x="573" y="248"/>
                </a:lnTo>
                <a:lnTo>
                  <a:pt x="570" y="252"/>
                </a:lnTo>
                <a:lnTo>
                  <a:pt x="570" y="252"/>
                </a:lnTo>
                <a:lnTo>
                  <a:pt x="564" y="256"/>
                </a:lnTo>
                <a:lnTo>
                  <a:pt x="558" y="258"/>
                </a:lnTo>
                <a:lnTo>
                  <a:pt x="530" y="258"/>
                </a:lnTo>
                <a:lnTo>
                  <a:pt x="524" y="258"/>
                </a:lnTo>
                <a:lnTo>
                  <a:pt x="522" y="262"/>
                </a:lnTo>
                <a:lnTo>
                  <a:pt x="510" y="276"/>
                </a:lnTo>
                <a:lnTo>
                  <a:pt x="510" y="270"/>
                </a:lnTo>
                <a:lnTo>
                  <a:pt x="514" y="258"/>
                </a:lnTo>
                <a:lnTo>
                  <a:pt x="499" y="258"/>
                </a:lnTo>
                <a:lnTo>
                  <a:pt x="439" y="258"/>
                </a:lnTo>
                <a:lnTo>
                  <a:pt x="439" y="258"/>
                </a:lnTo>
                <a:lnTo>
                  <a:pt x="434" y="268"/>
                </a:lnTo>
                <a:lnTo>
                  <a:pt x="434" y="268"/>
                </a:lnTo>
                <a:lnTo>
                  <a:pt x="428" y="278"/>
                </a:lnTo>
                <a:lnTo>
                  <a:pt x="487" y="278"/>
                </a:lnTo>
                <a:lnTo>
                  <a:pt x="483" y="296"/>
                </a:lnTo>
                <a:lnTo>
                  <a:pt x="481" y="305"/>
                </a:lnTo>
                <a:lnTo>
                  <a:pt x="489" y="309"/>
                </a:lnTo>
                <a:lnTo>
                  <a:pt x="497" y="313"/>
                </a:lnTo>
                <a:lnTo>
                  <a:pt x="503" y="317"/>
                </a:lnTo>
                <a:lnTo>
                  <a:pt x="510" y="309"/>
                </a:lnTo>
                <a:lnTo>
                  <a:pt x="534" y="278"/>
                </a:lnTo>
                <a:lnTo>
                  <a:pt x="558" y="278"/>
                </a:lnTo>
                <a:lnTo>
                  <a:pt x="558" y="278"/>
                </a:lnTo>
                <a:lnTo>
                  <a:pt x="564" y="278"/>
                </a:lnTo>
                <a:lnTo>
                  <a:pt x="573" y="276"/>
                </a:lnTo>
                <a:lnTo>
                  <a:pt x="579" y="272"/>
                </a:lnTo>
                <a:lnTo>
                  <a:pt x="585" y="268"/>
                </a:lnTo>
                <a:lnTo>
                  <a:pt x="585" y="268"/>
                </a:lnTo>
                <a:lnTo>
                  <a:pt x="589" y="262"/>
                </a:lnTo>
                <a:lnTo>
                  <a:pt x="593" y="256"/>
                </a:lnTo>
                <a:lnTo>
                  <a:pt x="595" y="248"/>
                </a:lnTo>
                <a:lnTo>
                  <a:pt x="597" y="240"/>
                </a:lnTo>
                <a:lnTo>
                  <a:pt x="597" y="152"/>
                </a:lnTo>
                <a:lnTo>
                  <a:pt x="597" y="152"/>
                </a:lnTo>
                <a:lnTo>
                  <a:pt x="595" y="144"/>
                </a:lnTo>
                <a:lnTo>
                  <a:pt x="593" y="136"/>
                </a:lnTo>
                <a:lnTo>
                  <a:pt x="589" y="130"/>
                </a:lnTo>
                <a:lnTo>
                  <a:pt x="585" y="124"/>
                </a:lnTo>
                <a:lnTo>
                  <a:pt x="585" y="124"/>
                </a:lnTo>
                <a:lnTo>
                  <a:pt x="579" y="120"/>
                </a:lnTo>
                <a:lnTo>
                  <a:pt x="573" y="116"/>
                </a:lnTo>
                <a:lnTo>
                  <a:pt x="564" y="114"/>
                </a:lnTo>
                <a:lnTo>
                  <a:pt x="558" y="114"/>
                </a:lnTo>
                <a:lnTo>
                  <a:pt x="414" y="114"/>
                </a:lnTo>
                <a:lnTo>
                  <a:pt x="414" y="114"/>
                </a:lnTo>
                <a:close/>
                <a:moveTo>
                  <a:pt x="453" y="215"/>
                </a:moveTo>
                <a:lnTo>
                  <a:pt x="453" y="229"/>
                </a:lnTo>
                <a:lnTo>
                  <a:pt x="554" y="229"/>
                </a:lnTo>
                <a:lnTo>
                  <a:pt x="554" y="215"/>
                </a:lnTo>
                <a:lnTo>
                  <a:pt x="453" y="215"/>
                </a:lnTo>
                <a:lnTo>
                  <a:pt x="453" y="215"/>
                </a:lnTo>
                <a:close/>
                <a:moveTo>
                  <a:pt x="453" y="185"/>
                </a:moveTo>
                <a:lnTo>
                  <a:pt x="453" y="199"/>
                </a:lnTo>
                <a:lnTo>
                  <a:pt x="554" y="199"/>
                </a:lnTo>
                <a:lnTo>
                  <a:pt x="554" y="185"/>
                </a:lnTo>
                <a:lnTo>
                  <a:pt x="453" y="185"/>
                </a:lnTo>
                <a:lnTo>
                  <a:pt x="453" y="185"/>
                </a:lnTo>
                <a:close/>
                <a:moveTo>
                  <a:pt x="445" y="154"/>
                </a:moveTo>
                <a:lnTo>
                  <a:pt x="445" y="169"/>
                </a:lnTo>
                <a:lnTo>
                  <a:pt x="554" y="169"/>
                </a:lnTo>
                <a:lnTo>
                  <a:pt x="554" y="154"/>
                </a:lnTo>
                <a:lnTo>
                  <a:pt x="445" y="154"/>
                </a:lnTo>
                <a:lnTo>
                  <a:pt x="445" y="154"/>
                </a:lnTo>
                <a:close/>
                <a:moveTo>
                  <a:pt x="286" y="319"/>
                </a:moveTo>
                <a:lnTo>
                  <a:pt x="286" y="319"/>
                </a:lnTo>
                <a:lnTo>
                  <a:pt x="278" y="327"/>
                </a:lnTo>
                <a:lnTo>
                  <a:pt x="272" y="339"/>
                </a:lnTo>
                <a:lnTo>
                  <a:pt x="266" y="349"/>
                </a:lnTo>
                <a:lnTo>
                  <a:pt x="262" y="363"/>
                </a:lnTo>
                <a:lnTo>
                  <a:pt x="258" y="388"/>
                </a:lnTo>
                <a:lnTo>
                  <a:pt x="256" y="410"/>
                </a:lnTo>
                <a:lnTo>
                  <a:pt x="256" y="410"/>
                </a:lnTo>
                <a:lnTo>
                  <a:pt x="262" y="414"/>
                </a:lnTo>
                <a:lnTo>
                  <a:pt x="272" y="418"/>
                </a:lnTo>
                <a:lnTo>
                  <a:pt x="296" y="424"/>
                </a:lnTo>
                <a:lnTo>
                  <a:pt x="327" y="426"/>
                </a:lnTo>
                <a:lnTo>
                  <a:pt x="361" y="428"/>
                </a:lnTo>
                <a:lnTo>
                  <a:pt x="398" y="426"/>
                </a:lnTo>
                <a:lnTo>
                  <a:pt x="430" y="424"/>
                </a:lnTo>
                <a:lnTo>
                  <a:pt x="457" y="418"/>
                </a:lnTo>
                <a:lnTo>
                  <a:pt x="467" y="414"/>
                </a:lnTo>
                <a:lnTo>
                  <a:pt x="475" y="410"/>
                </a:lnTo>
                <a:lnTo>
                  <a:pt x="475" y="410"/>
                </a:lnTo>
                <a:lnTo>
                  <a:pt x="475" y="398"/>
                </a:lnTo>
                <a:lnTo>
                  <a:pt x="475" y="386"/>
                </a:lnTo>
                <a:lnTo>
                  <a:pt x="469" y="359"/>
                </a:lnTo>
                <a:lnTo>
                  <a:pt x="465" y="347"/>
                </a:lnTo>
                <a:lnTo>
                  <a:pt x="459" y="335"/>
                </a:lnTo>
                <a:lnTo>
                  <a:pt x="453" y="325"/>
                </a:lnTo>
                <a:lnTo>
                  <a:pt x="445" y="317"/>
                </a:lnTo>
                <a:lnTo>
                  <a:pt x="445" y="317"/>
                </a:lnTo>
                <a:lnTo>
                  <a:pt x="422" y="317"/>
                </a:lnTo>
                <a:lnTo>
                  <a:pt x="422" y="317"/>
                </a:lnTo>
                <a:lnTo>
                  <a:pt x="414" y="317"/>
                </a:lnTo>
                <a:lnTo>
                  <a:pt x="408" y="315"/>
                </a:lnTo>
                <a:lnTo>
                  <a:pt x="408" y="315"/>
                </a:lnTo>
                <a:lnTo>
                  <a:pt x="402" y="307"/>
                </a:lnTo>
                <a:lnTo>
                  <a:pt x="400" y="292"/>
                </a:lnTo>
                <a:lnTo>
                  <a:pt x="400" y="292"/>
                </a:lnTo>
                <a:lnTo>
                  <a:pt x="406" y="282"/>
                </a:lnTo>
                <a:lnTo>
                  <a:pt x="412" y="270"/>
                </a:lnTo>
                <a:lnTo>
                  <a:pt x="412" y="270"/>
                </a:lnTo>
                <a:lnTo>
                  <a:pt x="416" y="268"/>
                </a:lnTo>
                <a:lnTo>
                  <a:pt x="418" y="262"/>
                </a:lnTo>
                <a:lnTo>
                  <a:pt x="418" y="262"/>
                </a:lnTo>
                <a:lnTo>
                  <a:pt x="420" y="254"/>
                </a:lnTo>
                <a:lnTo>
                  <a:pt x="422" y="246"/>
                </a:lnTo>
                <a:lnTo>
                  <a:pt x="420" y="244"/>
                </a:lnTo>
                <a:lnTo>
                  <a:pt x="420" y="242"/>
                </a:lnTo>
                <a:lnTo>
                  <a:pt x="420" y="242"/>
                </a:lnTo>
                <a:lnTo>
                  <a:pt x="418" y="240"/>
                </a:lnTo>
                <a:lnTo>
                  <a:pt x="418" y="240"/>
                </a:lnTo>
                <a:lnTo>
                  <a:pt x="418" y="221"/>
                </a:lnTo>
                <a:lnTo>
                  <a:pt x="416" y="207"/>
                </a:lnTo>
                <a:lnTo>
                  <a:pt x="410" y="195"/>
                </a:lnTo>
                <a:lnTo>
                  <a:pt x="402" y="187"/>
                </a:lnTo>
                <a:lnTo>
                  <a:pt x="402" y="187"/>
                </a:lnTo>
                <a:lnTo>
                  <a:pt x="394" y="181"/>
                </a:lnTo>
                <a:lnTo>
                  <a:pt x="384" y="179"/>
                </a:lnTo>
                <a:lnTo>
                  <a:pt x="374" y="177"/>
                </a:lnTo>
                <a:lnTo>
                  <a:pt x="363" y="175"/>
                </a:lnTo>
                <a:lnTo>
                  <a:pt x="353" y="177"/>
                </a:lnTo>
                <a:lnTo>
                  <a:pt x="343" y="179"/>
                </a:lnTo>
                <a:lnTo>
                  <a:pt x="333" y="183"/>
                </a:lnTo>
                <a:lnTo>
                  <a:pt x="325" y="187"/>
                </a:lnTo>
                <a:lnTo>
                  <a:pt x="325" y="187"/>
                </a:lnTo>
                <a:lnTo>
                  <a:pt x="317" y="197"/>
                </a:lnTo>
                <a:lnTo>
                  <a:pt x="313" y="207"/>
                </a:lnTo>
                <a:lnTo>
                  <a:pt x="311" y="221"/>
                </a:lnTo>
                <a:lnTo>
                  <a:pt x="313" y="242"/>
                </a:lnTo>
                <a:lnTo>
                  <a:pt x="313" y="242"/>
                </a:lnTo>
                <a:lnTo>
                  <a:pt x="311" y="242"/>
                </a:lnTo>
                <a:lnTo>
                  <a:pt x="311" y="244"/>
                </a:lnTo>
                <a:lnTo>
                  <a:pt x="309" y="246"/>
                </a:lnTo>
                <a:lnTo>
                  <a:pt x="309" y="246"/>
                </a:lnTo>
                <a:lnTo>
                  <a:pt x="311" y="254"/>
                </a:lnTo>
                <a:lnTo>
                  <a:pt x="313" y="262"/>
                </a:lnTo>
                <a:lnTo>
                  <a:pt x="313" y="262"/>
                </a:lnTo>
                <a:lnTo>
                  <a:pt x="315" y="268"/>
                </a:lnTo>
                <a:lnTo>
                  <a:pt x="321" y="272"/>
                </a:lnTo>
                <a:lnTo>
                  <a:pt x="321" y="272"/>
                </a:lnTo>
                <a:lnTo>
                  <a:pt x="325" y="284"/>
                </a:lnTo>
                <a:lnTo>
                  <a:pt x="333" y="294"/>
                </a:lnTo>
                <a:lnTo>
                  <a:pt x="333" y="294"/>
                </a:lnTo>
                <a:lnTo>
                  <a:pt x="331" y="305"/>
                </a:lnTo>
                <a:lnTo>
                  <a:pt x="327" y="313"/>
                </a:lnTo>
                <a:lnTo>
                  <a:pt x="327" y="313"/>
                </a:lnTo>
                <a:lnTo>
                  <a:pt x="321" y="317"/>
                </a:lnTo>
                <a:lnTo>
                  <a:pt x="311" y="319"/>
                </a:lnTo>
                <a:lnTo>
                  <a:pt x="311" y="319"/>
                </a:lnTo>
                <a:lnTo>
                  <a:pt x="286" y="319"/>
                </a:lnTo>
                <a:lnTo>
                  <a:pt x="286" y="319"/>
                </a:lnTo>
                <a:close/>
                <a:moveTo>
                  <a:pt x="867" y="453"/>
                </a:moveTo>
                <a:lnTo>
                  <a:pt x="867" y="79"/>
                </a:lnTo>
                <a:lnTo>
                  <a:pt x="179" y="79"/>
                </a:lnTo>
                <a:lnTo>
                  <a:pt x="179" y="453"/>
                </a:lnTo>
                <a:lnTo>
                  <a:pt x="867" y="453"/>
                </a:lnTo>
                <a:lnTo>
                  <a:pt x="867" y="453"/>
                </a:lnTo>
                <a:close/>
                <a:moveTo>
                  <a:pt x="956" y="542"/>
                </a:moveTo>
                <a:lnTo>
                  <a:pt x="1027" y="698"/>
                </a:lnTo>
                <a:lnTo>
                  <a:pt x="1027" y="802"/>
                </a:lnTo>
                <a:lnTo>
                  <a:pt x="983" y="836"/>
                </a:lnTo>
                <a:lnTo>
                  <a:pt x="51" y="836"/>
                </a:lnTo>
                <a:lnTo>
                  <a:pt x="0" y="802"/>
                </a:lnTo>
                <a:lnTo>
                  <a:pt x="0" y="698"/>
                </a:lnTo>
                <a:lnTo>
                  <a:pt x="89" y="542"/>
                </a:lnTo>
                <a:lnTo>
                  <a:pt x="179" y="542"/>
                </a:lnTo>
                <a:lnTo>
                  <a:pt x="867" y="542"/>
                </a:lnTo>
                <a:lnTo>
                  <a:pt x="956" y="542"/>
                </a:lnTo>
                <a:lnTo>
                  <a:pt x="956" y="542"/>
                </a:lnTo>
                <a:close/>
                <a:moveTo>
                  <a:pt x="365" y="579"/>
                </a:moveTo>
                <a:lnTo>
                  <a:pt x="365" y="579"/>
                </a:lnTo>
                <a:lnTo>
                  <a:pt x="359" y="599"/>
                </a:lnTo>
                <a:lnTo>
                  <a:pt x="359" y="599"/>
                </a:lnTo>
                <a:lnTo>
                  <a:pt x="441" y="599"/>
                </a:lnTo>
                <a:lnTo>
                  <a:pt x="441" y="599"/>
                </a:lnTo>
                <a:lnTo>
                  <a:pt x="445" y="579"/>
                </a:lnTo>
                <a:lnTo>
                  <a:pt x="445" y="579"/>
                </a:lnTo>
                <a:lnTo>
                  <a:pt x="365" y="579"/>
                </a:lnTo>
                <a:lnTo>
                  <a:pt x="365" y="579"/>
                </a:lnTo>
                <a:close/>
                <a:moveTo>
                  <a:pt x="341" y="658"/>
                </a:moveTo>
                <a:lnTo>
                  <a:pt x="341" y="658"/>
                </a:lnTo>
                <a:lnTo>
                  <a:pt x="335" y="682"/>
                </a:lnTo>
                <a:lnTo>
                  <a:pt x="335" y="682"/>
                </a:lnTo>
                <a:lnTo>
                  <a:pt x="424" y="682"/>
                </a:lnTo>
                <a:lnTo>
                  <a:pt x="424" y="682"/>
                </a:lnTo>
                <a:lnTo>
                  <a:pt x="428" y="658"/>
                </a:lnTo>
                <a:lnTo>
                  <a:pt x="428" y="658"/>
                </a:lnTo>
                <a:lnTo>
                  <a:pt x="341" y="658"/>
                </a:lnTo>
                <a:lnTo>
                  <a:pt x="341" y="658"/>
                </a:lnTo>
                <a:close/>
                <a:moveTo>
                  <a:pt x="209" y="658"/>
                </a:moveTo>
                <a:lnTo>
                  <a:pt x="209" y="658"/>
                </a:lnTo>
                <a:lnTo>
                  <a:pt x="199" y="682"/>
                </a:lnTo>
                <a:lnTo>
                  <a:pt x="199" y="682"/>
                </a:lnTo>
                <a:lnTo>
                  <a:pt x="288" y="682"/>
                </a:lnTo>
                <a:lnTo>
                  <a:pt x="288" y="682"/>
                </a:lnTo>
                <a:lnTo>
                  <a:pt x="296" y="658"/>
                </a:lnTo>
                <a:lnTo>
                  <a:pt x="296" y="658"/>
                </a:lnTo>
                <a:lnTo>
                  <a:pt x="209" y="658"/>
                </a:lnTo>
                <a:lnTo>
                  <a:pt x="209" y="658"/>
                </a:lnTo>
                <a:close/>
                <a:moveTo>
                  <a:pt x="475" y="658"/>
                </a:moveTo>
                <a:lnTo>
                  <a:pt x="475" y="658"/>
                </a:lnTo>
                <a:lnTo>
                  <a:pt x="471" y="682"/>
                </a:lnTo>
                <a:lnTo>
                  <a:pt x="471" y="682"/>
                </a:lnTo>
                <a:lnTo>
                  <a:pt x="560" y="682"/>
                </a:lnTo>
                <a:lnTo>
                  <a:pt x="560" y="682"/>
                </a:lnTo>
                <a:lnTo>
                  <a:pt x="562" y="658"/>
                </a:lnTo>
                <a:lnTo>
                  <a:pt x="562" y="658"/>
                </a:lnTo>
                <a:lnTo>
                  <a:pt x="475" y="658"/>
                </a:lnTo>
                <a:lnTo>
                  <a:pt x="475" y="658"/>
                </a:lnTo>
                <a:close/>
                <a:moveTo>
                  <a:pt x="609" y="658"/>
                </a:moveTo>
                <a:lnTo>
                  <a:pt x="609" y="658"/>
                </a:lnTo>
                <a:lnTo>
                  <a:pt x="609" y="682"/>
                </a:lnTo>
                <a:lnTo>
                  <a:pt x="609" y="682"/>
                </a:lnTo>
                <a:lnTo>
                  <a:pt x="698" y="682"/>
                </a:lnTo>
                <a:lnTo>
                  <a:pt x="698" y="682"/>
                </a:lnTo>
                <a:lnTo>
                  <a:pt x="694" y="658"/>
                </a:lnTo>
                <a:lnTo>
                  <a:pt x="694" y="658"/>
                </a:lnTo>
                <a:lnTo>
                  <a:pt x="609" y="658"/>
                </a:lnTo>
                <a:lnTo>
                  <a:pt x="609" y="658"/>
                </a:lnTo>
                <a:close/>
                <a:moveTo>
                  <a:pt x="741" y="658"/>
                </a:moveTo>
                <a:lnTo>
                  <a:pt x="741" y="658"/>
                </a:lnTo>
                <a:lnTo>
                  <a:pt x="745" y="682"/>
                </a:lnTo>
                <a:lnTo>
                  <a:pt x="745" y="682"/>
                </a:lnTo>
                <a:lnTo>
                  <a:pt x="834" y="682"/>
                </a:lnTo>
                <a:lnTo>
                  <a:pt x="834" y="682"/>
                </a:lnTo>
                <a:lnTo>
                  <a:pt x="828" y="658"/>
                </a:lnTo>
                <a:lnTo>
                  <a:pt x="828" y="658"/>
                </a:lnTo>
                <a:lnTo>
                  <a:pt x="741" y="658"/>
                </a:lnTo>
                <a:lnTo>
                  <a:pt x="741" y="658"/>
                </a:lnTo>
                <a:close/>
                <a:moveTo>
                  <a:pt x="321" y="615"/>
                </a:moveTo>
                <a:lnTo>
                  <a:pt x="321" y="615"/>
                </a:lnTo>
                <a:lnTo>
                  <a:pt x="313" y="637"/>
                </a:lnTo>
                <a:lnTo>
                  <a:pt x="313" y="637"/>
                </a:lnTo>
                <a:lnTo>
                  <a:pt x="398" y="637"/>
                </a:lnTo>
                <a:lnTo>
                  <a:pt x="398" y="637"/>
                </a:lnTo>
                <a:lnTo>
                  <a:pt x="404" y="615"/>
                </a:lnTo>
                <a:lnTo>
                  <a:pt x="404" y="615"/>
                </a:lnTo>
                <a:lnTo>
                  <a:pt x="321" y="615"/>
                </a:lnTo>
                <a:lnTo>
                  <a:pt x="321" y="615"/>
                </a:lnTo>
                <a:close/>
                <a:moveTo>
                  <a:pt x="227" y="615"/>
                </a:moveTo>
                <a:lnTo>
                  <a:pt x="227" y="615"/>
                </a:lnTo>
                <a:lnTo>
                  <a:pt x="217" y="637"/>
                </a:lnTo>
                <a:lnTo>
                  <a:pt x="217" y="637"/>
                </a:lnTo>
                <a:lnTo>
                  <a:pt x="268" y="637"/>
                </a:lnTo>
                <a:lnTo>
                  <a:pt x="268" y="637"/>
                </a:lnTo>
                <a:lnTo>
                  <a:pt x="276" y="615"/>
                </a:lnTo>
                <a:lnTo>
                  <a:pt x="276" y="615"/>
                </a:lnTo>
                <a:lnTo>
                  <a:pt x="227" y="615"/>
                </a:lnTo>
                <a:lnTo>
                  <a:pt x="227" y="615"/>
                </a:lnTo>
                <a:close/>
                <a:moveTo>
                  <a:pt x="447" y="615"/>
                </a:moveTo>
                <a:lnTo>
                  <a:pt x="447" y="615"/>
                </a:lnTo>
                <a:lnTo>
                  <a:pt x="445" y="637"/>
                </a:lnTo>
                <a:lnTo>
                  <a:pt x="445" y="637"/>
                </a:lnTo>
                <a:lnTo>
                  <a:pt x="528" y="637"/>
                </a:lnTo>
                <a:lnTo>
                  <a:pt x="528" y="637"/>
                </a:lnTo>
                <a:lnTo>
                  <a:pt x="530" y="615"/>
                </a:lnTo>
                <a:lnTo>
                  <a:pt x="530" y="615"/>
                </a:lnTo>
                <a:lnTo>
                  <a:pt x="447" y="615"/>
                </a:lnTo>
                <a:lnTo>
                  <a:pt x="447" y="615"/>
                </a:lnTo>
                <a:close/>
                <a:moveTo>
                  <a:pt x="575" y="615"/>
                </a:moveTo>
                <a:lnTo>
                  <a:pt x="575" y="615"/>
                </a:lnTo>
                <a:lnTo>
                  <a:pt x="575" y="637"/>
                </a:lnTo>
                <a:lnTo>
                  <a:pt x="575" y="637"/>
                </a:lnTo>
                <a:lnTo>
                  <a:pt x="658" y="637"/>
                </a:lnTo>
                <a:lnTo>
                  <a:pt x="658" y="637"/>
                </a:lnTo>
                <a:lnTo>
                  <a:pt x="658" y="615"/>
                </a:lnTo>
                <a:lnTo>
                  <a:pt x="658" y="615"/>
                </a:lnTo>
                <a:lnTo>
                  <a:pt x="575" y="615"/>
                </a:lnTo>
                <a:lnTo>
                  <a:pt x="575" y="615"/>
                </a:lnTo>
                <a:close/>
                <a:moveTo>
                  <a:pt x="709" y="615"/>
                </a:moveTo>
                <a:lnTo>
                  <a:pt x="709" y="615"/>
                </a:lnTo>
                <a:lnTo>
                  <a:pt x="713" y="637"/>
                </a:lnTo>
                <a:lnTo>
                  <a:pt x="713" y="637"/>
                </a:lnTo>
                <a:lnTo>
                  <a:pt x="822" y="637"/>
                </a:lnTo>
                <a:lnTo>
                  <a:pt x="822" y="637"/>
                </a:lnTo>
                <a:lnTo>
                  <a:pt x="818" y="615"/>
                </a:lnTo>
                <a:lnTo>
                  <a:pt x="818" y="615"/>
                </a:lnTo>
                <a:lnTo>
                  <a:pt x="709" y="615"/>
                </a:lnTo>
                <a:lnTo>
                  <a:pt x="709" y="615"/>
                </a:lnTo>
                <a:close/>
                <a:moveTo>
                  <a:pt x="244" y="579"/>
                </a:moveTo>
                <a:lnTo>
                  <a:pt x="244" y="579"/>
                </a:lnTo>
                <a:lnTo>
                  <a:pt x="233" y="599"/>
                </a:lnTo>
                <a:lnTo>
                  <a:pt x="233" y="599"/>
                </a:lnTo>
                <a:lnTo>
                  <a:pt x="315" y="599"/>
                </a:lnTo>
                <a:lnTo>
                  <a:pt x="315" y="599"/>
                </a:lnTo>
                <a:lnTo>
                  <a:pt x="323" y="579"/>
                </a:lnTo>
                <a:lnTo>
                  <a:pt x="323" y="579"/>
                </a:lnTo>
                <a:lnTo>
                  <a:pt x="244" y="579"/>
                </a:lnTo>
                <a:lnTo>
                  <a:pt x="244" y="579"/>
                </a:lnTo>
                <a:close/>
                <a:moveTo>
                  <a:pt x="485" y="579"/>
                </a:moveTo>
                <a:lnTo>
                  <a:pt x="485" y="579"/>
                </a:lnTo>
                <a:lnTo>
                  <a:pt x="483" y="599"/>
                </a:lnTo>
                <a:lnTo>
                  <a:pt x="483" y="599"/>
                </a:lnTo>
                <a:lnTo>
                  <a:pt x="564" y="599"/>
                </a:lnTo>
                <a:lnTo>
                  <a:pt x="564" y="599"/>
                </a:lnTo>
                <a:lnTo>
                  <a:pt x="564" y="579"/>
                </a:lnTo>
                <a:lnTo>
                  <a:pt x="564" y="579"/>
                </a:lnTo>
                <a:lnTo>
                  <a:pt x="485" y="579"/>
                </a:lnTo>
                <a:lnTo>
                  <a:pt x="485" y="579"/>
                </a:lnTo>
                <a:close/>
                <a:moveTo>
                  <a:pt x="607" y="579"/>
                </a:moveTo>
                <a:lnTo>
                  <a:pt x="607" y="579"/>
                </a:lnTo>
                <a:lnTo>
                  <a:pt x="607" y="599"/>
                </a:lnTo>
                <a:lnTo>
                  <a:pt x="607" y="599"/>
                </a:lnTo>
                <a:lnTo>
                  <a:pt x="688" y="599"/>
                </a:lnTo>
                <a:lnTo>
                  <a:pt x="688" y="599"/>
                </a:lnTo>
                <a:lnTo>
                  <a:pt x="686" y="579"/>
                </a:lnTo>
                <a:lnTo>
                  <a:pt x="686" y="579"/>
                </a:lnTo>
                <a:lnTo>
                  <a:pt x="607" y="579"/>
                </a:lnTo>
                <a:lnTo>
                  <a:pt x="607" y="579"/>
                </a:lnTo>
                <a:close/>
                <a:moveTo>
                  <a:pt x="729" y="579"/>
                </a:moveTo>
                <a:lnTo>
                  <a:pt x="729" y="579"/>
                </a:lnTo>
                <a:lnTo>
                  <a:pt x="733" y="599"/>
                </a:lnTo>
                <a:lnTo>
                  <a:pt x="733" y="599"/>
                </a:lnTo>
                <a:lnTo>
                  <a:pt x="814" y="599"/>
                </a:lnTo>
                <a:lnTo>
                  <a:pt x="814" y="599"/>
                </a:lnTo>
                <a:lnTo>
                  <a:pt x="808" y="579"/>
                </a:lnTo>
                <a:lnTo>
                  <a:pt x="808" y="579"/>
                </a:lnTo>
                <a:lnTo>
                  <a:pt x="729" y="579"/>
                </a:lnTo>
                <a:lnTo>
                  <a:pt x="729" y="579"/>
                </a:lnTo>
                <a:close/>
                <a:moveTo>
                  <a:pt x="85" y="731"/>
                </a:moveTo>
                <a:lnTo>
                  <a:pt x="85" y="773"/>
                </a:lnTo>
                <a:lnTo>
                  <a:pt x="164" y="773"/>
                </a:lnTo>
                <a:lnTo>
                  <a:pt x="164" y="731"/>
                </a:lnTo>
                <a:lnTo>
                  <a:pt x="85" y="731"/>
                </a:lnTo>
                <a:lnTo>
                  <a:pt x="85" y="731"/>
                </a:lnTo>
                <a:close/>
                <a:moveTo>
                  <a:pt x="863" y="731"/>
                </a:moveTo>
                <a:lnTo>
                  <a:pt x="863" y="773"/>
                </a:lnTo>
                <a:lnTo>
                  <a:pt x="942" y="773"/>
                </a:lnTo>
                <a:lnTo>
                  <a:pt x="942" y="731"/>
                </a:lnTo>
                <a:lnTo>
                  <a:pt x="863" y="731"/>
                </a:lnTo>
                <a:lnTo>
                  <a:pt x="863" y="731"/>
                </a:lnTo>
                <a:close/>
                <a:moveTo>
                  <a:pt x="323" y="731"/>
                </a:moveTo>
                <a:lnTo>
                  <a:pt x="323" y="773"/>
                </a:lnTo>
                <a:lnTo>
                  <a:pt x="402" y="773"/>
                </a:lnTo>
                <a:lnTo>
                  <a:pt x="402" y="731"/>
                </a:lnTo>
                <a:lnTo>
                  <a:pt x="323" y="731"/>
                </a:lnTo>
                <a:lnTo>
                  <a:pt x="323" y="731"/>
                </a:lnTo>
                <a:close/>
                <a:moveTo>
                  <a:pt x="207" y="731"/>
                </a:moveTo>
                <a:lnTo>
                  <a:pt x="207" y="773"/>
                </a:lnTo>
                <a:lnTo>
                  <a:pt x="284" y="773"/>
                </a:lnTo>
                <a:lnTo>
                  <a:pt x="284" y="731"/>
                </a:lnTo>
                <a:lnTo>
                  <a:pt x="207" y="731"/>
                </a:lnTo>
                <a:close/>
              </a:path>
            </a:pathLst>
          </a:custGeom>
          <a:solidFill>
            <a:srgbClr val="0A4776"/>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129" name="Freeform 14"/>
          <p:cNvSpPr>
            <a:spLocks noEditPoints="1"/>
          </p:cNvSpPr>
          <p:nvPr/>
        </p:nvSpPr>
        <p:spPr bwMode="auto">
          <a:xfrm>
            <a:off x="2523170" y="1452081"/>
            <a:ext cx="156926" cy="131468"/>
          </a:xfrm>
          <a:custGeom>
            <a:avLst/>
            <a:gdLst>
              <a:gd name="T0" fmla="*/ 369 w 826"/>
              <a:gd name="T1" fmla="*/ 0 h 692"/>
              <a:gd name="T2" fmla="*/ 385 w 826"/>
              <a:gd name="T3" fmla="*/ 2 h 692"/>
              <a:gd name="T4" fmla="*/ 408 w 826"/>
              <a:gd name="T5" fmla="*/ 10 h 692"/>
              <a:gd name="T6" fmla="*/ 422 w 826"/>
              <a:gd name="T7" fmla="*/ 28 h 692"/>
              <a:gd name="T8" fmla="*/ 430 w 826"/>
              <a:gd name="T9" fmla="*/ 52 h 692"/>
              <a:gd name="T10" fmla="*/ 623 w 826"/>
              <a:gd name="T11" fmla="*/ 67 h 692"/>
              <a:gd name="T12" fmla="*/ 633 w 826"/>
              <a:gd name="T13" fmla="*/ 67 h 692"/>
              <a:gd name="T14" fmla="*/ 653 w 826"/>
              <a:gd name="T15" fmla="*/ 75 h 692"/>
              <a:gd name="T16" fmla="*/ 668 w 826"/>
              <a:gd name="T17" fmla="*/ 87 h 692"/>
              <a:gd name="T18" fmla="*/ 680 w 826"/>
              <a:gd name="T19" fmla="*/ 105 h 692"/>
              <a:gd name="T20" fmla="*/ 150 w 826"/>
              <a:gd name="T21" fmla="*/ 115 h 692"/>
              <a:gd name="T22" fmla="*/ 132 w 826"/>
              <a:gd name="T23" fmla="*/ 117 h 692"/>
              <a:gd name="T24" fmla="*/ 99 w 826"/>
              <a:gd name="T25" fmla="*/ 129 h 692"/>
              <a:gd name="T26" fmla="*/ 71 w 826"/>
              <a:gd name="T27" fmla="*/ 154 h 692"/>
              <a:gd name="T28" fmla="*/ 52 w 826"/>
              <a:gd name="T29" fmla="*/ 184 h 692"/>
              <a:gd name="T30" fmla="*/ 0 w 826"/>
              <a:gd name="T31" fmla="*/ 511 h 692"/>
              <a:gd name="T32" fmla="*/ 0 w 826"/>
              <a:gd name="T33" fmla="*/ 67 h 692"/>
              <a:gd name="T34" fmla="*/ 6 w 826"/>
              <a:gd name="T35" fmla="*/ 40 h 692"/>
              <a:gd name="T36" fmla="*/ 18 w 826"/>
              <a:gd name="T37" fmla="*/ 20 h 692"/>
              <a:gd name="T38" fmla="*/ 38 w 826"/>
              <a:gd name="T39" fmla="*/ 6 h 692"/>
              <a:gd name="T40" fmla="*/ 61 w 826"/>
              <a:gd name="T41" fmla="*/ 0 h 692"/>
              <a:gd name="T42" fmla="*/ 205 w 826"/>
              <a:gd name="T43" fmla="*/ 188 h 692"/>
              <a:gd name="T44" fmla="*/ 188 w 826"/>
              <a:gd name="T45" fmla="*/ 190 h 692"/>
              <a:gd name="T46" fmla="*/ 154 w 826"/>
              <a:gd name="T47" fmla="*/ 205 h 692"/>
              <a:gd name="T48" fmla="*/ 128 w 826"/>
              <a:gd name="T49" fmla="*/ 227 h 692"/>
              <a:gd name="T50" fmla="*/ 109 w 826"/>
              <a:gd name="T51" fmla="*/ 259 h 692"/>
              <a:gd name="T52" fmla="*/ 38 w 826"/>
              <a:gd name="T53" fmla="*/ 692 h 692"/>
              <a:gd name="T54" fmla="*/ 826 w 826"/>
              <a:gd name="T55" fmla="*/ 276 h 692"/>
              <a:gd name="T56" fmla="*/ 826 w 826"/>
              <a:gd name="T57" fmla="*/ 259 h 692"/>
              <a:gd name="T58" fmla="*/ 818 w 826"/>
              <a:gd name="T59" fmla="*/ 227 h 692"/>
              <a:gd name="T60" fmla="*/ 797 w 826"/>
              <a:gd name="T61" fmla="*/ 205 h 692"/>
              <a:gd name="T62" fmla="*/ 769 w 826"/>
              <a:gd name="T63" fmla="*/ 190 h 692"/>
              <a:gd name="T64" fmla="*/ 205 w 826"/>
              <a:gd name="T65" fmla="*/ 188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26" h="692">
                <a:moveTo>
                  <a:pt x="61" y="0"/>
                </a:moveTo>
                <a:lnTo>
                  <a:pt x="369" y="0"/>
                </a:lnTo>
                <a:lnTo>
                  <a:pt x="369" y="0"/>
                </a:lnTo>
                <a:lnTo>
                  <a:pt x="385" y="2"/>
                </a:lnTo>
                <a:lnTo>
                  <a:pt x="398" y="6"/>
                </a:lnTo>
                <a:lnTo>
                  <a:pt x="408" y="10"/>
                </a:lnTo>
                <a:lnTo>
                  <a:pt x="416" y="18"/>
                </a:lnTo>
                <a:lnTo>
                  <a:pt x="422" y="28"/>
                </a:lnTo>
                <a:lnTo>
                  <a:pt x="426" y="38"/>
                </a:lnTo>
                <a:lnTo>
                  <a:pt x="430" y="52"/>
                </a:lnTo>
                <a:lnTo>
                  <a:pt x="432" y="67"/>
                </a:lnTo>
                <a:lnTo>
                  <a:pt x="623" y="67"/>
                </a:lnTo>
                <a:lnTo>
                  <a:pt x="623" y="67"/>
                </a:lnTo>
                <a:lnTo>
                  <a:pt x="633" y="67"/>
                </a:lnTo>
                <a:lnTo>
                  <a:pt x="643" y="69"/>
                </a:lnTo>
                <a:lnTo>
                  <a:pt x="653" y="75"/>
                </a:lnTo>
                <a:lnTo>
                  <a:pt x="661" y="81"/>
                </a:lnTo>
                <a:lnTo>
                  <a:pt x="668" y="87"/>
                </a:lnTo>
                <a:lnTo>
                  <a:pt x="674" y="95"/>
                </a:lnTo>
                <a:lnTo>
                  <a:pt x="680" y="105"/>
                </a:lnTo>
                <a:lnTo>
                  <a:pt x="682" y="115"/>
                </a:lnTo>
                <a:lnTo>
                  <a:pt x="150" y="115"/>
                </a:lnTo>
                <a:lnTo>
                  <a:pt x="150" y="115"/>
                </a:lnTo>
                <a:lnTo>
                  <a:pt x="132" y="117"/>
                </a:lnTo>
                <a:lnTo>
                  <a:pt x="115" y="121"/>
                </a:lnTo>
                <a:lnTo>
                  <a:pt x="99" y="129"/>
                </a:lnTo>
                <a:lnTo>
                  <a:pt x="85" y="140"/>
                </a:lnTo>
                <a:lnTo>
                  <a:pt x="71" y="154"/>
                </a:lnTo>
                <a:lnTo>
                  <a:pt x="61" y="168"/>
                </a:lnTo>
                <a:lnTo>
                  <a:pt x="52" y="184"/>
                </a:lnTo>
                <a:lnTo>
                  <a:pt x="48" y="203"/>
                </a:lnTo>
                <a:lnTo>
                  <a:pt x="0" y="511"/>
                </a:lnTo>
                <a:lnTo>
                  <a:pt x="0" y="67"/>
                </a:lnTo>
                <a:lnTo>
                  <a:pt x="0" y="67"/>
                </a:lnTo>
                <a:lnTo>
                  <a:pt x="2" y="52"/>
                </a:lnTo>
                <a:lnTo>
                  <a:pt x="6" y="40"/>
                </a:lnTo>
                <a:lnTo>
                  <a:pt x="10" y="30"/>
                </a:lnTo>
                <a:lnTo>
                  <a:pt x="18" y="20"/>
                </a:lnTo>
                <a:lnTo>
                  <a:pt x="28" y="12"/>
                </a:lnTo>
                <a:lnTo>
                  <a:pt x="38" y="6"/>
                </a:lnTo>
                <a:lnTo>
                  <a:pt x="48" y="2"/>
                </a:lnTo>
                <a:lnTo>
                  <a:pt x="61" y="0"/>
                </a:lnTo>
                <a:lnTo>
                  <a:pt x="61" y="0"/>
                </a:lnTo>
                <a:close/>
                <a:moveTo>
                  <a:pt x="205" y="188"/>
                </a:moveTo>
                <a:lnTo>
                  <a:pt x="205" y="188"/>
                </a:lnTo>
                <a:lnTo>
                  <a:pt x="188" y="190"/>
                </a:lnTo>
                <a:lnTo>
                  <a:pt x="170" y="196"/>
                </a:lnTo>
                <a:lnTo>
                  <a:pt x="154" y="205"/>
                </a:lnTo>
                <a:lnTo>
                  <a:pt x="140" y="215"/>
                </a:lnTo>
                <a:lnTo>
                  <a:pt x="128" y="227"/>
                </a:lnTo>
                <a:lnTo>
                  <a:pt x="115" y="243"/>
                </a:lnTo>
                <a:lnTo>
                  <a:pt x="109" y="259"/>
                </a:lnTo>
                <a:lnTo>
                  <a:pt x="103" y="276"/>
                </a:lnTo>
                <a:lnTo>
                  <a:pt x="38" y="692"/>
                </a:lnTo>
                <a:lnTo>
                  <a:pt x="759" y="692"/>
                </a:lnTo>
                <a:lnTo>
                  <a:pt x="826" y="276"/>
                </a:lnTo>
                <a:lnTo>
                  <a:pt x="826" y="276"/>
                </a:lnTo>
                <a:lnTo>
                  <a:pt x="826" y="259"/>
                </a:lnTo>
                <a:lnTo>
                  <a:pt x="824" y="243"/>
                </a:lnTo>
                <a:lnTo>
                  <a:pt x="818" y="227"/>
                </a:lnTo>
                <a:lnTo>
                  <a:pt x="810" y="215"/>
                </a:lnTo>
                <a:lnTo>
                  <a:pt x="797" y="205"/>
                </a:lnTo>
                <a:lnTo>
                  <a:pt x="785" y="196"/>
                </a:lnTo>
                <a:lnTo>
                  <a:pt x="769" y="190"/>
                </a:lnTo>
                <a:lnTo>
                  <a:pt x="751" y="188"/>
                </a:lnTo>
                <a:lnTo>
                  <a:pt x="205" y="188"/>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130" name="Freeform 16"/>
          <p:cNvSpPr>
            <a:spLocks/>
          </p:cNvSpPr>
          <p:nvPr/>
        </p:nvSpPr>
        <p:spPr bwMode="auto">
          <a:xfrm>
            <a:off x="3464783" y="1452081"/>
            <a:ext cx="152367" cy="172885"/>
          </a:xfrm>
          <a:custGeom>
            <a:avLst/>
            <a:gdLst>
              <a:gd name="T0" fmla="*/ 116 w 802"/>
              <a:gd name="T1" fmla="*/ 473 h 910"/>
              <a:gd name="T2" fmla="*/ 116 w 802"/>
              <a:gd name="T3" fmla="*/ 910 h 910"/>
              <a:gd name="T4" fmla="*/ 0 w 802"/>
              <a:gd name="T5" fmla="*/ 910 h 910"/>
              <a:gd name="T6" fmla="*/ 0 w 802"/>
              <a:gd name="T7" fmla="*/ 534 h 910"/>
              <a:gd name="T8" fmla="*/ 0 w 802"/>
              <a:gd name="T9" fmla="*/ 86 h 910"/>
              <a:gd name="T10" fmla="*/ 0 w 802"/>
              <a:gd name="T11" fmla="*/ 76 h 910"/>
              <a:gd name="T12" fmla="*/ 0 w 802"/>
              <a:gd name="T13" fmla="*/ 76 h 910"/>
              <a:gd name="T14" fmla="*/ 17 w 802"/>
              <a:gd name="T15" fmla="*/ 61 h 910"/>
              <a:gd name="T16" fmla="*/ 33 w 802"/>
              <a:gd name="T17" fmla="*/ 47 h 910"/>
              <a:gd name="T18" fmla="*/ 49 w 802"/>
              <a:gd name="T19" fmla="*/ 37 h 910"/>
              <a:gd name="T20" fmla="*/ 67 w 802"/>
              <a:gd name="T21" fmla="*/ 27 h 910"/>
              <a:gd name="T22" fmla="*/ 86 w 802"/>
              <a:gd name="T23" fmla="*/ 19 h 910"/>
              <a:gd name="T24" fmla="*/ 106 w 802"/>
              <a:gd name="T25" fmla="*/ 13 h 910"/>
              <a:gd name="T26" fmla="*/ 124 w 802"/>
              <a:gd name="T27" fmla="*/ 9 h 910"/>
              <a:gd name="T28" fmla="*/ 144 w 802"/>
              <a:gd name="T29" fmla="*/ 4 h 910"/>
              <a:gd name="T30" fmla="*/ 167 w 802"/>
              <a:gd name="T31" fmla="*/ 2 h 910"/>
              <a:gd name="T32" fmla="*/ 189 w 802"/>
              <a:gd name="T33" fmla="*/ 0 h 910"/>
              <a:gd name="T34" fmla="*/ 234 w 802"/>
              <a:gd name="T35" fmla="*/ 2 h 910"/>
              <a:gd name="T36" fmla="*/ 280 w 802"/>
              <a:gd name="T37" fmla="*/ 7 h 910"/>
              <a:gd name="T38" fmla="*/ 331 w 802"/>
              <a:gd name="T39" fmla="*/ 13 h 910"/>
              <a:gd name="T40" fmla="*/ 437 w 802"/>
              <a:gd name="T41" fmla="*/ 33 h 910"/>
              <a:gd name="T42" fmla="*/ 553 w 802"/>
              <a:gd name="T43" fmla="*/ 53 h 910"/>
              <a:gd name="T44" fmla="*/ 611 w 802"/>
              <a:gd name="T45" fmla="*/ 63 h 910"/>
              <a:gd name="T46" fmla="*/ 672 w 802"/>
              <a:gd name="T47" fmla="*/ 69 h 910"/>
              <a:gd name="T48" fmla="*/ 737 w 802"/>
              <a:gd name="T49" fmla="*/ 76 h 910"/>
              <a:gd name="T50" fmla="*/ 802 w 802"/>
              <a:gd name="T51" fmla="*/ 76 h 910"/>
              <a:gd name="T52" fmla="*/ 802 w 802"/>
              <a:gd name="T53" fmla="*/ 76 h 910"/>
              <a:gd name="T54" fmla="*/ 802 w 802"/>
              <a:gd name="T55" fmla="*/ 534 h 910"/>
              <a:gd name="T56" fmla="*/ 802 w 802"/>
              <a:gd name="T57" fmla="*/ 534 h 910"/>
              <a:gd name="T58" fmla="*/ 743 w 802"/>
              <a:gd name="T59" fmla="*/ 534 h 910"/>
              <a:gd name="T60" fmla="*/ 686 w 802"/>
              <a:gd name="T61" fmla="*/ 532 h 910"/>
              <a:gd name="T62" fmla="*/ 634 w 802"/>
              <a:gd name="T63" fmla="*/ 528 h 910"/>
              <a:gd name="T64" fmla="*/ 583 w 802"/>
              <a:gd name="T65" fmla="*/ 524 h 910"/>
              <a:gd name="T66" fmla="*/ 534 w 802"/>
              <a:gd name="T67" fmla="*/ 516 h 910"/>
              <a:gd name="T68" fmla="*/ 488 w 802"/>
              <a:gd name="T69" fmla="*/ 510 h 910"/>
              <a:gd name="T70" fmla="*/ 400 w 802"/>
              <a:gd name="T71" fmla="*/ 492 h 910"/>
              <a:gd name="T72" fmla="*/ 321 w 802"/>
              <a:gd name="T73" fmla="*/ 477 h 910"/>
              <a:gd name="T74" fmla="*/ 285 w 802"/>
              <a:gd name="T75" fmla="*/ 471 h 910"/>
              <a:gd name="T76" fmla="*/ 248 w 802"/>
              <a:gd name="T77" fmla="*/ 467 h 910"/>
              <a:gd name="T78" fmla="*/ 213 w 802"/>
              <a:gd name="T79" fmla="*/ 465 h 910"/>
              <a:gd name="T80" fmla="*/ 181 w 802"/>
              <a:gd name="T81" fmla="*/ 465 h 910"/>
              <a:gd name="T82" fmla="*/ 149 w 802"/>
              <a:gd name="T83" fmla="*/ 467 h 910"/>
              <a:gd name="T84" fmla="*/ 116 w 802"/>
              <a:gd name="T85" fmla="*/ 473 h 910"/>
              <a:gd name="T86" fmla="*/ 116 w 802"/>
              <a:gd name="T87" fmla="*/ 473 h 9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802" h="910">
                <a:moveTo>
                  <a:pt x="116" y="473"/>
                </a:moveTo>
                <a:lnTo>
                  <a:pt x="116" y="910"/>
                </a:lnTo>
                <a:lnTo>
                  <a:pt x="0" y="910"/>
                </a:lnTo>
                <a:lnTo>
                  <a:pt x="0" y="534"/>
                </a:lnTo>
                <a:lnTo>
                  <a:pt x="0" y="86"/>
                </a:lnTo>
                <a:lnTo>
                  <a:pt x="0" y="76"/>
                </a:lnTo>
                <a:lnTo>
                  <a:pt x="0" y="76"/>
                </a:lnTo>
                <a:lnTo>
                  <a:pt x="17" y="61"/>
                </a:lnTo>
                <a:lnTo>
                  <a:pt x="33" y="47"/>
                </a:lnTo>
                <a:lnTo>
                  <a:pt x="49" y="37"/>
                </a:lnTo>
                <a:lnTo>
                  <a:pt x="67" y="27"/>
                </a:lnTo>
                <a:lnTo>
                  <a:pt x="86" y="19"/>
                </a:lnTo>
                <a:lnTo>
                  <a:pt x="106" y="13"/>
                </a:lnTo>
                <a:lnTo>
                  <a:pt x="124" y="9"/>
                </a:lnTo>
                <a:lnTo>
                  <a:pt x="144" y="4"/>
                </a:lnTo>
                <a:lnTo>
                  <a:pt x="167" y="2"/>
                </a:lnTo>
                <a:lnTo>
                  <a:pt x="189" y="0"/>
                </a:lnTo>
                <a:lnTo>
                  <a:pt x="234" y="2"/>
                </a:lnTo>
                <a:lnTo>
                  <a:pt x="280" y="7"/>
                </a:lnTo>
                <a:lnTo>
                  <a:pt x="331" y="13"/>
                </a:lnTo>
                <a:lnTo>
                  <a:pt x="437" y="33"/>
                </a:lnTo>
                <a:lnTo>
                  <a:pt x="553" y="53"/>
                </a:lnTo>
                <a:lnTo>
                  <a:pt x="611" y="63"/>
                </a:lnTo>
                <a:lnTo>
                  <a:pt x="672" y="69"/>
                </a:lnTo>
                <a:lnTo>
                  <a:pt x="737" y="76"/>
                </a:lnTo>
                <a:lnTo>
                  <a:pt x="802" y="76"/>
                </a:lnTo>
                <a:lnTo>
                  <a:pt x="802" y="76"/>
                </a:lnTo>
                <a:lnTo>
                  <a:pt x="802" y="534"/>
                </a:lnTo>
                <a:lnTo>
                  <a:pt x="802" y="534"/>
                </a:lnTo>
                <a:lnTo>
                  <a:pt x="743" y="534"/>
                </a:lnTo>
                <a:lnTo>
                  <a:pt x="686" y="532"/>
                </a:lnTo>
                <a:lnTo>
                  <a:pt x="634" y="528"/>
                </a:lnTo>
                <a:lnTo>
                  <a:pt x="583" y="524"/>
                </a:lnTo>
                <a:lnTo>
                  <a:pt x="534" y="516"/>
                </a:lnTo>
                <a:lnTo>
                  <a:pt x="488" y="510"/>
                </a:lnTo>
                <a:lnTo>
                  <a:pt x="400" y="492"/>
                </a:lnTo>
                <a:lnTo>
                  <a:pt x="321" y="477"/>
                </a:lnTo>
                <a:lnTo>
                  <a:pt x="285" y="471"/>
                </a:lnTo>
                <a:lnTo>
                  <a:pt x="248" y="467"/>
                </a:lnTo>
                <a:lnTo>
                  <a:pt x="213" y="465"/>
                </a:lnTo>
                <a:lnTo>
                  <a:pt x="181" y="465"/>
                </a:lnTo>
                <a:lnTo>
                  <a:pt x="149" y="467"/>
                </a:lnTo>
                <a:lnTo>
                  <a:pt x="116" y="473"/>
                </a:lnTo>
                <a:lnTo>
                  <a:pt x="116" y="473"/>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131" name="Freeform 17"/>
          <p:cNvSpPr>
            <a:spLocks noEditPoints="1"/>
          </p:cNvSpPr>
          <p:nvPr/>
        </p:nvSpPr>
        <p:spPr bwMode="auto">
          <a:xfrm>
            <a:off x="6549082" y="1452134"/>
            <a:ext cx="162056" cy="173265"/>
          </a:xfrm>
          <a:custGeom>
            <a:avLst/>
            <a:gdLst>
              <a:gd name="T0" fmla="*/ 526 w 853"/>
              <a:gd name="T1" fmla="*/ 173 h 912"/>
              <a:gd name="T2" fmla="*/ 597 w 853"/>
              <a:gd name="T3" fmla="*/ 213 h 912"/>
              <a:gd name="T4" fmla="*/ 660 w 853"/>
              <a:gd name="T5" fmla="*/ 286 h 912"/>
              <a:gd name="T6" fmla="*/ 684 w 853"/>
              <a:gd name="T7" fmla="*/ 351 h 912"/>
              <a:gd name="T8" fmla="*/ 691 w 853"/>
              <a:gd name="T9" fmla="*/ 443 h 912"/>
              <a:gd name="T10" fmla="*/ 676 w 853"/>
              <a:gd name="T11" fmla="*/ 510 h 912"/>
              <a:gd name="T12" fmla="*/ 599 w 853"/>
              <a:gd name="T13" fmla="*/ 489 h 912"/>
              <a:gd name="T14" fmla="*/ 613 w 853"/>
              <a:gd name="T15" fmla="*/ 418 h 912"/>
              <a:gd name="T16" fmla="*/ 605 w 853"/>
              <a:gd name="T17" fmla="*/ 353 h 912"/>
              <a:gd name="T18" fmla="*/ 583 w 853"/>
              <a:gd name="T19" fmla="*/ 311 h 912"/>
              <a:gd name="T20" fmla="*/ 532 w 853"/>
              <a:gd name="T21" fmla="*/ 262 h 912"/>
              <a:gd name="T22" fmla="*/ 461 w 853"/>
              <a:gd name="T23" fmla="*/ 232 h 912"/>
              <a:gd name="T24" fmla="*/ 611 w 853"/>
              <a:gd name="T25" fmla="*/ 828 h 912"/>
              <a:gd name="T26" fmla="*/ 581 w 853"/>
              <a:gd name="T27" fmla="*/ 741 h 912"/>
              <a:gd name="T28" fmla="*/ 490 w 853"/>
              <a:gd name="T29" fmla="*/ 603 h 912"/>
              <a:gd name="T30" fmla="*/ 437 w 853"/>
              <a:gd name="T31" fmla="*/ 589 h 912"/>
              <a:gd name="T32" fmla="*/ 319 w 853"/>
              <a:gd name="T33" fmla="*/ 650 h 912"/>
              <a:gd name="T34" fmla="*/ 256 w 853"/>
              <a:gd name="T35" fmla="*/ 544 h 912"/>
              <a:gd name="T36" fmla="*/ 183 w 853"/>
              <a:gd name="T37" fmla="*/ 370 h 912"/>
              <a:gd name="T38" fmla="*/ 317 w 853"/>
              <a:gd name="T39" fmla="*/ 301 h 912"/>
              <a:gd name="T40" fmla="*/ 299 w 853"/>
              <a:gd name="T41" fmla="*/ 207 h 912"/>
              <a:gd name="T42" fmla="*/ 226 w 853"/>
              <a:gd name="T43" fmla="*/ 51 h 912"/>
              <a:gd name="T44" fmla="*/ 132 w 853"/>
              <a:gd name="T45" fmla="*/ 67 h 912"/>
              <a:gd name="T46" fmla="*/ 67 w 853"/>
              <a:gd name="T47" fmla="*/ 102 h 912"/>
              <a:gd name="T48" fmla="*/ 8 w 853"/>
              <a:gd name="T49" fmla="*/ 169 h 912"/>
              <a:gd name="T50" fmla="*/ 2 w 853"/>
              <a:gd name="T51" fmla="*/ 232 h 912"/>
              <a:gd name="T52" fmla="*/ 23 w 853"/>
              <a:gd name="T53" fmla="*/ 325 h 912"/>
              <a:gd name="T54" fmla="*/ 80 w 853"/>
              <a:gd name="T55" fmla="*/ 498 h 912"/>
              <a:gd name="T56" fmla="*/ 159 w 853"/>
              <a:gd name="T57" fmla="*/ 658 h 912"/>
              <a:gd name="T58" fmla="*/ 262 w 853"/>
              <a:gd name="T59" fmla="*/ 806 h 912"/>
              <a:gd name="T60" fmla="*/ 341 w 853"/>
              <a:gd name="T61" fmla="*/ 891 h 912"/>
              <a:gd name="T62" fmla="*/ 421 w 853"/>
              <a:gd name="T63" fmla="*/ 912 h 912"/>
              <a:gd name="T64" fmla="*/ 520 w 853"/>
              <a:gd name="T65" fmla="*/ 875 h 912"/>
              <a:gd name="T66" fmla="*/ 469 w 853"/>
              <a:gd name="T67" fmla="*/ 345 h 912"/>
              <a:gd name="T68" fmla="*/ 427 w 853"/>
              <a:gd name="T69" fmla="*/ 343 h 912"/>
              <a:gd name="T70" fmla="*/ 382 w 853"/>
              <a:gd name="T71" fmla="*/ 380 h 912"/>
              <a:gd name="T72" fmla="*/ 374 w 853"/>
              <a:gd name="T73" fmla="*/ 420 h 912"/>
              <a:gd name="T74" fmla="*/ 400 w 853"/>
              <a:gd name="T75" fmla="*/ 471 h 912"/>
              <a:gd name="T76" fmla="*/ 439 w 853"/>
              <a:gd name="T77" fmla="*/ 487 h 912"/>
              <a:gd name="T78" fmla="*/ 492 w 853"/>
              <a:gd name="T79" fmla="*/ 471 h 912"/>
              <a:gd name="T80" fmla="*/ 516 w 853"/>
              <a:gd name="T81" fmla="*/ 437 h 912"/>
              <a:gd name="T82" fmla="*/ 512 w 853"/>
              <a:gd name="T83" fmla="*/ 380 h 912"/>
              <a:gd name="T84" fmla="*/ 469 w 853"/>
              <a:gd name="T85" fmla="*/ 345 h 912"/>
              <a:gd name="T86" fmla="*/ 510 w 853"/>
              <a:gd name="T87" fmla="*/ 75 h 912"/>
              <a:gd name="T88" fmla="*/ 581 w 853"/>
              <a:gd name="T89" fmla="*/ 102 h 912"/>
              <a:gd name="T90" fmla="*/ 678 w 853"/>
              <a:gd name="T91" fmla="*/ 169 h 912"/>
              <a:gd name="T92" fmla="*/ 731 w 853"/>
              <a:gd name="T93" fmla="*/ 240 h 912"/>
              <a:gd name="T94" fmla="*/ 772 w 853"/>
              <a:gd name="T95" fmla="*/ 358 h 912"/>
              <a:gd name="T96" fmla="*/ 766 w 853"/>
              <a:gd name="T97" fmla="*/ 496 h 912"/>
              <a:gd name="T98" fmla="*/ 825 w 853"/>
              <a:gd name="T99" fmla="*/ 581 h 912"/>
              <a:gd name="T100" fmla="*/ 843 w 853"/>
              <a:gd name="T101" fmla="*/ 512 h 912"/>
              <a:gd name="T102" fmla="*/ 849 w 853"/>
              <a:gd name="T103" fmla="*/ 345 h 912"/>
              <a:gd name="T104" fmla="*/ 800 w 853"/>
              <a:gd name="T105" fmla="*/ 201 h 912"/>
              <a:gd name="T106" fmla="*/ 733 w 853"/>
              <a:gd name="T107" fmla="*/ 114 h 912"/>
              <a:gd name="T108" fmla="*/ 615 w 853"/>
              <a:gd name="T109" fmla="*/ 31 h 912"/>
              <a:gd name="T110" fmla="*/ 534 w 853"/>
              <a:gd name="T111" fmla="*/ 0 h 9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53" h="912">
                <a:moveTo>
                  <a:pt x="486" y="159"/>
                </a:moveTo>
                <a:lnTo>
                  <a:pt x="486" y="159"/>
                </a:lnTo>
                <a:lnTo>
                  <a:pt x="506" y="165"/>
                </a:lnTo>
                <a:lnTo>
                  <a:pt x="526" y="173"/>
                </a:lnTo>
                <a:lnTo>
                  <a:pt x="526" y="173"/>
                </a:lnTo>
                <a:lnTo>
                  <a:pt x="553" y="185"/>
                </a:lnTo>
                <a:lnTo>
                  <a:pt x="577" y="199"/>
                </a:lnTo>
                <a:lnTo>
                  <a:pt x="597" y="213"/>
                </a:lnTo>
                <a:lnTo>
                  <a:pt x="617" y="230"/>
                </a:lnTo>
                <a:lnTo>
                  <a:pt x="634" y="248"/>
                </a:lnTo>
                <a:lnTo>
                  <a:pt x="648" y="266"/>
                </a:lnTo>
                <a:lnTo>
                  <a:pt x="660" y="286"/>
                </a:lnTo>
                <a:lnTo>
                  <a:pt x="670" y="307"/>
                </a:lnTo>
                <a:lnTo>
                  <a:pt x="670" y="307"/>
                </a:lnTo>
                <a:lnTo>
                  <a:pt x="678" y="329"/>
                </a:lnTo>
                <a:lnTo>
                  <a:pt x="684" y="351"/>
                </a:lnTo>
                <a:lnTo>
                  <a:pt x="689" y="374"/>
                </a:lnTo>
                <a:lnTo>
                  <a:pt x="691" y="396"/>
                </a:lnTo>
                <a:lnTo>
                  <a:pt x="691" y="418"/>
                </a:lnTo>
                <a:lnTo>
                  <a:pt x="691" y="443"/>
                </a:lnTo>
                <a:lnTo>
                  <a:pt x="686" y="465"/>
                </a:lnTo>
                <a:lnTo>
                  <a:pt x="682" y="489"/>
                </a:lnTo>
                <a:lnTo>
                  <a:pt x="682" y="489"/>
                </a:lnTo>
                <a:lnTo>
                  <a:pt x="676" y="510"/>
                </a:lnTo>
                <a:lnTo>
                  <a:pt x="668" y="532"/>
                </a:lnTo>
                <a:lnTo>
                  <a:pt x="593" y="508"/>
                </a:lnTo>
                <a:lnTo>
                  <a:pt x="593" y="508"/>
                </a:lnTo>
                <a:lnTo>
                  <a:pt x="599" y="489"/>
                </a:lnTo>
                <a:lnTo>
                  <a:pt x="605" y="471"/>
                </a:lnTo>
                <a:lnTo>
                  <a:pt x="605" y="471"/>
                </a:lnTo>
                <a:lnTo>
                  <a:pt x="611" y="437"/>
                </a:lnTo>
                <a:lnTo>
                  <a:pt x="613" y="418"/>
                </a:lnTo>
                <a:lnTo>
                  <a:pt x="613" y="402"/>
                </a:lnTo>
                <a:lnTo>
                  <a:pt x="611" y="386"/>
                </a:lnTo>
                <a:lnTo>
                  <a:pt x="609" y="370"/>
                </a:lnTo>
                <a:lnTo>
                  <a:pt x="605" y="353"/>
                </a:lnTo>
                <a:lnTo>
                  <a:pt x="599" y="339"/>
                </a:lnTo>
                <a:lnTo>
                  <a:pt x="599" y="339"/>
                </a:lnTo>
                <a:lnTo>
                  <a:pt x="591" y="325"/>
                </a:lnTo>
                <a:lnTo>
                  <a:pt x="583" y="311"/>
                </a:lnTo>
                <a:lnTo>
                  <a:pt x="573" y="297"/>
                </a:lnTo>
                <a:lnTo>
                  <a:pt x="561" y="284"/>
                </a:lnTo>
                <a:lnTo>
                  <a:pt x="548" y="274"/>
                </a:lnTo>
                <a:lnTo>
                  <a:pt x="532" y="262"/>
                </a:lnTo>
                <a:lnTo>
                  <a:pt x="516" y="254"/>
                </a:lnTo>
                <a:lnTo>
                  <a:pt x="498" y="244"/>
                </a:lnTo>
                <a:lnTo>
                  <a:pt x="498" y="244"/>
                </a:lnTo>
                <a:lnTo>
                  <a:pt x="461" y="232"/>
                </a:lnTo>
                <a:lnTo>
                  <a:pt x="486" y="159"/>
                </a:lnTo>
                <a:lnTo>
                  <a:pt x="486" y="159"/>
                </a:lnTo>
                <a:close/>
                <a:moveTo>
                  <a:pt x="569" y="849"/>
                </a:moveTo>
                <a:lnTo>
                  <a:pt x="611" y="828"/>
                </a:lnTo>
                <a:lnTo>
                  <a:pt x="611" y="828"/>
                </a:lnTo>
                <a:lnTo>
                  <a:pt x="605" y="806"/>
                </a:lnTo>
                <a:lnTo>
                  <a:pt x="599" y="784"/>
                </a:lnTo>
                <a:lnTo>
                  <a:pt x="581" y="741"/>
                </a:lnTo>
                <a:lnTo>
                  <a:pt x="559" y="701"/>
                </a:lnTo>
                <a:lnTo>
                  <a:pt x="534" y="662"/>
                </a:lnTo>
                <a:lnTo>
                  <a:pt x="510" y="630"/>
                </a:lnTo>
                <a:lnTo>
                  <a:pt x="490" y="603"/>
                </a:lnTo>
                <a:lnTo>
                  <a:pt x="471" y="585"/>
                </a:lnTo>
                <a:lnTo>
                  <a:pt x="463" y="581"/>
                </a:lnTo>
                <a:lnTo>
                  <a:pt x="459" y="577"/>
                </a:lnTo>
                <a:lnTo>
                  <a:pt x="437" y="589"/>
                </a:lnTo>
                <a:lnTo>
                  <a:pt x="412" y="601"/>
                </a:lnTo>
                <a:lnTo>
                  <a:pt x="378" y="617"/>
                </a:lnTo>
                <a:lnTo>
                  <a:pt x="372" y="621"/>
                </a:lnTo>
                <a:lnTo>
                  <a:pt x="319" y="650"/>
                </a:lnTo>
                <a:lnTo>
                  <a:pt x="319" y="650"/>
                </a:lnTo>
                <a:lnTo>
                  <a:pt x="293" y="609"/>
                </a:lnTo>
                <a:lnTo>
                  <a:pt x="272" y="577"/>
                </a:lnTo>
                <a:lnTo>
                  <a:pt x="256" y="544"/>
                </a:lnTo>
                <a:lnTo>
                  <a:pt x="242" y="516"/>
                </a:lnTo>
                <a:lnTo>
                  <a:pt x="228" y="485"/>
                </a:lnTo>
                <a:lnTo>
                  <a:pt x="213" y="451"/>
                </a:lnTo>
                <a:lnTo>
                  <a:pt x="183" y="370"/>
                </a:lnTo>
                <a:lnTo>
                  <a:pt x="230" y="345"/>
                </a:lnTo>
                <a:lnTo>
                  <a:pt x="297" y="311"/>
                </a:lnTo>
                <a:lnTo>
                  <a:pt x="317" y="301"/>
                </a:lnTo>
                <a:lnTo>
                  <a:pt x="317" y="301"/>
                </a:lnTo>
                <a:lnTo>
                  <a:pt x="317" y="291"/>
                </a:lnTo>
                <a:lnTo>
                  <a:pt x="317" y="278"/>
                </a:lnTo>
                <a:lnTo>
                  <a:pt x="311" y="246"/>
                </a:lnTo>
                <a:lnTo>
                  <a:pt x="299" y="207"/>
                </a:lnTo>
                <a:lnTo>
                  <a:pt x="285" y="165"/>
                </a:lnTo>
                <a:lnTo>
                  <a:pt x="266" y="124"/>
                </a:lnTo>
                <a:lnTo>
                  <a:pt x="246" y="84"/>
                </a:lnTo>
                <a:lnTo>
                  <a:pt x="226" y="51"/>
                </a:lnTo>
                <a:lnTo>
                  <a:pt x="216" y="39"/>
                </a:lnTo>
                <a:lnTo>
                  <a:pt x="205" y="29"/>
                </a:lnTo>
                <a:lnTo>
                  <a:pt x="167" y="49"/>
                </a:lnTo>
                <a:lnTo>
                  <a:pt x="132" y="67"/>
                </a:lnTo>
                <a:lnTo>
                  <a:pt x="112" y="77"/>
                </a:lnTo>
                <a:lnTo>
                  <a:pt x="92" y="88"/>
                </a:lnTo>
                <a:lnTo>
                  <a:pt x="92" y="88"/>
                </a:lnTo>
                <a:lnTo>
                  <a:pt x="67" y="102"/>
                </a:lnTo>
                <a:lnTo>
                  <a:pt x="47" y="116"/>
                </a:lnTo>
                <a:lnTo>
                  <a:pt x="31" y="132"/>
                </a:lnTo>
                <a:lnTo>
                  <a:pt x="19" y="150"/>
                </a:lnTo>
                <a:lnTo>
                  <a:pt x="8" y="169"/>
                </a:lnTo>
                <a:lnTo>
                  <a:pt x="2" y="187"/>
                </a:lnTo>
                <a:lnTo>
                  <a:pt x="0" y="207"/>
                </a:lnTo>
                <a:lnTo>
                  <a:pt x="0" y="230"/>
                </a:lnTo>
                <a:lnTo>
                  <a:pt x="2" y="232"/>
                </a:lnTo>
                <a:lnTo>
                  <a:pt x="2" y="232"/>
                </a:lnTo>
                <a:lnTo>
                  <a:pt x="2" y="232"/>
                </a:lnTo>
                <a:lnTo>
                  <a:pt x="10" y="278"/>
                </a:lnTo>
                <a:lnTo>
                  <a:pt x="23" y="325"/>
                </a:lnTo>
                <a:lnTo>
                  <a:pt x="35" y="370"/>
                </a:lnTo>
                <a:lnTo>
                  <a:pt x="49" y="414"/>
                </a:lnTo>
                <a:lnTo>
                  <a:pt x="63" y="457"/>
                </a:lnTo>
                <a:lnTo>
                  <a:pt x="80" y="498"/>
                </a:lnTo>
                <a:lnTo>
                  <a:pt x="98" y="540"/>
                </a:lnTo>
                <a:lnTo>
                  <a:pt x="116" y="579"/>
                </a:lnTo>
                <a:lnTo>
                  <a:pt x="136" y="619"/>
                </a:lnTo>
                <a:lnTo>
                  <a:pt x="159" y="658"/>
                </a:lnTo>
                <a:lnTo>
                  <a:pt x="181" y="697"/>
                </a:lnTo>
                <a:lnTo>
                  <a:pt x="207" y="733"/>
                </a:lnTo>
                <a:lnTo>
                  <a:pt x="234" y="770"/>
                </a:lnTo>
                <a:lnTo>
                  <a:pt x="262" y="806"/>
                </a:lnTo>
                <a:lnTo>
                  <a:pt x="293" y="843"/>
                </a:lnTo>
                <a:lnTo>
                  <a:pt x="325" y="879"/>
                </a:lnTo>
                <a:lnTo>
                  <a:pt x="325" y="879"/>
                </a:lnTo>
                <a:lnTo>
                  <a:pt x="341" y="891"/>
                </a:lnTo>
                <a:lnTo>
                  <a:pt x="358" y="902"/>
                </a:lnTo>
                <a:lnTo>
                  <a:pt x="378" y="908"/>
                </a:lnTo>
                <a:lnTo>
                  <a:pt x="398" y="912"/>
                </a:lnTo>
                <a:lnTo>
                  <a:pt x="421" y="912"/>
                </a:lnTo>
                <a:lnTo>
                  <a:pt x="443" y="908"/>
                </a:lnTo>
                <a:lnTo>
                  <a:pt x="467" y="899"/>
                </a:lnTo>
                <a:lnTo>
                  <a:pt x="492" y="887"/>
                </a:lnTo>
                <a:lnTo>
                  <a:pt x="520" y="875"/>
                </a:lnTo>
                <a:lnTo>
                  <a:pt x="569" y="849"/>
                </a:lnTo>
                <a:lnTo>
                  <a:pt x="569" y="849"/>
                </a:lnTo>
                <a:lnTo>
                  <a:pt x="569" y="849"/>
                </a:lnTo>
                <a:close/>
                <a:moveTo>
                  <a:pt x="469" y="345"/>
                </a:moveTo>
                <a:lnTo>
                  <a:pt x="469" y="345"/>
                </a:lnTo>
                <a:lnTo>
                  <a:pt x="455" y="341"/>
                </a:lnTo>
                <a:lnTo>
                  <a:pt x="441" y="341"/>
                </a:lnTo>
                <a:lnTo>
                  <a:pt x="427" y="343"/>
                </a:lnTo>
                <a:lnTo>
                  <a:pt x="412" y="349"/>
                </a:lnTo>
                <a:lnTo>
                  <a:pt x="402" y="358"/>
                </a:lnTo>
                <a:lnTo>
                  <a:pt x="392" y="368"/>
                </a:lnTo>
                <a:lnTo>
                  <a:pt x="382" y="380"/>
                </a:lnTo>
                <a:lnTo>
                  <a:pt x="378" y="392"/>
                </a:lnTo>
                <a:lnTo>
                  <a:pt x="378" y="392"/>
                </a:lnTo>
                <a:lnTo>
                  <a:pt x="374" y="406"/>
                </a:lnTo>
                <a:lnTo>
                  <a:pt x="374" y="420"/>
                </a:lnTo>
                <a:lnTo>
                  <a:pt x="376" y="435"/>
                </a:lnTo>
                <a:lnTo>
                  <a:pt x="382" y="449"/>
                </a:lnTo>
                <a:lnTo>
                  <a:pt x="390" y="461"/>
                </a:lnTo>
                <a:lnTo>
                  <a:pt x="400" y="471"/>
                </a:lnTo>
                <a:lnTo>
                  <a:pt x="410" y="479"/>
                </a:lnTo>
                <a:lnTo>
                  <a:pt x="425" y="483"/>
                </a:lnTo>
                <a:lnTo>
                  <a:pt x="425" y="483"/>
                </a:lnTo>
                <a:lnTo>
                  <a:pt x="439" y="487"/>
                </a:lnTo>
                <a:lnTo>
                  <a:pt x="453" y="487"/>
                </a:lnTo>
                <a:lnTo>
                  <a:pt x="467" y="485"/>
                </a:lnTo>
                <a:lnTo>
                  <a:pt x="481" y="479"/>
                </a:lnTo>
                <a:lnTo>
                  <a:pt x="492" y="471"/>
                </a:lnTo>
                <a:lnTo>
                  <a:pt x="502" y="461"/>
                </a:lnTo>
                <a:lnTo>
                  <a:pt x="510" y="451"/>
                </a:lnTo>
                <a:lnTo>
                  <a:pt x="516" y="437"/>
                </a:lnTo>
                <a:lnTo>
                  <a:pt x="516" y="437"/>
                </a:lnTo>
                <a:lnTo>
                  <a:pt x="520" y="422"/>
                </a:lnTo>
                <a:lnTo>
                  <a:pt x="520" y="408"/>
                </a:lnTo>
                <a:lnTo>
                  <a:pt x="518" y="394"/>
                </a:lnTo>
                <a:lnTo>
                  <a:pt x="512" y="380"/>
                </a:lnTo>
                <a:lnTo>
                  <a:pt x="504" y="370"/>
                </a:lnTo>
                <a:lnTo>
                  <a:pt x="494" y="360"/>
                </a:lnTo>
                <a:lnTo>
                  <a:pt x="483" y="351"/>
                </a:lnTo>
                <a:lnTo>
                  <a:pt x="469" y="345"/>
                </a:lnTo>
                <a:lnTo>
                  <a:pt x="469" y="345"/>
                </a:lnTo>
                <a:close/>
                <a:moveTo>
                  <a:pt x="534" y="0"/>
                </a:moveTo>
                <a:lnTo>
                  <a:pt x="510" y="75"/>
                </a:lnTo>
                <a:lnTo>
                  <a:pt x="510" y="75"/>
                </a:lnTo>
                <a:lnTo>
                  <a:pt x="532" y="81"/>
                </a:lnTo>
                <a:lnTo>
                  <a:pt x="555" y="90"/>
                </a:lnTo>
                <a:lnTo>
                  <a:pt x="555" y="90"/>
                </a:lnTo>
                <a:lnTo>
                  <a:pt x="581" y="102"/>
                </a:lnTo>
                <a:lnTo>
                  <a:pt x="607" y="114"/>
                </a:lnTo>
                <a:lnTo>
                  <a:pt x="632" y="130"/>
                </a:lnTo>
                <a:lnTo>
                  <a:pt x="656" y="148"/>
                </a:lnTo>
                <a:lnTo>
                  <a:pt x="678" y="169"/>
                </a:lnTo>
                <a:lnTo>
                  <a:pt x="697" y="191"/>
                </a:lnTo>
                <a:lnTo>
                  <a:pt x="715" y="215"/>
                </a:lnTo>
                <a:lnTo>
                  <a:pt x="731" y="240"/>
                </a:lnTo>
                <a:lnTo>
                  <a:pt x="731" y="240"/>
                </a:lnTo>
                <a:lnTo>
                  <a:pt x="745" y="268"/>
                </a:lnTo>
                <a:lnTo>
                  <a:pt x="758" y="297"/>
                </a:lnTo>
                <a:lnTo>
                  <a:pt x="766" y="327"/>
                </a:lnTo>
                <a:lnTo>
                  <a:pt x="772" y="358"/>
                </a:lnTo>
                <a:lnTo>
                  <a:pt x="776" y="390"/>
                </a:lnTo>
                <a:lnTo>
                  <a:pt x="776" y="425"/>
                </a:lnTo>
                <a:lnTo>
                  <a:pt x="772" y="459"/>
                </a:lnTo>
                <a:lnTo>
                  <a:pt x="766" y="496"/>
                </a:lnTo>
                <a:lnTo>
                  <a:pt x="766" y="496"/>
                </a:lnTo>
                <a:lnTo>
                  <a:pt x="760" y="526"/>
                </a:lnTo>
                <a:lnTo>
                  <a:pt x="749" y="558"/>
                </a:lnTo>
                <a:lnTo>
                  <a:pt x="825" y="581"/>
                </a:lnTo>
                <a:lnTo>
                  <a:pt x="825" y="581"/>
                </a:lnTo>
                <a:lnTo>
                  <a:pt x="835" y="546"/>
                </a:lnTo>
                <a:lnTo>
                  <a:pt x="843" y="512"/>
                </a:lnTo>
                <a:lnTo>
                  <a:pt x="843" y="512"/>
                </a:lnTo>
                <a:lnTo>
                  <a:pt x="851" y="469"/>
                </a:lnTo>
                <a:lnTo>
                  <a:pt x="853" y="427"/>
                </a:lnTo>
                <a:lnTo>
                  <a:pt x="853" y="384"/>
                </a:lnTo>
                <a:lnTo>
                  <a:pt x="849" y="345"/>
                </a:lnTo>
                <a:lnTo>
                  <a:pt x="841" y="307"/>
                </a:lnTo>
                <a:lnTo>
                  <a:pt x="831" y="270"/>
                </a:lnTo>
                <a:lnTo>
                  <a:pt x="816" y="236"/>
                </a:lnTo>
                <a:lnTo>
                  <a:pt x="800" y="201"/>
                </a:lnTo>
                <a:lnTo>
                  <a:pt x="800" y="201"/>
                </a:lnTo>
                <a:lnTo>
                  <a:pt x="780" y="171"/>
                </a:lnTo>
                <a:lnTo>
                  <a:pt x="758" y="140"/>
                </a:lnTo>
                <a:lnTo>
                  <a:pt x="733" y="114"/>
                </a:lnTo>
                <a:lnTo>
                  <a:pt x="707" y="90"/>
                </a:lnTo>
                <a:lnTo>
                  <a:pt x="678" y="67"/>
                </a:lnTo>
                <a:lnTo>
                  <a:pt x="648" y="47"/>
                </a:lnTo>
                <a:lnTo>
                  <a:pt x="615" y="31"/>
                </a:lnTo>
                <a:lnTo>
                  <a:pt x="583" y="17"/>
                </a:lnTo>
                <a:lnTo>
                  <a:pt x="583" y="17"/>
                </a:lnTo>
                <a:lnTo>
                  <a:pt x="559" y="8"/>
                </a:lnTo>
                <a:lnTo>
                  <a:pt x="534" y="0"/>
                </a:lnTo>
                <a:lnTo>
                  <a:pt x="534" y="0"/>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132" name="Freeform 18"/>
          <p:cNvSpPr>
            <a:spLocks noEditPoints="1"/>
          </p:cNvSpPr>
          <p:nvPr/>
        </p:nvSpPr>
        <p:spPr bwMode="auto">
          <a:xfrm>
            <a:off x="7626185" y="1455378"/>
            <a:ext cx="195113" cy="158826"/>
          </a:xfrm>
          <a:custGeom>
            <a:avLst/>
            <a:gdLst>
              <a:gd name="T0" fmla="*/ 956 w 1027"/>
              <a:gd name="T1" fmla="*/ 453 h 836"/>
              <a:gd name="T2" fmla="*/ 739 w 1027"/>
              <a:gd name="T3" fmla="*/ 236 h 836"/>
              <a:gd name="T4" fmla="*/ 761 w 1027"/>
              <a:gd name="T5" fmla="*/ 282 h 836"/>
              <a:gd name="T6" fmla="*/ 778 w 1027"/>
              <a:gd name="T7" fmla="*/ 258 h 836"/>
              <a:gd name="T8" fmla="*/ 735 w 1027"/>
              <a:gd name="T9" fmla="*/ 217 h 836"/>
              <a:gd name="T10" fmla="*/ 721 w 1027"/>
              <a:gd name="T11" fmla="*/ 311 h 836"/>
              <a:gd name="T12" fmla="*/ 696 w 1027"/>
              <a:gd name="T13" fmla="*/ 248 h 836"/>
              <a:gd name="T14" fmla="*/ 662 w 1027"/>
              <a:gd name="T15" fmla="*/ 197 h 836"/>
              <a:gd name="T16" fmla="*/ 633 w 1027"/>
              <a:gd name="T17" fmla="*/ 231 h 836"/>
              <a:gd name="T18" fmla="*/ 702 w 1027"/>
              <a:gd name="T19" fmla="*/ 367 h 836"/>
              <a:gd name="T20" fmla="*/ 753 w 1027"/>
              <a:gd name="T21" fmla="*/ 361 h 836"/>
              <a:gd name="T22" fmla="*/ 715 w 1027"/>
              <a:gd name="T23" fmla="*/ 278 h 836"/>
              <a:gd name="T24" fmla="*/ 743 w 1027"/>
              <a:gd name="T25" fmla="*/ 270 h 836"/>
              <a:gd name="T26" fmla="*/ 751 w 1027"/>
              <a:gd name="T27" fmla="*/ 203 h 836"/>
              <a:gd name="T28" fmla="*/ 796 w 1027"/>
              <a:gd name="T29" fmla="*/ 288 h 836"/>
              <a:gd name="T30" fmla="*/ 808 w 1027"/>
              <a:gd name="T31" fmla="*/ 240 h 836"/>
              <a:gd name="T32" fmla="*/ 747 w 1027"/>
              <a:gd name="T33" fmla="*/ 183 h 836"/>
              <a:gd name="T34" fmla="*/ 378 w 1027"/>
              <a:gd name="T35" fmla="*/ 136 h 836"/>
              <a:gd name="T36" fmla="*/ 398 w 1027"/>
              <a:gd name="T37" fmla="*/ 144 h 836"/>
              <a:gd name="T38" fmla="*/ 570 w 1027"/>
              <a:gd name="T39" fmla="*/ 140 h 836"/>
              <a:gd name="T40" fmla="*/ 558 w 1027"/>
              <a:gd name="T41" fmla="*/ 258 h 836"/>
              <a:gd name="T42" fmla="*/ 439 w 1027"/>
              <a:gd name="T43" fmla="*/ 258 h 836"/>
              <a:gd name="T44" fmla="*/ 503 w 1027"/>
              <a:gd name="T45" fmla="*/ 317 h 836"/>
              <a:gd name="T46" fmla="*/ 585 w 1027"/>
              <a:gd name="T47" fmla="*/ 268 h 836"/>
              <a:gd name="T48" fmla="*/ 589 w 1027"/>
              <a:gd name="T49" fmla="*/ 130 h 836"/>
              <a:gd name="T50" fmla="*/ 453 w 1027"/>
              <a:gd name="T51" fmla="*/ 215 h 836"/>
              <a:gd name="T52" fmla="*/ 554 w 1027"/>
              <a:gd name="T53" fmla="*/ 185 h 836"/>
              <a:gd name="T54" fmla="*/ 286 w 1027"/>
              <a:gd name="T55" fmla="*/ 319 h 836"/>
              <a:gd name="T56" fmla="*/ 262 w 1027"/>
              <a:gd name="T57" fmla="*/ 414 h 836"/>
              <a:gd name="T58" fmla="*/ 475 w 1027"/>
              <a:gd name="T59" fmla="*/ 410 h 836"/>
              <a:gd name="T60" fmla="*/ 445 w 1027"/>
              <a:gd name="T61" fmla="*/ 317 h 836"/>
              <a:gd name="T62" fmla="*/ 406 w 1027"/>
              <a:gd name="T63" fmla="*/ 282 h 836"/>
              <a:gd name="T64" fmla="*/ 420 w 1027"/>
              <a:gd name="T65" fmla="*/ 242 h 836"/>
              <a:gd name="T66" fmla="*/ 394 w 1027"/>
              <a:gd name="T67" fmla="*/ 181 h 836"/>
              <a:gd name="T68" fmla="*/ 317 w 1027"/>
              <a:gd name="T69" fmla="*/ 197 h 836"/>
              <a:gd name="T70" fmla="*/ 311 w 1027"/>
              <a:gd name="T71" fmla="*/ 254 h 836"/>
              <a:gd name="T72" fmla="*/ 331 w 1027"/>
              <a:gd name="T73" fmla="*/ 305 h 836"/>
              <a:gd name="T74" fmla="*/ 867 w 1027"/>
              <a:gd name="T75" fmla="*/ 79 h 836"/>
              <a:gd name="T76" fmla="*/ 51 w 1027"/>
              <a:gd name="T77" fmla="*/ 836 h 836"/>
              <a:gd name="T78" fmla="*/ 365 w 1027"/>
              <a:gd name="T79" fmla="*/ 579 h 836"/>
              <a:gd name="T80" fmla="*/ 341 w 1027"/>
              <a:gd name="T81" fmla="*/ 658 h 836"/>
              <a:gd name="T82" fmla="*/ 341 w 1027"/>
              <a:gd name="T83" fmla="*/ 658 h 836"/>
              <a:gd name="T84" fmla="*/ 209 w 1027"/>
              <a:gd name="T85" fmla="*/ 658 h 836"/>
              <a:gd name="T86" fmla="*/ 562 w 1027"/>
              <a:gd name="T87" fmla="*/ 658 h 836"/>
              <a:gd name="T88" fmla="*/ 694 w 1027"/>
              <a:gd name="T89" fmla="*/ 658 h 836"/>
              <a:gd name="T90" fmla="*/ 834 w 1027"/>
              <a:gd name="T91" fmla="*/ 682 h 836"/>
              <a:gd name="T92" fmla="*/ 398 w 1027"/>
              <a:gd name="T93" fmla="*/ 637 h 836"/>
              <a:gd name="T94" fmla="*/ 217 w 1027"/>
              <a:gd name="T95" fmla="*/ 637 h 836"/>
              <a:gd name="T96" fmla="*/ 445 w 1027"/>
              <a:gd name="T97" fmla="*/ 637 h 836"/>
              <a:gd name="T98" fmla="*/ 575 w 1027"/>
              <a:gd name="T99" fmla="*/ 615 h 836"/>
              <a:gd name="T100" fmla="*/ 709 w 1027"/>
              <a:gd name="T101" fmla="*/ 615 h 836"/>
              <a:gd name="T102" fmla="*/ 709 w 1027"/>
              <a:gd name="T103" fmla="*/ 615 h 836"/>
              <a:gd name="T104" fmla="*/ 244 w 1027"/>
              <a:gd name="T105" fmla="*/ 579 h 836"/>
              <a:gd name="T106" fmla="*/ 564 w 1027"/>
              <a:gd name="T107" fmla="*/ 579 h 836"/>
              <a:gd name="T108" fmla="*/ 686 w 1027"/>
              <a:gd name="T109" fmla="*/ 579 h 836"/>
              <a:gd name="T110" fmla="*/ 814 w 1027"/>
              <a:gd name="T111" fmla="*/ 599 h 836"/>
              <a:gd name="T112" fmla="*/ 85 w 1027"/>
              <a:gd name="T113" fmla="*/ 731 h 836"/>
              <a:gd name="T114" fmla="*/ 323 w 1027"/>
              <a:gd name="T115" fmla="*/ 773 h 836"/>
              <a:gd name="T116" fmla="*/ 207 w 1027"/>
              <a:gd name="T117" fmla="*/ 731 h 8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027" h="836">
                <a:moveTo>
                  <a:pt x="89" y="520"/>
                </a:moveTo>
                <a:lnTo>
                  <a:pt x="89" y="453"/>
                </a:lnTo>
                <a:lnTo>
                  <a:pt x="89" y="45"/>
                </a:lnTo>
                <a:lnTo>
                  <a:pt x="89" y="0"/>
                </a:lnTo>
                <a:lnTo>
                  <a:pt x="134" y="0"/>
                </a:lnTo>
                <a:lnTo>
                  <a:pt x="912" y="0"/>
                </a:lnTo>
                <a:lnTo>
                  <a:pt x="956" y="0"/>
                </a:lnTo>
                <a:lnTo>
                  <a:pt x="956" y="45"/>
                </a:lnTo>
                <a:lnTo>
                  <a:pt x="956" y="453"/>
                </a:lnTo>
                <a:lnTo>
                  <a:pt x="956" y="520"/>
                </a:lnTo>
                <a:lnTo>
                  <a:pt x="867" y="520"/>
                </a:lnTo>
                <a:lnTo>
                  <a:pt x="179" y="520"/>
                </a:lnTo>
                <a:lnTo>
                  <a:pt x="89" y="520"/>
                </a:lnTo>
                <a:lnTo>
                  <a:pt x="89" y="520"/>
                </a:lnTo>
                <a:close/>
                <a:moveTo>
                  <a:pt x="735" y="217"/>
                </a:moveTo>
                <a:lnTo>
                  <a:pt x="731" y="231"/>
                </a:lnTo>
                <a:lnTo>
                  <a:pt x="731" y="231"/>
                </a:lnTo>
                <a:lnTo>
                  <a:pt x="739" y="236"/>
                </a:lnTo>
                <a:lnTo>
                  <a:pt x="739" y="236"/>
                </a:lnTo>
                <a:lnTo>
                  <a:pt x="745" y="240"/>
                </a:lnTo>
                <a:lnTo>
                  <a:pt x="751" y="244"/>
                </a:lnTo>
                <a:lnTo>
                  <a:pt x="757" y="250"/>
                </a:lnTo>
                <a:lnTo>
                  <a:pt x="759" y="254"/>
                </a:lnTo>
                <a:lnTo>
                  <a:pt x="759" y="254"/>
                </a:lnTo>
                <a:lnTo>
                  <a:pt x="761" y="262"/>
                </a:lnTo>
                <a:lnTo>
                  <a:pt x="763" y="268"/>
                </a:lnTo>
                <a:lnTo>
                  <a:pt x="761" y="282"/>
                </a:lnTo>
                <a:lnTo>
                  <a:pt x="761" y="282"/>
                </a:lnTo>
                <a:lnTo>
                  <a:pt x="759" y="290"/>
                </a:lnTo>
                <a:lnTo>
                  <a:pt x="773" y="296"/>
                </a:lnTo>
                <a:lnTo>
                  <a:pt x="773" y="296"/>
                </a:lnTo>
                <a:lnTo>
                  <a:pt x="778" y="286"/>
                </a:lnTo>
                <a:lnTo>
                  <a:pt x="778" y="286"/>
                </a:lnTo>
                <a:lnTo>
                  <a:pt x="780" y="276"/>
                </a:lnTo>
                <a:lnTo>
                  <a:pt x="780" y="266"/>
                </a:lnTo>
                <a:lnTo>
                  <a:pt x="778" y="258"/>
                </a:lnTo>
                <a:lnTo>
                  <a:pt x="776" y="248"/>
                </a:lnTo>
                <a:lnTo>
                  <a:pt x="776" y="248"/>
                </a:lnTo>
                <a:lnTo>
                  <a:pt x="769" y="240"/>
                </a:lnTo>
                <a:lnTo>
                  <a:pt x="763" y="231"/>
                </a:lnTo>
                <a:lnTo>
                  <a:pt x="755" y="225"/>
                </a:lnTo>
                <a:lnTo>
                  <a:pt x="745" y="219"/>
                </a:lnTo>
                <a:lnTo>
                  <a:pt x="745" y="219"/>
                </a:lnTo>
                <a:lnTo>
                  <a:pt x="735" y="217"/>
                </a:lnTo>
                <a:lnTo>
                  <a:pt x="735" y="217"/>
                </a:lnTo>
                <a:close/>
                <a:moveTo>
                  <a:pt x="753" y="361"/>
                </a:moveTo>
                <a:lnTo>
                  <a:pt x="763" y="357"/>
                </a:lnTo>
                <a:lnTo>
                  <a:pt x="763" y="357"/>
                </a:lnTo>
                <a:lnTo>
                  <a:pt x="755" y="339"/>
                </a:lnTo>
                <a:lnTo>
                  <a:pt x="747" y="323"/>
                </a:lnTo>
                <a:lnTo>
                  <a:pt x="737" y="311"/>
                </a:lnTo>
                <a:lnTo>
                  <a:pt x="731" y="305"/>
                </a:lnTo>
                <a:lnTo>
                  <a:pt x="725" y="307"/>
                </a:lnTo>
                <a:lnTo>
                  <a:pt x="721" y="311"/>
                </a:lnTo>
                <a:lnTo>
                  <a:pt x="713" y="313"/>
                </a:lnTo>
                <a:lnTo>
                  <a:pt x="713" y="315"/>
                </a:lnTo>
                <a:lnTo>
                  <a:pt x="700" y="321"/>
                </a:lnTo>
                <a:lnTo>
                  <a:pt x="700" y="321"/>
                </a:lnTo>
                <a:lnTo>
                  <a:pt x="690" y="305"/>
                </a:lnTo>
                <a:lnTo>
                  <a:pt x="684" y="292"/>
                </a:lnTo>
                <a:lnTo>
                  <a:pt x="672" y="262"/>
                </a:lnTo>
                <a:lnTo>
                  <a:pt x="682" y="256"/>
                </a:lnTo>
                <a:lnTo>
                  <a:pt x="696" y="248"/>
                </a:lnTo>
                <a:lnTo>
                  <a:pt x="700" y="246"/>
                </a:lnTo>
                <a:lnTo>
                  <a:pt x="700" y="246"/>
                </a:lnTo>
                <a:lnTo>
                  <a:pt x="698" y="236"/>
                </a:lnTo>
                <a:lnTo>
                  <a:pt x="694" y="217"/>
                </a:lnTo>
                <a:lnTo>
                  <a:pt x="686" y="201"/>
                </a:lnTo>
                <a:lnTo>
                  <a:pt x="682" y="195"/>
                </a:lnTo>
                <a:lnTo>
                  <a:pt x="678" y="189"/>
                </a:lnTo>
                <a:lnTo>
                  <a:pt x="668" y="193"/>
                </a:lnTo>
                <a:lnTo>
                  <a:pt x="662" y="197"/>
                </a:lnTo>
                <a:lnTo>
                  <a:pt x="658" y="199"/>
                </a:lnTo>
                <a:lnTo>
                  <a:pt x="654" y="201"/>
                </a:lnTo>
                <a:lnTo>
                  <a:pt x="654" y="201"/>
                </a:lnTo>
                <a:lnTo>
                  <a:pt x="644" y="207"/>
                </a:lnTo>
                <a:lnTo>
                  <a:pt x="637" y="215"/>
                </a:lnTo>
                <a:lnTo>
                  <a:pt x="633" y="223"/>
                </a:lnTo>
                <a:lnTo>
                  <a:pt x="633" y="231"/>
                </a:lnTo>
                <a:lnTo>
                  <a:pt x="633" y="231"/>
                </a:lnTo>
                <a:lnTo>
                  <a:pt x="633" y="231"/>
                </a:lnTo>
                <a:lnTo>
                  <a:pt x="633" y="231"/>
                </a:lnTo>
                <a:lnTo>
                  <a:pt x="637" y="252"/>
                </a:lnTo>
                <a:lnTo>
                  <a:pt x="644" y="270"/>
                </a:lnTo>
                <a:lnTo>
                  <a:pt x="650" y="288"/>
                </a:lnTo>
                <a:lnTo>
                  <a:pt x="658" y="305"/>
                </a:lnTo>
                <a:lnTo>
                  <a:pt x="668" y="323"/>
                </a:lnTo>
                <a:lnTo>
                  <a:pt x="678" y="337"/>
                </a:lnTo>
                <a:lnTo>
                  <a:pt x="688" y="353"/>
                </a:lnTo>
                <a:lnTo>
                  <a:pt x="702" y="367"/>
                </a:lnTo>
                <a:lnTo>
                  <a:pt x="702" y="367"/>
                </a:lnTo>
                <a:lnTo>
                  <a:pt x="709" y="374"/>
                </a:lnTo>
                <a:lnTo>
                  <a:pt x="717" y="376"/>
                </a:lnTo>
                <a:lnTo>
                  <a:pt x="727" y="374"/>
                </a:lnTo>
                <a:lnTo>
                  <a:pt x="737" y="369"/>
                </a:lnTo>
                <a:lnTo>
                  <a:pt x="743" y="367"/>
                </a:lnTo>
                <a:lnTo>
                  <a:pt x="753" y="361"/>
                </a:lnTo>
                <a:lnTo>
                  <a:pt x="753" y="361"/>
                </a:lnTo>
                <a:lnTo>
                  <a:pt x="753" y="361"/>
                </a:lnTo>
                <a:close/>
                <a:moveTo>
                  <a:pt x="733" y="256"/>
                </a:moveTo>
                <a:lnTo>
                  <a:pt x="733" y="256"/>
                </a:lnTo>
                <a:lnTo>
                  <a:pt x="727" y="256"/>
                </a:lnTo>
                <a:lnTo>
                  <a:pt x="721" y="258"/>
                </a:lnTo>
                <a:lnTo>
                  <a:pt x="717" y="260"/>
                </a:lnTo>
                <a:lnTo>
                  <a:pt x="713" y="266"/>
                </a:lnTo>
                <a:lnTo>
                  <a:pt x="713" y="266"/>
                </a:lnTo>
                <a:lnTo>
                  <a:pt x="713" y="272"/>
                </a:lnTo>
                <a:lnTo>
                  <a:pt x="715" y="278"/>
                </a:lnTo>
                <a:lnTo>
                  <a:pt x="719" y="282"/>
                </a:lnTo>
                <a:lnTo>
                  <a:pt x="723" y="286"/>
                </a:lnTo>
                <a:lnTo>
                  <a:pt x="723" y="286"/>
                </a:lnTo>
                <a:lnTo>
                  <a:pt x="729" y="286"/>
                </a:lnTo>
                <a:lnTo>
                  <a:pt x="735" y="284"/>
                </a:lnTo>
                <a:lnTo>
                  <a:pt x="739" y="280"/>
                </a:lnTo>
                <a:lnTo>
                  <a:pt x="743" y="276"/>
                </a:lnTo>
                <a:lnTo>
                  <a:pt x="743" y="276"/>
                </a:lnTo>
                <a:lnTo>
                  <a:pt x="743" y="270"/>
                </a:lnTo>
                <a:lnTo>
                  <a:pt x="741" y="264"/>
                </a:lnTo>
                <a:lnTo>
                  <a:pt x="737" y="260"/>
                </a:lnTo>
                <a:lnTo>
                  <a:pt x="733" y="256"/>
                </a:lnTo>
                <a:lnTo>
                  <a:pt x="733" y="256"/>
                </a:lnTo>
                <a:close/>
                <a:moveTo>
                  <a:pt x="747" y="183"/>
                </a:moveTo>
                <a:lnTo>
                  <a:pt x="741" y="199"/>
                </a:lnTo>
                <a:lnTo>
                  <a:pt x="741" y="199"/>
                </a:lnTo>
                <a:lnTo>
                  <a:pt x="751" y="203"/>
                </a:lnTo>
                <a:lnTo>
                  <a:pt x="751" y="203"/>
                </a:lnTo>
                <a:lnTo>
                  <a:pt x="761" y="207"/>
                </a:lnTo>
                <a:lnTo>
                  <a:pt x="771" y="215"/>
                </a:lnTo>
                <a:lnTo>
                  <a:pt x="782" y="223"/>
                </a:lnTo>
                <a:lnTo>
                  <a:pt x="788" y="234"/>
                </a:lnTo>
                <a:lnTo>
                  <a:pt x="788" y="234"/>
                </a:lnTo>
                <a:lnTo>
                  <a:pt x="794" y="246"/>
                </a:lnTo>
                <a:lnTo>
                  <a:pt x="796" y="258"/>
                </a:lnTo>
                <a:lnTo>
                  <a:pt x="798" y="272"/>
                </a:lnTo>
                <a:lnTo>
                  <a:pt x="796" y="288"/>
                </a:lnTo>
                <a:lnTo>
                  <a:pt x="796" y="288"/>
                </a:lnTo>
                <a:lnTo>
                  <a:pt x="792" y="300"/>
                </a:lnTo>
                <a:lnTo>
                  <a:pt x="808" y="307"/>
                </a:lnTo>
                <a:lnTo>
                  <a:pt x="808" y="307"/>
                </a:lnTo>
                <a:lnTo>
                  <a:pt x="812" y="290"/>
                </a:lnTo>
                <a:lnTo>
                  <a:pt x="812" y="290"/>
                </a:lnTo>
                <a:lnTo>
                  <a:pt x="814" y="272"/>
                </a:lnTo>
                <a:lnTo>
                  <a:pt x="812" y="256"/>
                </a:lnTo>
                <a:lnTo>
                  <a:pt x="808" y="240"/>
                </a:lnTo>
                <a:lnTo>
                  <a:pt x="802" y="225"/>
                </a:lnTo>
                <a:lnTo>
                  <a:pt x="802" y="225"/>
                </a:lnTo>
                <a:lnTo>
                  <a:pt x="794" y="213"/>
                </a:lnTo>
                <a:lnTo>
                  <a:pt x="784" y="203"/>
                </a:lnTo>
                <a:lnTo>
                  <a:pt x="769" y="193"/>
                </a:lnTo>
                <a:lnTo>
                  <a:pt x="757" y="187"/>
                </a:lnTo>
                <a:lnTo>
                  <a:pt x="757" y="187"/>
                </a:lnTo>
                <a:lnTo>
                  <a:pt x="747" y="183"/>
                </a:lnTo>
                <a:lnTo>
                  <a:pt x="747" y="183"/>
                </a:lnTo>
                <a:close/>
                <a:moveTo>
                  <a:pt x="414" y="114"/>
                </a:moveTo>
                <a:lnTo>
                  <a:pt x="414" y="114"/>
                </a:lnTo>
                <a:lnTo>
                  <a:pt x="406" y="114"/>
                </a:lnTo>
                <a:lnTo>
                  <a:pt x="398" y="116"/>
                </a:lnTo>
                <a:lnTo>
                  <a:pt x="392" y="120"/>
                </a:lnTo>
                <a:lnTo>
                  <a:pt x="386" y="124"/>
                </a:lnTo>
                <a:lnTo>
                  <a:pt x="386" y="124"/>
                </a:lnTo>
                <a:lnTo>
                  <a:pt x="382" y="130"/>
                </a:lnTo>
                <a:lnTo>
                  <a:pt x="378" y="136"/>
                </a:lnTo>
                <a:lnTo>
                  <a:pt x="376" y="144"/>
                </a:lnTo>
                <a:lnTo>
                  <a:pt x="376" y="152"/>
                </a:lnTo>
                <a:lnTo>
                  <a:pt x="376" y="158"/>
                </a:lnTo>
                <a:lnTo>
                  <a:pt x="376" y="158"/>
                </a:lnTo>
                <a:lnTo>
                  <a:pt x="386" y="160"/>
                </a:lnTo>
                <a:lnTo>
                  <a:pt x="396" y="162"/>
                </a:lnTo>
                <a:lnTo>
                  <a:pt x="396" y="152"/>
                </a:lnTo>
                <a:lnTo>
                  <a:pt x="396" y="152"/>
                </a:lnTo>
                <a:lnTo>
                  <a:pt x="398" y="144"/>
                </a:lnTo>
                <a:lnTo>
                  <a:pt x="402" y="140"/>
                </a:lnTo>
                <a:lnTo>
                  <a:pt x="402" y="140"/>
                </a:lnTo>
                <a:lnTo>
                  <a:pt x="406" y="136"/>
                </a:lnTo>
                <a:lnTo>
                  <a:pt x="414" y="134"/>
                </a:lnTo>
                <a:lnTo>
                  <a:pt x="558" y="134"/>
                </a:lnTo>
                <a:lnTo>
                  <a:pt x="558" y="134"/>
                </a:lnTo>
                <a:lnTo>
                  <a:pt x="564" y="136"/>
                </a:lnTo>
                <a:lnTo>
                  <a:pt x="570" y="140"/>
                </a:lnTo>
                <a:lnTo>
                  <a:pt x="570" y="140"/>
                </a:lnTo>
                <a:lnTo>
                  <a:pt x="573" y="144"/>
                </a:lnTo>
                <a:lnTo>
                  <a:pt x="575" y="152"/>
                </a:lnTo>
                <a:lnTo>
                  <a:pt x="575" y="240"/>
                </a:lnTo>
                <a:lnTo>
                  <a:pt x="575" y="240"/>
                </a:lnTo>
                <a:lnTo>
                  <a:pt x="573" y="248"/>
                </a:lnTo>
                <a:lnTo>
                  <a:pt x="570" y="252"/>
                </a:lnTo>
                <a:lnTo>
                  <a:pt x="570" y="252"/>
                </a:lnTo>
                <a:lnTo>
                  <a:pt x="564" y="256"/>
                </a:lnTo>
                <a:lnTo>
                  <a:pt x="558" y="258"/>
                </a:lnTo>
                <a:lnTo>
                  <a:pt x="530" y="258"/>
                </a:lnTo>
                <a:lnTo>
                  <a:pt x="524" y="258"/>
                </a:lnTo>
                <a:lnTo>
                  <a:pt x="522" y="262"/>
                </a:lnTo>
                <a:lnTo>
                  <a:pt x="510" y="276"/>
                </a:lnTo>
                <a:lnTo>
                  <a:pt x="510" y="270"/>
                </a:lnTo>
                <a:lnTo>
                  <a:pt x="514" y="258"/>
                </a:lnTo>
                <a:lnTo>
                  <a:pt x="499" y="258"/>
                </a:lnTo>
                <a:lnTo>
                  <a:pt x="439" y="258"/>
                </a:lnTo>
                <a:lnTo>
                  <a:pt x="439" y="258"/>
                </a:lnTo>
                <a:lnTo>
                  <a:pt x="434" y="268"/>
                </a:lnTo>
                <a:lnTo>
                  <a:pt x="434" y="268"/>
                </a:lnTo>
                <a:lnTo>
                  <a:pt x="428" y="278"/>
                </a:lnTo>
                <a:lnTo>
                  <a:pt x="487" y="278"/>
                </a:lnTo>
                <a:lnTo>
                  <a:pt x="483" y="296"/>
                </a:lnTo>
                <a:lnTo>
                  <a:pt x="481" y="305"/>
                </a:lnTo>
                <a:lnTo>
                  <a:pt x="489" y="309"/>
                </a:lnTo>
                <a:lnTo>
                  <a:pt x="497" y="313"/>
                </a:lnTo>
                <a:lnTo>
                  <a:pt x="503" y="317"/>
                </a:lnTo>
                <a:lnTo>
                  <a:pt x="510" y="309"/>
                </a:lnTo>
                <a:lnTo>
                  <a:pt x="534" y="278"/>
                </a:lnTo>
                <a:lnTo>
                  <a:pt x="558" y="278"/>
                </a:lnTo>
                <a:lnTo>
                  <a:pt x="558" y="278"/>
                </a:lnTo>
                <a:lnTo>
                  <a:pt x="564" y="278"/>
                </a:lnTo>
                <a:lnTo>
                  <a:pt x="573" y="276"/>
                </a:lnTo>
                <a:lnTo>
                  <a:pt x="579" y="272"/>
                </a:lnTo>
                <a:lnTo>
                  <a:pt x="585" y="268"/>
                </a:lnTo>
                <a:lnTo>
                  <a:pt x="585" y="268"/>
                </a:lnTo>
                <a:lnTo>
                  <a:pt x="589" y="262"/>
                </a:lnTo>
                <a:lnTo>
                  <a:pt x="593" y="256"/>
                </a:lnTo>
                <a:lnTo>
                  <a:pt x="595" y="248"/>
                </a:lnTo>
                <a:lnTo>
                  <a:pt x="597" y="240"/>
                </a:lnTo>
                <a:lnTo>
                  <a:pt x="597" y="152"/>
                </a:lnTo>
                <a:lnTo>
                  <a:pt x="597" y="152"/>
                </a:lnTo>
                <a:lnTo>
                  <a:pt x="595" y="144"/>
                </a:lnTo>
                <a:lnTo>
                  <a:pt x="593" y="136"/>
                </a:lnTo>
                <a:lnTo>
                  <a:pt x="589" y="130"/>
                </a:lnTo>
                <a:lnTo>
                  <a:pt x="585" y="124"/>
                </a:lnTo>
                <a:lnTo>
                  <a:pt x="585" y="124"/>
                </a:lnTo>
                <a:lnTo>
                  <a:pt x="579" y="120"/>
                </a:lnTo>
                <a:lnTo>
                  <a:pt x="573" y="116"/>
                </a:lnTo>
                <a:lnTo>
                  <a:pt x="564" y="114"/>
                </a:lnTo>
                <a:lnTo>
                  <a:pt x="558" y="114"/>
                </a:lnTo>
                <a:lnTo>
                  <a:pt x="414" y="114"/>
                </a:lnTo>
                <a:lnTo>
                  <a:pt x="414" y="114"/>
                </a:lnTo>
                <a:close/>
                <a:moveTo>
                  <a:pt x="453" y="215"/>
                </a:moveTo>
                <a:lnTo>
                  <a:pt x="453" y="229"/>
                </a:lnTo>
                <a:lnTo>
                  <a:pt x="554" y="229"/>
                </a:lnTo>
                <a:lnTo>
                  <a:pt x="554" y="215"/>
                </a:lnTo>
                <a:lnTo>
                  <a:pt x="453" y="215"/>
                </a:lnTo>
                <a:lnTo>
                  <a:pt x="453" y="215"/>
                </a:lnTo>
                <a:close/>
                <a:moveTo>
                  <a:pt x="453" y="185"/>
                </a:moveTo>
                <a:lnTo>
                  <a:pt x="453" y="199"/>
                </a:lnTo>
                <a:lnTo>
                  <a:pt x="554" y="199"/>
                </a:lnTo>
                <a:lnTo>
                  <a:pt x="554" y="185"/>
                </a:lnTo>
                <a:lnTo>
                  <a:pt x="453" y="185"/>
                </a:lnTo>
                <a:lnTo>
                  <a:pt x="453" y="185"/>
                </a:lnTo>
                <a:close/>
                <a:moveTo>
                  <a:pt x="445" y="154"/>
                </a:moveTo>
                <a:lnTo>
                  <a:pt x="445" y="169"/>
                </a:lnTo>
                <a:lnTo>
                  <a:pt x="554" y="169"/>
                </a:lnTo>
                <a:lnTo>
                  <a:pt x="554" y="154"/>
                </a:lnTo>
                <a:lnTo>
                  <a:pt x="445" y="154"/>
                </a:lnTo>
                <a:lnTo>
                  <a:pt x="445" y="154"/>
                </a:lnTo>
                <a:close/>
                <a:moveTo>
                  <a:pt x="286" y="319"/>
                </a:moveTo>
                <a:lnTo>
                  <a:pt x="286" y="319"/>
                </a:lnTo>
                <a:lnTo>
                  <a:pt x="278" y="327"/>
                </a:lnTo>
                <a:lnTo>
                  <a:pt x="272" y="339"/>
                </a:lnTo>
                <a:lnTo>
                  <a:pt x="266" y="349"/>
                </a:lnTo>
                <a:lnTo>
                  <a:pt x="262" y="363"/>
                </a:lnTo>
                <a:lnTo>
                  <a:pt x="258" y="388"/>
                </a:lnTo>
                <a:lnTo>
                  <a:pt x="256" y="410"/>
                </a:lnTo>
                <a:lnTo>
                  <a:pt x="256" y="410"/>
                </a:lnTo>
                <a:lnTo>
                  <a:pt x="262" y="414"/>
                </a:lnTo>
                <a:lnTo>
                  <a:pt x="272" y="418"/>
                </a:lnTo>
                <a:lnTo>
                  <a:pt x="296" y="424"/>
                </a:lnTo>
                <a:lnTo>
                  <a:pt x="327" y="426"/>
                </a:lnTo>
                <a:lnTo>
                  <a:pt x="361" y="428"/>
                </a:lnTo>
                <a:lnTo>
                  <a:pt x="398" y="426"/>
                </a:lnTo>
                <a:lnTo>
                  <a:pt x="430" y="424"/>
                </a:lnTo>
                <a:lnTo>
                  <a:pt x="457" y="418"/>
                </a:lnTo>
                <a:lnTo>
                  <a:pt x="467" y="414"/>
                </a:lnTo>
                <a:lnTo>
                  <a:pt x="475" y="410"/>
                </a:lnTo>
                <a:lnTo>
                  <a:pt x="475" y="410"/>
                </a:lnTo>
                <a:lnTo>
                  <a:pt x="475" y="398"/>
                </a:lnTo>
                <a:lnTo>
                  <a:pt x="475" y="386"/>
                </a:lnTo>
                <a:lnTo>
                  <a:pt x="469" y="359"/>
                </a:lnTo>
                <a:lnTo>
                  <a:pt x="465" y="347"/>
                </a:lnTo>
                <a:lnTo>
                  <a:pt x="459" y="335"/>
                </a:lnTo>
                <a:lnTo>
                  <a:pt x="453" y="325"/>
                </a:lnTo>
                <a:lnTo>
                  <a:pt x="445" y="317"/>
                </a:lnTo>
                <a:lnTo>
                  <a:pt x="445" y="317"/>
                </a:lnTo>
                <a:lnTo>
                  <a:pt x="422" y="317"/>
                </a:lnTo>
                <a:lnTo>
                  <a:pt x="422" y="317"/>
                </a:lnTo>
                <a:lnTo>
                  <a:pt x="414" y="317"/>
                </a:lnTo>
                <a:lnTo>
                  <a:pt x="408" y="315"/>
                </a:lnTo>
                <a:lnTo>
                  <a:pt x="408" y="315"/>
                </a:lnTo>
                <a:lnTo>
                  <a:pt x="402" y="307"/>
                </a:lnTo>
                <a:lnTo>
                  <a:pt x="400" y="292"/>
                </a:lnTo>
                <a:lnTo>
                  <a:pt x="400" y="292"/>
                </a:lnTo>
                <a:lnTo>
                  <a:pt x="406" y="282"/>
                </a:lnTo>
                <a:lnTo>
                  <a:pt x="412" y="270"/>
                </a:lnTo>
                <a:lnTo>
                  <a:pt x="412" y="270"/>
                </a:lnTo>
                <a:lnTo>
                  <a:pt x="416" y="268"/>
                </a:lnTo>
                <a:lnTo>
                  <a:pt x="418" y="262"/>
                </a:lnTo>
                <a:lnTo>
                  <a:pt x="418" y="262"/>
                </a:lnTo>
                <a:lnTo>
                  <a:pt x="420" y="254"/>
                </a:lnTo>
                <a:lnTo>
                  <a:pt x="422" y="246"/>
                </a:lnTo>
                <a:lnTo>
                  <a:pt x="420" y="244"/>
                </a:lnTo>
                <a:lnTo>
                  <a:pt x="420" y="242"/>
                </a:lnTo>
                <a:lnTo>
                  <a:pt x="420" y="242"/>
                </a:lnTo>
                <a:lnTo>
                  <a:pt x="418" y="240"/>
                </a:lnTo>
                <a:lnTo>
                  <a:pt x="418" y="240"/>
                </a:lnTo>
                <a:lnTo>
                  <a:pt x="418" y="221"/>
                </a:lnTo>
                <a:lnTo>
                  <a:pt x="416" y="207"/>
                </a:lnTo>
                <a:lnTo>
                  <a:pt x="410" y="195"/>
                </a:lnTo>
                <a:lnTo>
                  <a:pt x="402" y="187"/>
                </a:lnTo>
                <a:lnTo>
                  <a:pt x="402" y="187"/>
                </a:lnTo>
                <a:lnTo>
                  <a:pt x="394" y="181"/>
                </a:lnTo>
                <a:lnTo>
                  <a:pt x="384" y="179"/>
                </a:lnTo>
                <a:lnTo>
                  <a:pt x="374" y="177"/>
                </a:lnTo>
                <a:lnTo>
                  <a:pt x="363" y="175"/>
                </a:lnTo>
                <a:lnTo>
                  <a:pt x="353" y="177"/>
                </a:lnTo>
                <a:lnTo>
                  <a:pt x="343" y="179"/>
                </a:lnTo>
                <a:lnTo>
                  <a:pt x="333" y="183"/>
                </a:lnTo>
                <a:lnTo>
                  <a:pt x="325" y="187"/>
                </a:lnTo>
                <a:lnTo>
                  <a:pt x="325" y="187"/>
                </a:lnTo>
                <a:lnTo>
                  <a:pt x="317" y="197"/>
                </a:lnTo>
                <a:lnTo>
                  <a:pt x="313" y="207"/>
                </a:lnTo>
                <a:lnTo>
                  <a:pt x="311" y="221"/>
                </a:lnTo>
                <a:lnTo>
                  <a:pt x="313" y="242"/>
                </a:lnTo>
                <a:lnTo>
                  <a:pt x="313" y="242"/>
                </a:lnTo>
                <a:lnTo>
                  <a:pt x="311" y="242"/>
                </a:lnTo>
                <a:lnTo>
                  <a:pt x="311" y="244"/>
                </a:lnTo>
                <a:lnTo>
                  <a:pt x="309" y="246"/>
                </a:lnTo>
                <a:lnTo>
                  <a:pt x="309" y="246"/>
                </a:lnTo>
                <a:lnTo>
                  <a:pt x="311" y="254"/>
                </a:lnTo>
                <a:lnTo>
                  <a:pt x="313" y="262"/>
                </a:lnTo>
                <a:lnTo>
                  <a:pt x="313" y="262"/>
                </a:lnTo>
                <a:lnTo>
                  <a:pt x="315" y="268"/>
                </a:lnTo>
                <a:lnTo>
                  <a:pt x="321" y="272"/>
                </a:lnTo>
                <a:lnTo>
                  <a:pt x="321" y="272"/>
                </a:lnTo>
                <a:lnTo>
                  <a:pt x="325" y="284"/>
                </a:lnTo>
                <a:lnTo>
                  <a:pt x="333" y="294"/>
                </a:lnTo>
                <a:lnTo>
                  <a:pt x="333" y="294"/>
                </a:lnTo>
                <a:lnTo>
                  <a:pt x="331" y="305"/>
                </a:lnTo>
                <a:lnTo>
                  <a:pt x="327" y="313"/>
                </a:lnTo>
                <a:lnTo>
                  <a:pt x="327" y="313"/>
                </a:lnTo>
                <a:lnTo>
                  <a:pt x="321" y="317"/>
                </a:lnTo>
                <a:lnTo>
                  <a:pt x="311" y="319"/>
                </a:lnTo>
                <a:lnTo>
                  <a:pt x="311" y="319"/>
                </a:lnTo>
                <a:lnTo>
                  <a:pt x="286" y="319"/>
                </a:lnTo>
                <a:lnTo>
                  <a:pt x="286" y="319"/>
                </a:lnTo>
                <a:close/>
                <a:moveTo>
                  <a:pt x="867" y="453"/>
                </a:moveTo>
                <a:lnTo>
                  <a:pt x="867" y="79"/>
                </a:lnTo>
                <a:lnTo>
                  <a:pt x="179" y="79"/>
                </a:lnTo>
                <a:lnTo>
                  <a:pt x="179" y="453"/>
                </a:lnTo>
                <a:lnTo>
                  <a:pt x="867" y="453"/>
                </a:lnTo>
                <a:lnTo>
                  <a:pt x="867" y="453"/>
                </a:lnTo>
                <a:close/>
                <a:moveTo>
                  <a:pt x="956" y="542"/>
                </a:moveTo>
                <a:lnTo>
                  <a:pt x="1027" y="698"/>
                </a:lnTo>
                <a:lnTo>
                  <a:pt x="1027" y="802"/>
                </a:lnTo>
                <a:lnTo>
                  <a:pt x="983" y="836"/>
                </a:lnTo>
                <a:lnTo>
                  <a:pt x="51" y="836"/>
                </a:lnTo>
                <a:lnTo>
                  <a:pt x="0" y="802"/>
                </a:lnTo>
                <a:lnTo>
                  <a:pt x="0" y="698"/>
                </a:lnTo>
                <a:lnTo>
                  <a:pt x="89" y="542"/>
                </a:lnTo>
                <a:lnTo>
                  <a:pt x="179" y="542"/>
                </a:lnTo>
                <a:lnTo>
                  <a:pt x="867" y="542"/>
                </a:lnTo>
                <a:lnTo>
                  <a:pt x="956" y="542"/>
                </a:lnTo>
                <a:lnTo>
                  <a:pt x="956" y="542"/>
                </a:lnTo>
                <a:close/>
                <a:moveTo>
                  <a:pt x="365" y="579"/>
                </a:moveTo>
                <a:lnTo>
                  <a:pt x="365" y="579"/>
                </a:lnTo>
                <a:lnTo>
                  <a:pt x="359" y="599"/>
                </a:lnTo>
                <a:lnTo>
                  <a:pt x="359" y="599"/>
                </a:lnTo>
                <a:lnTo>
                  <a:pt x="441" y="599"/>
                </a:lnTo>
                <a:lnTo>
                  <a:pt x="441" y="599"/>
                </a:lnTo>
                <a:lnTo>
                  <a:pt x="445" y="579"/>
                </a:lnTo>
                <a:lnTo>
                  <a:pt x="445" y="579"/>
                </a:lnTo>
                <a:lnTo>
                  <a:pt x="365" y="579"/>
                </a:lnTo>
                <a:lnTo>
                  <a:pt x="365" y="579"/>
                </a:lnTo>
                <a:close/>
                <a:moveTo>
                  <a:pt x="341" y="658"/>
                </a:moveTo>
                <a:lnTo>
                  <a:pt x="341" y="658"/>
                </a:lnTo>
                <a:lnTo>
                  <a:pt x="335" y="682"/>
                </a:lnTo>
                <a:lnTo>
                  <a:pt x="335" y="682"/>
                </a:lnTo>
                <a:lnTo>
                  <a:pt x="424" y="682"/>
                </a:lnTo>
                <a:lnTo>
                  <a:pt x="424" y="682"/>
                </a:lnTo>
                <a:lnTo>
                  <a:pt x="428" y="658"/>
                </a:lnTo>
                <a:lnTo>
                  <a:pt x="428" y="658"/>
                </a:lnTo>
                <a:lnTo>
                  <a:pt x="341" y="658"/>
                </a:lnTo>
                <a:lnTo>
                  <a:pt x="341" y="658"/>
                </a:lnTo>
                <a:close/>
                <a:moveTo>
                  <a:pt x="209" y="658"/>
                </a:moveTo>
                <a:lnTo>
                  <a:pt x="209" y="658"/>
                </a:lnTo>
                <a:lnTo>
                  <a:pt x="199" y="682"/>
                </a:lnTo>
                <a:lnTo>
                  <a:pt x="199" y="682"/>
                </a:lnTo>
                <a:lnTo>
                  <a:pt x="288" y="682"/>
                </a:lnTo>
                <a:lnTo>
                  <a:pt x="288" y="682"/>
                </a:lnTo>
                <a:lnTo>
                  <a:pt x="296" y="658"/>
                </a:lnTo>
                <a:lnTo>
                  <a:pt x="296" y="658"/>
                </a:lnTo>
                <a:lnTo>
                  <a:pt x="209" y="658"/>
                </a:lnTo>
                <a:lnTo>
                  <a:pt x="209" y="658"/>
                </a:lnTo>
                <a:close/>
                <a:moveTo>
                  <a:pt x="475" y="658"/>
                </a:moveTo>
                <a:lnTo>
                  <a:pt x="475" y="658"/>
                </a:lnTo>
                <a:lnTo>
                  <a:pt x="471" y="682"/>
                </a:lnTo>
                <a:lnTo>
                  <a:pt x="471" y="682"/>
                </a:lnTo>
                <a:lnTo>
                  <a:pt x="560" y="682"/>
                </a:lnTo>
                <a:lnTo>
                  <a:pt x="560" y="682"/>
                </a:lnTo>
                <a:lnTo>
                  <a:pt x="562" y="658"/>
                </a:lnTo>
                <a:lnTo>
                  <a:pt x="562" y="658"/>
                </a:lnTo>
                <a:lnTo>
                  <a:pt x="475" y="658"/>
                </a:lnTo>
                <a:lnTo>
                  <a:pt x="475" y="658"/>
                </a:lnTo>
                <a:close/>
                <a:moveTo>
                  <a:pt x="609" y="658"/>
                </a:moveTo>
                <a:lnTo>
                  <a:pt x="609" y="658"/>
                </a:lnTo>
                <a:lnTo>
                  <a:pt x="609" y="682"/>
                </a:lnTo>
                <a:lnTo>
                  <a:pt x="609" y="682"/>
                </a:lnTo>
                <a:lnTo>
                  <a:pt x="698" y="682"/>
                </a:lnTo>
                <a:lnTo>
                  <a:pt x="698" y="682"/>
                </a:lnTo>
                <a:lnTo>
                  <a:pt x="694" y="658"/>
                </a:lnTo>
                <a:lnTo>
                  <a:pt x="694" y="658"/>
                </a:lnTo>
                <a:lnTo>
                  <a:pt x="609" y="658"/>
                </a:lnTo>
                <a:lnTo>
                  <a:pt x="609" y="658"/>
                </a:lnTo>
                <a:close/>
                <a:moveTo>
                  <a:pt x="741" y="658"/>
                </a:moveTo>
                <a:lnTo>
                  <a:pt x="741" y="658"/>
                </a:lnTo>
                <a:lnTo>
                  <a:pt x="745" y="682"/>
                </a:lnTo>
                <a:lnTo>
                  <a:pt x="745" y="682"/>
                </a:lnTo>
                <a:lnTo>
                  <a:pt x="834" y="682"/>
                </a:lnTo>
                <a:lnTo>
                  <a:pt x="834" y="682"/>
                </a:lnTo>
                <a:lnTo>
                  <a:pt x="828" y="658"/>
                </a:lnTo>
                <a:lnTo>
                  <a:pt x="828" y="658"/>
                </a:lnTo>
                <a:lnTo>
                  <a:pt x="741" y="658"/>
                </a:lnTo>
                <a:lnTo>
                  <a:pt x="741" y="658"/>
                </a:lnTo>
                <a:close/>
                <a:moveTo>
                  <a:pt x="321" y="615"/>
                </a:moveTo>
                <a:lnTo>
                  <a:pt x="321" y="615"/>
                </a:lnTo>
                <a:lnTo>
                  <a:pt x="313" y="637"/>
                </a:lnTo>
                <a:lnTo>
                  <a:pt x="313" y="637"/>
                </a:lnTo>
                <a:lnTo>
                  <a:pt x="398" y="637"/>
                </a:lnTo>
                <a:lnTo>
                  <a:pt x="398" y="637"/>
                </a:lnTo>
                <a:lnTo>
                  <a:pt x="404" y="615"/>
                </a:lnTo>
                <a:lnTo>
                  <a:pt x="404" y="615"/>
                </a:lnTo>
                <a:lnTo>
                  <a:pt x="321" y="615"/>
                </a:lnTo>
                <a:lnTo>
                  <a:pt x="321" y="615"/>
                </a:lnTo>
                <a:close/>
                <a:moveTo>
                  <a:pt x="227" y="615"/>
                </a:moveTo>
                <a:lnTo>
                  <a:pt x="227" y="615"/>
                </a:lnTo>
                <a:lnTo>
                  <a:pt x="217" y="637"/>
                </a:lnTo>
                <a:lnTo>
                  <a:pt x="217" y="637"/>
                </a:lnTo>
                <a:lnTo>
                  <a:pt x="268" y="637"/>
                </a:lnTo>
                <a:lnTo>
                  <a:pt x="268" y="637"/>
                </a:lnTo>
                <a:lnTo>
                  <a:pt x="276" y="615"/>
                </a:lnTo>
                <a:lnTo>
                  <a:pt x="276" y="615"/>
                </a:lnTo>
                <a:lnTo>
                  <a:pt x="227" y="615"/>
                </a:lnTo>
                <a:lnTo>
                  <a:pt x="227" y="615"/>
                </a:lnTo>
                <a:close/>
                <a:moveTo>
                  <a:pt x="447" y="615"/>
                </a:moveTo>
                <a:lnTo>
                  <a:pt x="447" y="615"/>
                </a:lnTo>
                <a:lnTo>
                  <a:pt x="445" y="637"/>
                </a:lnTo>
                <a:lnTo>
                  <a:pt x="445" y="637"/>
                </a:lnTo>
                <a:lnTo>
                  <a:pt x="528" y="637"/>
                </a:lnTo>
                <a:lnTo>
                  <a:pt x="528" y="637"/>
                </a:lnTo>
                <a:lnTo>
                  <a:pt x="530" y="615"/>
                </a:lnTo>
                <a:lnTo>
                  <a:pt x="530" y="615"/>
                </a:lnTo>
                <a:lnTo>
                  <a:pt x="447" y="615"/>
                </a:lnTo>
                <a:lnTo>
                  <a:pt x="447" y="615"/>
                </a:lnTo>
                <a:close/>
                <a:moveTo>
                  <a:pt x="575" y="615"/>
                </a:moveTo>
                <a:lnTo>
                  <a:pt x="575" y="615"/>
                </a:lnTo>
                <a:lnTo>
                  <a:pt x="575" y="637"/>
                </a:lnTo>
                <a:lnTo>
                  <a:pt x="575" y="637"/>
                </a:lnTo>
                <a:lnTo>
                  <a:pt x="658" y="637"/>
                </a:lnTo>
                <a:lnTo>
                  <a:pt x="658" y="637"/>
                </a:lnTo>
                <a:lnTo>
                  <a:pt x="658" y="615"/>
                </a:lnTo>
                <a:lnTo>
                  <a:pt x="658" y="615"/>
                </a:lnTo>
                <a:lnTo>
                  <a:pt x="575" y="615"/>
                </a:lnTo>
                <a:lnTo>
                  <a:pt x="575" y="615"/>
                </a:lnTo>
                <a:close/>
                <a:moveTo>
                  <a:pt x="709" y="615"/>
                </a:moveTo>
                <a:lnTo>
                  <a:pt x="709" y="615"/>
                </a:lnTo>
                <a:lnTo>
                  <a:pt x="713" y="637"/>
                </a:lnTo>
                <a:lnTo>
                  <a:pt x="713" y="637"/>
                </a:lnTo>
                <a:lnTo>
                  <a:pt x="822" y="637"/>
                </a:lnTo>
                <a:lnTo>
                  <a:pt x="822" y="637"/>
                </a:lnTo>
                <a:lnTo>
                  <a:pt x="818" y="615"/>
                </a:lnTo>
                <a:lnTo>
                  <a:pt x="818" y="615"/>
                </a:lnTo>
                <a:lnTo>
                  <a:pt x="709" y="615"/>
                </a:lnTo>
                <a:lnTo>
                  <a:pt x="709" y="615"/>
                </a:lnTo>
                <a:close/>
                <a:moveTo>
                  <a:pt x="244" y="579"/>
                </a:moveTo>
                <a:lnTo>
                  <a:pt x="244" y="579"/>
                </a:lnTo>
                <a:lnTo>
                  <a:pt x="233" y="599"/>
                </a:lnTo>
                <a:lnTo>
                  <a:pt x="233" y="599"/>
                </a:lnTo>
                <a:lnTo>
                  <a:pt x="315" y="599"/>
                </a:lnTo>
                <a:lnTo>
                  <a:pt x="315" y="599"/>
                </a:lnTo>
                <a:lnTo>
                  <a:pt x="323" y="579"/>
                </a:lnTo>
                <a:lnTo>
                  <a:pt x="323" y="579"/>
                </a:lnTo>
                <a:lnTo>
                  <a:pt x="244" y="579"/>
                </a:lnTo>
                <a:lnTo>
                  <a:pt x="244" y="579"/>
                </a:lnTo>
                <a:close/>
                <a:moveTo>
                  <a:pt x="485" y="579"/>
                </a:moveTo>
                <a:lnTo>
                  <a:pt x="485" y="579"/>
                </a:lnTo>
                <a:lnTo>
                  <a:pt x="483" y="599"/>
                </a:lnTo>
                <a:lnTo>
                  <a:pt x="483" y="599"/>
                </a:lnTo>
                <a:lnTo>
                  <a:pt x="564" y="599"/>
                </a:lnTo>
                <a:lnTo>
                  <a:pt x="564" y="599"/>
                </a:lnTo>
                <a:lnTo>
                  <a:pt x="564" y="579"/>
                </a:lnTo>
                <a:lnTo>
                  <a:pt x="564" y="579"/>
                </a:lnTo>
                <a:lnTo>
                  <a:pt x="485" y="579"/>
                </a:lnTo>
                <a:lnTo>
                  <a:pt x="485" y="579"/>
                </a:lnTo>
                <a:close/>
                <a:moveTo>
                  <a:pt x="607" y="579"/>
                </a:moveTo>
                <a:lnTo>
                  <a:pt x="607" y="579"/>
                </a:lnTo>
                <a:lnTo>
                  <a:pt x="607" y="599"/>
                </a:lnTo>
                <a:lnTo>
                  <a:pt x="607" y="599"/>
                </a:lnTo>
                <a:lnTo>
                  <a:pt x="688" y="599"/>
                </a:lnTo>
                <a:lnTo>
                  <a:pt x="688" y="599"/>
                </a:lnTo>
                <a:lnTo>
                  <a:pt x="686" y="579"/>
                </a:lnTo>
                <a:lnTo>
                  <a:pt x="686" y="579"/>
                </a:lnTo>
                <a:lnTo>
                  <a:pt x="607" y="579"/>
                </a:lnTo>
                <a:lnTo>
                  <a:pt x="607" y="579"/>
                </a:lnTo>
                <a:close/>
                <a:moveTo>
                  <a:pt x="729" y="579"/>
                </a:moveTo>
                <a:lnTo>
                  <a:pt x="729" y="579"/>
                </a:lnTo>
                <a:lnTo>
                  <a:pt x="733" y="599"/>
                </a:lnTo>
                <a:lnTo>
                  <a:pt x="733" y="599"/>
                </a:lnTo>
                <a:lnTo>
                  <a:pt x="814" y="599"/>
                </a:lnTo>
                <a:lnTo>
                  <a:pt x="814" y="599"/>
                </a:lnTo>
                <a:lnTo>
                  <a:pt x="808" y="579"/>
                </a:lnTo>
                <a:lnTo>
                  <a:pt x="808" y="579"/>
                </a:lnTo>
                <a:lnTo>
                  <a:pt x="729" y="579"/>
                </a:lnTo>
                <a:lnTo>
                  <a:pt x="729" y="579"/>
                </a:lnTo>
                <a:close/>
                <a:moveTo>
                  <a:pt x="85" y="731"/>
                </a:moveTo>
                <a:lnTo>
                  <a:pt x="85" y="773"/>
                </a:lnTo>
                <a:lnTo>
                  <a:pt x="164" y="773"/>
                </a:lnTo>
                <a:lnTo>
                  <a:pt x="164" y="731"/>
                </a:lnTo>
                <a:lnTo>
                  <a:pt x="85" y="731"/>
                </a:lnTo>
                <a:lnTo>
                  <a:pt x="85" y="731"/>
                </a:lnTo>
                <a:close/>
                <a:moveTo>
                  <a:pt x="863" y="731"/>
                </a:moveTo>
                <a:lnTo>
                  <a:pt x="863" y="773"/>
                </a:lnTo>
                <a:lnTo>
                  <a:pt x="942" y="773"/>
                </a:lnTo>
                <a:lnTo>
                  <a:pt x="942" y="731"/>
                </a:lnTo>
                <a:lnTo>
                  <a:pt x="863" y="731"/>
                </a:lnTo>
                <a:lnTo>
                  <a:pt x="863" y="731"/>
                </a:lnTo>
                <a:close/>
                <a:moveTo>
                  <a:pt x="323" y="731"/>
                </a:moveTo>
                <a:lnTo>
                  <a:pt x="323" y="773"/>
                </a:lnTo>
                <a:lnTo>
                  <a:pt x="402" y="773"/>
                </a:lnTo>
                <a:lnTo>
                  <a:pt x="402" y="731"/>
                </a:lnTo>
                <a:lnTo>
                  <a:pt x="323" y="731"/>
                </a:lnTo>
                <a:lnTo>
                  <a:pt x="323" y="731"/>
                </a:lnTo>
                <a:close/>
                <a:moveTo>
                  <a:pt x="207" y="731"/>
                </a:moveTo>
                <a:lnTo>
                  <a:pt x="207" y="773"/>
                </a:lnTo>
                <a:lnTo>
                  <a:pt x="284" y="773"/>
                </a:lnTo>
                <a:lnTo>
                  <a:pt x="284" y="731"/>
                </a:lnTo>
                <a:lnTo>
                  <a:pt x="207" y="731"/>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zh-CN" altLang="en-US"/>
          </a:p>
        </p:txBody>
      </p:sp>
      <p:grpSp>
        <p:nvGrpSpPr>
          <p:cNvPr id="53" name="组 52"/>
          <p:cNvGrpSpPr/>
          <p:nvPr/>
        </p:nvGrpSpPr>
        <p:grpSpPr>
          <a:xfrm>
            <a:off x="273534" y="260272"/>
            <a:ext cx="4121594" cy="598948"/>
            <a:chOff x="273534" y="260272"/>
            <a:chExt cx="4121594" cy="598948"/>
          </a:xfrm>
        </p:grpSpPr>
        <p:sp>
          <p:nvSpPr>
            <p:cNvPr id="54" name="矩形 53"/>
            <p:cNvSpPr/>
            <p:nvPr/>
          </p:nvSpPr>
          <p:spPr>
            <a:xfrm>
              <a:off x="964268" y="362324"/>
              <a:ext cx="3430860" cy="461665"/>
            </a:xfrm>
            <a:prstGeom prst="rect">
              <a:avLst/>
            </a:prstGeom>
          </p:spPr>
          <p:txBody>
            <a:bodyPr wrap="square">
              <a:spAutoFit/>
            </a:bodyPr>
            <a:lstStyle/>
            <a:p>
              <a:r>
                <a:rPr lang="zh-CN" altLang="en-US" sz="2400" b="1" dirty="0" smtClean="0">
                  <a:solidFill>
                    <a:srgbClr val="0A4776"/>
                  </a:solidFill>
                  <a:latin typeface="微软雅黑" pitchFamily="34" charset="-122"/>
                  <a:ea typeface="微软雅黑" pitchFamily="34" charset="-122"/>
                </a:rPr>
                <a:t>结论及参考文献</a:t>
              </a:r>
              <a:endParaRPr lang="zh-CN" altLang="en-US" sz="2400" b="1" dirty="0">
                <a:solidFill>
                  <a:srgbClr val="0A4776"/>
                </a:solidFill>
                <a:latin typeface="微软雅黑" pitchFamily="34" charset="-122"/>
                <a:ea typeface="微软雅黑" pitchFamily="34" charset="-122"/>
              </a:endParaRPr>
            </a:p>
          </p:txBody>
        </p:sp>
        <p:grpSp>
          <p:nvGrpSpPr>
            <p:cNvPr id="55" name="组 54"/>
            <p:cNvGrpSpPr/>
            <p:nvPr/>
          </p:nvGrpSpPr>
          <p:grpSpPr>
            <a:xfrm>
              <a:off x="273534" y="260272"/>
              <a:ext cx="598948" cy="598948"/>
              <a:chOff x="273534" y="260272"/>
              <a:chExt cx="598948" cy="598948"/>
            </a:xfrm>
          </p:grpSpPr>
          <p:grpSp>
            <p:nvGrpSpPr>
              <p:cNvPr id="56" name="组合 8"/>
              <p:cNvGrpSpPr/>
              <p:nvPr/>
            </p:nvGrpSpPr>
            <p:grpSpPr>
              <a:xfrm>
                <a:off x="273534" y="260272"/>
                <a:ext cx="598948" cy="598948"/>
                <a:chOff x="2494238" y="1545926"/>
                <a:chExt cx="1170130" cy="1170130"/>
              </a:xfrm>
            </p:grpSpPr>
            <p:sp>
              <p:nvSpPr>
                <p:cNvPr id="58" name="椭圆 57"/>
                <p:cNvSpPr/>
                <p:nvPr/>
              </p:nvSpPr>
              <p:spPr>
                <a:xfrm>
                  <a:off x="2494238" y="1545926"/>
                  <a:ext cx="1170130" cy="1170130"/>
                </a:xfrm>
                <a:prstGeom prst="ellipse">
                  <a:avLst/>
                </a:prstGeom>
                <a:gradFill flip="none" rotWithShape="1">
                  <a:gsLst>
                    <a:gs pos="100000">
                      <a:srgbClr val="FCFCFC"/>
                    </a:gs>
                    <a:gs pos="0">
                      <a:srgbClr val="CCCCCC"/>
                    </a:gs>
                  </a:gsLst>
                  <a:lin ang="7200000" scaled="0"/>
                  <a:tileRect/>
                </a:gra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椭圆 58"/>
                <p:cNvSpPr/>
                <p:nvPr/>
              </p:nvSpPr>
              <p:spPr>
                <a:xfrm>
                  <a:off x="2633023" y="1684711"/>
                  <a:ext cx="892559" cy="892559"/>
                </a:xfrm>
                <a:prstGeom prst="ellipse">
                  <a:avLst/>
                </a:prstGeom>
                <a:solidFill>
                  <a:srgbClr val="0A4776"/>
                </a:solidFill>
                <a:ln>
                  <a:noFill/>
                </a:ln>
                <a:effectLst>
                  <a:innerShdw blurRad="63500" dist="50800" dir="18900000">
                    <a:prstClr val="black">
                      <a:alpha val="34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7" name="Freeform 166"/>
              <p:cNvSpPr>
                <a:spLocks noEditPoints="1"/>
              </p:cNvSpPr>
              <p:nvPr/>
            </p:nvSpPr>
            <p:spPr bwMode="auto">
              <a:xfrm>
                <a:off x="463914" y="474209"/>
                <a:ext cx="218186" cy="171071"/>
              </a:xfrm>
              <a:custGeom>
                <a:avLst/>
                <a:gdLst/>
                <a:ahLst/>
                <a:cxnLst>
                  <a:cxn ang="0">
                    <a:pos x="45" y="14"/>
                  </a:cxn>
                  <a:cxn ang="0">
                    <a:pos x="32" y="10"/>
                  </a:cxn>
                  <a:cxn ang="0">
                    <a:pos x="18" y="14"/>
                  </a:cxn>
                  <a:cxn ang="0">
                    <a:pos x="0" y="14"/>
                  </a:cxn>
                  <a:cxn ang="0">
                    <a:pos x="64" y="14"/>
                  </a:cxn>
                  <a:cxn ang="0">
                    <a:pos x="0" y="15"/>
                  </a:cxn>
                  <a:cxn ang="0">
                    <a:pos x="18" y="20"/>
                  </a:cxn>
                  <a:cxn ang="0">
                    <a:pos x="2" y="22"/>
                  </a:cxn>
                  <a:cxn ang="0">
                    <a:pos x="9" y="35"/>
                  </a:cxn>
                  <a:cxn ang="0">
                    <a:pos x="1" y="36"/>
                  </a:cxn>
                  <a:cxn ang="0">
                    <a:pos x="0" y="28"/>
                  </a:cxn>
                  <a:cxn ang="0">
                    <a:pos x="8" y="27"/>
                  </a:cxn>
                  <a:cxn ang="0">
                    <a:pos x="9" y="35"/>
                  </a:cxn>
                  <a:cxn ang="0">
                    <a:pos x="15" y="50"/>
                  </a:cxn>
                  <a:cxn ang="0">
                    <a:pos x="7" y="49"/>
                  </a:cxn>
                  <a:cxn ang="0">
                    <a:pos x="8" y="41"/>
                  </a:cxn>
                  <a:cxn ang="0">
                    <a:pos x="16" y="42"/>
                  </a:cxn>
                  <a:cxn ang="0">
                    <a:pos x="23" y="35"/>
                  </a:cxn>
                  <a:cxn ang="0">
                    <a:pos x="15" y="36"/>
                  </a:cxn>
                  <a:cxn ang="0">
                    <a:pos x="13" y="28"/>
                  </a:cxn>
                  <a:cxn ang="0">
                    <a:pos x="21" y="27"/>
                  </a:cxn>
                  <a:cxn ang="0">
                    <a:pos x="23" y="35"/>
                  </a:cxn>
                  <a:cxn ang="0">
                    <a:pos x="28" y="50"/>
                  </a:cxn>
                  <a:cxn ang="0">
                    <a:pos x="20" y="49"/>
                  </a:cxn>
                  <a:cxn ang="0">
                    <a:pos x="21" y="41"/>
                  </a:cxn>
                  <a:cxn ang="0">
                    <a:pos x="29" y="42"/>
                  </a:cxn>
                  <a:cxn ang="0">
                    <a:pos x="36" y="35"/>
                  </a:cxn>
                  <a:cxn ang="0">
                    <a:pos x="28" y="36"/>
                  </a:cxn>
                  <a:cxn ang="0">
                    <a:pos x="27" y="28"/>
                  </a:cxn>
                  <a:cxn ang="0">
                    <a:pos x="35" y="27"/>
                  </a:cxn>
                  <a:cxn ang="0">
                    <a:pos x="36" y="35"/>
                  </a:cxn>
                  <a:cxn ang="0">
                    <a:pos x="42" y="50"/>
                  </a:cxn>
                  <a:cxn ang="0">
                    <a:pos x="34" y="49"/>
                  </a:cxn>
                  <a:cxn ang="0">
                    <a:pos x="35" y="41"/>
                  </a:cxn>
                  <a:cxn ang="0">
                    <a:pos x="43" y="42"/>
                  </a:cxn>
                  <a:cxn ang="0">
                    <a:pos x="50" y="35"/>
                  </a:cxn>
                  <a:cxn ang="0">
                    <a:pos x="42" y="36"/>
                  </a:cxn>
                  <a:cxn ang="0">
                    <a:pos x="41" y="28"/>
                  </a:cxn>
                  <a:cxn ang="0">
                    <a:pos x="49" y="27"/>
                  </a:cxn>
                  <a:cxn ang="0">
                    <a:pos x="50" y="35"/>
                  </a:cxn>
                  <a:cxn ang="0">
                    <a:pos x="61" y="22"/>
                  </a:cxn>
                  <a:cxn ang="0">
                    <a:pos x="45" y="20"/>
                  </a:cxn>
                  <a:cxn ang="0">
                    <a:pos x="64" y="15"/>
                  </a:cxn>
                  <a:cxn ang="0">
                    <a:pos x="57" y="49"/>
                  </a:cxn>
                  <a:cxn ang="0">
                    <a:pos x="49" y="50"/>
                  </a:cxn>
                  <a:cxn ang="0">
                    <a:pos x="48" y="42"/>
                  </a:cxn>
                  <a:cxn ang="0">
                    <a:pos x="56" y="41"/>
                  </a:cxn>
                  <a:cxn ang="0">
                    <a:pos x="57" y="49"/>
                  </a:cxn>
                  <a:cxn ang="0">
                    <a:pos x="63" y="36"/>
                  </a:cxn>
                  <a:cxn ang="0">
                    <a:pos x="55" y="35"/>
                  </a:cxn>
                  <a:cxn ang="0">
                    <a:pos x="56" y="27"/>
                  </a:cxn>
                  <a:cxn ang="0">
                    <a:pos x="64" y="28"/>
                  </a:cxn>
                </a:cxnLst>
                <a:rect l="0" t="0" r="r" b="b"/>
                <a:pathLst>
                  <a:path w="64" h="50">
                    <a:moveTo>
                      <a:pt x="64" y="14"/>
                    </a:moveTo>
                    <a:cubicBezTo>
                      <a:pt x="45" y="14"/>
                      <a:pt x="45" y="14"/>
                      <a:pt x="45" y="14"/>
                    </a:cubicBezTo>
                    <a:cubicBezTo>
                      <a:pt x="45" y="14"/>
                      <a:pt x="45" y="14"/>
                      <a:pt x="45" y="14"/>
                    </a:cubicBezTo>
                    <a:cubicBezTo>
                      <a:pt x="45" y="12"/>
                      <a:pt x="44" y="10"/>
                      <a:pt x="32" y="10"/>
                    </a:cubicBezTo>
                    <a:cubicBezTo>
                      <a:pt x="19" y="10"/>
                      <a:pt x="18" y="12"/>
                      <a:pt x="18" y="14"/>
                    </a:cubicBezTo>
                    <a:cubicBezTo>
                      <a:pt x="18" y="14"/>
                      <a:pt x="18" y="14"/>
                      <a:pt x="18" y="14"/>
                    </a:cubicBezTo>
                    <a:cubicBezTo>
                      <a:pt x="0" y="14"/>
                      <a:pt x="0" y="14"/>
                      <a:pt x="0" y="14"/>
                    </a:cubicBezTo>
                    <a:cubicBezTo>
                      <a:pt x="0" y="14"/>
                      <a:pt x="0" y="14"/>
                      <a:pt x="0" y="14"/>
                    </a:cubicBezTo>
                    <a:cubicBezTo>
                      <a:pt x="0" y="11"/>
                      <a:pt x="4" y="0"/>
                      <a:pt x="32" y="0"/>
                    </a:cubicBezTo>
                    <a:cubicBezTo>
                      <a:pt x="59" y="0"/>
                      <a:pt x="64" y="11"/>
                      <a:pt x="64" y="14"/>
                    </a:cubicBezTo>
                    <a:close/>
                    <a:moveTo>
                      <a:pt x="0" y="20"/>
                    </a:moveTo>
                    <a:cubicBezTo>
                      <a:pt x="0" y="15"/>
                      <a:pt x="0" y="15"/>
                      <a:pt x="0" y="15"/>
                    </a:cubicBezTo>
                    <a:cubicBezTo>
                      <a:pt x="18" y="15"/>
                      <a:pt x="18" y="15"/>
                      <a:pt x="18" y="15"/>
                    </a:cubicBezTo>
                    <a:cubicBezTo>
                      <a:pt x="18" y="20"/>
                      <a:pt x="18" y="20"/>
                      <a:pt x="18" y="20"/>
                    </a:cubicBezTo>
                    <a:cubicBezTo>
                      <a:pt x="18" y="21"/>
                      <a:pt x="17" y="22"/>
                      <a:pt x="16" y="22"/>
                    </a:cubicBezTo>
                    <a:cubicBezTo>
                      <a:pt x="2" y="22"/>
                      <a:pt x="2" y="22"/>
                      <a:pt x="2" y="22"/>
                    </a:cubicBezTo>
                    <a:cubicBezTo>
                      <a:pt x="1" y="22"/>
                      <a:pt x="0" y="21"/>
                      <a:pt x="0" y="20"/>
                    </a:cubicBezTo>
                    <a:close/>
                    <a:moveTo>
                      <a:pt x="9" y="35"/>
                    </a:moveTo>
                    <a:cubicBezTo>
                      <a:pt x="9" y="36"/>
                      <a:pt x="8" y="36"/>
                      <a:pt x="8" y="36"/>
                    </a:cubicBezTo>
                    <a:cubicBezTo>
                      <a:pt x="1" y="36"/>
                      <a:pt x="1" y="36"/>
                      <a:pt x="1" y="36"/>
                    </a:cubicBezTo>
                    <a:cubicBezTo>
                      <a:pt x="0" y="36"/>
                      <a:pt x="0" y="36"/>
                      <a:pt x="0" y="35"/>
                    </a:cubicBezTo>
                    <a:cubicBezTo>
                      <a:pt x="0" y="28"/>
                      <a:pt x="0" y="28"/>
                      <a:pt x="0" y="28"/>
                    </a:cubicBezTo>
                    <a:cubicBezTo>
                      <a:pt x="0" y="27"/>
                      <a:pt x="0" y="27"/>
                      <a:pt x="1" y="27"/>
                    </a:cubicBezTo>
                    <a:cubicBezTo>
                      <a:pt x="8" y="27"/>
                      <a:pt x="8" y="27"/>
                      <a:pt x="8" y="27"/>
                    </a:cubicBezTo>
                    <a:cubicBezTo>
                      <a:pt x="8" y="27"/>
                      <a:pt x="9" y="27"/>
                      <a:pt x="9" y="28"/>
                    </a:cubicBezTo>
                    <a:lnTo>
                      <a:pt x="9" y="35"/>
                    </a:lnTo>
                    <a:close/>
                    <a:moveTo>
                      <a:pt x="16" y="49"/>
                    </a:moveTo>
                    <a:cubicBezTo>
                      <a:pt x="16" y="49"/>
                      <a:pt x="15" y="50"/>
                      <a:pt x="15" y="50"/>
                    </a:cubicBezTo>
                    <a:cubicBezTo>
                      <a:pt x="8" y="50"/>
                      <a:pt x="8" y="50"/>
                      <a:pt x="8" y="50"/>
                    </a:cubicBezTo>
                    <a:cubicBezTo>
                      <a:pt x="7" y="50"/>
                      <a:pt x="7" y="49"/>
                      <a:pt x="7" y="49"/>
                    </a:cubicBezTo>
                    <a:cubicBezTo>
                      <a:pt x="7" y="42"/>
                      <a:pt x="7" y="42"/>
                      <a:pt x="7" y="42"/>
                    </a:cubicBezTo>
                    <a:cubicBezTo>
                      <a:pt x="7" y="41"/>
                      <a:pt x="7" y="41"/>
                      <a:pt x="8" y="41"/>
                    </a:cubicBezTo>
                    <a:cubicBezTo>
                      <a:pt x="15" y="41"/>
                      <a:pt x="15" y="41"/>
                      <a:pt x="15" y="41"/>
                    </a:cubicBezTo>
                    <a:cubicBezTo>
                      <a:pt x="15" y="41"/>
                      <a:pt x="16" y="41"/>
                      <a:pt x="16" y="42"/>
                    </a:cubicBezTo>
                    <a:lnTo>
                      <a:pt x="16" y="49"/>
                    </a:lnTo>
                    <a:close/>
                    <a:moveTo>
                      <a:pt x="23" y="35"/>
                    </a:moveTo>
                    <a:cubicBezTo>
                      <a:pt x="23" y="36"/>
                      <a:pt x="22" y="36"/>
                      <a:pt x="21" y="36"/>
                    </a:cubicBezTo>
                    <a:cubicBezTo>
                      <a:pt x="15" y="36"/>
                      <a:pt x="15" y="36"/>
                      <a:pt x="15" y="36"/>
                    </a:cubicBezTo>
                    <a:cubicBezTo>
                      <a:pt x="14" y="36"/>
                      <a:pt x="13" y="36"/>
                      <a:pt x="13" y="35"/>
                    </a:cubicBezTo>
                    <a:cubicBezTo>
                      <a:pt x="13" y="28"/>
                      <a:pt x="13" y="28"/>
                      <a:pt x="13" y="28"/>
                    </a:cubicBezTo>
                    <a:cubicBezTo>
                      <a:pt x="13" y="27"/>
                      <a:pt x="14" y="27"/>
                      <a:pt x="15" y="27"/>
                    </a:cubicBezTo>
                    <a:cubicBezTo>
                      <a:pt x="21" y="27"/>
                      <a:pt x="21" y="27"/>
                      <a:pt x="21" y="27"/>
                    </a:cubicBezTo>
                    <a:cubicBezTo>
                      <a:pt x="22" y="27"/>
                      <a:pt x="23" y="27"/>
                      <a:pt x="23" y="28"/>
                    </a:cubicBezTo>
                    <a:lnTo>
                      <a:pt x="23" y="35"/>
                    </a:lnTo>
                    <a:close/>
                    <a:moveTo>
                      <a:pt x="29" y="49"/>
                    </a:moveTo>
                    <a:cubicBezTo>
                      <a:pt x="29" y="49"/>
                      <a:pt x="29" y="50"/>
                      <a:pt x="28" y="50"/>
                    </a:cubicBezTo>
                    <a:cubicBezTo>
                      <a:pt x="21" y="50"/>
                      <a:pt x="21" y="50"/>
                      <a:pt x="21" y="50"/>
                    </a:cubicBezTo>
                    <a:cubicBezTo>
                      <a:pt x="21" y="50"/>
                      <a:pt x="20" y="49"/>
                      <a:pt x="20" y="49"/>
                    </a:cubicBezTo>
                    <a:cubicBezTo>
                      <a:pt x="20" y="42"/>
                      <a:pt x="20" y="42"/>
                      <a:pt x="20" y="42"/>
                    </a:cubicBezTo>
                    <a:cubicBezTo>
                      <a:pt x="20" y="41"/>
                      <a:pt x="21" y="41"/>
                      <a:pt x="21" y="41"/>
                    </a:cubicBezTo>
                    <a:cubicBezTo>
                      <a:pt x="28" y="41"/>
                      <a:pt x="28" y="41"/>
                      <a:pt x="28" y="41"/>
                    </a:cubicBezTo>
                    <a:cubicBezTo>
                      <a:pt x="29" y="41"/>
                      <a:pt x="29" y="41"/>
                      <a:pt x="29" y="42"/>
                    </a:cubicBezTo>
                    <a:lnTo>
                      <a:pt x="29" y="49"/>
                    </a:lnTo>
                    <a:close/>
                    <a:moveTo>
                      <a:pt x="36" y="35"/>
                    </a:moveTo>
                    <a:cubicBezTo>
                      <a:pt x="36" y="36"/>
                      <a:pt x="36" y="36"/>
                      <a:pt x="35" y="36"/>
                    </a:cubicBezTo>
                    <a:cubicBezTo>
                      <a:pt x="28" y="36"/>
                      <a:pt x="28" y="36"/>
                      <a:pt x="28" y="36"/>
                    </a:cubicBezTo>
                    <a:cubicBezTo>
                      <a:pt x="28" y="36"/>
                      <a:pt x="27" y="36"/>
                      <a:pt x="27" y="35"/>
                    </a:cubicBezTo>
                    <a:cubicBezTo>
                      <a:pt x="27" y="28"/>
                      <a:pt x="27" y="28"/>
                      <a:pt x="27" y="28"/>
                    </a:cubicBezTo>
                    <a:cubicBezTo>
                      <a:pt x="27" y="27"/>
                      <a:pt x="28" y="27"/>
                      <a:pt x="28" y="27"/>
                    </a:cubicBezTo>
                    <a:cubicBezTo>
                      <a:pt x="35" y="27"/>
                      <a:pt x="35" y="27"/>
                      <a:pt x="35" y="27"/>
                    </a:cubicBezTo>
                    <a:cubicBezTo>
                      <a:pt x="36" y="27"/>
                      <a:pt x="36" y="27"/>
                      <a:pt x="36" y="28"/>
                    </a:cubicBezTo>
                    <a:lnTo>
                      <a:pt x="36" y="35"/>
                    </a:lnTo>
                    <a:close/>
                    <a:moveTo>
                      <a:pt x="43" y="49"/>
                    </a:moveTo>
                    <a:cubicBezTo>
                      <a:pt x="43" y="49"/>
                      <a:pt x="43" y="50"/>
                      <a:pt x="42" y="50"/>
                    </a:cubicBezTo>
                    <a:cubicBezTo>
                      <a:pt x="35" y="50"/>
                      <a:pt x="35" y="50"/>
                      <a:pt x="35" y="50"/>
                    </a:cubicBezTo>
                    <a:cubicBezTo>
                      <a:pt x="35" y="50"/>
                      <a:pt x="34" y="49"/>
                      <a:pt x="34" y="49"/>
                    </a:cubicBezTo>
                    <a:cubicBezTo>
                      <a:pt x="34" y="42"/>
                      <a:pt x="34" y="42"/>
                      <a:pt x="34" y="42"/>
                    </a:cubicBezTo>
                    <a:cubicBezTo>
                      <a:pt x="34" y="41"/>
                      <a:pt x="35" y="41"/>
                      <a:pt x="35" y="41"/>
                    </a:cubicBezTo>
                    <a:cubicBezTo>
                      <a:pt x="42" y="41"/>
                      <a:pt x="42" y="41"/>
                      <a:pt x="42" y="41"/>
                    </a:cubicBezTo>
                    <a:cubicBezTo>
                      <a:pt x="43" y="41"/>
                      <a:pt x="43" y="41"/>
                      <a:pt x="43" y="42"/>
                    </a:cubicBezTo>
                    <a:lnTo>
                      <a:pt x="43" y="49"/>
                    </a:lnTo>
                    <a:close/>
                    <a:moveTo>
                      <a:pt x="50" y="35"/>
                    </a:moveTo>
                    <a:cubicBezTo>
                      <a:pt x="50" y="36"/>
                      <a:pt x="50" y="36"/>
                      <a:pt x="49" y="36"/>
                    </a:cubicBezTo>
                    <a:cubicBezTo>
                      <a:pt x="42" y="36"/>
                      <a:pt x="42" y="36"/>
                      <a:pt x="42" y="36"/>
                    </a:cubicBezTo>
                    <a:cubicBezTo>
                      <a:pt x="41" y="36"/>
                      <a:pt x="41" y="36"/>
                      <a:pt x="41" y="35"/>
                    </a:cubicBezTo>
                    <a:cubicBezTo>
                      <a:pt x="41" y="28"/>
                      <a:pt x="41" y="28"/>
                      <a:pt x="41" y="28"/>
                    </a:cubicBezTo>
                    <a:cubicBezTo>
                      <a:pt x="41" y="27"/>
                      <a:pt x="41" y="27"/>
                      <a:pt x="42" y="27"/>
                    </a:cubicBezTo>
                    <a:cubicBezTo>
                      <a:pt x="49" y="27"/>
                      <a:pt x="49" y="27"/>
                      <a:pt x="49" y="27"/>
                    </a:cubicBezTo>
                    <a:cubicBezTo>
                      <a:pt x="50" y="27"/>
                      <a:pt x="50" y="27"/>
                      <a:pt x="50" y="28"/>
                    </a:cubicBezTo>
                    <a:lnTo>
                      <a:pt x="50" y="35"/>
                    </a:lnTo>
                    <a:close/>
                    <a:moveTo>
                      <a:pt x="64" y="20"/>
                    </a:moveTo>
                    <a:cubicBezTo>
                      <a:pt x="64" y="21"/>
                      <a:pt x="63" y="22"/>
                      <a:pt x="61" y="22"/>
                    </a:cubicBezTo>
                    <a:cubicBezTo>
                      <a:pt x="48" y="22"/>
                      <a:pt x="48" y="22"/>
                      <a:pt x="48" y="22"/>
                    </a:cubicBezTo>
                    <a:cubicBezTo>
                      <a:pt x="46" y="22"/>
                      <a:pt x="45" y="21"/>
                      <a:pt x="45" y="20"/>
                    </a:cubicBezTo>
                    <a:cubicBezTo>
                      <a:pt x="45" y="15"/>
                      <a:pt x="45" y="15"/>
                      <a:pt x="45" y="15"/>
                    </a:cubicBezTo>
                    <a:cubicBezTo>
                      <a:pt x="64" y="15"/>
                      <a:pt x="64" y="15"/>
                      <a:pt x="64" y="15"/>
                    </a:cubicBezTo>
                    <a:lnTo>
                      <a:pt x="64" y="20"/>
                    </a:lnTo>
                    <a:close/>
                    <a:moveTo>
                      <a:pt x="57" y="49"/>
                    </a:moveTo>
                    <a:cubicBezTo>
                      <a:pt x="57" y="49"/>
                      <a:pt x="56" y="50"/>
                      <a:pt x="56" y="50"/>
                    </a:cubicBezTo>
                    <a:cubicBezTo>
                      <a:pt x="49" y="50"/>
                      <a:pt x="49" y="50"/>
                      <a:pt x="49" y="50"/>
                    </a:cubicBezTo>
                    <a:cubicBezTo>
                      <a:pt x="48" y="50"/>
                      <a:pt x="48" y="49"/>
                      <a:pt x="48" y="49"/>
                    </a:cubicBezTo>
                    <a:cubicBezTo>
                      <a:pt x="48" y="42"/>
                      <a:pt x="48" y="42"/>
                      <a:pt x="48" y="42"/>
                    </a:cubicBezTo>
                    <a:cubicBezTo>
                      <a:pt x="48" y="41"/>
                      <a:pt x="48" y="41"/>
                      <a:pt x="49" y="41"/>
                    </a:cubicBezTo>
                    <a:cubicBezTo>
                      <a:pt x="56" y="41"/>
                      <a:pt x="56" y="41"/>
                      <a:pt x="56" y="41"/>
                    </a:cubicBezTo>
                    <a:cubicBezTo>
                      <a:pt x="56" y="41"/>
                      <a:pt x="57" y="41"/>
                      <a:pt x="57" y="42"/>
                    </a:cubicBezTo>
                    <a:lnTo>
                      <a:pt x="57" y="49"/>
                    </a:lnTo>
                    <a:close/>
                    <a:moveTo>
                      <a:pt x="64" y="35"/>
                    </a:moveTo>
                    <a:cubicBezTo>
                      <a:pt x="64" y="36"/>
                      <a:pt x="63" y="36"/>
                      <a:pt x="63" y="36"/>
                    </a:cubicBezTo>
                    <a:cubicBezTo>
                      <a:pt x="56" y="36"/>
                      <a:pt x="56" y="36"/>
                      <a:pt x="56" y="36"/>
                    </a:cubicBezTo>
                    <a:cubicBezTo>
                      <a:pt x="55" y="36"/>
                      <a:pt x="55" y="36"/>
                      <a:pt x="55" y="35"/>
                    </a:cubicBezTo>
                    <a:cubicBezTo>
                      <a:pt x="55" y="28"/>
                      <a:pt x="55" y="28"/>
                      <a:pt x="55" y="28"/>
                    </a:cubicBezTo>
                    <a:cubicBezTo>
                      <a:pt x="55" y="27"/>
                      <a:pt x="55" y="27"/>
                      <a:pt x="56" y="27"/>
                    </a:cubicBezTo>
                    <a:cubicBezTo>
                      <a:pt x="63" y="27"/>
                      <a:pt x="63" y="27"/>
                      <a:pt x="63" y="27"/>
                    </a:cubicBezTo>
                    <a:cubicBezTo>
                      <a:pt x="63" y="27"/>
                      <a:pt x="64" y="27"/>
                      <a:pt x="64" y="28"/>
                    </a:cubicBezTo>
                    <a:lnTo>
                      <a:pt x="64" y="35"/>
                    </a:lnTo>
                    <a:close/>
                  </a:path>
                </a:pathLst>
              </a:custGeom>
              <a:solidFill>
                <a:schemeClr val="bg1"/>
              </a:solidFill>
              <a:ln w="9525">
                <a:noFill/>
                <a:round/>
                <a:headEnd/>
                <a:tailEnd/>
              </a:ln>
            </p:spPr>
            <p:txBody>
              <a:bodyPr vert="horz" wrap="square" lIns="124358" tIns="62179" rIns="124358" bIns="62179" numCol="1" anchor="t" anchorCtr="0" compatLnSpc="1">
                <a:prstTxWarp prst="textNoShape">
                  <a:avLst/>
                </a:prstTxWarp>
              </a:bodyPr>
              <a:lstStyle/>
              <a:p>
                <a:endParaRPr lang="en-US"/>
              </a:p>
            </p:txBody>
          </p:sp>
        </p:grpSp>
      </p:grpSp>
      <p:pic>
        <p:nvPicPr>
          <p:cNvPr id="60" name="图片 5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78200" y="151827"/>
            <a:ext cx="1804473" cy="460907"/>
          </a:xfrm>
          <a:prstGeom prst="rect">
            <a:avLst/>
          </a:prstGeom>
        </p:spPr>
      </p:pic>
    </p:spTree>
    <p:extLst>
      <p:ext uri="{BB962C8B-B14F-4D97-AF65-F5344CB8AC3E}">
        <p14:creationId xmlns:p14="http://schemas.microsoft.com/office/powerpoint/2010/main" val="16615183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9144000" cy="5143500"/>
          </a:xfrm>
          <a:prstGeom prst="rect">
            <a:avLst/>
          </a:prstGeom>
          <a:gradFill flip="none" rotWithShape="1">
            <a:gsLst>
              <a:gs pos="0">
                <a:schemeClr val="bg1"/>
              </a:gs>
              <a:gs pos="50000">
                <a:schemeClr val="bg1">
                  <a:lumMod val="95000"/>
                </a:schemeClr>
              </a:gs>
              <a:gs pos="100000">
                <a:schemeClr val="bg1">
                  <a:lumMod val="8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spcCol="0" rtlCol="0" anchor="ctr"/>
          <a:lstStyle/>
          <a:p>
            <a:pPr algn="ctr"/>
            <a:endParaRPr lang="zh-CN" altLang="en-US"/>
          </a:p>
        </p:txBody>
      </p:sp>
      <p:pic>
        <p:nvPicPr>
          <p:cNvPr id="5" name="Picture 2" descr="F:\案例二\394\1.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9919" t="31282" r="51052" b="31477"/>
          <a:stretch/>
        </p:blipFill>
        <p:spPr bwMode="auto">
          <a:xfrm rot="21214532" flipH="1">
            <a:off x="-435985" y="-197304"/>
            <a:ext cx="2442770" cy="1580922"/>
          </a:xfrm>
          <a:prstGeom prst="rect">
            <a:avLst/>
          </a:prstGeom>
          <a:noFill/>
          <a:effectLst>
            <a:outerShdw blurRad="342900" dist="1397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5" name="Picture 2" descr="F:\案例二\394\1.png"/>
          <p:cNvPicPr preferRelativeResize="0">
            <a:picLocks noChangeArrowheads="1"/>
          </p:cNvPicPr>
          <p:nvPr/>
        </p:nvPicPr>
        <p:blipFill rotWithShape="1">
          <a:blip r:embed="rId3" cstate="print">
            <a:extLst>
              <a:ext uri="{28A0092B-C50C-407E-A947-70E740481C1C}">
                <a14:useLocalDpi xmlns:a14="http://schemas.microsoft.com/office/drawing/2010/main" val="0"/>
              </a:ext>
            </a:extLst>
          </a:blip>
          <a:srcRect l="414" t="29347" r="41232" b="70030"/>
          <a:stretch/>
        </p:blipFill>
        <p:spPr bwMode="auto">
          <a:xfrm>
            <a:off x="0" y="5107500"/>
            <a:ext cx="9144000" cy="54000"/>
          </a:xfrm>
          <a:prstGeom prst="rect">
            <a:avLst/>
          </a:prstGeom>
          <a:noFill/>
          <a:effectLst>
            <a:outerShdw blurRad="342900" dist="139700" dir="12060000" sx="102000" sy="102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6" name="Picture 4" descr="G:\稻壳儿\5\miracomunicazione\shadow3.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V="1">
            <a:off x="0" y="4733924"/>
            <a:ext cx="9144000" cy="373574"/>
          </a:xfrm>
          <a:prstGeom prst="rect">
            <a:avLst/>
          </a:prstGeom>
          <a:noFill/>
          <a:extLst>
            <a:ext uri="{909E8E84-426E-40DD-AFC4-6F175D3DCCD1}">
              <a14:hiddenFill xmlns:a14="http://schemas.microsoft.com/office/drawing/2010/main">
                <a:solidFill>
                  <a:srgbClr val="FFFFFF"/>
                </a:solidFill>
              </a14:hiddenFill>
            </a:ext>
          </a:extLst>
        </p:spPr>
      </p:pic>
      <p:sp>
        <p:nvSpPr>
          <p:cNvPr id="51" name="Freeform 23"/>
          <p:cNvSpPr>
            <a:spLocks/>
          </p:cNvSpPr>
          <p:nvPr/>
        </p:nvSpPr>
        <p:spPr bwMode="auto">
          <a:xfrm>
            <a:off x="1963126" y="2883481"/>
            <a:ext cx="1140619" cy="1146572"/>
          </a:xfrm>
          <a:custGeom>
            <a:avLst/>
            <a:gdLst>
              <a:gd name="T0" fmla="*/ 958 w 958"/>
              <a:gd name="T1" fmla="*/ 287 h 963"/>
              <a:gd name="T2" fmla="*/ 283 w 958"/>
              <a:gd name="T3" fmla="*/ 963 h 963"/>
              <a:gd name="T4" fmla="*/ 0 w 958"/>
              <a:gd name="T5" fmla="*/ 676 h 963"/>
              <a:gd name="T6" fmla="*/ 672 w 958"/>
              <a:gd name="T7" fmla="*/ 0 h 963"/>
              <a:gd name="T8" fmla="*/ 958 w 958"/>
              <a:gd name="T9" fmla="*/ 287 h 963"/>
            </a:gdLst>
            <a:ahLst/>
            <a:cxnLst>
              <a:cxn ang="0">
                <a:pos x="T0" y="T1"/>
              </a:cxn>
              <a:cxn ang="0">
                <a:pos x="T2" y="T3"/>
              </a:cxn>
              <a:cxn ang="0">
                <a:pos x="T4" y="T5"/>
              </a:cxn>
              <a:cxn ang="0">
                <a:pos x="T6" y="T7"/>
              </a:cxn>
              <a:cxn ang="0">
                <a:pos x="T8" y="T9"/>
              </a:cxn>
            </a:cxnLst>
            <a:rect l="0" t="0" r="r" b="b"/>
            <a:pathLst>
              <a:path w="958" h="963">
                <a:moveTo>
                  <a:pt x="958" y="287"/>
                </a:moveTo>
                <a:lnTo>
                  <a:pt x="283" y="963"/>
                </a:lnTo>
                <a:lnTo>
                  <a:pt x="0" y="676"/>
                </a:lnTo>
                <a:lnTo>
                  <a:pt x="672" y="0"/>
                </a:lnTo>
                <a:lnTo>
                  <a:pt x="958" y="287"/>
                </a:lnTo>
                <a:close/>
              </a:path>
            </a:pathLst>
          </a:custGeom>
          <a:solidFill>
            <a:schemeClr val="bg1">
              <a:lumMod val="50000"/>
              <a:alpha val="15000"/>
            </a:schemeClr>
          </a:solidFill>
          <a:ln>
            <a:noFill/>
          </a:ln>
        </p:spPr>
        <p:txBody>
          <a:bodyPr vert="horz" wrap="square" lIns="68579" tIns="34289" rIns="68579" bIns="34289" numCol="1" anchor="ctr" anchorCtr="0" compatLnSpc="1">
            <a:prstTxWarp prst="textNoShape">
              <a:avLst/>
            </a:prstTxWarp>
          </a:bodyPr>
          <a:lstStyle/>
          <a:p>
            <a:pPr algn="ctr" defTabSz="685738"/>
            <a:endParaRPr lang="en-US" sz="1100">
              <a:solidFill>
                <a:srgbClr val="262526"/>
              </a:solidFill>
            </a:endParaRPr>
          </a:p>
        </p:txBody>
      </p:sp>
      <p:sp>
        <p:nvSpPr>
          <p:cNvPr id="52" name="Freeform 24"/>
          <p:cNvSpPr>
            <a:spLocks/>
          </p:cNvSpPr>
          <p:nvPr/>
        </p:nvSpPr>
        <p:spPr bwMode="auto">
          <a:xfrm>
            <a:off x="6778014" y="1276136"/>
            <a:ext cx="1145381" cy="1143000"/>
          </a:xfrm>
          <a:custGeom>
            <a:avLst/>
            <a:gdLst>
              <a:gd name="T0" fmla="*/ 962 w 962"/>
              <a:gd name="T1" fmla="*/ 284 h 960"/>
              <a:gd name="T2" fmla="*/ 287 w 962"/>
              <a:gd name="T3" fmla="*/ 960 h 960"/>
              <a:gd name="T4" fmla="*/ 0 w 962"/>
              <a:gd name="T5" fmla="*/ 677 h 960"/>
              <a:gd name="T6" fmla="*/ 675 w 962"/>
              <a:gd name="T7" fmla="*/ 0 h 960"/>
              <a:gd name="T8" fmla="*/ 962 w 962"/>
              <a:gd name="T9" fmla="*/ 284 h 960"/>
            </a:gdLst>
            <a:ahLst/>
            <a:cxnLst>
              <a:cxn ang="0">
                <a:pos x="T0" y="T1"/>
              </a:cxn>
              <a:cxn ang="0">
                <a:pos x="T2" y="T3"/>
              </a:cxn>
              <a:cxn ang="0">
                <a:pos x="T4" y="T5"/>
              </a:cxn>
              <a:cxn ang="0">
                <a:pos x="T6" y="T7"/>
              </a:cxn>
              <a:cxn ang="0">
                <a:pos x="T8" y="T9"/>
              </a:cxn>
            </a:cxnLst>
            <a:rect l="0" t="0" r="r" b="b"/>
            <a:pathLst>
              <a:path w="962" h="960">
                <a:moveTo>
                  <a:pt x="962" y="284"/>
                </a:moveTo>
                <a:lnTo>
                  <a:pt x="287" y="960"/>
                </a:lnTo>
                <a:lnTo>
                  <a:pt x="0" y="677"/>
                </a:lnTo>
                <a:lnTo>
                  <a:pt x="675" y="0"/>
                </a:lnTo>
                <a:lnTo>
                  <a:pt x="962" y="284"/>
                </a:lnTo>
                <a:close/>
              </a:path>
            </a:pathLst>
          </a:custGeom>
          <a:solidFill>
            <a:schemeClr val="bg1">
              <a:lumMod val="50000"/>
              <a:alpha val="15000"/>
            </a:schemeClr>
          </a:solidFill>
          <a:ln>
            <a:noFill/>
          </a:ln>
        </p:spPr>
        <p:txBody>
          <a:bodyPr vert="horz" wrap="square" lIns="68579" tIns="34289" rIns="68579" bIns="34289" numCol="1" anchor="ctr" anchorCtr="0" compatLnSpc="1">
            <a:prstTxWarp prst="textNoShape">
              <a:avLst/>
            </a:prstTxWarp>
          </a:bodyPr>
          <a:lstStyle/>
          <a:p>
            <a:pPr algn="ctr" defTabSz="685738"/>
            <a:endParaRPr lang="en-US" sz="1100">
              <a:solidFill>
                <a:srgbClr val="262526"/>
              </a:solidFill>
            </a:endParaRPr>
          </a:p>
        </p:txBody>
      </p:sp>
      <p:sp>
        <p:nvSpPr>
          <p:cNvPr id="53" name="Freeform 25"/>
          <p:cNvSpPr>
            <a:spLocks/>
          </p:cNvSpPr>
          <p:nvPr/>
        </p:nvSpPr>
        <p:spPr bwMode="auto">
          <a:xfrm>
            <a:off x="4370568" y="2082190"/>
            <a:ext cx="1141810" cy="1143000"/>
          </a:xfrm>
          <a:custGeom>
            <a:avLst/>
            <a:gdLst>
              <a:gd name="T0" fmla="*/ 959 w 959"/>
              <a:gd name="T1" fmla="*/ 283 h 960"/>
              <a:gd name="T2" fmla="*/ 286 w 959"/>
              <a:gd name="T3" fmla="*/ 960 h 960"/>
              <a:gd name="T4" fmla="*/ 0 w 959"/>
              <a:gd name="T5" fmla="*/ 673 h 960"/>
              <a:gd name="T6" fmla="*/ 675 w 959"/>
              <a:gd name="T7" fmla="*/ 0 h 960"/>
              <a:gd name="T8" fmla="*/ 959 w 959"/>
              <a:gd name="T9" fmla="*/ 283 h 960"/>
            </a:gdLst>
            <a:ahLst/>
            <a:cxnLst>
              <a:cxn ang="0">
                <a:pos x="T0" y="T1"/>
              </a:cxn>
              <a:cxn ang="0">
                <a:pos x="T2" y="T3"/>
              </a:cxn>
              <a:cxn ang="0">
                <a:pos x="T4" y="T5"/>
              </a:cxn>
              <a:cxn ang="0">
                <a:pos x="T6" y="T7"/>
              </a:cxn>
              <a:cxn ang="0">
                <a:pos x="T8" y="T9"/>
              </a:cxn>
            </a:cxnLst>
            <a:rect l="0" t="0" r="r" b="b"/>
            <a:pathLst>
              <a:path w="959" h="960">
                <a:moveTo>
                  <a:pt x="959" y="283"/>
                </a:moveTo>
                <a:lnTo>
                  <a:pt x="286" y="960"/>
                </a:lnTo>
                <a:lnTo>
                  <a:pt x="0" y="673"/>
                </a:lnTo>
                <a:lnTo>
                  <a:pt x="675" y="0"/>
                </a:lnTo>
                <a:lnTo>
                  <a:pt x="959" y="283"/>
                </a:lnTo>
                <a:close/>
              </a:path>
            </a:pathLst>
          </a:custGeom>
          <a:solidFill>
            <a:schemeClr val="bg1">
              <a:lumMod val="75000"/>
              <a:alpha val="15000"/>
            </a:schemeClr>
          </a:solidFill>
          <a:ln>
            <a:noFill/>
          </a:ln>
        </p:spPr>
        <p:txBody>
          <a:bodyPr vert="horz" wrap="square" lIns="68579" tIns="34289" rIns="68579" bIns="34289" numCol="1" anchor="ctr" anchorCtr="0" compatLnSpc="1">
            <a:prstTxWarp prst="textNoShape">
              <a:avLst/>
            </a:prstTxWarp>
          </a:bodyPr>
          <a:lstStyle/>
          <a:p>
            <a:pPr algn="ctr" defTabSz="685738"/>
            <a:endParaRPr lang="en-US" sz="1100">
              <a:solidFill>
                <a:srgbClr val="262526"/>
              </a:solidFill>
            </a:endParaRPr>
          </a:p>
        </p:txBody>
      </p:sp>
      <p:sp>
        <p:nvSpPr>
          <p:cNvPr id="54" name="Freeform 26"/>
          <p:cNvSpPr>
            <a:spLocks/>
          </p:cNvSpPr>
          <p:nvPr/>
        </p:nvSpPr>
        <p:spPr bwMode="auto">
          <a:xfrm>
            <a:off x="3566897" y="2082190"/>
            <a:ext cx="1144191" cy="1143000"/>
          </a:xfrm>
          <a:custGeom>
            <a:avLst/>
            <a:gdLst>
              <a:gd name="T0" fmla="*/ 286 w 961"/>
              <a:gd name="T1" fmla="*/ 0 h 960"/>
              <a:gd name="T2" fmla="*/ 961 w 961"/>
              <a:gd name="T3" fmla="*/ 673 h 960"/>
              <a:gd name="T4" fmla="*/ 675 w 961"/>
              <a:gd name="T5" fmla="*/ 960 h 960"/>
              <a:gd name="T6" fmla="*/ 0 w 961"/>
              <a:gd name="T7" fmla="*/ 283 h 960"/>
              <a:gd name="T8" fmla="*/ 286 w 961"/>
              <a:gd name="T9" fmla="*/ 0 h 960"/>
            </a:gdLst>
            <a:ahLst/>
            <a:cxnLst>
              <a:cxn ang="0">
                <a:pos x="T0" y="T1"/>
              </a:cxn>
              <a:cxn ang="0">
                <a:pos x="T2" y="T3"/>
              </a:cxn>
              <a:cxn ang="0">
                <a:pos x="T4" y="T5"/>
              </a:cxn>
              <a:cxn ang="0">
                <a:pos x="T6" y="T7"/>
              </a:cxn>
              <a:cxn ang="0">
                <a:pos x="T8" y="T9"/>
              </a:cxn>
            </a:cxnLst>
            <a:rect l="0" t="0" r="r" b="b"/>
            <a:pathLst>
              <a:path w="961" h="960">
                <a:moveTo>
                  <a:pt x="286" y="0"/>
                </a:moveTo>
                <a:lnTo>
                  <a:pt x="961" y="673"/>
                </a:lnTo>
                <a:lnTo>
                  <a:pt x="675" y="960"/>
                </a:lnTo>
                <a:lnTo>
                  <a:pt x="0" y="283"/>
                </a:lnTo>
                <a:lnTo>
                  <a:pt x="286" y="0"/>
                </a:lnTo>
                <a:close/>
              </a:path>
            </a:pathLst>
          </a:custGeom>
          <a:solidFill>
            <a:schemeClr val="bg1">
              <a:lumMod val="50000"/>
              <a:alpha val="15000"/>
            </a:schemeClr>
          </a:solidFill>
          <a:ln>
            <a:noFill/>
          </a:ln>
        </p:spPr>
        <p:txBody>
          <a:bodyPr vert="horz" wrap="square" lIns="68579" tIns="34289" rIns="68579" bIns="34289" numCol="1" anchor="ctr" anchorCtr="0" compatLnSpc="1">
            <a:prstTxWarp prst="textNoShape">
              <a:avLst/>
            </a:prstTxWarp>
          </a:bodyPr>
          <a:lstStyle/>
          <a:p>
            <a:pPr algn="ctr" defTabSz="685738"/>
            <a:endParaRPr lang="en-US" sz="1100">
              <a:solidFill>
                <a:srgbClr val="262526"/>
              </a:solidFill>
            </a:endParaRPr>
          </a:p>
        </p:txBody>
      </p:sp>
      <p:sp>
        <p:nvSpPr>
          <p:cNvPr id="55" name="Freeform 27"/>
          <p:cNvSpPr>
            <a:spLocks/>
          </p:cNvSpPr>
          <p:nvPr/>
        </p:nvSpPr>
        <p:spPr bwMode="auto">
          <a:xfrm>
            <a:off x="5974342" y="2082190"/>
            <a:ext cx="1145381" cy="1143000"/>
          </a:xfrm>
          <a:custGeom>
            <a:avLst/>
            <a:gdLst>
              <a:gd name="T0" fmla="*/ 962 w 962"/>
              <a:gd name="T1" fmla="*/ 283 h 960"/>
              <a:gd name="T2" fmla="*/ 287 w 962"/>
              <a:gd name="T3" fmla="*/ 960 h 960"/>
              <a:gd name="T4" fmla="*/ 0 w 962"/>
              <a:gd name="T5" fmla="*/ 673 h 960"/>
              <a:gd name="T6" fmla="*/ 675 w 962"/>
              <a:gd name="T7" fmla="*/ 0 h 960"/>
              <a:gd name="T8" fmla="*/ 962 w 962"/>
              <a:gd name="T9" fmla="*/ 283 h 960"/>
            </a:gdLst>
            <a:ahLst/>
            <a:cxnLst>
              <a:cxn ang="0">
                <a:pos x="T0" y="T1"/>
              </a:cxn>
              <a:cxn ang="0">
                <a:pos x="T2" y="T3"/>
              </a:cxn>
              <a:cxn ang="0">
                <a:pos x="T4" y="T5"/>
              </a:cxn>
              <a:cxn ang="0">
                <a:pos x="T6" y="T7"/>
              </a:cxn>
              <a:cxn ang="0">
                <a:pos x="T8" y="T9"/>
              </a:cxn>
            </a:cxnLst>
            <a:rect l="0" t="0" r="r" b="b"/>
            <a:pathLst>
              <a:path w="962" h="960">
                <a:moveTo>
                  <a:pt x="962" y="283"/>
                </a:moveTo>
                <a:lnTo>
                  <a:pt x="287" y="960"/>
                </a:lnTo>
                <a:lnTo>
                  <a:pt x="0" y="673"/>
                </a:lnTo>
                <a:lnTo>
                  <a:pt x="675" y="0"/>
                </a:lnTo>
                <a:lnTo>
                  <a:pt x="962" y="283"/>
                </a:lnTo>
                <a:close/>
              </a:path>
            </a:pathLst>
          </a:custGeom>
          <a:solidFill>
            <a:schemeClr val="bg1">
              <a:lumMod val="75000"/>
              <a:alpha val="15000"/>
            </a:schemeClr>
          </a:solidFill>
          <a:ln>
            <a:noFill/>
          </a:ln>
        </p:spPr>
        <p:txBody>
          <a:bodyPr vert="horz" wrap="square" lIns="68579" tIns="34289" rIns="68579" bIns="34289" numCol="1" anchor="ctr" anchorCtr="0" compatLnSpc="1">
            <a:prstTxWarp prst="textNoShape">
              <a:avLst/>
            </a:prstTxWarp>
          </a:bodyPr>
          <a:lstStyle/>
          <a:p>
            <a:pPr algn="ctr" defTabSz="685738"/>
            <a:endParaRPr lang="en-US" sz="1100">
              <a:solidFill>
                <a:srgbClr val="262526"/>
              </a:solidFill>
            </a:endParaRPr>
          </a:p>
        </p:txBody>
      </p:sp>
      <p:sp>
        <p:nvSpPr>
          <p:cNvPr id="56" name="Freeform 28"/>
          <p:cNvSpPr>
            <a:spLocks/>
          </p:cNvSpPr>
          <p:nvPr/>
        </p:nvSpPr>
        <p:spPr bwMode="auto">
          <a:xfrm>
            <a:off x="5174241" y="2082190"/>
            <a:ext cx="1141810" cy="1143000"/>
          </a:xfrm>
          <a:custGeom>
            <a:avLst/>
            <a:gdLst>
              <a:gd name="T0" fmla="*/ 284 w 959"/>
              <a:gd name="T1" fmla="*/ 0 h 960"/>
              <a:gd name="T2" fmla="*/ 959 w 959"/>
              <a:gd name="T3" fmla="*/ 673 h 960"/>
              <a:gd name="T4" fmla="*/ 672 w 959"/>
              <a:gd name="T5" fmla="*/ 960 h 960"/>
              <a:gd name="T6" fmla="*/ 0 w 959"/>
              <a:gd name="T7" fmla="*/ 283 h 960"/>
              <a:gd name="T8" fmla="*/ 284 w 959"/>
              <a:gd name="T9" fmla="*/ 0 h 960"/>
            </a:gdLst>
            <a:ahLst/>
            <a:cxnLst>
              <a:cxn ang="0">
                <a:pos x="T0" y="T1"/>
              </a:cxn>
              <a:cxn ang="0">
                <a:pos x="T2" y="T3"/>
              </a:cxn>
              <a:cxn ang="0">
                <a:pos x="T4" y="T5"/>
              </a:cxn>
              <a:cxn ang="0">
                <a:pos x="T6" y="T7"/>
              </a:cxn>
              <a:cxn ang="0">
                <a:pos x="T8" y="T9"/>
              </a:cxn>
            </a:cxnLst>
            <a:rect l="0" t="0" r="r" b="b"/>
            <a:pathLst>
              <a:path w="959" h="960">
                <a:moveTo>
                  <a:pt x="284" y="0"/>
                </a:moveTo>
                <a:lnTo>
                  <a:pt x="959" y="673"/>
                </a:lnTo>
                <a:lnTo>
                  <a:pt x="672" y="960"/>
                </a:lnTo>
                <a:lnTo>
                  <a:pt x="0" y="283"/>
                </a:lnTo>
                <a:lnTo>
                  <a:pt x="284" y="0"/>
                </a:lnTo>
                <a:close/>
              </a:path>
            </a:pathLst>
          </a:custGeom>
          <a:solidFill>
            <a:schemeClr val="bg1">
              <a:lumMod val="50000"/>
              <a:alpha val="15000"/>
            </a:schemeClr>
          </a:solidFill>
          <a:ln>
            <a:noFill/>
          </a:ln>
        </p:spPr>
        <p:txBody>
          <a:bodyPr vert="horz" wrap="square" lIns="68579" tIns="34289" rIns="68579" bIns="34289" numCol="1" anchor="ctr" anchorCtr="0" compatLnSpc="1">
            <a:prstTxWarp prst="textNoShape">
              <a:avLst/>
            </a:prstTxWarp>
          </a:bodyPr>
          <a:lstStyle/>
          <a:p>
            <a:pPr algn="ctr" defTabSz="685738"/>
            <a:endParaRPr lang="en-US" sz="1100">
              <a:solidFill>
                <a:srgbClr val="262526"/>
              </a:solidFill>
            </a:endParaRPr>
          </a:p>
        </p:txBody>
      </p:sp>
      <p:sp>
        <p:nvSpPr>
          <p:cNvPr id="57" name="Freeform 29"/>
          <p:cNvSpPr>
            <a:spLocks/>
          </p:cNvSpPr>
          <p:nvPr/>
        </p:nvSpPr>
        <p:spPr bwMode="auto">
          <a:xfrm>
            <a:off x="2763224" y="2082190"/>
            <a:ext cx="1144191" cy="1143000"/>
          </a:xfrm>
          <a:custGeom>
            <a:avLst/>
            <a:gdLst>
              <a:gd name="T0" fmla="*/ 961 w 961"/>
              <a:gd name="T1" fmla="*/ 283 h 960"/>
              <a:gd name="T2" fmla="*/ 286 w 961"/>
              <a:gd name="T3" fmla="*/ 960 h 960"/>
              <a:gd name="T4" fmla="*/ 0 w 961"/>
              <a:gd name="T5" fmla="*/ 673 h 960"/>
              <a:gd name="T6" fmla="*/ 675 w 961"/>
              <a:gd name="T7" fmla="*/ 0 h 960"/>
              <a:gd name="T8" fmla="*/ 961 w 961"/>
              <a:gd name="T9" fmla="*/ 283 h 960"/>
            </a:gdLst>
            <a:ahLst/>
            <a:cxnLst>
              <a:cxn ang="0">
                <a:pos x="T0" y="T1"/>
              </a:cxn>
              <a:cxn ang="0">
                <a:pos x="T2" y="T3"/>
              </a:cxn>
              <a:cxn ang="0">
                <a:pos x="T4" y="T5"/>
              </a:cxn>
              <a:cxn ang="0">
                <a:pos x="T6" y="T7"/>
              </a:cxn>
              <a:cxn ang="0">
                <a:pos x="T8" y="T9"/>
              </a:cxn>
            </a:cxnLst>
            <a:rect l="0" t="0" r="r" b="b"/>
            <a:pathLst>
              <a:path w="961" h="960">
                <a:moveTo>
                  <a:pt x="961" y="283"/>
                </a:moveTo>
                <a:lnTo>
                  <a:pt x="286" y="960"/>
                </a:lnTo>
                <a:lnTo>
                  <a:pt x="0" y="673"/>
                </a:lnTo>
                <a:lnTo>
                  <a:pt x="675" y="0"/>
                </a:lnTo>
                <a:lnTo>
                  <a:pt x="961" y="283"/>
                </a:lnTo>
                <a:close/>
              </a:path>
            </a:pathLst>
          </a:custGeom>
          <a:solidFill>
            <a:schemeClr val="bg1">
              <a:lumMod val="75000"/>
              <a:alpha val="15000"/>
            </a:schemeClr>
          </a:solidFill>
          <a:ln>
            <a:noFill/>
          </a:ln>
        </p:spPr>
        <p:txBody>
          <a:bodyPr vert="horz" wrap="square" lIns="68579" tIns="34289" rIns="68579" bIns="34289" numCol="1" anchor="ctr" anchorCtr="0" compatLnSpc="1">
            <a:prstTxWarp prst="textNoShape">
              <a:avLst/>
            </a:prstTxWarp>
          </a:bodyPr>
          <a:lstStyle/>
          <a:p>
            <a:pPr algn="ctr" defTabSz="685738"/>
            <a:endParaRPr lang="en-US" sz="1100">
              <a:solidFill>
                <a:srgbClr val="262526"/>
              </a:solidFill>
            </a:endParaRPr>
          </a:p>
        </p:txBody>
      </p:sp>
      <p:sp>
        <p:nvSpPr>
          <p:cNvPr id="58" name="Freeform 30"/>
          <p:cNvSpPr>
            <a:spLocks/>
          </p:cNvSpPr>
          <p:nvPr/>
        </p:nvSpPr>
        <p:spPr bwMode="auto">
          <a:xfrm>
            <a:off x="1158261" y="2883481"/>
            <a:ext cx="1141810" cy="1146572"/>
          </a:xfrm>
          <a:custGeom>
            <a:avLst/>
            <a:gdLst>
              <a:gd name="T0" fmla="*/ 287 w 959"/>
              <a:gd name="T1" fmla="*/ 0 h 963"/>
              <a:gd name="T2" fmla="*/ 959 w 959"/>
              <a:gd name="T3" fmla="*/ 676 h 963"/>
              <a:gd name="T4" fmla="*/ 676 w 959"/>
              <a:gd name="T5" fmla="*/ 963 h 963"/>
              <a:gd name="T6" fmla="*/ 0 w 959"/>
              <a:gd name="T7" fmla="*/ 287 h 963"/>
              <a:gd name="T8" fmla="*/ 287 w 959"/>
              <a:gd name="T9" fmla="*/ 0 h 963"/>
            </a:gdLst>
            <a:ahLst/>
            <a:cxnLst>
              <a:cxn ang="0">
                <a:pos x="T0" y="T1"/>
              </a:cxn>
              <a:cxn ang="0">
                <a:pos x="T2" y="T3"/>
              </a:cxn>
              <a:cxn ang="0">
                <a:pos x="T4" y="T5"/>
              </a:cxn>
              <a:cxn ang="0">
                <a:pos x="T6" y="T7"/>
              </a:cxn>
              <a:cxn ang="0">
                <a:pos x="T8" y="T9"/>
              </a:cxn>
            </a:cxnLst>
            <a:rect l="0" t="0" r="r" b="b"/>
            <a:pathLst>
              <a:path w="959" h="963">
                <a:moveTo>
                  <a:pt x="287" y="0"/>
                </a:moveTo>
                <a:lnTo>
                  <a:pt x="959" y="676"/>
                </a:lnTo>
                <a:lnTo>
                  <a:pt x="676" y="963"/>
                </a:lnTo>
                <a:lnTo>
                  <a:pt x="0" y="287"/>
                </a:lnTo>
                <a:lnTo>
                  <a:pt x="287" y="0"/>
                </a:lnTo>
                <a:close/>
              </a:path>
            </a:pathLst>
          </a:custGeom>
          <a:solidFill>
            <a:schemeClr val="bg1">
              <a:lumMod val="75000"/>
              <a:alpha val="15000"/>
            </a:schemeClr>
          </a:solidFill>
          <a:ln>
            <a:noFill/>
          </a:ln>
        </p:spPr>
        <p:txBody>
          <a:bodyPr vert="horz" wrap="square" lIns="68579" tIns="34289" rIns="68579" bIns="34289" numCol="1" anchor="ctr" anchorCtr="0" compatLnSpc="1">
            <a:prstTxWarp prst="textNoShape">
              <a:avLst/>
            </a:prstTxWarp>
          </a:bodyPr>
          <a:lstStyle/>
          <a:p>
            <a:pPr algn="ctr" defTabSz="685738"/>
            <a:endParaRPr lang="en-US" sz="1100">
              <a:solidFill>
                <a:srgbClr val="262526"/>
              </a:solidFill>
            </a:endParaRPr>
          </a:p>
        </p:txBody>
      </p:sp>
      <p:sp>
        <p:nvSpPr>
          <p:cNvPr id="59" name="椭圆 58"/>
          <p:cNvSpPr/>
          <p:nvPr/>
        </p:nvSpPr>
        <p:spPr>
          <a:xfrm>
            <a:off x="1022851" y="2742503"/>
            <a:ext cx="612533" cy="612533"/>
          </a:xfrm>
          <a:prstGeom prst="ellipse">
            <a:avLst/>
          </a:prstGeom>
          <a:gradFill flip="none" rotWithShape="1">
            <a:gsLst>
              <a:gs pos="100000">
                <a:srgbClr val="FCFCFC"/>
              </a:gs>
              <a:gs pos="0">
                <a:srgbClr val="CCCCCC"/>
              </a:gs>
            </a:gsLst>
            <a:lin ang="7200000" scaled="0"/>
            <a:tileRect/>
          </a:gra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b="1">
              <a:solidFill>
                <a:schemeClr val="bg1"/>
              </a:solidFill>
              <a:effectLst>
                <a:outerShdw blurRad="38100" dist="38100" dir="2700000" algn="tl">
                  <a:srgbClr val="000000">
                    <a:alpha val="43137"/>
                  </a:srgbClr>
                </a:outerShdw>
              </a:effectLst>
            </a:endParaRPr>
          </a:p>
        </p:txBody>
      </p:sp>
      <p:sp>
        <p:nvSpPr>
          <p:cNvPr id="60" name="椭圆 59"/>
          <p:cNvSpPr/>
          <p:nvPr/>
        </p:nvSpPr>
        <p:spPr>
          <a:xfrm>
            <a:off x="1786845" y="3535532"/>
            <a:ext cx="612533" cy="612533"/>
          </a:xfrm>
          <a:prstGeom prst="ellipse">
            <a:avLst/>
          </a:prstGeom>
          <a:gradFill flip="none" rotWithShape="1">
            <a:gsLst>
              <a:gs pos="100000">
                <a:srgbClr val="FCFCFC"/>
              </a:gs>
              <a:gs pos="0">
                <a:srgbClr val="CCCCCC"/>
              </a:gs>
            </a:gsLst>
            <a:lin ang="7200000" scaled="0"/>
            <a:tileRect/>
          </a:gra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b="1">
              <a:solidFill>
                <a:schemeClr val="bg1"/>
              </a:solidFill>
              <a:effectLst>
                <a:outerShdw blurRad="38100" dist="38100" dir="2700000" algn="tl">
                  <a:srgbClr val="000000">
                    <a:alpha val="43137"/>
                  </a:srgbClr>
                </a:outerShdw>
              </a:effectLst>
            </a:endParaRPr>
          </a:p>
        </p:txBody>
      </p:sp>
      <p:sp>
        <p:nvSpPr>
          <p:cNvPr id="61" name="椭圆 60"/>
          <p:cNvSpPr/>
          <p:nvPr/>
        </p:nvSpPr>
        <p:spPr>
          <a:xfrm>
            <a:off x="2634758" y="2742502"/>
            <a:ext cx="612533" cy="612533"/>
          </a:xfrm>
          <a:prstGeom prst="ellipse">
            <a:avLst/>
          </a:prstGeom>
          <a:gradFill flip="none" rotWithShape="1">
            <a:gsLst>
              <a:gs pos="100000">
                <a:srgbClr val="FCFCFC"/>
              </a:gs>
              <a:gs pos="0">
                <a:srgbClr val="CCCCCC"/>
              </a:gs>
            </a:gsLst>
            <a:lin ang="7200000" scaled="0"/>
            <a:tileRect/>
          </a:gra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b="1">
              <a:solidFill>
                <a:schemeClr val="bg1"/>
              </a:solidFill>
              <a:effectLst>
                <a:outerShdw blurRad="38100" dist="38100" dir="2700000" algn="tl">
                  <a:srgbClr val="000000">
                    <a:alpha val="43137"/>
                  </a:srgbClr>
                </a:outerShdw>
              </a:effectLst>
            </a:endParaRPr>
          </a:p>
        </p:txBody>
      </p:sp>
      <p:sp>
        <p:nvSpPr>
          <p:cNvPr id="62" name="椭圆 61"/>
          <p:cNvSpPr/>
          <p:nvPr/>
        </p:nvSpPr>
        <p:spPr>
          <a:xfrm>
            <a:off x="3437620" y="1947776"/>
            <a:ext cx="612533" cy="612533"/>
          </a:xfrm>
          <a:prstGeom prst="ellipse">
            <a:avLst/>
          </a:prstGeom>
          <a:gradFill flip="none" rotWithShape="1">
            <a:gsLst>
              <a:gs pos="100000">
                <a:srgbClr val="FCFCFC"/>
              </a:gs>
              <a:gs pos="0">
                <a:srgbClr val="CCCCCC"/>
              </a:gs>
            </a:gsLst>
            <a:lin ang="7200000" scaled="0"/>
            <a:tileRect/>
          </a:gra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b="1">
              <a:solidFill>
                <a:schemeClr val="bg1"/>
              </a:solidFill>
              <a:effectLst>
                <a:outerShdw blurRad="38100" dist="38100" dir="2700000" algn="tl">
                  <a:srgbClr val="000000">
                    <a:alpha val="43137"/>
                  </a:srgbClr>
                </a:outerShdw>
              </a:effectLst>
            </a:endParaRPr>
          </a:p>
        </p:txBody>
      </p:sp>
      <p:sp>
        <p:nvSpPr>
          <p:cNvPr id="63" name="椭圆 62"/>
          <p:cNvSpPr/>
          <p:nvPr/>
        </p:nvSpPr>
        <p:spPr>
          <a:xfrm>
            <a:off x="4235156" y="2739052"/>
            <a:ext cx="612533" cy="612533"/>
          </a:xfrm>
          <a:prstGeom prst="ellipse">
            <a:avLst/>
          </a:prstGeom>
          <a:gradFill flip="none" rotWithShape="1">
            <a:gsLst>
              <a:gs pos="100000">
                <a:srgbClr val="FCFCFC"/>
              </a:gs>
              <a:gs pos="0">
                <a:srgbClr val="CCCCCC"/>
              </a:gs>
            </a:gsLst>
            <a:lin ang="7200000" scaled="0"/>
            <a:tileRect/>
          </a:gra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b="1">
              <a:solidFill>
                <a:schemeClr val="bg1"/>
              </a:solidFill>
              <a:effectLst>
                <a:outerShdw blurRad="38100" dist="38100" dir="2700000" algn="tl">
                  <a:srgbClr val="000000">
                    <a:alpha val="43137"/>
                  </a:srgbClr>
                </a:outerShdw>
              </a:effectLst>
            </a:endParaRPr>
          </a:p>
        </p:txBody>
      </p:sp>
      <p:sp>
        <p:nvSpPr>
          <p:cNvPr id="64" name="椭圆 63"/>
          <p:cNvSpPr/>
          <p:nvPr/>
        </p:nvSpPr>
        <p:spPr>
          <a:xfrm>
            <a:off x="5021140" y="1931364"/>
            <a:ext cx="612533" cy="612533"/>
          </a:xfrm>
          <a:prstGeom prst="ellipse">
            <a:avLst/>
          </a:prstGeom>
          <a:gradFill flip="none" rotWithShape="1">
            <a:gsLst>
              <a:gs pos="100000">
                <a:srgbClr val="FCFCFC"/>
              </a:gs>
              <a:gs pos="0">
                <a:srgbClr val="CCCCCC"/>
              </a:gs>
            </a:gsLst>
            <a:lin ang="7200000" scaled="0"/>
            <a:tileRect/>
          </a:gra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b="1">
              <a:solidFill>
                <a:schemeClr val="bg1"/>
              </a:solidFill>
              <a:effectLst>
                <a:outerShdw blurRad="38100" dist="38100" dir="2700000" algn="tl">
                  <a:srgbClr val="000000">
                    <a:alpha val="43137"/>
                  </a:srgbClr>
                </a:outerShdw>
              </a:effectLst>
            </a:endParaRPr>
          </a:p>
        </p:txBody>
      </p:sp>
      <p:sp>
        <p:nvSpPr>
          <p:cNvPr id="65" name="椭圆 64"/>
          <p:cNvSpPr/>
          <p:nvPr/>
        </p:nvSpPr>
        <p:spPr>
          <a:xfrm>
            <a:off x="5831882" y="2736498"/>
            <a:ext cx="612533" cy="612533"/>
          </a:xfrm>
          <a:prstGeom prst="ellipse">
            <a:avLst/>
          </a:prstGeom>
          <a:gradFill flip="none" rotWithShape="1">
            <a:gsLst>
              <a:gs pos="100000">
                <a:srgbClr val="FCFCFC"/>
              </a:gs>
              <a:gs pos="0">
                <a:srgbClr val="CCCCCC"/>
              </a:gs>
            </a:gsLst>
            <a:lin ang="7200000" scaled="0"/>
            <a:tileRect/>
          </a:gra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b="1">
              <a:solidFill>
                <a:schemeClr val="bg1"/>
              </a:solidFill>
              <a:effectLst>
                <a:outerShdw blurRad="38100" dist="38100" dir="2700000" algn="tl">
                  <a:srgbClr val="000000">
                    <a:alpha val="43137"/>
                  </a:srgbClr>
                </a:outerShdw>
              </a:effectLst>
            </a:endParaRPr>
          </a:p>
        </p:txBody>
      </p:sp>
      <p:sp>
        <p:nvSpPr>
          <p:cNvPr id="66" name="椭圆 65"/>
          <p:cNvSpPr/>
          <p:nvPr/>
        </p:nvSpPr>
        <p:spPr>
          <a:xfrm>
            <a:off x="6638785" y="1923734"/>
            <a:ext cx="612533" cy="612533"/>
          </a:xfrm>
          <a:prstGeom prst="ellipse">
            <a:avLst/>
          </a:prstGeom>
          <a:gradFill flip="none" rotWithShape="1">
            <a:gsLst>
              <a:gs pos="100000">
                <a:srgbClr val="FCFCFC"/>
              </a:gs>
              <a:gs pos="0">
                <a:srgbClr val="CCCCCC"/>
              </a:gs>
            </a:gsLst>
            <a:lin ang="7200000" scaled="0"/>
            <a:tileRect/>
          </a:gra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b="1" dirty="0">
              <a:solidFill>
                <a:schemeClr val="bg1"/>
              </a:solidFill>
              <a:effectLst>
                <a:outerShdw blurRad="38100" dist="38100" dir="2700000" algn="tl">
                  <a:srgbClr val="000000">
                    <a:alpha val="43137"/>
                  </a:srgbClr>
                </a:outerShdw>
              </a:effectLst>
            </a:endParaRPr>
          </a:p>
        </p:txBody>
      </p:sp>
      <p:sp>
        <p:nvSpPr>
          <p:cNvPr id="67" name="椭圆 66"/>
          <p:cNvSpPr/>
          <p:nvPr/>
        </p:nvSpPr>
        <p:spPr>
          <a:xfrm>
            <a:off x="7446273" y="1130969"/>
            <a:ext cx="612533" cy="612533"/>
          </a:xfrm>
          <a:prstGeom prst="ellipse">
            <a:avLst/>
          </a:prstGeom>
          <a:gradFill flip="none" rotWithShape="1">
            <a:gsLst>
              <a:gs pos="100000">
                <a:srgbClr val="FCFCFC"/>
              </a:gs>
              <a:gs pos="0">
                <a:srgbClr val="CCCCCC"/>
              </a:gs>
            </a:gsLst>
            <a:lin ang="7200000" scaled="0"/>
            <a:tileRect/>
          </a:gra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b="1" dirty="0">
              <a:solidFill>
                <a:schemeClr val="bg1"/>
              </a:solidFill>
              <a:effectLst>
                <a:outerShdw blurRad="38100" dist="38100" dir="2700000" algn="tl">
                  <a:srgbClr val="000000">
                    <a:alpha val="43137"/>
                  </a:srgbClr>
                </a:outerShdw>
              </a:effectLst>
            </a:endParaRPr>
          </a:p>
        </p:txBody>
      </p:sp>
      <p:sp>
        <p:nvSpPr>
          <p:cNvPr id="68" name="TextBox 67"/>
          <p:cNvSpPr txBox="1"/>
          <p:nvPr/>
        </p:nvSpPr>
        <p:spPr>
          <a:xfrm flipH="1">
            <a:off x="3331144" y="1724339"/>
            <a:ext cx="736242" cy="173124"/>
          </a:xfrm>
          <a:prstGeom prst="rect">
            <a:avLst/>
          </a:prstGeom>
          <a:noFill/>
        </p:spPr>
        <p:txBody>
          <a:bodyPr wrap="square" lIns="0" tIns="0" rIns="0" bIns="0" rtlCol="0" anchor="ctr">
            <a:spAutoFit/>
          </a:bodyPr>
          <a:lstStyle/>
          <a:p>
            <a:pPr algn="ctr" defTabSz="685738"/>
            <a:r>
              <a:rPr lang="en-AU" sz="1100" b="1" dirty="0">
                <a:solidFill>
                  <a:srgbClr val="0A4776"/>
                </a:solidFill>
                <a:latin typeface="微软雅黑" pitchFamily="34" charset="-122"/>
                <a:ea typeface="微软雅黑" pitchFamily="34" charset="-122"/>
              </a:rPr>
              <a:t>Security</a:t>
            </a:r>
          </a:p>
        </p:txBody>
      </p:sp>
      <p:sp>
        <p:nvSpPr>
          <p:cNvPr id="69" name="TextBox 68"/>
          <p:cNvSpPr txBox="1"/>
          <p:nvPr/>
        </p:nvSpPr>
        <p:spPr>
          <a:xfrm flipH="1">
            <a:off x="4135411" y="3420854"/>
            <a:ext cx="736242" cy="173124"/>
          </a:xfrm>
          <a:prstGeom prst="rect">
            <a:avLst/>
          </a:prstGeom>
          <a:noFill/>
        </p:spPr>
        <p:txBody>
          <a:bodyPr wrap="square" lIns="0" tIns="0" rIns="0" bIns="0" rtlCol="0" anchor="ctr">
            <a:spAutoFit/>
          </a:bodyPr>
          <a:lstStyle/>
          <a:p>
            <a:pPr algn="ctr" defTabSz="685738"/>
            <a:r>
              <a:rPr lang="en-AU" sz="1100" b="1" dirty="0">
                <a:solidFill>
                  <a:srgbClr val="0A4776"/>
                </a:solidFill>
                <a:latin typeface="微软雅黑" pitchFamily="34" charset="-122"/>
                <a:ea typeface="微软雅黑" pitchFamily="34" charset="-122"/>
              </a:rPr>
              <a:t>Chart</a:t>
            </a:r>
          </a:p>
        </p:txBody>
      </p:sp>
      <p:sp>
        <p:nvSpPr>
          <p:cNvPr id="70" name="TextBox 69"/>
          <p:cNvSpPr txBox="1"/>
          <p:nvPr/>
        </p:nvSpPr>
        <p:spPr>
          <a:xfrm flipH="1">
            <a:off x="1724991" y="4220954"/>
            <a:ext cx="736242" cy="173124"/>
          </a:xfrm>
          <a:prstGeom prst="rect">
            <a:avLst/>
          </a:prstGeom>
          <a:noFill/>
        </p:spPr>
        <p:txBody>
          <a:bodyPr wrap="square" lIns="0" tIns="0" rIns="0" bIns="0" rtlCol="0" anchor="ctr">
            <a:spAutoFit/>
          </a:bodyPr>
          <a:lstStyle/>
          <a:p>
            <a:pPr algn="ctr" defTabSz="685738"/>
            <a:r>
              <a:rPr lang="en-AU" sz="1100" b="1" dirty="0">
                <a:solidFill>
                  <a:srgbClr val="0A4776"/>
                </a:solidFill>
                <a:latin typeface="微软雅黑" pitchFamily="34" charset="-122"/>
                <a:ea typeface="微软雅黑" pitchFamily="34" charset="-122"/>
              </a:rPr>
              <a:t>Flash</a:t>
            </a:r>
          </a:p>
        </p:txBody>
      </p:sp>
      <p:sp>
        <p:nvSpPr>
          <p:cNvPr id="71" name="TextBox 70"/>
          <p:cNvSpPr txBox="1"/>
          <p:nvPr/>
        </p:nvSpPr>
        <p:spPr>
          <a:xfrm flipH="1">
            <a:off x="923105" y="2543897"/>
            <a:ext cx="736242" cy="173124"/>
          </a:xfrm>
          <a:prstGeom prst="rect">
            <a:avLst/>
          </a:prstGeom>
          <a:noFill/>
        </p:spPr>
        <p:txBody>
          <a:bodyPr wrap="square" lIns="0" tIns="0" rIns="0" bIns="0" rtlCol="0" anchor="ctr">
            <a:spAutoFit/>
          </a:bodyPr>
          <a:lstStyle/>
          <a:p>
            <a:pPr algn="ctr" defTabSz="685738"/>
            <a:r>
              <a:rPr lang="en-AU" sz="1100" b="1" dirty="0">
                <a:solidFill>
                  <a:srgbClr val="0A4776"/>
                </a:solidFill>
                <a:latin typeface="微软雅黑" pitchFamily="34" charset="-122"/>
                <a:ea typeface="微软雅黑" pitchFamily="34" charset="-122"/>
              </a:rPr>
              <a:t>Write</a:t>
            </a:r>
          </a:p>
        </p:txBody>
      </p:sp>
      <p:sp>
        <p:nvSpPr>
          <p:cNvPr id="72" name="TextBox 71"/>
          <p:cNvSpPr txBox="1"/>
          <p:nvPr/>
        </p:nvSpPr>
        <p:spPr>
          <a:xfrm flipH="1">
            <a:off x="4937297" y="1713404"/>
            <a:ext cx="736242" cy="173124"/>
          </a:xfrm>
          <a:prstGeom prst="rect">
            <a:avLst/>
          </a:prstGeom>
          <a:noFill/>
        </p:spPr>
        <p:txBody>
          <a:bodyPr wrap="square" lIns="0" tIns="0" rIns="0" bIns="0" rtlCol="0" anchor="ctr">
            <a:spAutoFit/>
          </a:bodyPr>
          <a:lstStyle/>
          <a:p>
            <a:pPr algn="ctr" defTabSz="685738"/>
            <a:r>
              <a:rPr lang="en-AU" sz="1100" b="1" dirty="0">
                <a:solidFill>
                  <a:srgbClr val="0A4776"/>
                </a:solidFill>
                <a:latin typeface="微软雅黑" pitchFamily="34" charset="-122"/>
                <a:ea typeface="微软雅黑" pitchFamily="34" charset="-122"/>
              </a:rPr>
              <a:t>Business</a:t>
            </a:r>
          </a:p>
        </p:txBody>
      </p:sp>
      <p:sp>
        <p:nvSpPr>
          <p:cNvPr id="73" name="TextBox 72"/>
          <p:cNvSpPr txBox="1"/>
          <p:nvPr/>
        </p:nvSpPr>
        <p:spPr>
          <a:xfrm flipH="1">
            <a:off x="5739183" y="3420854"/>
            <a:ext cx="736242" cy="173124"/>
          </a:xfrm>
          <a:prstGeom prst="rect">
            <a:avLst/>
          </a:prstGeom>
          <a:noFill/>
        </p:spPr>
        <p:txBody>
          <a:bodyPr wrap="square" lIns="0" tIns="0" rIns="0" bIns="0" rtlCol="0" anchor="ctr">
            <a:spAutoFit/>
          </a:bodyPr>
          <a:lstStyle/>
          <a:p>
            <a:pPr algn="ctr" defTabSz="685738"/>
            <a:r>
              <a:rPr lang="en-AU" sz="1100" b="1" dirty="0">
                <a:solidFill>
                  <a:srgbClr val="0A4776"/>
                </a:solidFill>
                <a:latin typeface="微软雅黑" pitchFamily="34" charset="-122"/>
                <a:ea typeface="微软雅黑" pitchFamily="34" charset="-122"/>
              </a:rPr>
              <a:t>Data</a:t>
            </a:r>
          </a:p>
        </p:txBody>
      </p:sp>
      <p:sp>
        <p:nvSpPr>
          <p:cNvPr id="74" name="TextBox 73"/>
          <p:cNvSpPr txBox="1"/>
          <p:nvPr/>
        </p:nvSpPr>
        <p:spPr>
          <a:xfrm flipH="1">
            <a:off x="7272663" y="2382314"/>
            <a:ext cx="736242" cy="173124"/>
          </a:xfrm>
          <a:prstGeom prst="rect">
            <a:avLst/>
          </a:prstGeom>
          <a:noFill/>
        </p:spPr>
        <p:txBody>
          <a:bodyPr wrap="square" lIns="0" tIns="0" rIns="0" bIns="0" rtlCol="0" anchor="ctr">
            <a:spAutoFit/>
          </a:bodyPr>
          <a:lstStyle/>
          <a:p>
            <a:pPr defTabSz="685738"/>
            <a:r>
              <a:rPr lang="en-AU" sz="1100" b="1" dirty="0">
                <a:solidFill>
                  <a:srgbClr val="0A4776"/>
                </a:solidFill>
                <a:latin typeface="微软雅黑" pitchFamily="34" charset="-122"/>
                <a:ea typeface="微软雅黑" pitchFamily="34" charset="-122"/>
              </a:rPr>
              <a:t>Concept</a:t>
            </a:r>
          </a:p>
        </p:txBody>
      </p:sp>
      <p:sp>
        <p:nvSpPr>
          <p:cNvPr id="75" name="TextBox 74"/>
          <p:cNvSpPr txBox="1"/>
          <p:nvPr/>
        </p:nvSpPr>
        <p:spPr>
          <a:xfrm flipH="1">
            <a:off x="7384417" y="914222"/>
            <a:ext cx="736242" cy="173124"/>
          </a:xfrm>
          <a:prstGeom prst="rect">
            <a:avLst/>
          </a:prstGeom>
          <a:noFill/>
        </p:spPr>
        <p:txBody>
          <a:bodyPr wrap="square" lIns="0" tIns="0" rIns="0" bIns="0" rtlCol="0" anchor="ctr">
            <a:spAutoFit/>
          </a:bodyPr>
          <a:lstStyle/>
          <a:p>
            <a:pPr algn="ctr" defTabSz="685738"/>
            <a:r>
              <a:rPr lang="en-AU" sz="1100" b="1" dirty="0">
                <a:solidFill>
                  <a:srgbClr val="0A4776"/>
                </a:solidFill>
                <a:latin typeface="微软雅黑" pitchFamily="34" charset="-122"/>
                <a:ea typeface="微软雅黑" pitchFamily="34" charset="-122"/>
              </a:rPr>
              <a:t>WInner</a:t>
            </a:r>
          </a:p>
        </p:txBody>
      </p:sp>
      <p:sp>
        <p:nvSpPr>
          <p:cNvPr id="76" name="TextBox 75"/>
          <p:cNvSpPr txBox="1"/>
          <p:nvPr/>
        </p:nvSpPr>
        <p:spPr>
          <a:xfrm flipH="1">
            <a:off x="3226151" y="3159361"/>
            <a:ext cx="736242" cy="173124"/>
          </a:xfrm>
          <a:prstGeom prst="rect">
            <a:avLst/>
          </a:prstGeom>
          <a:noFill/>
        </p:spPr>
        <p:txBody>
          <a:bodyPr wrap="square" lIns="0" tIns="0" rIns="0" bIns="0" rtlCol="0" anchor="ctr">
            <a:spAutoFit/>
          </a:bodyPr>
          <a:lstStyle/>
          <a:p>
            <a:pPr defTabSz="685738"/>
            <a:r>
              <a:rPr lang="en-AU" sz="1100" b="1" dirty="0">
                <a:solidFill>
                  <a:srgbClr val="0A4776"/>
                </a:solidFill>
                <a:latin typeface="微软雅黑" pitchFamily="34" charset="-122"/>
                <a:ea typeface="微软雅黑" pitchFamily="34" charset="-122"/>
              </a:rPr>
              <a:t>Comment</a:t>
            </a:r>
          </a:p>
        </p:txBody>
      </p:sp>
      <p:sp>
        <p:nvSpPr>
          <p:cNvPr id="77" name="Text Placeholder 32"/>
          <p:cNvSpPr txBox="1">
            <a:spLocks/>
          </p:cNvSpPr>
          <p:nvPr/>
        </p:nvSpPr>
        <p:spPr>
          <a:xfrm>
            <a:off x="1732726" y="1413608"/>
            <a:ext cx="1200757" cy="577660"/>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00000"/>
              </a:lnSpc>
              <a:spcBef>
                <a:spcPts val="0"/>
              </a:spcBef>
              <a:buNone/>
            </a:pPr>
            <a:r>
              <a:rPr lang="en-US" sz="1000" dirty="0">
                <a:solidFill>
                  <a:schemeClr val="tx1">
                    <a:lumMod val="95000"/>
                    <a:lumOff val="5000"/>
                  </a:schemeClr>
                </a:solidFill>
                <a:latin typeface="+mn-lt"/>
                <a:ea typeface="Roboto Light" panose="02000000000000000000" pitchFamily="2" charset="0"/>
              </a:rPr>
              <a:t>Liquorice chupa chups applicake apple pie cake cupcake brownie bear claw  cake</a:t>
            </a:r>
          </a:p>
        </p:txBody>
      </p:sp>
      <p:sp>
        <p:nvSpPr>
          <p:cNvPr id="78" name="Arc 61"/>
          <p:cNvSpPr/>
          <p:nvPr/>
        </p:nvSpPr>
        <p:spPr>
          <a:xfrm rot="10800000">
            <a:off x="2141744" y="1693328"/>
            <a:ext cx="976881" cy="976881"/>
          </a:xfrm>
          <a:prstGeom prst="arc">
            <a:avLst>
              <a:gd name="adj1" fmla="val 17014246"/>
              <a:gd name="adj2" fmla="val 745915"/>
            </a:avLst>
          </a:prstGeom>
          <a:ln w="12700">
            <a:solidFill>
              <a:srgbClr val="0A4776"/>
            </a:solidFill>
            <a:tailEnd type="triangle"/>
          </a:ln>
        </p:spPr>
        <p:style>
          <a:lnRef idx="1">
            <a:schemeClr val="accent1"/>
          </a:lnRef>
          <a:fillRef idx="0">
            <a:schemeClr val="accent1"/>
          </a:fillRef>
          <a:effectRef idx="0">
            <a:schemeClr val="accent1"/>
          </a:effectRef>
          <a:fontRef idx="minor">
            <a:schemeClr val="tx1"/>
          </a:fontRef>
        </p:style>
        <p:txBody>
          <a:bodyPr lIns="68579" tIns="34289" rIns="68579" bIns="34289" rtlCol="0" anchor="ctr"/>
          <a:lstStyle/>
          <a:p>
            <a:pPr algn="ctr" defTabSz="685738"/>
            <a:endParaRPr lang="id-ID" sz="1100">
              <a:solidFill>
                <a:srgbClr val="D4D4D4"/>
              </a:solidFill>
            </a:endParaRPr>
          </a:p>
        </p:txBody>
      </p:sp>
      <p:sp>
        <p:nvSpPr>
          <p:cNvPr id="79" name="Text Placeholder 32"/>
          <p:cNvSpPr txBox="1">
            <a:spLocks/>
          </p:cNvSpPr>
          <p:nvPr/>
        </p:nvSpPr>
        <p:spPr>
          <a:xfrm flipH="1">
            <a:off x="6881887" y="3466783"/>
            <a:ext cx="1200757" cy="331646"/>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00000"/>
              </a:lnSpc>
              <a:spcBef>
                <a:spcPts val="0"/>
              </a:spcBef>
              <a:buNone/>
            </a:pPr>
            <a:r>
              <a:rPr lang="en-US" sz="1000" dirty="0">
                <a:solidFill>
                  <a:schemeClr val="tx1">
                    <a:lumMod val="95000"/>
                    <a:lumOff val="5000"/>
                  </a:schemeClr>
                </a:solidFill>
                <a:latin typeface="+mn-lt"/>
                <a:ea typeface="Roboto Light" panose="02000000000000000000" pitchFamily="2" charset="0"/>
              </a:rPr>
              <a:t>Liquorice chupa chups applicake apple pie</a:t>
            </a:r>
          </a:p>
        </p:txBody>
      </p:sp>
      <p:sp>
        <p:nvSpPr>
          <p:cNvPr id="80" name="Arc 63"/>
          <p:cNvSpPr/>
          <p:nvPr/>
        </p:nvSpPr>
        <p:spPr>
          <a:xfrm rot="18160781">
            <a:off x="6254822" y="3178787"/>
            <a:ext cx="976881" cy="976881"/>
          </a:xfrm>
          <a:prstGeom prst="arc">
            <a:avLst>
              <a:gd name="adj1" fmla="val 18771647"/>
              <a:gd name="adj2" fmla="val 745915"/>
            </a:avLst>
          </a:prstGeom>
          <a:ln w="12700">
            <a:solidFill>
              <a:srgbClr val="0A4776"/>
            </a:solidFill>
            <a:tailEnd type="triangle"/>
          </a:ln>
        </p:spPr>
        <p:style>
          <a:lnRef idx="1">
            <a:schemeClr val="accent1"/>
          </a:lnRef>
          <a:fillRef idx="0">
            <a:schemeClr val="accent1"/>
          </a:fillRef>
          <a:effectRef idx="0">
            <a:schemeClr val="accent1"/>
          </a:effectRef>
          <a:fontRef idx="minor">
            <a:schemeClr val="tx1"/>
          </a:fontRef>
        </p:style>
        <p:txBody>
          <a:bodyPr lIns="68579" tIns="34289" rIns="68579" bIns="34289" rtlCol="0" anchor="ctr"/>
          <a:lstStyle/>
          <a:p>
            <a:pPr algn="ctr" defTabSz="685738"/>
            <a:endParaRPr lang="id-ID" sz="1100">
              <a:solidFill>
                <a:srgbClr val="D4D4D4"/>
              </a:solidFill>
            </a:endParaRPr>
          </a:p>
        </p:txBody>
      </p:sp>
      <p:sp>
        <p:nvSpPr>
          <p:cNvPr id="81" name="Text Placeholder 32"/>
          <p:cNvSpPr txBox="1">
            <a:spLocks/>
          </p:cNvSpPr>
          <p:nvPr/>
        </p:nvSpPr>
        <p:spPr>
          <a:xfrm>
            <a:off x="4010637" y="3859236"/>
            <a:ext cx="1200757" cy="577660"/>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00000"/>
              </a:lnSpc>
              <a:spcBef>
                <a:spcPts val="0"/>
              </a:spcBef>
              <a:buNone/>
            </a:pPr>
            <a:r>
              <a:rPr lang="en-US" sz="1000" dirty="0">
                <a:solidFill>
                  <a:schemeClr val="tx1">
                    <a:lumMod val="95000"/>
                    <a:lumOff val="5000"/>
                  </a:schemeClr>
                </a:solidFill>
                <a:latin typeface="+mn-lt"/>
                <a:ea typeface="Roboto Light" panose="02000000000000000000" pitchFamily="2" charset="0"/>
              </a:rPr>
              <a:t>Liquorice chupa chups applicake apple pie cake cupcake brownie</a:t>
            </a:r>
          </a:p>
        </p:txBody>
      </p:sp>
      <p:sp>
        <p:nvSpPr>
          <p:cNvPr id="82" name="Arc 65"/>
          <p:cNvSpPr/>
          <p:nvPr/>
        </p:nvSpPr>
        <p:spPr>
          <a:xfrm rot="17100000" flipH="1">
            <a:off x="3399254" y="3061409"/>
            <a:ext cx="976881" cy="976881"/>
          </a:xfrm>
          <a:prstGeom prst="arc">
            <a:avLst>
              <a:gd name="adj1" fmla="val 17014246"/>
              <a:gd name="adj2" fmla="val 745915"/>
            </a:avLst>
          </a:prstGeom>
          <a:ln w="12700">
            <a:solidFill>
              <a:srgbClr val="0A4776"/>
            </a:solidFill>
            <a:tailEnd type="triangle"/>
          </a:ln>
        </p:spPr>
        <p:style>
          <a:lnRef idx="1">
            <a:schemeClr val="accent1"/>
          </a:lnRef>
          <a:fillRef idx="0">
            <a:schemeClr val="accent1"/>
          </a:fillRef>
          <a:effectRef idx="0">
            <a:schemeClr val="accent1"/>
          </a:effectRef>
          <a:fontRef idx="minor">
            <a:schemeClr val="tx1"/>
          </a:fontRef>
        </p:style>
        <p:txBody>
          <a:bodyPr lIns="68579" tIns="34289" rIns="68579" bIns="34289" rtlCol="0" anchor="ctr"/>
          <a:lstStyle/>
          <a:p>
            <a:pPr algn="ctr" defTabSz="685738"/>
            <a:endParaRPr lang="id-ID" sz="1100">
              <a:solidFill>
                <a:srgbClr val="D4D4D4"/>
              </a:solidFill>
            </a:endParaRPr>
          </a:p>
        </p:txBody>
      </p:sp>
      <p:sp>
        <p:nvSpPr>
          <p:cNvPr id="83" name="Freeform 6"/>
          <p:cNvSpPr>
            <a:spLocks noEditPoints="1"/>
          </p:cNvSpPr>
          <p:nvPr/>
        </p:nvSpPr>
        <p:spPr bwMode="auto">
          <a:xfrm>
            <a:off x="6815176" y="2139449"/>
            <a:ext cx="259751" cy="181103"/>
          </a:xfrm>
          <a:custGeom>
            <a:avLst/>
            <a:gdLst>
              <a:gd name="T0" fmla="*/ 584 w 971"/>
              <a:gd name="T1" fmla="*/ 0 h 677"/>
              <a:gd name="T2" fmla="*/ 608 w 971"/>
              <a:gd name="T3" fmla="*/ 2 h 677"/>
              <a:gd name="T4" fmla="*/ 651 w 971"/>
              <a:gd name="T5" fmla="*/ 21 h 677"/>
              <a:gd name="T6" fmla="*/ 685 w 971"/>
              <a:gd name="T7" fmla="*/ 54 h 677"/>
              <a:gd name="T8" fmla="*/ 703 w 971"/>
              <a:gd name="T9" fmla="*/ 97 h 677"/>
              <a:gd name="T10" fmla="*/ 705 w 971"/>
              <a:gd name="T11" fmla="*/ 346 h 677"/>
              <a:gd name="T12" fmla="*/ 703 w 971"/>
              <a:gd name="T13" fmla="*/ 370 h 677"/>
              <a:gd name="T14" fmla="*/ 685 w 971"/>
              <a:gd name="T15" fmla="*/ 413 h 677"/>
              <a:gd name="T16" fmla="*/ 651 w 971"/>
              <a:gd name="T17" fmla="*/ 446 h 677"/>
              <a:gd name="T18" fmla="*/ 608 w 971"/>
              <a:gd name="T19" fmla="*/ 465 h 677"/>
              <a:gd name="T20" fmla="*/ 238 w 971"/>
              <a:gd name="T21" fmla="*/ 467 h 677"/>
              <a:gd name="T22" fmla="*/ 138 w 971"/>
              <a:gd name="T23" fmla="*/ 467 h 677"/>
              <a:gd name="T24" fmla="*/ 121 w 971"/>
              <a:gd name="T25" fmla="*/ 467 h 677"/>
              <a:gd name="T26" fmla="*/ 73 w 971"/>
              <a:gd name="T27" fmla="*/ 458 h 677"/>
              <a:gd name="T28" fmla="*/ 36 w 971"/>
              <a:gd name="T29" fmla="*/ 433 h 677"/>
              <a:gd name="T30" fmla="*/ 8 w 971"/>
              <a:gd name="T31" fmla="*/ 394 h 677"/>
              <a:gd name="T32" fmla="*/ 0 w 971"/>
              <a:gd name="T33" fmla="*/ 346 h 677"/>
              <a:gd name="T34" fmla="*/ 0 w 971"/>
              <a:gd name="T35" fmla="*/ 121 h 677"/>
              <a:gd name="T36" fmla="*/ 8 w 971"/>
              <a:gd name="T37" fmla="*/ 76 h 677"/>
              <a:gd name="T38" fmla="*/ 36 w 971"/>
              <a:gd name="T39" fmla="*/ 37 h 677"/>
              <a:gd name="T40" fmla="*/ 73 w 971"/>
              <a:gd name="T41" fmla="*/ 11 h 677"/>
              <a:gd name="T42" fmla="*/ 121 w 971"/>
              <a:gd name="T43" fmla="*/ 0 h 677"/>
              <a:gd name="T44" fmla="*/ 848 w 971"/>
              <a:gd name="T45" fmla="*/ 110 h 677"/>
              <a:gd name="T46" fmla="*/ 757 w 971"/>
              <a:gd name="T47" fmla="*/ 110 h 677"/>
              <a:gd name="T48" fmla="*/ 759 w 971"/>
              <a:gd name="T49" fmla="*/ 145 h 677"/>
              <a:gd name="T50" fmla="*/ 759 w 971"/>
              <a:gd name="T51" fmla="*/ 368 h 677"/>
              <a:gd name="T52" fmla="*/ 757 w 971"/>
              <a:gd name="T53" fmla="*/ 402 h 677"/>
              <a:gd name="T54" fmla="*/ 746 w 971"/>
              <a:gd name="T55" fmla="*/ 433 h 677"/>
              <a:gd name="T56" fmla="*/ 731 w 971"/>
              <a:gd name="T57" fmla="*/ 461 h 677"/>
              <a:gd name="T58" fmla="*/ 711 w 971"/>
              <a:gd name="T59" fmla="*/ 484 h 677"/>
              <a:gd name="T60" fmla="*/ 688 w 971"/>
              <a:gd name="T61" fmla="*/ 504 h 677"/>
              <a:gd name="T62" fmla="*/ 659 w 971"/>
              <a:gd name="T63" fmla="*/ 519 h 677"/>
              <a:gd name="T64" fmla="*/ 629 w 971"/>
              <a:gd name="T65" fmla="*/ 530 h 677"/>
              <a:gd name="T66" fmla="*/ 595 w 971"/>
              <a:gd name="T67" fmla="*/ 532 h 677"/>
              <a:gd name="T68" fmla="*/ 292 w 971"/>
              <a:gd name="T69" fmla="*/ 532 h 677"/>
              <a:gd name="T70" fmla="*/ 311 w 971"/>
              <a:gd name="T71" fmla="*/ 552 h 677"/>
              <a:gd name="T72" fmla="*/ 333 w 971"/>
              <a:gd name="T73" fmla="*/ 564 h 677"/>
              <a:gd name="T74" fmla="*/ 359 w 971"/>
              <a:gd name="T75" fmla="*/ 575 h 677"/>
              <a:gd name="T76" fmla="*/ 385 w 971"/>
              <a:gd name="T77" fmla="*/ 577 h 677"/>
              <a:gd name="T78" fmla="*/ 833 w 971"/>
              <a:gd name="T79" fmla="*/ 677 h 677"/>
              <a:gd name="T80" fmla="*/ 848 w 971"/>
              <a:gd name="T81" fmla="*/ 577 h 677"/>
              <a:gd name="T82" fmla="*/ 874 w 971"/>
              <a:gd name="T83" fmla="*/ 575 h 677"/>
              <a:gd name="T84" fmla="*/ 917 w 971"/>
              <a:gd name="T85" fmla="*/ 556 h 677"/>
              <a:gd name="T86" fmla="*/ 949 w 971"/>
              <a:gd name="T87" fmla="*/ 523 h 677"/>
              <a:gd name="T88" fmla="*/ 967 w 971"/>
              <a:gd name="T89" fmla="*/ 480 h 677"/>
              <a:gd name="T90" fmla="*/ 971 w 971"/>
              <a:gd name="T91" fmla="*/ 231 h 677"/>
              <a:gd name="T92" fmla="*/ 967 w 971"/>
              <a:gd name="T93" fmla="*/ 208 h 677"/>
              <a:gd name="T94" fmla="*/ 949 w 971"/>
              <a:gd name="T95" fmla="*/ 164 h 677"/>
              <a:gd name="T96" fmla="*/ 917 w 971"/>
              <a:gd name="T97" fmla="*/ 132 h 677"/>
              <a:gd name="T98" fmla="*/ 874 w 971"/>
              <a:gd name="T99" fmla="*/ 112 h 677"/>
              <a:gd name="T100" fmla="*/ 848 w 971"/>
              <a:gd name="T101" fmla="*/ 110 h 6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971" h="677">
                <a:moveTo>
                  <a:pt x="121" y="0"/>
                </a:moveTo>
                <a:lnTo>
                  <a:pt x="584" y="0"/>
                </a:lnTo>
                <a:lnTo>
                  <a:pt x="584" y="0"/>
                </a:lnTo>
                <a:lnTo>
                  <a:pt x="608" y="2"/>
                </a:lnTo>
                <a:lnTo>
                  <a:pt x="631" y="11"/>
                </a:lnTo>
                <a:lnTo>
                  <a:pt x="651" y="21"/>
                </a:lnTo>
                <a:lnTo>
                  <a:pt x="670" y="37"/>
                </a:lnTo>
                <a:lnTo>
                  <a:pt x="685" y="54"/>
                </a:lnTo>
                <a:lnTo>
                  <a:pt x="696" y="76"/>
                </a:lnTo>
                <a:lnTo>
                  <a:pt x="703" y="97"/>
                </a:lnTo>
                <a:lnTo>
                  <a:pt x="705" y="121"/>
                </a:lnTo>
                <a:lnTo>
                  <a:pt x="705" y="346"/>
                </a:lnTo>
                <a:lnTo>
                  <a:pt x="705" y="346"/>
                </a:lnTo>
                <a:lnTo>
                  <a:pt x="703" y="370"/>
                </a:lnTo>
                <a:lnTo>
                  <a:pt x="696" y="394"/>
                </a:lnTo>
                <a:lnTo>
                  <a:pt x="685" y="413"/>
                </a:lnTo>
                <a:lnTo>
                  <a:pt x="670" y="433"/>
                </a:lnTo>
                <a:lnTo>
                  <a:pt x="651" y="446"/>
                </a:lnTo>
                <a:lnTo>
                  <a:pt x="631" y="458"/>
                </a:lnTo>
                <a:lnTo>
                  <a:pt x="608" y="465"/>
                </a:lnTo>
                <a:lnTo>
                  <a:pt x="584" y="467"/>
                </a:lnTo>
                <a:lnTo>
                  <a:pt x="238" y="467"/>
                </a:lnTo>
                <a:lnTo>
                  <a:pt x="138" y="567"/>
                </a:lnTo>
                <a:lnTo>
                  <a:pt x="138" y="467"/>
                </a:lnTo>
                <a:lnTo>
                  <a:pt x="121" y="467"/>
                </a:lnTo>
                <a:lnTo>
                  <a:pt x="121" y="467"/>
                </a:lnTo>
                <a:lnTo>
                  <a:pt x="97" y="465"/>
                </a:lnTo>
                <a:lnTo>
                  <a:pt x="73" y="458"/>
                </a:lnTo>
                <a:lnTo>
                  <a:pt x="54" y="446"/>
                </a:lnTo>
                <a:lnTo>
                  <a:pt x="36" y="433"/>
                </a:lnTo>
                <a:lnTo>
                  <a:pt x="21" y="413"/>
                </a:lnTo>
                <a:lnTo>
                  <a:pt x="8" y="394"/>
                </a:lnTo>
                <a:lnTo>
                  <a:pt x="2" y="370"/>
                </a:lnTo>
                <a:lnTo>
                  <a:pt x="0" y="346"/>
                </a:lnTo>
                <a:lnTo>
                  <a:pt x="0" y="121"/>
                </a:lnTo>
                <a:lnTo>
                  <a:pt x="0" y="121"/>
                </a:lnTo>
                <a:lnTo>
                  <a:pt x="2" y="97"/>
                </a:lnTo>
                <a:lnTo>
                  <a:pt x="8" y="76"/>
                </a:lnTo>
                <a:lnTo>
                  <a:pt x="21" y="54"/>
                </a:lnTo>
                <a:lnTo>
                  <a:pt x="36" y="37"/>
                </a:lnTo>
                <a:lnTo>
                  <a:pt x="54" y="21"/>
                </a:lnTo>
                <a:lnTo>
                  <a:pt x="73" y="11"/>
                </a:lnTo>
                <a:lnTo>
                  <a:pt x="97" y="2"/>
                </a:lnTo>
                <a:lnTo>
                  <a:pt x="121" y="0"/>
                </a:lnTo>
                <a:lnTo>
                  <a:pt x="121" y="0"/>
                </a:lnTo>
                <a:close/>
                <a:moveTo>
                  <a:pt x="848" y="110"/>
                </a:moveTo>
                <a:lnTo>
                  <a:pt x="757" y="110"/>
                </a:lnTo>
                <a:lnTo>
                  <a:pt x="757" y="110"/>
                </a:lnTo>
                <a:lnTo>
                  <a:pt x="759" y="127"/>
                </a:lnTo>
                <a:lnTo>
                  <a:pt x="759" y="145"/>
                </a:lnTo>
                <a:lnTo>
                  <a:pt x="759" y="368"/>
                </a:lnTo>
                <a:lnTo>
                  <a:pt x="759" y="368"/>
                </a:lnTo>
                <a:lnTo>
                  <a:pt x="759" y="385"/>
                </a:lnTo>
                <a:lnTo>
                  <a:pt x="757" y="402"/>
                </a:lnTo>
                <a:lnTo>
                  <a:pt x="752" y="417"/>
                </a:lnTo>
                <a:lnTo>
                  <a:pt x="746" y="433"/>
                </a:lnTo>
                <a:lnTo>
                  <a:pt x="740" y="446"/>
                </a:lnTo>
                <a:lnTo>
                  <a:pt x="731" y="461"/>
                </a:lnTo>
                <a:lnTo>
                  <a:pt x="722" y="474"/>
                </a:lnTo>
                <a:lnTo>
                  <a:pt x="711" y="484"/>
                </a:lnTo>
                <a:lnTo>
                  <a:pt x="701" y="495"/>
                </a:lnTo>
                <a:lnTo>
                  <a:pt x="688" y="504"/>
                </a:lnTo>
                <a:lnTo>
                  <a:pt x="672" y="513"/>
                </a:lnTo>
                <a:lnTo>
                  <a:pt x="659" y="519"/>
                </a:lnTo>
                <a:lnTo>
                  <a:pt x="644" y="526"/>
                </a:lnTo>
                <a:lnTo>
                  <a:pt x="629" y="530"/>
                </a:lnTo>
                <a:lnTo>
                  <a:pt x="612" y="532"/>
                </a:lnTo>
                <a:lnTo>
                  <a:pt x="595" y="532"/>
                </a:lnTo>
                <a:lnTo>
                  <a:pt x="292" y="532"/>
                </a:lnTo>
                <a:lnTo>
                  <a:pt x="292" y="532"/>
                </a:lnTo>
                <a:lnTo>
                  <a:pt x="300" y="543"/>
                </a:lnTo>
                <a:lnTo>
                  <a:pt x="311" y="552"/>
                </a:lnTo>
                <a:lnTo>
                  <a:pt x="322" y="558"/>
                </a:lnTo>
                <a:lnTo>
                  <a:pt x="333" y="564"/>
                </a:lnTo>
                <a:lnTo>
                  <a:pt x="346" y="571"/>
                </a:lnTo>
                <a:lnTo>
                  <a:pt x="359" y="575"/>
                </a:lnTo>
                <a:lnTo>
                  <a:pt x="372" y="577"/>
                </a:lnTo>
                <a:lnTo>
                  <a:pt x="385" y="577"/>
                </a:lnTo>
                <a:lnTo>
                  <a:pt x="733" y="577"/>
                </a:lnTo>
                <a:lnTo>
                  <a:pt x="833" y="677"/>
                </a:lnTo>
                <a:lnTo>
                  <a:pt x="833" y="577"/>
                </a:lnTo>
                <a:lnTo>
                  <a:pt x="848" y="577"/>
                </a:lnTo>
                <a:lnTo>
                  <a:pt x="848" y="577"/>
                </a:lnTo>
                <a:lnTo>
                  <a:pt x="874" y="575"/>
                </a:lnTo>
                <a:lnTo>
                  <a:pt x="895" y="569"/>
                </a:lnTo>
                <a:lnTo>
                  <a:pt x="917" y="556"/>
                </a:lnTo>
                <a:lnTo>
                  <a:pt x="934" y="543"/>
                </a:lnTo>
                <a:lnTo>
                  <a:pt x="949" y="523"/>
                </a:lnTo>
                <a:lnTo>
                  <a:pt x="960" y="504"/>
                </a:lnTo>
                <a:lnTo>
                  <a:pt x="967" y="480"/>
                </a:lnTo>
                <a:lnTo>
                  <a:pt x="971" y="456"/>
                </a:lnTo>
                <a:lnTo>
                  <a:pt x="971" y="231"/>
                </a:lnTo>
                <a:lnTo>
                  <a:pt x="971" y="231"/>
                </a:lnTo>
                <a:lnTo>
                  <a:pt x="967" y="208"/>
                </a:lnTo>
                <a:lnTo>
                  <a:pt x="960" y="186"/>
                </a:lnTo>
                <a:lnTo>
                  <a:pt x="949" y="164"/>
                </a:lnTo>
                <a:lnTo>
                  <a:pt x="934" y="147"/>
                </a:lnTo>
                <a:lnTo>
                  <a:pt x="917" y="132"/>
                </a:lnTo>
                <a:lnTo>
                  <a:pt x="895" y="121"/>
                </a:lnTo>
                <a:lnTo>
                  <a:pt x="874" y="112"/>
                </a:lnTo>
                <a:lnTo>
                  <a:pt x="848" y="110"/>
                </a:lnTo>
                <a:lnTo>
                  <a:pt x="848" y="110"/>
                </a:lnTo>
                <a:close/>
              </a:path>
            </a:pathLst>
          </a:custGeom>
          <a:solidFill>
            <a:srgbClr val="0A4776"/>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84" name="Freeform 7"/>
          <p:cNvSpPr>
            <a:spLocks noEditPoints="1"/>
          </p:cNvSpPr>
          <p:nvPr/>
        </p:nvSpPr>
        <p:spPr bwMode="auto">
          <a:xfrm>
            <a:off x="1207000" y="2928390"/>
            <a:ext cx="244235" cy="240758"/>
          </a:xfrm>
          <a:custGeom>
            <a:avLst/>
            <a:gdLst>
              <a:gd name="T0" fmla="*/ 887 w 913"/>
              <a:gd name="T1" fmla="*/ 712 h 900"/>
              <a:gd name="T2" fmla="*/ 911 w 913"/>
              <a:gd name="T3" fmla="*/ 772 h 900"/>
              <a:gd name="T4" fmla="*/ 809 w 913"/>
              <a:gd name="T5" fmla="*/ 848 h 900"/>
              <a:gd name="T6" fmla="*/ 591 w 913"/>
              <a:gd name="T7" fmla="*/ 893 h 900"/>
              <a:gd name="T8" fmla="*/ 363 w 913"/>
              <a:gd name="T9" fmla="*/ 896 h 900"/>
              <a:gd name="T10" fmla="*/ 132 w 913"/>
              <a:gd name="T11" fmla="*/ 859 h 900"/>
              <a:gd name="T12" fmla="*/ 9 w 913"/>
              <a:gd name="T13" fmla="*/ 787 h 900"/>
              <a:gd name="T14" fmla="*/ 13 w 913"/>
              <a:gd name="T15" fmla="*/ 723 h 900"/>
              <a:gd name="T16" fmla="*/ 95 w 913"/>
              <a:gd name="T17" fmla="*/ 673 h 900"/>
              <a:gd name="T18" fmla="*/ 76 w 913"/>
              <a:gd name="T19" fmla="*/ 714 h 900"/>
              <a:gd name="T20" fmla="*/ 160 w 913"/>
              <a:gd name="T21" fmla="*/ 766 h 900"/>
              <a:gd name="T22" fmla="*/ 456 w 913"/>
              <a:gd name="T23" fmla="*/ 800 h 900"/>
              <a:gd name="T24" fmla="*/ 772 w 913"/>
              <a:gd name="T25" fmla="*/ 757 h 900"/>
              <a:gd name="T26" fmla="*/ 837 w 913"/>
              <a:gd name="T27" fmla="*/ 705 h 900"/>
              <a:gd name="T28" fmla="*/ 816 w 913"/>
              <a:gd name="T29" fmla="*/ 673 h 900"/>
              <a:gd name="T30" fmla="*/ 290 w 913"/>
              <a:gd name="T31" fmla="*/ 56 h 900"/>
              <a:gd name="T32" fmla="*/ 314 w 913"/>
              <a:gd name="T33" fmla="*/ 132 h 900"/>
              <a:gd name="T34" fmla="*/ 249 w 913"/>
              <a:gd name="T35" fmla="*/ 197 h 900"/>
              <a:gd name="T36" fmla="*/ 173 w 913"/>
              <a:gd name="T37" fmla="*/ 173 h 900"/>
              <a:gd name="T38" fmla="*/ 149 w 913"/>
              <a:gd name="T39" fmla="*/ 97 h 900"/>
              <a:gd name="T40" fmla="*/ 214 w 913"/>
              <a:gd name="T41" fmla="*/ 32 h 900"/>
              <a:gd name="T42" fmla="*/ 647 w 913"/>
              <a:gd name="T43" fmla="*/ 39 h 900"/>
              <a:gd name="T44" fmla="*/ 595 w 913"/>
              <a:gd name="T45" fmla="*/ 115 h 900"/>
              <a:gd name="T46" fmla="*/ 632 w 913"/>
              <a:gd name="T47" fmla="*/ 184 h 900"/>
              <a:gd name="T48" fmla="*/ 712 w 913"/>
              <a:gd name="T49" fmla="*/ 190 h 900"/>
              <a:gd name="T50" fmla="*/ 762 w 913"/>
              <a:gd name="T51" fmla="*/ 115 h 900"/>
              <a:gd name="T52" fmla="*/ 725 w 913"/>
              <a:gd name="T53" fmla="*/ 45 h 900"/>
              <a:gd name="T54" fmla="*/ 597 w 913"/>
              <a:gd name="T55" fmla="*/ 729 h 900"/>
              <a:gd name="T56" fmla="*/ 766 w 913"/>
              <a:gd name="T57" fmla="*/ 487 h 900"/>
              <a:gd name="T58" fmla="*/ 805 w 913"/>
              <a:gd name="T59" fmla="*/ 437 h 900"/>
              <a:gd name="T60" fmla="*/ 803 w 913"/>
              <a:gd name="T61" fmla="*/ 262 h 900"/>
              <a:gd name="T62" fmla="*/ 729 w 913"/>
              <a:gd name="T63" fmla="*/ 212 h 900"/>
              <a:gd name="T64" fmla="*/ 630 w 913"/>
              <a:gd name="T65" fmla="*/ 247 h 900"/>
              <a:gd name="T66" fmla="*/ 632 w 913"/>
              <a:gd name="T67" fmla="*/ 443 h 900"/>
              <a:gd name="T68" fmla="*/ 456 w 913"/>
              <a:gd name="T69" fmla="*/ 0 h 900"/>
              <a:gd name="T70" fmla="*/ 541 w 913"/>
              <a:gd name="T71" fmla="*/ 56 h 900"/>
              <a:gd name="T72" fmla="*/ 532 w 913"/>
              <a:gd name="T73" fmla="*/ 143 h 900"/>
              <a:gd name="T74" fmla="*/ 456 w 913"/>
              <a:gd name="T75" fmla="*/ 182 h 900"/>
              <a:gd name="T76" fmla="*/ 374 w 913"/>
              <a:gd name="T77" fmla="*/ 128 h 900"/>
              <a:gd name="T78" fmla="*/ 383 w 913"/>
              <a:gd name="T79" fmla="*/ 41 h 900"/>
              <a:gd name="T80" fmla="*/ 456 w 913"/>
              <a:gd name="T81" fmla="*/ 0 h 900"/>
              <a:gd name="T82" fmla="*/ 580 w 913"/>
              <a:gd name="T83" fmla="*/ 465 h 900"/>
              <a:gd name="T84" fmla="*/ 593 w 913"/>
              <a:gd name="T85" fmla="*/ 283 h 900"/>
              <a:gd name="T86" fmla="*/ 541 w 913"/>
              <a:gd name="T87" fmla="*/ 206 h 900"/>
              <a:gd name="T88" fmla="*/ 368 w 913"/>
              <a:gd name="T89" fmla="*/ 206 h 900"/>
              <a:gd name="T90" fmla="*/ 316 w 913"/>
              <a:gd name="T91" fmla="*/ 283 h 900"/>
              <a:gd name="T92" fmla="*/ 329 w 913"/>
              <a:gd name="T93" fmla="*/ 465 h 900"/>
              <a:gd name="T94" fmla="*/ 433 w 913"/>
              <a:gd name="T95" fmla="*/ 759 h 900"/>
              <a:gd name="T96" fmla="*/ 314 w 913"/>
              <a:gd name="T97" fmla="*/ 508 h 900"/>
              <a:gd name="T98" fmla="*/ 275 w 913"/>
              <a:gd name="T99" fmla="*/ 420 h 900"/>
              <a:gd name="T100" fmla="*/ 296 w 913"/>
              <a:gd name="T101" fmla="*/ 214 h 900"/>
              <a:gd name="T102" fmla="*/ 149 w 913"/>
              <a:gd name="T103" fmla="*/ 218 h 900"/>
              <a:gd name="T104" fmla="*/ 102 w 913"/>
              <a:gd name="T105" fmla="*/ 292 h 900"/>
              <a:gd name="T106" fmla="*/ 115 w 913"/>
              <a:gd name="T107" fmla="*/ 456 h 900"/>
              <a:gd name="T108" fmla="*/ 208 w 913"/>
              <a:gd name="T109" fmla="*/ 729 h 9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13" h="900">
                <a:moveTo>
                  <a:pt x="816" y="673"/>
                </a:moveTo>
                <a:lnTo>
                  <a:pt x="816" y="673"/>
                </a:lnTo>
                <a:lnTo>
                  <a:pt x="837" y="681"/>
                </a:lnTo>
                <a:lnTo>
                  <a:pt x="857" y="690"/>
                </a:lnTo>
                <a:lnTo>
                  <a:pt x="874" y="701"/>
                </a:lnTo>
                <a:lnTo>
                  <a:pt x="887" y="712"/>
                </a:lnTo>
                <a:lnTo>
                  <a:pt x="898" y="723"/>
                </a:lnTo>
                <a:lnTo>
                  <a:pt x="906" y="736"/>
                </a:lnTo>
                <a:lnTo>
                  <a:pt x="911" y="746"/>
                </a:lnTo>
                <a:lnTo>
                  <a:pt x="913" y="759"/>
                </a:lnTo>
                <a:lnTo>
                  <a:pt x="913" y="759"/>
                </a:lnTo>
                <a:lnTo>
                  <a:pt x="911" y="772"/>
                </a:lnTo>
                <a:lnTo>
                  <a:pt x="904" y="787"/>
                </a:lnTo>
                <a:lnTo>
                  <a:pt x="891" y="800"/>
                </a:lnTo>
                <a:lnTo>
                  <a:pt x="876" y="813"/>
                </a:lnTo>
                <a:lnTo>
                  <a:pt x="857" y="826"/>
                </a:lnTo>
                <a:lnTo>
                  <a:pt x="835" y="837"/>
                </a:lnTo>
                <a:lnTo>
                  <a:pt x="809" y="848"/>
                </a:lnTo>
                <a:lnTo>
                  <a:pt x="779" y="859"/>
                </a:lnTo>
                <a:lnTo>
                  <a:pt x="746" y="867"/>
                </a:lnTo>
                <a:lnTo>
                  <a:pt x="712" y="876"/>
                </a:lnTo>
                <a:lnTo>
                  <a:pt x="673" y="883"/>
                </a:lnTo>
                <a:lnTo>
                  <a:pt x="634" y="889"/>
                </a:lnTo>
                <a:lnTo>
                  <a:pt x="591" y="893"/>
                </a:lnTo>
                <a:lnTo>
                  <a:pt x="547" y="896"/>
                </a:lnTo>
                <a:lnTo>
                  <a:pt x="502" y="898"/>
                </a:lnTo>
                <a:lnTo>
                  <a:pt x="456" y="900"/>
                </a:lnTo>
                <a:lnTo>
                  <a:pt x="456" y="900"/>
                </a:lnTo>
                <a:lnTo>
                  <a:pt x="409" y="898"/>
                </a:lnTo>
                <a:lnTo>
                  <a:pt x="363" y="896"/>
                </a:lnTo>
                <a:lnTo>
                  <a:pt x="320" y="893"/>
                </a:lnTo>
                <a:lnTo>
                  <a:pt x="277" y="889"/>
                </a:lnTo>
                <a:lnTo>
                  <a:pt x="238" y="883"/>
                </a:lnTo>
                <a:lnTo>
                  <a:pt x="201" y="876"/>
                </a:lnTo>
                <a:lnTo>
                  <a:pt x="164" y="867"/>
                </a:lnTo>
                <a:lnTo>
                  <a:pt x="132" y="859"/>
                </a:lnTo>
                <a:lnTo>
                  <a:pt x="104" y="848"/>
                </a:lnTo>
                <a:lnTo>
                  <a:pt x="78" y="837"/>
                </a:lnTo>
                <a:lnTo>
                  <a:pt x="54" y="826"/>
                </a:lnTo>
                <a:lnTo>
                  <a:pt x="35" y="813"/>
                </a:lnTo>
                <a:lnTo>
                  <a:pt x="19" y="800"/>
                </a:lnTo>
                <a:lnTo>
                  <a:pt x="9" y="787"/>
                </a:lnTo>
                <a:lnTo>
                  <a:pt x="2" y="772"/>
                </a:lnTo>
                <a:lnTo>
                  <a:pt x="0" y="759"/>
                </a:lnTo>
                <a:lnTo>
                  <a:pt x="0" y="759"/>
                </a:lnTo>
                <a:lnTo>
                  <a:pt x="0" y="746"/>
                </a:lnTo>
                <a:lnTo>
                  <a:pt x="6" y="736"/>
                </a:lnTo>
                <a:lnTo>
                  <a:pt x="13" y="723"/>
                </a:lnTo>
                <a:lnTo>
                  <a:pt x="24" y="712"/>
                </a:lnTo>
                <a:lnTo>
                  <a:pt x="39" y="701"/>
                </a:lnTo>
                <a:lnTo>
                  <a:pt x="54" y="690"/>
                </a:lnTo>
                <a:lnTo>
                  <a:pt x="74" y="681"/>
                </a:lnTo>
                <a:lnTo>
                  <a:pt x="95" y="673"/>
                </a:lnTo>
                <a:lnTo>
                  <a:pt x="95" y="673"/>
                </a:lnTo>
                <a:lnTo>
                  <a:pt x="87" y="679"/>
                </a:lnTo>
                <a:lnTo>
                  <a:pt x="80" y="688"/>
                </a:lnTo>
                <a:lnTo>
                  <a:pt x="76" y="697"/>
                </a:lnTo>
                <a:lnTo>
                  <a:pt x="74" y="705"/>
                </a:lnTo>
                <a:lnTo>
                  <a:pt x="74" y="705"/>
                </a:lnTo>
                <a:lnTo>
                  <a:pt x="76" y="714"/>
                </a:lnTo>
                <a:lnTo>
                  <a:pt x="80" y="723"/>
                </a:lnTo>
                <a:lnTo>
                  <a:pt x="91" y="733"/>
                </a:lnTo>
                <a:lnTo>
                  <a:pt x="104" y="742"/>
                </a:lnTo>
                <a:lnTo>
                  <a:pt x="119" y="751"/>
                </a:lnTo>
                <a:lnTo>
                  <a:pt x="138" y="757"/>
                </a:lnTo>
                <a:lnTo>
                  <a:pt x="160" y="766"/>
                </a:lnTo>
                <a:lnTo>
                  <a:pt x="186" y="772"/>
                </a:lnTo>
                <a:lnTo>
                  <a:pt x="242" y="783"/>
                </a:lnTo>
                <a:lnTo>
                  <a:pt x="307" y="792"/>
                </a:lnTo>
                <a:lnTo>
                  <a:pt x="379" y="798"/>
                </a:lnTo>
                <a:lnTo>
                  <a:pt x="456" y="800"/>
                </a:lnTo>
                <a:lnTo>
                  <a:pt x="456" y="800"/>
                </a:lnTo>
                <a:lnTo>
                  <a:pt x="532" y="798"/>
                </a:lnTo>
                <a:lnTo>
                  <a:pt x="604" y="792"/>
                </a:lnTo>
                <a:lnTo>
                  <a:pt x="668" y="783"/>
                </a:lnTo>
                <a:lnTo>
                  <a:pt x="727" y="772"/>
                </a:lnTo>
                <a:lnTo>
                  <a:pt x="751" y="766"/>
                </a:lnTo>
                <a:lnTo>
                  <a:pt x="772" y="757"/>
                </a:lnTo>
                <a:lnTo>
                  <a:pt x="792" y="751"/>
                </a:lnTo>
                <a:lnTo>
                  <a:pt x="809" y="742"/>
                </a:lnTo>
                <a:lnTo>
                  <a:pt x="820" y="733"/>
                </a:lnTo>
                <a:lnTo>
                  <a:pt x="831" y="723"/>
                </a:lnTo>
                <a:lnTo>
                  <a:pt x="835" y="714"/>
                </a:lnTo>
                <a:lnTo>
                  <a:pt x="837" y="705"/>
                </a:lnTo>
                <a:lnTo>
                  <a:pt x="837" y="705"/>
                </a:lnTo>
                <a:lnTo>
                  <a:pt x="837" y="697"/>
                </a:lnTo>
                <a:lnTo>
                  <a:pt x="833" y="688"/>
                </a:lnTo>
                <a:lnTo>
                  <a:pt x="824" y="679"/>
                </a:lnTo>
                <a:lnTo>
                  <a:pt x="816" y="673"/>
                </a:lnTo>
                <a:lnTo>
                  <a:pt x="816" y="673"/>
                </a:lnTo>
                <a:close/>
                <a:moveTo>
                  <a:pt x="231" y="32"/>
                </a:moveTo>
                <a:lnTo>
                  <a:pt x="231" y="32"/>
                </a:lnTo>
                <a:lnTo>
                  <a:pt x="249" y="32"/>
                </a:lnTo>
                <a:lnTo>
                  <a:pt x="264" y="39"/>
                </a:lnTo>
                <a:lnTo>
                  <a:pt x="277" y="45"/>
                </a:lnTo>
                <a:lnTo>
                  <a:pt x="290" y="56"/>
                </a:lnTo>
                <a:lnTo>
                  <a:pt x="301" y="69"/>
                </a:lnTo>
                <a:lnTo>
                  <a:pt x="307" y="82"/>
                </a:lnTo>
                <a:lnTo>
                  <a:pt x="314" y="97"/>
                </a:lnTo>
                <a:lnTo>
                  <a:pt x="314" y="115"/>
                </a:lnTo>
                <a:lnTo>
                  <a:pt x="314" y="115"/>
                </a:lnTo>
                <a:lnTo>
                  <a:pt x="314" y="132"/>
                </a:lnTo>
                <a:lnTo>
                  <a:pt x="307" y="147"/>
                </a:lnTo>
                <a:lnTo>
                  <a:pt x="301" y="162"/>
                </a:lnTo>
                <a:lnTo>
                  <a:pt x="290" y="173"/>
                </a:lnTo>
                <a:lnTo>
                  <a:pt x="277" y="184"/>
                </a:lnTo>
                <a:lnTo>
                  <a:pt x="264" y="190"/>
                </a:lnTo>
                <a:lnTo>
                  <a:pt x="249" y="197"/>
                </a:lnTo>
                <a:lnTo>
                  <a:pt x="231" y="197"/>
                </a:lnTo>
                <a:lnTo>
                  <a:pt x="231" y="197"/>
                </a:lnTo>
                <a:lnTo>
                  <a:pt x="214" y="197"/>
                </a:lnTo>
                <a:lnTo>
                  <a:pt x="199" y="190"/>
                </a:lnTo>
                <a:lnTo>
                  <a:pt x="186" y="184"/>
                </a:lnTo>
                <a:lnTo>
                  <a:pt x="173" y="173"/>
                </a:lnTo>
                <a:lnTo>
                  <a:pt x="162" y="162"/>
                </a:lnTo>
                <a:lnTo>
                  <a:pt x="156" y="147"/>
                </a:lnTo>
                <a:lnTo>
                  <a:pt x="149" y="132"/>
                </a:lnTo>
                <a:lnTo>
                  <a:pt x="149" y="115"/>
                </a:lnTo>
                <a:lnTo>
                  <a:pt x="149" y="115"/>
                </a:lnTo>
                <a:lnTo>
                  <a:pt x="149" y="97"/>
                </a:lnTo>
                <a:lnTo>
                  <a:pt x="156" y="82"/>
                </a:lnTo>
                <a:lnTo>
                  <a:pt x="162" y="69"/>
                </a:lnTo>
                <a:lnTo>
                  <a:pt x="173" y="56"/>
                </a:lnTo>
                <a:lnTo>
                  <a:pt x="186" y="45"/>
                </a:lnTo>
                <a:lnTo>
                  <a:pt x="199" y="39"/>
                </a:lnTo>
                <a:lnTo>
                  <a:pt x="214" y="32"/>
                </a:lnTo>
                <a:lnTo>
                  <a:pt x="231" y="32"/>
                </a:lnTo>
                <a:lnTo>
                  <a:pt x="231" y="32"/>
                </a:lnTo>
                <a:close/>
                <a:moveTo>
                  <a:pt x="679" y="32"/>
                </a:moveTo>
                <a:lnTo>
                  <a:pt x="679" y="32"/>
                </a:lnTo>
                <a:lnTo>
                  <a:pt x="662" y="32"/>
                </a:lnTo>
                <a:lnTo>
                  <a:pt x="647" y="39"/>
                </a:lnTo>
                <a:lnTo>
                  <a:pt x="632" y="45"/>
                </a:lnTo>
                <a:lnTo>
                  <a:pt x="621" y="56"/>
                </a:lnTo>
                <a:lnTo>
                  <a:pt x="610" y="69"/>
                </a:lnTo>
                <a:lnTo>
                  <a:pt x="601" y="82"/>
                </a:lnTo>
                <a:lnTo>
                  <a:pt x="597" y="97"/>
                </a:lnTo>
                <a:lnTo>
                  <a:pt x="595" y="115"/>
                </a:lnTo>
                <a:lnTo>
                  <a:pt x="595" y="115"/>
                </a:lnTo>
                <a:lnTo>
                  <a:pt x="597" y="132"/>
                </a:lnTo>
                <a:lnTo>
                  <a:pt x="601" y="147"/>
                </a:lnTo>
                <a:lnTo>
                  <a:pt x="610" y="162"/>
                </a:lnTo>
                <a:lnTo>
                  <a:pt x="621" y="173"/>
                </a:lnTo>
                <a:lnTo>
                  <a:pt x="632" y="184"/>
                </a:lnTo>
                <a:lnTo>
                  <a:pt x="647" y="190"/>
                </a:lnTo>
                <a:lnTo>
                  <a:pt x="662" y="197"/>
                </a:lnTo>
                <a:lnTo>
                  <a:pt x="679" y="197"/>
                </a:lnTo>
                <a:lnTo>
                  <a:pt x="679" y="197"/>
                </a:lnTo>
                <a:lnTo>
                  <a:pt x="694" y="197"/>
                </a:lnTo>
                <a:lnTo>
                  <a:pt x="712" y="190"/>
                </a:lnTo>
                <a:lnTo>
                  <a:pt x="725" y="184"/>
                </a:lnTo>
                <a:lnTo>
                  <a:pt x="738" y="173"/>
                </a:lnTo>
                <a:lnTo>
                  <a:pt x="749" y="162"/>
                </a:lnTo>
                <a:lnTo>
                  <a:pt x="755" y="147"/>
                </a:lnTo>
                <a:lnTo>
                  <a:pt x="759" y="132"/>
                </a:lnTo>
                <a:lnTo>
                  <a:pt x="762" y="115"/>
                </a:lnTo>
                <a:lnTo>
                  <a:pt x="762" y="115"/>
                </a:lnTo>
                <a:lnTo>
                  <a:pt x="759" y="97"/>
                </a:lnTo>
                <a:lnTo>
                  <a:pt x="755" y="82"/>
                </a:lnTo>
                <a:lnTo>
                  <a:pt x="749" y="69"/>
                </a:lnTo>
                <a:lnTo>
                  <a:pt x="738" y="56"/>
                </a:lnTo>
                <a:lnTo>
                  <a:pt x="725" y="45"/>
                </a:lnTo>
                <a:lnTo>
                  <a:pt x="712" y="39"/>
                </a:lnTo>
                <a:lnTo>
                  <a:pt x="694" y="32"/>
                </a:lnTo>
                <a:lnTo>
                  <a:pt x="679" y="32"/>
                </a:lnTo>
                <a:lnTo>
                  <a:pt x="679" y="32"/>
                </a:lnTo>
                <a:close/>
                <a:moveTo>
                  <a:pt x="597" y="508"/>
                </a:moveTo>
                <a:lnTo>
                  <a:pt x="597" y="729"/>
                </a:lnTo>
                <a:lnTo>
                  <a:pt x="656" y="729"/>
                </a:lnTo>
                <a:lnTo>
                  <a:pt x="679" y="575"/>
                </a:lnTo>
                <a:lnTo>
                  <a:pt x="701" y="729"/>
                </a:lnTo>
                <a:lnTo>
                  <a:pt x="766" y="729"/>
                </a:lnTo>
                <a:lnTo>
                  <a:pt x="766" y="487"/>
                </a:lnTo>
                <a:lnTo>
                  <a:pt x="766" y="487"/>
                </a:lnTo>
                <a:lnTo>
                  <a:pt x="774" y="480"/>
                </a:lnTo>
                <a:lnTo>
                  <a:pt x="783" y="474"/>
                </a:lnTo>
                <a:lnTo>
                  <a:pt x="790" y="465"/>
                </a:lnTo>
                <a:lnTo>
                  <a:pt x="796" y="456"/>
                </a:lnTo>
                <a:lnTo>
                  <a:pt x="803" y="448"/>
                </a:lnTo>
                <a:lnTo>
                  <a:pt x="805" y="437"/>
                </a:lnTo>
                <a:lnTo>
                  <a:pt x="807" y="426"/>
                </a:lnTo>
                <a:lnTo>
                  <a:pt x="809" y="415"/>
                </a:lnTo>
                <a:lnTo>
                  <a:pt x="809" y="292"/>
                </a:lnTo>
                <a:lnTo>
                  <a:pt x="809" y="292"/>
                </a:lnTo>
                <a:lnTo>
                  <a:pt x="807" y="277"/>
                </a:lnTo>
                <a:lnTo>
                  <a:pt x="803" y="262"/>
                </a:lnTo>
                <a:lnTo>
                  <a:pt x="794" y="249"/>
                </a:lnTo>
                <a:lnTo>
                  <a:pt x="785" y="236"/>
                </a:lnTo>
                <a:lnTo>
                  <a:pt x="774" y="227"/>
                </a:lnTo>
                <a:lnTo>
                  <a:pt x="759" y="218"/>
                </a:lnTo>
                <a:lnTo>
                  <a:pt x="746" y="214"/>
                </a:lnTo>
                <a:lnTo>
                  <a:pt x="729" y="212"/>
                </a:lnTo>
                <a:lnTo>
                  <a:pt x="632" y="212"/>
                </a:lnTo>
                <a:lnTo>
                  <a:pt x="632" y="212"/>
                </a:lnTo>
                <a:lnTo>
                  <a:pt x="614" y="214"/>
                </a:lnTo>
                <a:lnTo>
                  <a:pt x="614" y="214"/>
                </a:lnTo>
                <a:lnTo>
                  <a:pt x="623" y="231"/>
                </a:lnTo>
                <a:lnTo>
                  <a:pt x="630" y="247"/>
                </a:lnTo>
                <a:lnTo>
                  <a:pt x="634" y="266"/>
                </a:lnTo>
                <a:lnTo>
                  <a:pt x="634" y="283"/>
                </a:lnTo>
                <a:lnTo>
                  <a:pt x="634" y="420"/>
                </a:lnTo>
                <a:lnTo>
                  <a:pt x="634" y="420"/>
                </a:lnTo>
                <a:lnTo>
                  <a:pt x="634" y="433"/>
                </a:lnTo>
                <a:lnTo>
                  <a:pt x="632" y="443"/>
                </a:lnTo>
                <a:lnTo>
                  <a:pt x="625" y="467"/>
                </a:lnTo>
                <a:lnTo>
                  <a:pt x="612" y="491"/>
                </a:lnTo>
                <a:lnTo>
                  <a:pt x="597" y="508"/>
                </a:lnTo>
                <a:lnTo>
                  <a:pt x="597" y="508"/>
                </a:lnTo>
                <a:close/>
                <a:moveTo>
                  <a:pt x="456" y="0"/>
                </a:moveTo>
                <a:lnTo>
                  <a:pt x="456" y="0"/>
                </a:lnTo>
                <a:lnTo>
                  <a:pt x="476" y="2"/>
                </a:lnTo>
                <a:lnTo>
                  <a:pt x="493" y="9"/>
                </a:lnTo>
                <a:lnTo>
                  <a:pt x="508" y="17"/>
                </a:lnTo>
                <a:lnTo>
                  <a:pt x="521" y="28"/>
                </a:lnTo>
                <a:lnTo>
                  <a:pt x="532" y="41"/>
                </a:lnTo>
                <a:lnTo>
                  <a:pt x="541" y="56"/>
                </a:lnTo>
                <a:lnTo>
                  <a:pt x="545" y="74"/>
                </a:lnTo>
                <a:lnTo>
                  <a:pt x="547" y="91"/>
                </a:lnTo>
                <a:lnTo>
                  <a:pt x="547" y="91"/>
                </a:lnTo>
                <a:lnTo>
                  <a:pt x="545" y="110"/>
                </a:lnTo>
                <a:lnTo>
                  <a:pt x="541" y="128"/>
                </a:lnTo>
                <a:lnTo>
                  <a:pt x="532" y="143"/>
                </a:lnTo>
                <a:lnTo>
                  <a:pt x="521" y="156"/>
                </a:lnTo>
                <a:lnTo>
                  <a:pt x="508" y="167"/>
                </a:lnTo>
                <a:lnTo>
                  <a:pt x="493" y="175"/>
                </a:lnTo>
                <a:lnTo>
                  <a:pt x="476" y="180"/>
                </a:lnTo>
                <a:lnTo>
                  <a:pt x="456" y="182"/>
                </a:lnTo>
                <a:lnTo>
                  <a:pt x="456" y="182"/>
                </a:lnTo>
                <a:lnTo>
                  <a:pt x="439" y="180"/>
                </a:lnTo>
                <a:lnTo>
                  <a:pt x="422" y="175"/>
                </a:lnTo>
                <a:lnTo>
                  <a:pt x="407" y="167"/>
                </a:lnTo>
                <a:lnTo>
                  <a:pt x="394" y="156"/>
                </a:lnTo>
                <a:lnTo>
                  <a:pt x="383" y="143"/>
                </a:lnTo>
                <a:lnTo>
                  <a:pt x="374" y="128"/>
                </a:lnTo>
                <a:lnTo>
                  <a:pt x="368" y="110"/>
                </a:lnTo>
                <a:lnTo>
                  <a:pt x="368" y="91"/>
                </a:lnTo>
                <a:lnTo>
                  <a:pt x="368" y="91"/>
                </a:lnTo>
                <a:lnTo>
                  <a:pt x="368" y="74"/>
                </a:lnTo>
                <a:lnTo>
                  <a:pt x="374" y="56"/>
                </a:lnTo>
                <a:lnTo>
                  <a:pt x="383" y="41"/>
                </a:lnTo>
                <a:lnTo>
                  <a:pt x="394" y="28"/>
                </a:lnTo>
                <a:lnTo>
                  <a:pt x="407" y="17"/>
                </a:lnTo>
                <a:lnTo>
                  <a:pt x="422" y="9"/>
                </a:lnTo>
                <a:lnTo>
                  <a:pt x="439" y="2"/>
                </a:lnTo>
                <a:lnTo>
                  <a:pt x="456" y="0"/>
                </a:lnTo>
                <a:lnTo>
                  <a:pt x="456" y="0"/>
                </a:lnTo>
                <a:close/>
                <a:moveTo>
                  <a:pt x="547" y="495"/>
                </a:moveTo>
                <a:lnTo>
                  <a:pt x="547" y="495"/>
                </a:lnTo>
                <a:lnTo>
                  <a:pt x="556" y="489"/>
                </a:lnTo>
                <a:lnTo>
                  <a:pt x="565" y="482"/>
                </a:lnTo>
                <a:lnTo>
                  <a:pt x="573" y="474"/>
                </a:lnTo>
                <a:lnTo>
                  <a:pt x="580" y="465"/>
                </a:lnTo>
                <a:lnTo>
                  <a:pt x="586" y="454"/>
                </a:lnTo>
                <a:lnTo>
                  <a:pt x="591" y="443"/>
                </a:lnTo>
                <a:lnTo>
                  <a:pt x="593" y="430"/>
                </a:lnTo>
                <a:lnTo>
                  <a:pt x="593" y="420"/>
                </a:lnTo>
                <a:lnTo>
                  <a:pt x="593" y="283"/>
                </a:lnTo>
                <a:lnTo>
                  <a:pt x="593" y="283"/>
                </a:lnTo>
                <a:lnTo>
                  <a:pt x="591" y="266"/>
                </a:lnTo>
                <a:lnTo>
                  <a:pt x="586" y="251"/>
                </a:lnTo>
                <a:lnTo>
                  <a:pt x="578" y="236"/>
                </a:lnTo>
                <a:lnTo>
                  <a:pt x="569" y="223"/>
                </a:lnTo>
                <a:lnTo>
                  <a:pt x="556" y="212"/>
                </a:lnTo>
                <a:lnTo>
                  <a:pt x="541" y="206"/>
                </a:lnTo>
                <a:lnTo>
                  <a:pt x="524" y="199"/>
                </a:lnTo>
                <a:lnTo>
                  <a:pt x="508" y="199"/>
                </a:lnTo>
                <a:lnTo>
                  <a:pt x="402" y="199"/>
                </a:lnTo>
                <a:lnTo>
                  <a:pt x="402" y="199"/>
                </a:lnTo>
                <a:lnTo>
                  <a:pt x="385" y="199"/>
                </a:lnTo>
                <a:lnTo>
                  <a:pt x="368" y="206"/>
                </a:lnTo>
                <a:lnTo>
                  <a:pt x="355" y="212"/>
                </a:lnTo>
                <a:lnTo>
                  <a:pt x="342" y="223"/>
                </a:lnTo>
                <a:lnTo>
                  <a:pt x="331" y="236"/>
                </a:lnTo>
                <a:lnTo>
                  <a:pt x="322" y="251"/>
                </a:lnTo>
                <a:lnTo>
                  <a:pt x="318" y="266"/>
                </a:lnTo>
                <a:lnTo>
                  <a:pt x="316" y="283"/>
                </a:lnTo>
                <a:lnTo>
                  <a:pt x="316" y="420"/>
                </a:lnTo>
                <a:lnTo>
                  <a:pt x="316" y="420"/>
                </a:lnTo>
                <a:lnTo>
                  <a:pt x="316" y="430"/>
                </a:lnTo>
                <a:lnTo>
                  <a:pt x="320" y="443"/>
                </a:lnTo>
                <a:lnTo>
                  <a:pt x="325" y="454"/>
                </a:lnTo>
                <a:lnTo>
                  <a:pt x="329" y="465"/>
                </a:lnTo>
                <a:lnTo>
                  <a:pt x="335" y="474"/>
                </a:lnTo>
                <a:lnTo>
                  <a:pt x="344" y="482"/>
                </a:lnTo>
                <a:lnTo>
                  <a:pt x="353" y="489"/>
                </a:lnTo>
                <a:lnTo>
                  <a:pt x="363" y="495"/>
                </a:lnTo>
                <a:lnTo>
                  <a:pt x="363" y="759"/>
                </a:lnTo>
                <a:lnTo>
                  <a:pt x="433" y="759"/>
                </a:lnTo>
                <a:lnTo>
                  <a:pt x="456" y="593"/>
                </a:lnTo>
                <a:lnTo>
                  <a:pt x="482" y="759"/>
                </a:lnTo>
                <a:lnTo>
                  <a:pt x="547" y="759"/>
                </a:lnTo>
                <a:lnTo>
                  <a:pt x="547" y="495"/>
                </a:lnTo>
                <a:lnTo>
                  <a:pt x="547" y="495"/>
                </a:lnTo>
                <a:close/>
                <a:moveTo>
                  <a:pt x="314" y="508"/>
                </a:moveTo>
                <a:lnTo>
                  <a:pt x="314" y="508"/>
                </a:lnTo>
                <a:lnTo>
                  <a:pt x="296" y="491"/>
                </a:lnTo>
                <a:lnTo>
                  <a:pt x="286" y="467"/>
                </a:lnTo>
                <a:lnTo>
                  <a:pt x="277" y="443"/>
                </a:lnTo>
                <a:lnTo>
                  <a:pt x="277" y="433"/>
                </a:lnTo>
                <a:lnTo>
                  <a:pt x="275" y="420"/>
                </a:lnTo>
                <a:lnTo>
                  <a:pt x="275" y="283"/>
                </a:lnTo>
                <a:lnTo>
                  <a:pt x="275" y="283"/>
                </a:lnTo>
                <a:lnTo>
                  <a:pt x="277" y="266"/>
                </a:lnTo>
                <a:lnTo>
                  <a:pt x="281" y="247"/>
                </a:lnTo>
                <a:lnTo>
                  <a:pt x="288" y="231"/>
                </a:lnTo>
                <a:lnTo>
                  <a:pt x="296" y="214"/>
                </a:lnTo>
                <a:lnTo>
                  <a:pt x="296" y="214"/>
                </a:lnTo>
                <a:lnTo>
                  <a:pt x="277" y="212"/>
                </a:lnTo>
                <a:lnTo>
                  <a:pt x="182" y="212"/>
                </a:lnTo>
                <a:lnTo>
                  <a:pt x="182" y="212"/>
                </a:lnTo>
                <a:lnTo>
                  <a:pt x="164" y="214"/>
                </a:lnTo>
                <a:lnTo>
                  <a:pt x="149" y="218"/>
                </a:lnTo>
                <a:lnTo>
                  <a:pt x="136" y="227"/>
                </a:lnTo>
                <a:lnTo>
                  <a:pt x="125" y="236"/>
                </a:lnTo>
                <a:lnTo>
                  <a:pt x="115" y="249"/>
                </a:lnTo>
                <a:lnTo>
                  <a:pt x="108" y="262"/>
                </a:lnTo>
                <a:lnTo>
                  <a:pt x="104" y="277"/>
                </a:lnTo>
                <a:lnTo>
                  <a:pt x="102" y="292"/>
                </a:lnTo>
                <a:lnTo>
                  <a:pt x="102" y="415"/>
                </a:lnTo>
                <a:lnTo>
                  <a:pt x="102" y="415"/>
                </a:lnTo>
                <a:lnTo>
                  <a:pt x="102" y="426"/>
                </a:lnTo>
                <a:lnTo>
                  <a:pt x="106" y="437"/>
                </a:lnTo>
                <a:lnTo>
                  <a:pt x="108" y="448"/>
                </a:lnTo>
                <a:lnTo>
                  <a:pt x="115" y="456"/>
                </a:lnTo>
                <a:lnTo>
                  <a:pt x="119" y="465"/>
                </a:lnTo>
                <a:lnTo>
                  <a:pt x="128" y="474"/>
                </a:lnTo>
                <a:lnTo>
                  <a:pt x="136" y="480"/>
                </a:lnTo>
                <a:lnTo>
                  <a:pt x="145" y="487"/>
                </a:lnTo>
                <a:lnTo>
                  <a:pt x="145" y="729"/>
                </a:lnTo>
                <a:lnTo>
                  <a:pt x="208" y="729"/>
                </a:lnTo>
                <a:lnTo>
                  <a:pt x="231" y="575"/>
                </a:lnTo>
                <a:lnTo>
                  <a:pt x="255" y="729"/>
                </a:lnTo>
                <a:lnTo>
                  <a:pt x="314" y="729"/>
                </a:lnTo>
                <a:lnTo>
                  <a:pt x="314" y="508"/>
                </a:lnTo>
                <a:close/>
              </a:path>
            </a:pathLst>
          </a:custGeom>
          <a:solidFill>
            <a:srgbClr val="0A4776"/>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85" name="Freeform 9"/>
          <p:cNvSpPr>
            <a:spLocks noEditPoints="1"/>
          </p:cNvSpPr>
          <p:nvPr/>
        </p:nvSpPr>
        <p:spPr bwMode="auto">
          <a:xfrm>
            <a:off x="3630061" y="2133396"/>
            <a:ext cx="227650" cy="241293"/>
          </a:xfrm>
          <a:custGeom>
            <a:avLst/>
            <a:gdLst>
              <a:gd name="T0" fmla="*/ 76 w 851"/>
              <a:gd name="T1" fmla="*/ 73 h 902"/>
              <a:gd name="T2" fmla="*/ 851 w 851"/>
              <a:gd name="T3" fmla="*/ 818 h 902"/>
              <a:gd name="T4" fmla="*/ 76 w 851"/>
              <a:gd name="T5" fmla="*/ 902 h 902"/>
              <a:gd name="T6" fmla="*/ 0 w 851"/>
              <a:gd name="T7" fmla="*/ 818 h 902"/>
              <a:gd name="T8" fmla="*/ 0 w 851"/>
              <a:gd name="T9" fmla="*/ 73 h 902"/>
              <a:gd name="T10" fmla="*/ 161 w 851"/>
              <a:gd name="T11" fmla="*/ 478 h 902"/>
              <a:gd name="T12" fmla="*/ 165 w 851"/>
              <a:gd name="T13" fmla="*/ 476 h 902"/>
              <a:gd name="T14" fmla="*/ 171 w 851"/>
              <a:gd name="T15" fmla="*/ 471 h 902"/>
              <a:gd name="T16" fmla="*/ 191 w 851"/>
              <a:gd name="T17" fmla="*/ 463 h 902"/>
              <a:gd name="T18" fmla="*/ 230 w 851"/>
              <a:gd name="T19" fmla="*/ 452 h 902"/>
              <a:gd name="T20" fmla="*/ 288 w 851"/>
              <a:gd name="T21" fmla="*/ 445 h 902"/>
              <a:gd name="T22" fmla="*/ 327 w 851"/>
              <a:gd name="T23" fmla="*/ 445 h 902"/>
              <a:gd name="T24" fmla="*/ 396 w 851"/>
              <a:gd name="T25" fmla="*/ 445 h 902"/>
              <a:gd name="T26" fmla="*/ 442 w 851"/>
              <a:gd name="T27" fmla="*/ 439 h 902"/>
              <a:gd name="T28" fmla="*/ 485 w 851"/>
              <a:gd name="T29" fmla="*/ 426 h 902"/>
              <a:gd name="T30" fmla="*/ 526 w 851"/>
              <a:gd name="T31" fmla="*/ 400 h 902"/>
              <a:gd name="T32" fmla="*/ 563 w 851"/>
              <a:gd name="T33" fmla="*/ 361 h 902"/>
              <a:gd name="T34" fmla="*/ 600 w 851"/>
              <a:gd name="T35" fmla="*/ 305 h 902"/>
              <a:gd name="T36" fmla="*/ 632 w 851"/>
              <a:gd name="T37" fmla="*/ 227 h 902"/>
              <a:gd name="T38" fmla="*/ 708 w 851"/>
              <a:gd name="T39" fmla="*/ 197 h 902"/>
              <a:gd name="T40" fmla="*/ 660 w 851"/>
              <a:gd name="T41" fmla="*/ 0 h 902"/>
              <a:gd name="T42" fmla="*/ 513 w 851"/>
              <a:gd name="T43" fmla="*/ 140 h 902"/>
              <a:gd name="T44" fmla="*/ 567 w 851"/>
              <a:gd name="T45" fmla="*/ 156 h 902"/>
              <a:gd name="T46" fmla="*/ 541 w 851"/>
              <a:gd name="T47" fmla="*/ 225 h 902"/>
              <a:gd name="T48" fmla="*/ 515 w 851"/>
              <a:gd name="T49" fmla="*/ 275 h 902"/>
              <a:gd name="T50" fmla="*/ 487 w 851"/>
              <a:gd name="T51" fmla="*/ 311 h 902"/>
              <a:gd name="T52" fmla="*/ 459 w 851"/>
              <a:gd name="T53" fmla="*/ 335 h 902"/>
              <a:gd name="T54" fmla="*/ 427 w 851"/>
              <a:gd name="T55" fmla="*/ 350 h 902"/>
              <a:gd name="T56" fmla="*/ 396 w 851"/>
              <a:gd name="T57" fmla="*/ 359 h 902"/>
              <a:gd name="T58" fmla="*/ 327 w 851"/>
              <a:gd name="T59" fmla="*/ 361 h 902"/>
              <a:gd name="T60" fmla="*/ 282 w 851"/>
              <a:gd name="T61" fmla="*/ 361 h 902"/>
              <a:gd name="T62" fmla="*/ 232 w 851"/>
              <a:gd name="T63" fmla="*/ 365 h 902"/>
              <a:gd name="T64" fmla="*/ 182 w 851"/>
              <a:gd name="T65" fmla="*/ 376 h 902"/>
              <a:gd name="T66" fmla="*/ 130 w 851"/>
              <a:gd name="T67" fmla="*/ 398 h 902"/>
              <a:gd name="T68" fmla="*/ 124 w 851"/>
              <a:gd name="T69" fmla="*/ 400 h 902"/>
              <a:gd name="T70" fmla="*/ 117 w 851"/>
              <a:gd name="T71" fmla="*/ 404 h 902"/>
              <a:gd name="T72" fmla="*/ 604 w 851"/>
              <a:gd name="T73" fmla="*/ 792 h 902"/>
              <a:gd name="T74" fmla="*/ 747 w 851"/>
              <a:gd name="T75" fmla="*/ 275 h 902"/>
              <a:gd name="T76" fmla="*/ 604 w 851"/>
              <a:gd name="T77" fmla="*/ 792 h 902"/>
              <a:gd name="T78" fmla="*/ 394 w 851"/>
              <a:gd name="T79" fmla="*/ 792 h 902"/>
              <a:gd name="T80" fmla="*/ 537 w 851"/>
              <a:gd name="T81" fmla="*/ 603 h 902"/>
              <a:gd name="T82" fmla="*/ 394 w 851"/>
              <a:gd name="T83" fmla="*/ 792 h 902"/>
              <a:gd name="T84" fmla="*/ 191 w 851"/>
              <a:gd name="T85" fmla="*/ 792 h 902"/>
              <a:gd name="T86" fmla="*/ 334 w 851"/>
              <a:gd name="T87" fmla="*/ 521 h 902"/>
              <a:gd name="T88" fmla="*/ 191 w 851"/>
              <a:gd name="T89" fmla="*/ 792 h 9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51" h="902">
                <a:moveTo>
                  <a:pt x="0" y="73"/>
                </a:moveTo>
                <a:lnTo>
                  <a:pt x="76" y="73"/>
                </a:lnTo>
                <a:lnTo>
                  <a:pt x="76" y="818"/>
                </a:lnTo>
                <a:lnTo>
                  <a:pt x="851" y="818"/>
                </a:lnTo>
                <a:lnTo>
                  <a:pt x="851" y="902"/>
                </a:lnTo>
                <a:lnTo>
                  <a:pt x="76" y="902"/>
                </a:lnTo>
                <a:lnTo>
                  <a:pt x="0" y="902"/>
                </a:lnTo>
                <a:lnTo>
                  <a:pt x="0" y="818"/>
                </a:lnTo>
                <a:lnTo>
                  <a:pt x="0" y="73"/>
                </a:lnTo>
                <a:lnTo>
                  <a:pt x="0" y="73"/>
                </a:lnTo>
                <a:close/>
                <a:moveTo>
                  <a:pt x="117" y="404"/>
                </a:moveTo>
                <a:lnTo>
                  <a:pt x="161" y="478"/>
                </a:lnTo>
                <a:lnTo>
                  <a:pt x="161" y="478"/>
                </a:lnTo>
                <a:lnTo>
                  <a:pt x="165" y="476"/>
                </a:lnTo>
                <a:lnTo>
                  <a:pt x="165" y="476"/>
                </a:lnTo>
                <a:lnTo>
                  <a:pt x="171" y="471"/>
                </a:lnTo>
                <a:lnTo>
                  <a:pt x="171" y="471"/>
                </a:lnTo>
                <a:lnTo>
                  <a:pt x="191" y="463"/>
                </a:lnTo>
                <a:lnTo>
                  <a:pt x="210" y="456"/>
                </a:lnTo>
                <a:lnTo>
                  <a:pt x="230" y="452"/>
                </a:lnTo>
                <a:lnTo>
                  <a:pt x="249" y="450"/>
                </a:lnTo>
                <a:lnTo>
                  <a:pt x="288" y="445"/>
                </a:lnTo>
                <a:lnTo>
                  <a:pt x="327" y="445"/>
                </a:lnTo>
                <a:lnTo>
                  <a:pt x="327" y="445"/>
                </a:lnTo>
                <a:lnTo>
                  <a:pt x="375" y="445"/>
                </a:lnTo>
                <a:lnTo>
                  <a:pt x="396" y="445"/>
                </a:lnTo>
                <a:lnTo>
                  <a:pt x="420" y="443"/>
                </a:lnTo>
                <a:lnTo>
                  <a:pt x="442" y="439"/>
                </a:lnTo>
                <a:lnTo>
                  <a:pt x="463" y="432"/>
                </a:lnTo>
                <a:lnTo>
                  <a:pt x="485" y="426"/>
                </a:lnTo>
                <a:lnTo>
                  <a:pt x="505" y="413"/>
                </a:lnTo>
                <a:lnTo>
                  <a:pt x="526" y="400"/>
                </a:lnTo>
                <a:lnTo>
                  <a:pt x="546" y="383"/>
                </a:lnTo>
                <a:lnTo>
                  <a:pt x="563" y="361"/>
                </a:lnTo>
                <a:lnTo>
                  <a:pt x="582" y="335"/>
                </a:lnTo>
                <a:lnTo>
                  <a:pt x="600" y="305"/>
                </a:lnTo>
                <a:lnTo>
                  <a:pt x="617" y="268"/>
                </a:lnTo>
                <a:lnTo>
                  <a:pt x="632" y="227"/>
                </a:lnTo>
                <a:lnTo>
                  <a:pt x="649" y="179"/>
                </a:lnTo>
                <a:lnTo>
                  <a:pt x="708" y="197"/>
                </a:lnTo>
                <a:lnTo>
                  <a:pt x="684" y="99"/>
                </a:lnTo>
                <a:lnTo>
                  <a:pt x="660" y="0"/>
                </a:lnTo>
                <a:lnTo>
                  <a:pt x="587" y="69"/>
                </a:lnTo>
                <a:lnTo>
                  <a:pt x="513" y="140"/>
                </a:lnTo>
                <a:lnTo>
                  <a:pt x="567" y="156"/>
                </a:lnTo>
                <a:lnTo>
                  <a:pt x="567" y="156"/>
                </a:lnTo>
                <a:lnTo>
                  <a:pt x="554" y="192"/>
                </a:lnTo>
                <a:lnTo>
                  <a:pt x="541" y="225"/>
                </a:lnTo>
                <a:lnTo>
                  <a:pt x="528" y="251"/>
                </a:lnTo>
                <a:lnTo>
                  <a:pt x="515" y="275"/>
                </a:lnTo>
                <a:lnTo>
                  <a:pt x="502" y="294"/>
                </a:lnTo>
                <a:lnTo>
                  <a:pt x="487" y="311"/>
                </a:lnTo>
                <a:lnTo>
                  <a:pt x="474" y="324"/>
                </a:lnTo>
                <a:lnTo>
                  <a:pt x="459" y="335"/>
                </a:lnTo>
                <a:lnTo>
                  <a:pt x="444" y="344"/>
                </a:lnTo>
                <a:lnTo>
                  <a:pt x="427" y="350"/>
                </a:lnTo>
                <a:lnTo>
                  <a:pt x="411" y="355"/>
                </a:lnTo>
                <a:lnTo>
                  <a:pt x="396" y="359"/>
                </a:lnTo>
                <a:lnTo>
                  <a:pt x="362" y="361"/>
                </a:lnTo>
                <a:lnTo>
                  <a:pt x="327" y="361"/>
                </a:lnTo>
                <a:lnTo>
                  <a:pt x="327" y="361"/>
                </a:lnTo>
                <a:lnTo>
                  <a:pt x="282" y="361"/>
                </a:lnTo>
                <a:lnTo>
                  <a:pt x="258" y="363"/>
                </a:lnTo>
                <a:lnTo>
                  <a:pt x="232" y="365"/>
                </a:lnTo>
                <a:lnTo>
                  <a:pt x="208" y="370"/>
                </a:lnTo>
                <a:lnTo>
                  <a:pt x="182" y="376"/>
                </a:lnTo>
                <a:lnTo>
                  <a:pt x="156" y="385"/>
                </a:lnTo>
                <a:lnTo>
                  <a:pt x="130" y="398"/>
                </a:lnTo>
                <a:lnTo>
                  <a:pt x="130" y="398"/>
                </a:lnTo>
                <a:lnTo>
                  <a:pt x="124" y="400"/>
                </a:lnTo>
                <a:lnTo>
                  <a:pt x="124" y="400"/>
                </a:lnTo>
                <a:lnTo>
                  <a:pt x="117" y="404"/>
                </a:lnTo>
                <a:lnTo>
                  <a:pt x="117" y="404"/>
                </a:lnTo>
                <a:close/>
                <a:moveTo>
                  <a:pt x="604" y="792"/>
                </a:moveTo>
                <a:lnTo>
                  <a:pt x="747" y="792"/>
                </a:lnTo>
                <a:lnTo>
                  <a:pt x="747" y="275"/>
                </a:lnTo>
                <a:lnTo>
                  <a:pt x="604" y="435"/>
                </a:lnTo>
                <a:lnTo>
                  <a:pt x="604" y="792"/>
                </a:lnTo>
                <a:lnTo>
                  <a:pt x="604" y="792"/>
                </a:lnTo>
                <a:close/>
                <a:moveTo>
                  <a:pt x="394" y="792"/>
                </a:moveTo>
                <a:lnTo>
                  <a:pt x="537" y="792"/>
                </a:lnTo>
                <a:lnTo>
                  <a:pt x="537" y="603"/>
                </a:lnTo>
                <a:lnTo>
                  <a:pt x="394" y="603"/>
                </a:lnTo>
                <a:lnTo>
                  <a:pt x="394" y="792"/>
                </a:lnTo>
                <a:lnTo>
                  <a:pt x="394" y="792"/>
                </a:lnTo>
                <a:close/>
                <a:moveTo>
                  <a:pt x="191" y="792"/>
                </a:moveTo>
                <a:lnTo>
                  <a:pt x="334" y="792"/>
                </a:lnTo>
                <a:lnTo>
                  <a:pt x="334" y="521"/>
                </a:lnTo>
                <a:lnTo>
                  <a:pt x="191" y="521"/>
                </a:lnTo>
                <a:lnTo>
                  <a:pt x="191" y="792"/>
                </a:lnTo>
                <a:close/>
              </a:path>
            </a:pathLst>
          </a:custGeom>
          <a:solidFill>
            <a:srgbClr val="0A4776"/>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86" name="Freeform 10"/>
          <p:cNvSpPr>
            <a:spLocks noEditPoints="1"/>
          </p:cNvSpPr>
          <p:nvPr/>
        </p:nvSpPr>
        <p:spPr bwMode="auto">
          <a:xfrm>
            <a:off x="4431075" y="2917984"/>
            <a:ext cx="220695" cy="254668"/>
          </a:xfrm>
          <a:custGeom>
            <a:avLst/>
            <a:gdLst>
              <a:gd name="T0" fmla="*/ 208 w 825"/>
              <a:gd name="T1" fmla="*/ 537 h 952"/>
              <a:gd name="T2" fmla="*/ 243 w 825"/>
              <a:gd name="T3" fmla="*/ 535 h 952"/>
              <a:gd name="T4" fmla="*/ 379 w 825"/>
              <a:gd name="T5" fmla="*/ 751 h 952"/>
              <a:gd name="T6" fmla="*/ 388 w 825"/>
              <a:gd name="T7" fmla="*/ 574 h 952"/>
              <a:gd name="T8" fmla="*/ 450 w 825"/>
              <a:gd name="T9" fmla="*/ 604 h 952"/>
              <a:gd name="T10" fmla="*/ 571 w 825"/>
              <a:gd name="T11" fmla="*/ 526 h 952"/>
              <a:gd name="T12" fmla="*/ 610 w 825"/>
              <a:gd name="T13" fmla="*/ 533 h 952"/>
              <a:gd name="T14" fmla="*/ 710 w 825"/>
              <a:gd name="T15" fmla="*/ 533 h 952"/>
              <a:gd name="T16" fmla="*/ 738 w 825"/>
              <a:gd name="T17" fmla="*/ 563 h 952"/>
              <a:gd name="T18" fmla="*/ 773 w 825"/>
              <a:gd name="T19" fmla="*/ 623 h 952"/>
              <a:gd name="T20" fmla="*/ 814 w 825"/>
              <a:gd name="T21" fmla="*/ 745 h 952"/>
              <a:gd name="T22" fmla="*/ 825 w 825"/>
              <a:gd name="T23" fmla="*/ 864 h 952"/>
              <a:gd name="T24" fmla="*/ 803 w 825"/>
              <a:gd name="T25" fmla="*/ 896 h 952"/>
              <a:gd name="T26" fmla="*/ 708 w 825"/>
              <a:gd name="T27" fmla="*/ 924 h 952"/>
              <a:gd name="T28" fmla="*/ 658 w 825"/>
              <a:gd name="T29" fmla="*/ 935 h 952"/>
              <a:gd name="T30" fmla="*/ 472 w 825"/>
              <a:gd name="T31" fmla="*/ 950 h 952"/>
              <a:gd name="T32" fmla="*/ 277 w 825"/>
              <a:gd name="T33" fmla="*/ 948 h 952"/>
              <a:gd name="T34" fmla="*/ 124 w 825"/>
              <a:gd name="T35" fmla="*/ 872 h 952"/>
              <a:gd name="T36" fmla="*/ 72 w 825"/>
              <a:gd name="T37" fmla="*/ 920 h 952"/>
              <a:gd name="T38" fmla="*/ 9 w 825"/>
              <a:gd name="T39" fmla="*/ 892 h 952"/>
              <a:gd name="T40" fmla="*/ 2 w 825"/>
              <a:gd name="T41" fmla="*/ 846 h 952"/>
              <a:gd name="T42" fmla="*/ 24 w 825"/>
              <a:gd name="T43" fmla="*/ 706 h 952"/>
              <a:gd name="T44" fmla="*/ 48 w 825"/>
              <a:gd name="T45" fmla="*/ 636 h 952"/>
              <a:gd name="T46" fmla="*/ 85 w 825"/>
              <a:gd name="T47" fmla="*/ 571 h 952"/>
              <a:gd name="T48" fmla="*/ 117 w 825"/>
              <a:gd name="T49" fmla="*/ 537 h 952"/>
              <a:gd name="T50" fmla="*/ 232 w 825"/>
              <a:gd name="T51" fmla="*/ 357 h 952"/>
              <a:gd name="T52" fmla="*/ 212 w 825"/>
              <a:gd name="T53" fmla="*/ 329 h 952"/>
              <a:gd name="T54" fmla="*/ 206 w 825"/>
              <a:gd name="T55" fmla="*/ 299 h 952"/>
              <a:gd name="T56" fmla="*/ 204 w 825"/>
              <a:gd name="T57" fmla="*/ 256 h 952"/>
              <a:gd name="T58" fmla="*/ 214 w 825"/>
              <a:gd name="T59" fmla="*/ 249 h 952"/>
              <a:gd name="T60" fmla="*/ 208 w 825"/>
              <a:gd name="T61" fmla="*/ 176 h 952"/>
              <a:gd name="T62" fmla="*/ 221 w 825"/>
              <a:gd name="T63" fmla="*/ 100 h 952"/>
              <a:gd name="T64" fmla="*/ 260 w 825"/>
              <a:gd name="T65" fmla="*/ 48 h 952"/>
              <a:gd name="T66" fmla="*/ 290 w 825"/>
              <a:gd name="T67" fmla="*/ 28 h 952"/>
              <a:gd name="T68" fmla="*/ 344 w 825"/>
              <a:gd name="T69" fmla="*/ 9 h 952"/>
              <a:gd name="T70" fmla="*/ 405 w 825"/>
              <a:gd name="T71" fmla="*/ 0 h 952"/>
              <a:gd name="T72" fmla="*/ 465 w 825"/>
              <a:gd name="T73" fmla="*/ 7 h 952"/>
              <a:gd name="T74" fmla="*/ 519 w 825"/>
              <a:gd name="T75" fmla="*/ 24 h 952"/>
              <a:gd name="T76" fmla="*/ 552 w 825"/>
              <a:gd name="T77" fmla="*/ 41 h 952"/>
              <a:gd name="T78" fmla="*/ 595 w 825"/>
              <a:gd name="T79" fmla="*/ 96 h 952"/>
              <a:gd name="T80" fmla="*/ 613 w 825"/>
              <a:gd name="T81" fmla="*/ 178 h 952"/>
              <a:gd name="T82" fmla="*/ 608 w 825"/>
              <a:gd name="T83" fmla="*/ 247 h 952"/>
              <a:gd name="T84" fmla="*/ 623 w 825"/>
              <a:gd name="T85" fmla="*/ 264 h 952"/>
              <a:gd name="T86" fmla="*/ 621 w 825"/>
              <a:gd name="T87" fmla="*/ 299 h 952"/>
              <a:gd name="T88" fmla="*/ 613 w 825"/>
              <a:gd name="T89" fmla="*/ 327 h 952"/>
              <a:gd name="T90" fmla="*/ 593 w 825"/>
              <a:gd name="T91" fmla="*/ 355 h 952"/>
              <a:gd name="T92" fmla="*/ 576 w 825"/>
              <a:gd name="T93" fmla="*/ 385 h 952"/>
              <a:gd name="T94" fmla="*/ 526 w 825"/>
              <a:gd name="T95" fmla="*/ 455 h 952"/>
              <a:gd name="T96" fmla="*/ 455 w 825"/>
              <a:gd name="T97" fmla="*/ 498 h 952"/>
              <a:gd name="T98" fmla="*/ 429 w 825"/>
              <a:gd name="T99" fmla="*/ 502 h 952"/>
              <a:gd name="T100" fmla="*/ 390 w 825"/>
              <a:gd name="T101" fmla="*/ 500 h 952"/>
              <a:gd name="T102" fmla="*/ 338 w 825"/>
              <a:gd name="T103" fmla="*/ 478 h 952"/>
              <a:gd name="T104" fmla="*/ 279 w 825"/>
              <a:gd name="T105" fmla="*/ 433 h 952"/>
              <a:gd name="T106" fmla="*/ 243 w 825"/>
              <a:gd name="T107" fmla="*/ 362 h 9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25" h="952">
                <a:moveTo>
                  <a:pt x="117" y="537"/>
                </a:moveTo>
                <a:lnTo>
                  <a:pt x="117" y="537"/>
                </a:lnTo>
                <a:lnTo>
                  <a:pt x="208" y="537"/>
                </a:lnTo>
                <a:lnTo>
                  <a:pt x="208" y="537"/>
                </a:lnTo>
                <a:lnTo>
                  <a:pt x="225" y="537"/>
                </a:lnTo>
                <a:lnTo>
                  <a:pt x="243" y="535"/>
                </a:lnTo>
                <a:lnTo>
                  <a:pt x="256" y="526"/>
                </a:lnTo>
                <a:lnTo>
                  <a:pt x="269" y="515"/>
                </a:lnTo>
                <a:lnTo>
                  <a:pt x="379" y="751"/>
                </a:lnTo>
                <a:lnTo>
                  <a:pt x="407" y="604"/>
                </a:lnTo>
                <a:lnTo>
                  <a:pt x="388" y="595"/>
                </a:lnTo>
                <a:lnTo>
                  <a:pt x="388" y="574"/>
                </a:lnTo>
                <a:lnTo>
                  <a:pt x="470" y="574"/>
                </a:lnTo>
                <a:lnTo>
                  <a:pt x="470" y="595"/>
                </a:lnTo>
                <a:lnTo>
                  <a:pt x="450" y="604"/>
                </a:lnTo>
                <a:lnTo>
                  <a:pt x="476" y="745"/>
                </a:lnTo>
                <a:lnTo>
                  <a:pt x="571" y="526"/>
                </a:lnTo>
                <a:lnTo>
                  <a:pt x="571" y="526"/>
                </a:lnTo>
                <a:lnTo>
                  <a:pt x="584" y="530"/>
                </a:lnTo>
                <a:lnTo>
                  <a:pt x="597" y="533"/>
                </a:lnTo>
                <a:lnTo>
                  <a:pt x="610" y="533"/>
                </a:lnTo>
                <a:lnTo>
                  <a:pt x="628" y="533"/>
                </a:lnTo>
                <a:lnTo>
                  <a:pt x="628" y="533"/>
                </a:lnTo>
                <a:lnTo>
                  <a:pt x="710" y="533"/>
                </a:lnTo>
                <a:lnTo>
                  <a:pt x="710" y="533"/>
                </a:lnTo>
                <a:lnTo>
                  <a:pt x="725" y="548"/>
                </a:lnTo>
                <a:lnTo>
                  <a:pt x="738" y="563"/>
                </a:lnTo>
                <a:lnTo>
                  <a:pt x="749" y="582"/>
                </a:lnTo>
                <a:lnTo>
                  <a:pt x="762" y="602"/>
                </a:lnTo>
                <a:lnTo>
                  <a:pt x="773" y="623"/>
                </a:lnTo>
                <a:lnTo>
                  <a:pt x="783" y="647"/>
                </a:lnTo>
                <a:lnTo>
                  <a:pt x="801" y="695"/>
                </a:lnTo>
                <a:lnTo>
                  <a:pt x="814" y="745"/>
                </a:lnTo>
                <a:lnTo>
                  <a:pt x="820" y="792"/>
                </a:lnTo>
                <a:lnTo>
                  <a:pt x="825" y="840"/>
                </a:lnTo>
                <a:lnTo>
                  <a:pt x="825" y="864"/>
                </a:lnTo>
                <a:lnTo>
                  <a:pt x="822" y="885"/>
                </a:lnTo>
                <a:lnTo>
                  <a:pt x="822" y="885"/>
                </a:lnTo>
                <a:lnTo>
                  <a:pt x="803" y="896"/>
                </a:lnTo>
                <a:lnTo>
                  <a:pt x="777" y="907"/>
                </a:lnTo>
                <a:lnTo>
                  <a:pt x="744" y="918"/>
                </a:lnTo>
                <a:lnTo>
                  <a:pt x="708" y="924"/>
                </a:lnTo>
                <a:lnTo>
                  <a:pt x="693" y="872"/>
                </a:lnTo>
                <a:lnTo>
                  <a:pt x="658" y="935"/>
                </a:lnTo>
                <a:lnTo>
                  <a:pt x="658" y="935"/>
                </a:lnTo>
                <a:lnTo>
                  <a:pt x="600" y="941"/>
                </a:lnTo>
                <a:lnTo>
                  <a:pt x="537" y="948"/>
                </a:lnTo>
                <a:lnTo>
                  <a:pt x="472" y="950"/>
                </a:lnTo>
                <a:lnTo>
                  <a:pt x="407" y="952"/>
                </a:lnTo>
                <a:lnTo>
                  <a:pt x="342" y="952"/>
                </a:lnTo>
                <a:lnTo>
                  <a:pt x="277" y="948"/>
                </a:lnTo>
                <a:lnTo>
                  <a:pt x="217" y="944"/>
                </a:lnTo>
                <a:lnTo>
                  <a:pt x="160" y="937"/>
                </a:lnTo>
                <a:lnTo>
                  <a:pt x="124" y="872"/>
                </a:lnTo>
                <a:lnTo>
                  <a:pt x="106" y="928"/>
                </a:lnTo>
                <a:lnTo>
                  <a:pt x="106" y="928"/>
                </a:lnTo>
                <a:lnTo>
                  <a:pt x="72" y="920"/>
                </a:lnTo>
                <a:lnTo>
                  <a:pt x="41" y="909"/>
                </a:lnTo>
                <a:lnTo>
                  <a:pt x="18" y="898"/>
                </a:lnTo>
                <a:lnTo>
                  <a:pt x="9" y="892"/>
                </a:lnTo>
                <a:lnTo>
                  <a:pt x="0" y="885"/>
                </a:lnTo>
                <a:lnTo>
                  <a:pt x="0" y="885"/>
                </a:lnTo>
                <a:lnTo>
                  <a:pt x="2" y="846"/>
                </a:lnTo>
                <a:lnTo>
                  <a:pt x="7" y="801"/>
                </a:lnTo>
                <a:lnTo>
                  <a:pt x="13" y="755"/>
                </a:lnTo>
                <a:lnTo>
                  <a:pt x="24" y="706"/>
                </a:lnTo>
                <a:lnTo>
                  <a:pt x="31" y="682"/>
                </a:lnTo>
                <a:lnTo>
                  <a:pt x="39" y="658"/>
                </a:lnTo>
                <a:lnTo>
                  <a:pt x="48" y="636"/>
                </a:lnTo>
                <a:lnTo>
                  <a:pt x="59" y="613"/>
                </a:lnTo>
                <a:lnTo>
                  <a:pt x="72" y="593"/>
                </a:lnTo>
                <a:lnTo>
                  <a:pt x="85" y="571"/>
                </a:lnTo>
                <a:lnTo>
                  <a:pt x="100" y="554"/>
                </a:lnTo>
                <a:lnTo>
                  <a:pt x="117" y="537"/>
                </a:lnTo>
                <a:lnTo>
                  <a:pt x="117" y="537"/>
                </a:lnTo>
                <a:close/>
                <a:moveTo>
                  <a:pt x="243" y="362"/>
                </a:moveTo>
                <a:lnTo>
                  <a:pt x="243" y="362"/>
                </a:lnTo>
                <a:lnTo>
                  <a:pt x="232" y="357"/>
                </a:lnTo>
                <a:lnTo>
                  <a:pt x="225" y="349"/>
                </a:lnTo>
                <a:lnTo>
                  <a:pt x="219" y="340"/>
                </a:lnTo>
                <a:lnTo>
                  <a:pt x="212" y="329"/>
                </a:lnTo>
                <a:lnTo>
                  <a:pt x="212" y="329"/>
                </a:lnTo>
                <a:lnTo>
                  <a:pt x="208" y="316"/>
                </a:lnTo>
                <a:lnTo>
                  <a:pt x="206" y="299"/>
                </a:lnTo>
                <a:lnTo>
                  <a:pt x="204" y="284"/>
                </a:lnTo>
                <a:lnTo>
                  <a:pt x="204" y="264"/>
                </a:lnTo>
                <a:lnTo>
                  <a:pt x="204" y="256"/>
                </a:lnTo>
                <a:lnTo>
                  <a:pt x="210" y="251"/>
                </a:lnTo>
                <a:lnTo>
                  <a:pt x="210" y="251"/>
                </a:lnTo>
                <a:lnTo>
                  <a:pt x="214" y="249"/>
                </a:lnTo>
                <a:lnTo>
                  <a:pt x="214" y="249"/>
                </a:lnTo>
                <a:lnTo>
                  <a:pt x="210" y="210"/>
                </a:lnTo>
                <a:lnTo>
                  <a:pt x="208" y="176"/>
                </a:lnTo>
                <a:lnTo>
                  <a:pt x="208" y="147"/>
                </a:lnTo>
                <a:lnTo>
                  <a:pt x="212" y="122"/>
                </a:lnTo>
                <a:lnTo>
                  <a:pt x="221" y="100"/>
                </a:lnTo>
                <a:lnTo>
                  <a:pt x="230" y="80"/>
                </a:lnTo>
                <a:lnTo>
                  <a:pt x="243" y="63"/>
                </a:lnTo>
                <a:lnTo>
                  <a:pt x="260" y="48"/>
                </a:lnTo>
                <a:lnTo>
                  <a:pt x="260" y="48"/>
                </a:lnTo>
                <a:lnTo>
                  <a:pt x="275" y="37"/>
                </a:lnTo>
                <a:lnTo>
                  <a:pt x="290" y="28"/>
                </a:lnTo>
                <a:lnTo>
                  <a:pt x="307" y="20"/>
                </a:lnTo>
                <a:lnTo>
                  <a:pt x="327" y="13"/>
                </a:lnTo>
                <a:lnTo>
                  <a:pt x="344" y="9"/>
                </a:lnTo>
                <a:lnTo>
                  <a:pt x="364" y="5"/>
                </a:lnTo>
                <a:lnTo>
                  <a:pt x="385" y="3"/>
                </a:lnTo>
                <a:lnTo>
                  <a:pt x="405" y="0"/>
                </a:lnTo>
                <a:lnTo>
                  <a:pt x="426" y="3"/>
                </a:lnTo>
                <a:lnTo>
                  <a:pt x="446" y="3"/>
                </a:lnTo>
                <a:lnTo>
                  <a:pt x="465" y="7"/>
                </a:lnTo>
                <a:lnTo>
                  <a:pt x="485" y="11"/>
                </a:lnTo>
                <a:lnTo>
                  <a:pt x="502" y="16"/>
                </a:lnTo>
                <a:lnTo>
                  <a:pt x="519" y="24"/>
                </a:lnTo>
                <a:lnTo>
                  <a:pt x="537" y="33"/>
                </a:lnTo>
                <a:lnTo>
                  <a:pt x="552" y="41"/>
                </a:lnTo>
                <a:lnTo>
                  <a:pt x="552" y="41"/>
                </a:lnTo>
                <a:lnTo>
                  <a:pt x="569" y="57"/>
                </a:lnTo>
                <a:lnTo>
                  <a:pt x="584" y="76"/>
                </a:lnTo>
                <a:lnTo>
                  <a:pt x="595" y="96"/>
                </a:lnTo>
                <a:lnTo>
                  <a:pt x="604" y="122"/>
                </a:lnTo>
                <a:lnTo>
                  <a:pt x="610" y="147"/>
                </a:lnTo>
                <a:lnTo>
                  <a:pt x="613" y="178"/>
                </a:lnTo>
                <a:lnTo>
                  <a:pt x="610" y="210"/>
                </a:lnTo>
                <a:lnTo>
                  <a:pt x="608" y="247"/>
                </a:lnTo>
                <a:lnTo>
                  <a:pt x="608" y="247"/>
                </a:lnTo>
                <a:lnTo>
                  <a:pt x="615" y="251"/>
                </a:lnTo>
                <a:lnTo>
                  <a:pt x="623" y="256"/>
                </a:lnTo>
                <a:lnTo>
                  <a:pt x="623" y="264"/>
                </a:lnTo>
                <a:lnTo>
                  <a:pt x="623" y="264"/>
                </a:lnTo>
                <a:lnTo>
                  <a:pt x="621" y="282"/>
                </a:lnTo>
                <a:lnTo>
                  <a:pt x="621" y="299"/>
                </a:lnTo>
                <a:lnTo>
                  <a:pt x="617" y="314"/>
                </a:lnTo>
                <a:lnTo>
                  <a:pt x="613" y="327"/>
                </a:lnTo>
                <a:lnTo>
                  <a:pt x="613" y="327"/>
                </a:lnTo>
                <a:lnTo>
                  <a:pt x="608" y="338"/>
                </a:lnTo>
                <a:lnTo>
                  <a:pt x="602" y="349"/>
                </a:lnTo>
                <a:lnTo>
                  <a:pt x="593" y="355"/>
                </a:lnTo>
                <a:lnTo>
                  <a:pt x="584" y="362"/>
                </a:lnTo>
                <a:lnTo>
                  <a:pt x="584" y="362"/>
                </a:lnTo>
                <a:lnTo>
                  <a:pt x="576" y="385"/>
                </a:lnTo>
                <a:lnTo>
                  <a:pt x="563" y="409"/>
                </a:lnTo>
                <a:lnTo>
                  <a:pt x="545" y="433"/>
                </a:lnTo>
                <a:lnTo>
                  <a:pt x="526" y="455"/>
                </a:lnTo>
                <a:lnTo>
                  <a:pt x="502" y="472"/>
                </a:lnTo>
                <a:lnTo>
                  <a:pt x="478" y="487"/>
                </a:lnTo>
                <a:lnTo>
                  <a:pt x="455" y="498"/>
                </a:lnTo>
                <a:lnTo>
                  <a:pt x="442" y="500"/>
                </a:lnTo>
                <a:lnTo>
                  <a:pt x="429" y="502"/>
                </a:lnTo>
                <a:lnTo>
                  <a:pt x="429" y="502"/>
                </a:lnTo>
                <a:lnTo>
                  <a:pt x="409" y="502"/>
                </a:lnTo>
                <a:lnTo>
                  <a:pt x="398" y="502"/>
                </a:lnTo>
                <a:lnTo>
                  <a:pt x="390" y="500"/>
                </a:lnTo>
                <a:lnTo>
                  <a:pt x="390" y="500"/>
                </a:lnTo>
                <a:lnTo>
                  <a:pt x="362" y="489"/>
                </a:lnTo>
                <a:lnTo>
                  <a:pt x="338" y="478"/>
                </a:lnTo>
                <a:lnTo>
                  <a:pt x="316" y="465"/>
                </a:lnTo>
                <a:lnTo>
                  <a:pt x="297" y="450"/>
                </a:lnTo>
                <a:lnTo>
                  <a:pt x="279" y="433"/>
                </a:lnTo>
                <a:lnTo>
                  <a:pt x="264" y="414"/>
                </a:lnTo>
                <a:lnTo>
                  <a:pt x="251" y="390"/>
                </a:lnTo>
                <a:lnTo>
                  <a:pt x="243" y="362"/>
                </a:lnTo>
                <a:lnTo>
                  <a:pt x="243" y="362"/>
                </a:lnTo>
                <a:close/>
              </a:path>
            </a:pathLst>
          </a:custGeom>
          <a:solidFill>
            <a:srgbClr val="0A4776"/>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87" name="Freeform 11"/>
          <p:cNvSpPr>
            <a:spLocks noEditPoints="1"/>
          </p:cNvSpPr>
          <p:nvPr/>
        </p:nvSpPr>
        <p:spPr bwMode="auto">
          <a:xfrm>
            <a:off x="2812219" y="2916084"/>
            <a:ext cx="257611" cy="265368"/>
          </a:xfrm>
          <a:custGeom>
            <a:avLst/>
            <a:gdLst>
              <a:gd name="T0" fmla="*/ 673 w 963"/>
              <a:gd name="T1" fmla="*/ 134 h 992"/>
              <a:gd name="T2" fmla="*/ 669 w 963"/>
              <a:gd name="T3" fmla="*/ 95 h 992"/>
              <a:gd name="T4" fmla="*/ 647 w 963"/>
              <a:gd name="T5" fmla="*/ 93 h 992"/>
              <a:gd name="T6" fmla="*/ 636 w 963"/>
              <a:gd name="T7" fmla="*/ 118 h 992"/>
              <a:gd name="T8" fmla="*/ 643 w 963"/>
              <a:gd name="T9" fmla="*/ 147 h 992"/>
              <a:gd name="T10" fmla="*/ 701 w 963"/>
              <a:gd name="T11" fmla="*/ 188 h 992"/>
              <a:gd name="T12" fmla="*/ 753 w 963"/>
              <a:gd name="T13" fmla="*/ 224 h 992"/>
              <a:gd name="T14" fmla="*/ 779 w 963"/>
              <a:gd name="T15" fmla="*/ 270 h 992"/>
              <a:gd name="T16" fmla="*/ 785 w 963"/>
              <a:gd name="T17" fmla="*/ 315 h 992"/>
              <a:gd name="T18" fmla="*/ 759 w 963"/>
              <a:gd name="T19" fmla="*/ 398 h 992"/>
              <a:gd name="T20" fmla="*/ 731 w 963"/>
              <a:gd name="T21" fmla="*/ 421 h 992"/>
              <a:gd name="T22" fmla="*/ 556 w 963"/>
              <a:gd name="T23" fmla="*/ 393 h 992"/>
              <a:gd name="T24" fmla="*/ 537 w 963"/>
              <a:gd name="T25" fmla="*/ 311 h 992"/>
              <a:gd name="T26" fmla="*/ 636 w 963"/>
              <a:gd name="T27" fmla="*/ 315 h 992"/>
              <a:gd name="T28" fmla="*/ 640 w 963"/>
              <a:gd name="T29" fmla="*/ 369 h 992"/>
              <a:gd name="T30" fmla="*/ 653 w 963"/>
              <a:gd name="T31" fmla="*/ 376 h 992"/>
              <a:gd name="T32" fmla="*/ 673 w 963"/>
              <a:gd name="T33" fmla="*/ 361 h 992"/>
              <a:gd name="T34" fmla="*/ 669 w 963"/>
              <a:gd name="T35" fmla="*/ 300 h 992"/>
              <a:gd name="T36" fmla="*/ 649 w 963"/>
              <a:gd name="T37" fmla="*/ 276 h 992"/>
              <a:gd name="T38" fmla="*/ 575 w 963"/>
              <a:gd name="T39" fmla="*/ 227 h 992"/>
              <a:gd name="T40" fmla="*/ 545 w 963"/>
              <a:gd name="T41" fmla="*/ 188 h 992"/>
              <a:gd name="T42" fmla="*/ 534 w 963"/>
              <a:gd name="T43" fmla="*/ 147 h 992"/>
              <a:gd name="T44" fmla="*/ 541 w 963"/>
              <a:gd name="T45" fmla="*/ 93 h 992"/>
              <a:gd name="T46" fmla="*/ 573 w 963"/>
              <a:gd name="T47" fmla="*/ 51 h 992"/>
              <a:gd name="T48" fmla="*/ 636 w 963"/>
              <a:gd name="T49" fmla="*/ 0 h 992"/>
              <a:gd name="T50" fmla="*/ 703 w 963"/>
              <a:gd name="T51" fmla="*/ 34 h 992"/>
              <a:gd name="T52" fmla="*/ 751 w 963"/>
              <a:gd name="T53" fmla="*/ 62 h 992"/>
              <a:gd name="T54" fmla="*/ 775 w 963"/>
              <a:gd name="T55" fmla="*/ 131 h 992"/>
              <a:gd name="T56" fmla="*/ 0 w 963"/>
              <a:gd name="T57" fmla="*/ 616 h 992"/>
              <a:gd name="T58" fmla="*/ 366 w 963"/>
              <a:gd name="T59" fmla="*/ 778 h 992"/>
              <a:gd name="T60" fmla="*/ 636 w 963"/>
              <a:gd name="T61" fmla="*/ 785 h 992"/>
              <a:gd name="T62" fmla="*/ 697 w 963"/>
              <a:gd name="T63" fmla="*/ 770 h 992"/>
              <a:gd name="T64" fmla="*/ 883 w 963"/>
              <a:gd name="T65" fmla="*/ 633 h 992"/>
              <a:gd name="T66" fmla="*/ 963 w 963"/>
              <a:gd name="T67" fmla="*/ 551 h 992"/>
              <a:gd name="T68" fmla="*/ 950 w 963"/>
              <a:gd name="T69" fmla="*/ 523 h 992"/>
              <a:gd name="T70" fmla="*/ 926 w 963"/>
              <a:gd name="T71" fmla="*/ 504 h 992"/>
              <a:gd name="T72" fmla="*/ 820 w 963"/>
              <a:gd name="T73" fmla="*/ 562 h 992"/>
              <a:gd name="T74" fmla="*/ 710 w 963"/>
              <a:gd name="T75" fmla="*/ 610 h 992"/>
              <a:gd name="T76" fmla="*/ 610 w 963"/>
              <a:gd name="T77" fmla="*/ 618 h 992"/>
              <a:gd name="T78" fmla="*/ 558 w 963"/>
              <a:gd name="T79" fmla="*/ 599 h 992"/>
              <a:gd name="T80" fmla="*/ 524 w 963"/>
              <a:gd name="T81" fmla="*/ 564 h 992"/>
              <a:gd name="T82" fmla="*/ 517 w 963"/>
              <a:gd name="T83" fmla="*/ 540 h 992"/>
              <a:gd name="T84" fmla="*/ 664 w 963"/>
              <a:gd name="T85" fmla="*/ 530 h 992"/>
              <a:gd name="T86" fmla="*/ 736 w 963"/>
              <a:gd name="T87" fmla="*/ 525 h 992"/>
              <a:gd name="T88" fmla="*/ 755 w 963"/>
              <a:gd name="T89" fmla="*/ 482 h 992"/>
              <a:gd name="T90" fmla="*/ 740 w 963"/>
              <a:gd name="T91" fmla="*/ 456 h 992"/>
              <a:gd name="T92" fmla="*/ 550 w 963"/>
              <a:gd name="T93" fmla="*/ 428 h 992"/>
              <a:gd name="T94" fmla="*/ 424 w 963"/>
              <a:gd name="T95" fmla="*/ 432 h 992"/>
              <a:gd name="T96" fmla="*/ 316 w 963"/>
              <a:gd name="T97" fmla="*/ 478 h 992"/>
              <a:gd name="T98" fmla="*/ 251 w 963"/>
              <a:gd name="T99" fmla="*/ 540 h 992"/>
              <a:gd name="T100" fmla="*/ 0 w 963"/>
              <a:gd name="T101" fmla="*/ 616 h 9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963" h="992">
                <a:moveTo>
                  <a:pt x="772" y="151"/>
                </a:moveTo>
                <a:lnTo>
                  <a:pt x="673" y="151"/>
                </a:lnTo>
                <a:lnTo>
                  <a:pt x="673" y="134"/>
                </a:lnTo>
                <a:lnTo>
                  <a:pt x="673" y="134"/>
                </a:lnTo>
                <a:lnTo>
                  <a:pt x="673" y="112"/>
                </a:lnTo>
                <a:lnTo>
                  <a:pt x="671" y="99"/>
                </a:lnTo>
                <a:lnTo>
                  <a:pt x="671" y="99"/>
                </a:lnTo>
                <a:lnTo>
                  <a:pt x="669" y="95"/>
                </a:lnTo>
                <a:lnTo>
                  <a:pt x="664" y="93"/>
                </a:lnTo>
                <a:lnTo>
                  <a:pt x="656" y="90"/>
                </a:lnTo>
                <a:lnTo>
                  <a:pt x="656" y="90"/>
                </a:lnTo>
                <a:lnTo>
                  <a:pt x="647" y="93"/>
                </a:lnTo>
                <a:lnTo>
                  <a:pt x="640" y="97"/>
                </a:lnTo>
                <a:lnTo>
                  <a:pt x="640" y="97"/>
                </a:lnTo>
                <a:lnTo>
                  <a:pt x="638" y="106"/>
                </a:lnTo>
                <a:lnTo>
                  <a:pt x="636" y="118"/>
                </a:lnTo>
                <a:lnTo>
                  <a:pt x="636" y="118"/>
                </a:lnTo>
                <a:lnTo>
                  <a:pt x="638" y="129"/>
                </a:lnTo>
                <a:lnTo>
                  <a:pt x="638" y="138"/>
                </a:lnTo>
                <a:lnTo>
                  <a:pt x="643" y="147"/>
                </a:lnTo>
                <a:lnTo>
                  <a:pt x="647" y="151"/>
                </a:lnTo>
                <a:lnTo>
                  <a:pt x="647" y="151"/>
                </a:lnTo>
                <a:lnTo>
                  <a:pt x="664" y="166"/>
                </a:lnTo>
                <a:lnTo>
                  <a:pt x="701" y="188"/>
                </a:lnTo>
                <a:lnTo>
                  <a:pt x="701" y="188"/>
                </a:lnTo>
                <a:lnTo>
                  <a:pt x="731" y="209"/>
                </a:lnTo>
                <a:lnTo>
                  <a:pt x="753" y="224"/>
                </a:lnTo>
                <a:lnTo>
                  <a:pt x="753" y="224"/>
                </a:lnTo>
                <a:lnTo>
                  <a:pt x="766" y="240"/>
                </a:lnTo>
                <a:lnTo>
                  <a:pt x="775" y="259"/>
                </a:lnTo>
                <a:lnTo>
                  <a:pt x="775" y="259"/>
                </a:lnTo>
                <a:lnTo>
                  <a:pt x="779" y="270"/>
                </a:lnTo>
                <a:lnTo>
                  <a:pt x="783" y="283"/>
                </a:lnTo>
                <a:lnTo>
                  <a:pt x="785" y="298"/>
                </a:lnTo>
                <a:lnTo>
                  <a:pt x="785" y="315"/>
                </a:lnTo>
                <a:lnTo>
                  <a:pt x="785" y="315"/>
                </a:lnTo>
                <a:lnTo>
                  <a:pt x="783" y="339"/>
                </a:lnTo>
                <a:lnTo>
                  <a:pt x="779" y="363"/>
                </a:lnTo>
                <a:lnTo>
                  <a:pt x="770" y="382"/>
                </a:lnTo>
                <a:lnTo>
                  <a:pt x="759" y="398"/>
                </a:lnTo>
                <a:lnTo>
                  <a:pt x="759" y="398"/>
                </a:lnTo>
                <a:lnTo>
                  <a:pt x="746" y="411"/>
                </a:lnTo>
                <a:lnTo>
                  <a:pt x="731" y="421"/>
                </a:lnTo>
                <a:lnTo>
                  <a:pt x="731" y="421"/>
                </a:lnTo>
                <a:lnTo>
                  <a:pt x="647" y="404"/>
                </a:lnTo>
                <a:lnTo>
                  <a:pt x="601" y="400"/>
                </a:lnTo>
                <a:lnTo>
                  <a:pt x="556" y="393"/>
                </a:lnTo>
                <a:lnTo>
                  <a:pt x="556" y="393"/>
                </a:lnTo>
                <a:lnTo>
                  <a:pt x="547" y="378"/>
                </a:lnTo>
                <a:lnTo>
                  <a:pt x="541" y="359"/>
                </a:lnTo>
                <a:lnTo>
                  <a:pt x="537" y="337"/>
                </a:lnTo>
                <a:lnTo>
                  <a:pt x="537" y="311"/>
                </a:lnTo>
                <a:lnTo>
                  <a:pt x="537" y="292"/>
                </a:lnTo>
                <a:lnTo>
                  <a:pt x="636" y="292"/>
                </a:lnTo>
                <a:lnTo>
                  <a:pt x="636" y="315"/>
                </a:lnTo>
                <a:lnTo>
                  <a:pt x="636" y="315"/>
                </a:lnTo>
                <a:lnTo>
                  <a:pt x="636" y="348"/>
                </a:lnTo>
                <a:lnTo>
                  <a:pt x="638" y="365"/>
                </a:lnTo>
                <a:lnTo>
                  <a:pt x="638" y="365"/>
                </a:lnTo>
                <a:lnTo>
                  <a:pt x="640" y="369"/>
                </a:lnTo>
                <a:lnTo>
                  <a:pt x="645" y="372"/>
                </a:lnTo>
                <a:lnTo>
                  <a:pt x="649" y="374"/>
                </a:lnTo>
                <a:lnTo>
                  <a:pt x="653" y="376"/>
                </a:lnTo>
                <a:lnTo>
                  <a:pt x="653" y="376"/>
                </a:lnTo>
                <a:lnTo>
                  <a:pt x="662" y="374"/>
                </a:lnTo>
                <a:lnTo>
                  <a:pt x="669" y="367"/>
                </a:lnTo>
                <a:lnTo>
                  <a:pt x="669" y="367"/>
                </a:lnTo>
                <a:lnTo>
                  <a:pt x="673" y="361"/>
                </a:lnTo>
                <a:lnTo>
                  <a:pt x="673" y="348"/>
                </a:lnTo>
                <a:lnTo>
                  <a:pt x="673" y="348"/>
                </a:lnTo>
                <a:lnTo>
                  <a:pt x="673" y="320"/>
                </a:lnTo>
                <a:lnTo>
                  <a:pt x="669" y="300"/>
                </a:lnTo>
                <a:lnTo>
                  <a:pt x="669" y="300"/>
                </a:lnTo>
                <a:lnTo>
                  <a:pt x="666" y="292"/>
                </a:lnTo>
                <a:lnTo>
                  <a:pt x="658" y="285"/>
                </a:lnTo>
                <a:lnTo>
                  <a:pt x="649" y="276"/>
                </a:lnTo>
                <a:lnTo>
                  <a:pt x="636" y="268"/>
                </a:lnTo>
                <a:lnTo>
                  <a:pt x="636" y="268"/>
                </a:lnTo>
                <a:lnTo>
                  <a:pt x="599" y="244"/>
                </a:lnTo>
                <a:lnTo>
                  <a:pt x="575" y="227"/>
                </a:lnTo>
                <a:lnTo>
                  <a:pt x="575" y="227"/>
                </a:lnTo>
                <a:lnTo>
                  <a:pt x="567" y="218"/>
                </a:lnTo>
                <a:lnTo>
                  <a:pt x="558" y="209"/>
                </a:lnTo>
                <a:lnTo>
                  <a:pt x="545" y="188"/>
                </a:lnTo>
                <a:lnTo>
                  <a:pt x="545" y="188"/>
                </a:lnTo>
                <a:lnTo>
                  <a:pt x="541" y="175"/>
                </a:lnTo>
                <a:lnTo>
                  <a:pt x="537" y="162"/>
                </a:lnTo>
                <a:lnTo>
                  <a:pt x="534" y="147"/>
                </a:lnTo>
                <a:lnTo>
                  <a:pt x="534" y="131"/>
                </a:lnTo>
                <a:lnTo>
                  <a:pt x="534" y="131"/>
                </a:lnTo>
                <a:lnTo>
                  <a:pt x="537" y="112"/>
                </a:lnTo>
                <a:lnTo>
                  <a:pt x="541" y="93"/>
                </a:lnTo>
                <a:lnTo>
                  <a:pt x="547" y="75"/>
                </a:lnTo>
                <a:lnTo>
                  <a:pt x="560" y="62"/>
                </a:lnTo>
                <a:lnTo>
                  <a:pt x="560" y="62"/>
                </a:lnTo>
                <a:lnTo>
                  <a:pt x="573" y="51"/>
                </a:lnTo>
                <a:lnTo>
                  <a:pt x="591" y="41"/>
                </a:lnTo>
                <a:lnTo>
                  <a:pt x="612" y="34"/>
                </a:lnTo>
                <a:lnTo>
                  <a:pt x="636" y="30"/>
                </a:lnTo>
                <a:lnTo>
                  <a:pt x="636" y="0"/>
                </a:lnTo>
                <a:lnTo>
                  <a:pt x="681" y="0"/>
                </a:lnTo>
                <a:lnTo>
                  <a:pt x="681" y="30"/>
                </a:lnTo>
                <a:lnTo>
                  <a:pt x="681" y="30"/>
                </a:lnTo>
                <a:lnTo>
                  <a:pt x="703" y="34"/>
                </a:lnTo>
                <a:lnTo>
                  <a:pt x="723" y="41"/>
                </a:lnTo>
                <a:lnTo>
                  <a:pt x="738" y="51"/>
                </a:lnTo>
                <a:lnTo>
                  <a:pt x="751" y="62"/>
                </a:lnTo>
                <a:lnTo>
                  <a:pt x="751" y="62"/>
                </a:lnTo>
                <a:lnTo>
                  <a:pt x="762" y="75"/>
                </a:lnTo>
                <a:lnTo>
                  <a:pt x="768" y="93"/>
                </a:lnTo>
                <a:lnTo>
                  <a:pt x="772" y="110"/>
                </a:lnTo>
                <a:lnTo>
                  <a:pt x="775" y="131"/>
                </a:lnTo>
                <a:lnTo>
                  <a:pt x="775" y="131"/>
                </a:lnTo>
                <a:lnTo>
                  <a:pt x="772" y="151"/>
                </a:lnTo>
                <a:lnTo>
                  <a:pt x="772" y="151"/>
                </a:lnTo>
                <a:close/>
                <a:moveTo>
                  <a:pt x="0" y="616"/>
                </a:moveTo>
                <a:lnTo>
                  <a:pt x="193" y="992"/>
                </a:lnTo>
                <a:lnTo>
                  <a:pt x="357" y="908"/>
                </a:lnTo>
                <a:lnTo>
                  <a:pt x="322" y="843"/>
                </a:lnTo>
                <a:lnTo>
                  <a:pt x="366" y="778"/>
                </a:lnTo>
                <a:lnTo>
                  <a:pt x="366" y="778"/>
                </a:lnTo>
                <a:lnTo>
                  <a:pt x="532" y="787"/>
                </a:lnTo>
                <a:lnTo>
                  <a:pt x="601" y="787"/>
                </a:lnTo>
                <a:lnTo>
                  <a:pt x="636" y="785"/>
                </a:lnTo>
                <a:lnTo>
                  <a:pt x="671" y="783"/>
                </a:lnTo>
                <a:lnTo>
                  <a:pt x="671" y="783"/>
                </a:lnTo>
                <a:lnTo>
                  <a:pt x="681" y="778"/>
                </a:lnTo>
                <a:lnTo>
                  <a:pt x="697" y="770"/>
                </a:lnTo>
                <a:lnTo>
                  <a:pt x="736" y="744"/>
                </a:lnTo>
                <a:lnTo>
                  <a:pt x="783" y="711"/>
                </a:lnTo>
                <a:lnTo>
                  <a:pt x="833" y="672"/>
                </a:lnTo>
                <a:lnTo>
                  <a:pt x="883" y="633"/>
                </a:lnTo>
                <a:lnTo>
                  <a:pt x="924" y="599"/>
                </a:lnTo>
                <a:lnTo>
                  <a:pt x="952" y="568"/>
                </a:lnTo>
                <a:lnTo>
                  <a:pt x="958" y="558"/>
                </a:lnTo>
                <a:lnTo>
                  <a:pt x="963" y="551"/>
                </a:lnTo>
                <a:lnTo>
                  <a:pt x="963" y="551"/>
                </a:lnTo>
                <a:lnTo>
                  <a:pt x="961" y="540"/>
                </a:lnTo>
                <a:lnTo>
                  <a:pt x="956" y="530"/>
                </a:lnTo>
                <a:lnTo>
                  <a:pt x="950" y="523"/>
                </a:lnTo>
                <a:lnTo>
                  <a:pt x="943" y="514"/>
                </a:lnTo>
                <a:lnTo>
                  <a:pt x="930" y="506"/>
                </a:lnTo>
                <a:lnTo>
                  <a:pt x="926" y="504"/>
                </a:lnTo>
                <a:lnTo>
                  <a:pt x="926" y="504"/>
                </a:lnTo>
                <a:lnTo>
                  <a:pt x="917" y="508"/>
                </a:lnTo>
                <a:lnTo>
                  <a:pt x="900" y="517"/>
                </a:lnTo>
                <a:lnTo>
                  <a:pt x="850" y="545"/>
                </a:lnTo>
                <a:lnTo>
                  <a:pt x="820" y="562"/>
                </a:lnTo>
                <a:lnTo>
                  <a:pt x="785" y="579"/>
                </a:lnTo>
                <a:lnTo>
                  <a:pt x="749" y="597"/>
                </a:lnTo>
                <a:lnTo>
                  <a:pt x="710" y="610"/>
                </a:lnTo>
                <a:lnTo>
                  <a:pt x="710" y="610"/>
                </a:lnTo>
                <a:lnTo>
                  <a:pt x="692" y="614"/>
                </a:lnTo>
                <a:lnTo>
                  <a:pt x="675" y="618"/>
                </a:lnTo>
                <a:lnTo>
                  <a:pt x="643" y="620"/>
                </a:lnTo>
                <a:lnTo>
                  <a:pt x="610" y="618"/>
                </a:lnTo>
                <a:lnTo>
                  <a:pt x="595" y="614"/>
                </a:lnTo>
                <a:lnTo>
                  <a:pt x="582" y="610"/>
                </a:lnTo>
                <a:lnTo>
                  <a:pt x="569" y="605"/>
                </a:lnTo>
                <a:lnTo>
                  <a:pt x="558" y="599"/>
                </a:lnTo>
                <a:lnTo>
                  <a:pt x="547" y="592"/>
                </a:lnTo>
                <a:lnTo>
                  <a:pt x="539" y="584"/>
                </a:lnTo>
                <a:lnTo>
                  <a:pt x="530" y="575"/>
                </a:lnTo>
                <a:lnTo>
                  <a:pt x="524" y="564"/>
                </a:lnTo>
                <a:lnTo>
                  <a:pt x="519" y="553"/>
                </a:lnTo>
                <a:lnTo>
                  <a:pt x="517" y="540"/>
                </a:lnTo>
                <a:lnTo>
                  <a:pt x="517" y="540"/>
                </a:lnTo>
                <a:lnTo>
                  <a:pt x="517" y="540"/>
                </a:lnTo>
                <a:lnTo>
                  <a:pt x="521" y="538"/>
                </a:lnTo>
                <a:lnTo>
                  <a:pt x="539" y="536"/>
                </a:lnTo>
                <a:lnTo>
                  <a:pt x="597" y="532"/>
                </a:lnTo>
                <a:lnTo>
                  <a:pt x="664" y="530"/>
                </a:lnTo>
                <a:lnTo>
                  <a:pt x="725" y="530"/>
                </a:lnTo>
                <a:lnTo>
                  <a:pt x="725" y="530"/>
                </a:lnTo>
                <a:lnTo>
                  <a:pt x="729" y="527"/>
                </a:lnTo>
                <a:lnTo>
                  <a:pt x="736" y="525"/>
                </a:lnTo>
                <a:lnTo>
                  <a:pt x="744" y="517"/>
                </a:lnTo>
                <a:lnTo>
                  <a:pt x="751" y="506"/>
                </a:lnTo>
                <a:lnTo>
                  <a:pt x="755" y="493"/>
                </a:lnTo>
                <a:lnTo>
                  <a:pt x="755" y="482"/>
                </a:lnTo>
                <a:lnTo>
                  <a:pt x="753" y="469"/>
                </a:lnTo>
                <a:lnTo>
                  <a:pt x="749" y="460"/>
                </a:lnTo>
                <a:lnTo>
                  <a:pt x="744" y="458"/>
                </a:lnTo>
                <a:lnTo>
                  <a:pt x="740" y="456"/>
                </a:lnTo>
                <a:lnTo>
                  <a:pt x="740" y="456"/>
                </a:lnTo>
                <a:lnTo>
                  <a:pt x="679" y="445"/>
                </a:lnTo>
                <a:lnTo>
                  <a:pt x="617" y="434"/>
                </a:lnTo>
                <a:lnTo>
                  <a:pt x="550" y="428"/>
                </a:lnTo>
                <a:lnTo>
                  <a:pt x="517" y="426"/>
                </a:lnTo>
                <a:lnTo>
                  <a:pt x="487" y="426"/>
                </a:lnTo>
                <a:lnTo>
                  <a:pt x="454" y="428"/>
                </a:lnTo>
                <a:lnTo>
                  <a:pt x="424" y="432"/>
                </a:lnTo>
                <a:lnTo>
                  <a:pt x="394" y="439"/>
                </a:lnTo>
                <a:lnTo>
                  <a:pt x="366" y="449"/>
                </a:lnTo>
                <a:lnTo>
                  <a:pt x="340" y="462"/>
                </a:lnTo>
                <a:lnTo>
                  <a:pt x="316" y="478"/>
                </a:lnTo>
                <a:lnTo>
                  <a:pt x="294" y="497"/>
                </a:lnTo>
                <a:lnTo>
                  <a:pt x="275" y="521"/>
                </a:lnTo>
                <a:lnTo>
                  <a:pt x="275" y="521"/>
                </a:lnTo>
                <a:lnTo>
                  <a:pt x="251" y="540"/>
                </a:lnTo>
                <a:lnTo>
                  <a:pt x="227" y="555"/>
                </a:lnTo>
                <a:lnTo>
                  <a:pt x="188" y="579"/>
                </a:lnTo>
                <a:lnTo>
                  <a:pt x="164" y="532"/>
                </a:lnTo>
                <a:lnTo>
                  <a:pt x="0" y="616"/>
                </a:lnTo>
                <a:close/>
              </a:path>
            </a:pathLst>
          </a:custGeom>
          <a:solidFill>
            <a:srgbClr val="0A4776"/>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88" name="Freeform 12"/>
          <p:cNvSpPr>
            <a:spLocks noEditPoints="1"/>
          </p:cNvSpPr>
          <p:nvPr/>
        </p:nvSpPr>
        <p:spPr bwMode="auto">
          <a:xfrm>
            <a:off x="6016432" y="2907539"/>
            <a:ext cx="243433" cy="270451"/>
          </a:xfrm>
          <a:custGeom>
            <a:avLst/>
            <a:gdLst>
              <a:gd name="T0" fmla="*/ 428 w 910"/>
              <a:gd name="T1" fmla="*/ 152 h 1011"/>
              <a:gd name="T2" fmla="*/ 910 w 910"/>
              <a:gd name="T3" fmla="*/ 485 h 1011"/>
              <a:gd name="T4" fmla="*/ 910 w 910"/>
              <a:gd name="T5" fmla="*/ 429 h 1011"/>
              <a:gd name="T6" fmla="*/ 705 w 910"/>
              <a:gd name="T7" fmla="*/ 280 h 1011"/>
              <a:gd name="T8" fmla="*/ 584 w 910"/>
              <a:gd name="T9" fmla="*/ 178 h 1011"/>
              <a:gd name="T10" fmla="*/ 659 w 910"/>
              <a:gd name="T11" fmla="*/ 48 h 1011"/>
              <a:gd name="T12" fmla="*/ 151 w 910"/>
              <a:gd name="T13" fmla="*/ 485 h 1011"/>
              <a:gd name="T14" fmla="*/ 75 w 910"/>
              <a:gd name="T15" fmla="*/ 204 h 1011"/>
              <a:gd name="T16" fmla="*/ 47 w 910"/>
              <a:gd name="T17" fmla="*/ 254 h 1011"/>
              <a:gd name="T18" fmla="*/ 253 w 910"/>
              <a:gd name="T19" fmla="*/ 48 h 1011"/>
              <a:gd name="T20" fmla="*/ 456 w 910"/>
              <a:gd name="T21" fmla="*/ 221 h 1011"/>
              <a:gd name="T22" fmla="*/ 549 w 910"/>
              <a:gd name="T23" fmla="*/ 243 h 1011"/>
              <a:gd name="T24" fmla="*/ 627 w 910"/>
              <a:gd name="T25" fmla="*/ 293 h 1011"/>
              <a:gd name="T26" fmla="*/ 670 w 910"/>
              <a:gd name="T27" fmla="*/ 349 h 1011"/>
              <a:gd name="T28" fmla="*/ 698 w 910"/>
              <a:gd name="T29" fmla="*/ 440 h 1011"/>
              <a:gd name="T30" fmla="*/ 690 w 910"/>
              <a:gd name="T31" fmla="*/ 531 h 1011"/>
              <a:gd name="T32" fmla="*/ 649 w 910"/>
              <a:gd name="T33" fmla="*/ 613 h 1011"/>
              <a:gd name="T34" fmla="*/ 586 w 910"/>
              <a:gd name="T35" fmla="*/ 695 h 1011"/>
              <a:gd name="T36" fmla="*/ 621 w 910"/>
              <a:gd name="T37" fmla="*/ 710 h 1011"/>
              <a:gd name="T38" fmla="*/ 627 w 910"/>
              <a:gd name="T39" fmla="*/ 771 h 1011"/>
              <a:gd name="T40" fmla="*/ 621 w 910"/>
              <a:gd name="T41" fmla="*/ 801 h 1011"/>
              <a:gd name="T42" fmla="*/ 627 w 910"/>
              <a:gd name="T43" fmla="*/ 861 h 1011"/>
              <a:gd name="T44" fmla="*/ 324 w 910"/>
              <a:gd name="T45" fmla="*/ 920 h 1011"/>
              <a:gd name="T46" fmla="*/ 294 w 910"/>
              <a:gd name="T47" fmla="*/ 885 h 1011"/>
              <a:gd name="T48" fmla="*/ 292 w 910"/>
              <a:gd name="T49" fmla="*/ 846 h 1011"/>
              <a:gd name="T50" fmla="*/ 298 w 910"/>
              <a:gd name="T51" fmla="*/ 814 h 1011"/>
              <a:gd name="T52" fmla="*/ 292 w 910"/>
              <a:gd name="T53" fmla="*/ 777 h 1011"/>
              <a:gd name="T54" fmla="*/ 300 w 910"/>
              <a:gd name="T55" fmla="*/ 732 h 1011"/>
              <a:gd name="T56" fmla="*/ 331 w 910"/>
              <a:gd name="T57" fmla="*/ 673 h 1011"/>
              <a:gd name="T58" fmla="*/ 266 w 910"/>
              <a:gd name="T59" fmla="*/ 615 h 1011"/>
              <a:gd name="T60" fmla="*/ 222 w 910"/>
              <a:gd name="T61" fmla="*/ 531 h 1011"/>
              <a:gd name="T62" fmla="*/ 214 w 910"/>
              <a:gd name="T63" fmla="*/ 440 h 1011"/>
              <a:gd name="T64" fmla="*/ 242 w 910"/>
              <a:gd name="T65" fmla="*/ 349 h 1011"/>
              <a:gd name="T66" fmla="*/ 285 w 910"/>
              <a:gd name="T67" fmla="*/ 293 h 1011"/>
              <a:gd name="T68" fmla="*/ 361 w 910"/>
              <a:gd name="T69" fmla="*/ 241 h 1011"/>
              <a:gd name="T70" fmla="*/ 456 w 910"/>
              <a:gd name="T71" fmla="*/ 221 h 1011"/>
              <a:gd name="T72" fmla="*/ 530 w 910"/>
              <a:gd name="T73" fmla="*/ 942 h 1011"/>
              <a:gd name="T74" fmla="*/ 517 w 910"/>
              <a:gd name="T75" fmla="*/ 980 h 1011"/>
              <a:gd name="T76" fmla="*/ 473 w 910"/>
              <a:gd name="T77" fmla="*/ 1011 h 1011"/>
              <a:gd name="T78" fmla="*/ 434 w 910"/>
              <a:gd name="T79" fmla="*/ 1006 h 1011"/>
              <a:gd name="T80" fmla="*/ 398 w 910"/>
              <a:gd name="T81" fmla="*/ 974 h 1011"/>
              <a:gd name="T82" fmla="*/ 527 w 910"/>
              <a:gd name="T83" fmla="*/ 939 h 1011"/>
              <a:gd name="T84" fmla="*/ 341 w 910"/>
              <a:gd name="T85" fmla="*/ 866 h 1011"/>
              <a:gd name="T86" fmla="*/ 579 w 910"/>
              <a:gd name="T87" fmla="*/ 849 h 1011"/>
              <a:gd name="T88" fmla="*/ 579 w 910"/>
              <a:gd name="T89" fmla="*/ 838 h 1011"/>
              <a:gd name="T90" fmla="*/ 341 w 910"/>
              <a:gd name="T91" fmla="*/ 775 h 1011"/>
              <a:gd name="T92" fmla="*/ 579 w 910"/>
              <a:gd name="T93" fmla="*/ 758 h 1011"/>
              <a:gd name="T94" fmla="*/ 579 w 910"/>
              <a:gd name="T95" fmla="*/ 747 h 10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910" h="1011">
                <a:moveTo>
                  <a:pt x="428" y="0"/>
                </a:moveTo>
                <a:lnTo>
                  <a:pt x="484" y="0"/>
                </a:lnTo>
                <a:lnTo>
                  <a:pt x="484" y="152"/>
                </a:lnTo>
                <a:lnTo>
                  <a:pt x="428" y="152"/>
                </a:lnTo>
                <a:lnTo>
                  <a:pt x="428" y="0"/>
                </a:lnTo>
                <a:lnTo>
                  <a:pt x="428" y="0"/>
                </a:lnTo>
                <a:close/>
                <a:moveTo>
                  <a:pt x="910" y="429"/>
                </a:moveTo>
                <a:lnTo>
                  <a:pt x="910" y="485"/>
                </a:lnTo>
                <a:lnTo>
                  <a:pt x="761" y="485"/>
                </a:lnTo>
                <a:lnTo>
                  <a:pt x="761" y="429"/>
                </a:lnTo>
                <a:lnTo>
                  <a:pt x="910" y="429"/>
                </a:lnTo>
                <a:lnTo>
                  <a:pt x="910" y="429"/>
                </a:lnTo>
                <a:close/>
                <a:moveTo>
                  <a:pt x="837" y="206"/>
                </a:moveTo>
                <a:lnTo>
                  <a:pt x="865" y="254"/>
                </a:lnTo>
                <a:lnTo>
                  <a:pt x="733" y="329"/>
                </a:lnTo>
                <a:lnTo>
                  <a:pt x="705" y="280"/>
                </a:lnTo>
                <a:lnTo>
                  <a:pt x="837" y="206"/>
                </a:lnTo>
                <a:lnTo>
                  <a:pt x="837" y="206"/>
                </a:lnTo>
                <a:close/>
                <a:moveTo>
                  <a:pt x="659" y="48"/>
                </a:moveTo>
                <a:lnTo>
                  <a:pt x="584" y="178"/>
                </a:lnTo>
                <a:lnTo>
                  <a:pt x="634" y="206"/>
                </a:lnTo>
                <a:lnTo>
                  <a:pt x="707" y="76"/>
                </a:lnTo>
                <a:lnTo>
                  <a:pt x="659" y="48"/>
                </a:lnTo>
                <a:lnTo>
                  <a:pt x="659" y="48"/>
                </a:lnTo>
                <a:close/>
                <a:moveTo>
                  <a:pt x="0" y="485"/>
                </a:moveTo>
                <a:lnTo>
                  <a:pt x="0" y="429"/>
                </a:lnTo>
                <a:lnTo>
                  <a:pt x="151" y="429"/>
                </a:lnTo>
                <a:lnTo>
                  <a:pt x="151" y="485"/>
                </a:lnTo>
                <a:lnTo>
                  <a:pt x="0" y="485"/>
                </a:lnTo>
                <a:lnTo>
                  <a:pt x="0" y="485"/>
                </a:lnTo>
                <a:close/>
                <a:moveTo>
                  <a:pt x="47" y="254"/>
                </a:moveTo>
                <a:lnTo>
                  <a:pt x="75" y="204"/>
                </a:lnTo>
                <a:lnTo>
                  <a:pt x="205" y="280"/>
                </a:lnTo>
                <a:lnTo>
                  <a:pt x="177" y="327"/>
                </a:lnTo>
                <a:lnTo>
                  <a:pt x="47" y="254"/>
                </a:lnTo>
                <a:lnTo>
                  <a:pt x="47" y="254"/>
                </a:lnTo>
                <a:close/>
                <a:moveTo>
                  <a:pt x="203" y="76"/>
                </a:moveTo>
                <a:lnTo>
                  <a:pt x="279" y="206"/>
                </a:lnTo>
                <a:lnTo>
                  <a:pt x="328" y="178"/>
                </a:lnTo>
                <a:lnTo>
                  <a:pt x="253" y="48"/>
                </a:lnTo>
                <a:lnTo>
                  <a:pt x="203" y="76"/>
                </a:lnTo>
                <a:lnTo>
                  <a:pt x="203" y="76"/>
                </a:lnTo>
                <a:close/>
                <a:moveTo>
                  <a:pt x="456" y="221"/>
                </a:moveTo>
                <a:lnTo>
                  <a:pt x="456" y="221"/>
                </a:lnTo>
                <a:lnTo>
                  <a:pt x="478" y="223"/>
                </a:lnTo>
                <a:lnTo>
                  <a:pt x="502" y="228"/>
                </a:lnTo>
                <a:lnTo>
                  <a:pt x="525" y="234"/>
                </a:lnTo>
                <a:lnTo>
                  <a:pt x="549" y="243"/>
                </a:lnTo>
                <a:lnTo>
                  <a:pt x="571" y="254"/>
                </a:lnTo>
                <a:lnTo>
                  <a:pt x="592" y="264"/>
                </a:lnTo>
                <a:lnTo>
                  <a:pt x="612" y="277"/>
                </a:lnTo>
                <a:lnTo>
                  <a:pt x="627" y="293"/>
                </a:lnTo>
                <a:lnTo>
                  <a:pt x="627" y="293"/>
                </a:lnTo>
                <a:lnTo>
                  <a:pt x="644" y="310"/>
                </a:lnTo>
                <a:lnTo>
                  <a:pt x="657" y="329"/>
                </a:lnTo>
                <a:lnTo>
                  <a:pt x="670" y="349"/>
                </a:lnTo>
                <a:lnTo>
                  <a:pt x="681" y="370"/>
                </a:lnTo>
                <a:lnTo>
                  <a:pt x="688" y="392"/>
                </a:lnTo>
                <a:lnTo>
                  <a:pt x="694" y="416"/>
                </a:lnTo>
                <a:lnTo>
                  <a:pt x="698" y="440"/>
                </a:lnTo>
                <a:lnTo>
                  <a:pt x="698" y="466"/>
                </a:lnTo>
                <a:lnTo>
                  <a:pt x="698" y="466"/>
                </a:lnTo>
                <a:lnTo>
                  <a:pt x="696" y="498"/>
                </a:lnTo>
                <a:lnTo>
                  <a:pt x="690" y="531"/>
                </a:lnTo>
                <a:lnTo>
                  <a:pt x="679" y="561"/>
                </a:lnTo>
                <a:lnTo>
                  <a:pt x="666" y="589"/>
                </a:lnTo>
                <a:lnTo>
                  <a:pt x="666" y="589"/>
                </a:lnTo>
                <a:lnTo>
                  <a:pt x="649" y="613"/>
                </a:lnTo>
                <a:lnTo>
                  <a:pt x="631" y="634"/>
                </a:lnTo>
                <a:lnTo>
                  <a:pt x="610" y="654"/>
                </a:lnTo>
                <a:lnTo>
                  <a:pt x="586" y="669"/>
                </a:lnTo>
                <a:lnTo>
                  <a:pt x="586" y="695"/>
                </a:lnTo>
                <a:lnTo>
                  <a:pt x="595" y="695"/>
                </a:lnTo>
                <a:lnTo>
                  <a:pt x="614" y="693"/>
                </a:lnTo>
                <a:lnTo>
                  <a:pt x="621" y="710"/>
                </a:lnTo>
                <a:lnTo>
                  <a:pt x="621" y="710"/>
                </a:lnTo>
                <a:lnTo>
                  <a:pt x="627" y="730"/>
                </a:lnTo>
                <a:lnTo>
                  <a:pt x="629" y="751"/>
                </a:lnTo>
                <a:lnTo>
                  <a:pt x="629" y="751"/>
                </a:lnTo>
                <a:lnTo>
                  <a:pt x="627" y="771"/>
                </a:lnTo>
                <a:lnTo>
                  <a:pt x="621" y="790"/>
                </a:lnTo>
                <a:lnTo>
                  <a:pt x="618" y="794"/>
                </a:lnTo>
                <a:lnTo>
                  <a:pt x="621" y="801"/>
                </a:lnTo>
                <a:lnTo>
                  <a:pt x="621" y="801"/>
                </a:lnTo>
                <a:lnTo>
                  <a:pt x="627" y="820"/>
                </a:lnTo>
                <a:lnTo>
                  <a:pt x="629" y="842"/>
                </a:lnTo>
                <a:lnTo>
                  <a:pt x="629" y="842"/>
                </a:lnTo>
                <a:lnTo>
                  <a:pt x="627" y="861"/>
                </a:lnTo>
                <a:lnTo>
                  <a:pt x="621" y="881"/>
                </a:lnTo>
                <a:lnTo>
                  <a:pt x="614" y="894"/>
                </a:lnTo>
                <a:lnTo>
                  <a:pt x="599" y="896"/>
                </a:lnTo>
                <a:lnTo>
                  <a:pt x="324" y="920"/>
                </a:lnTo>
                <a:lnTo>
                  <a:pt x="307" y="922"/>
                </a:lnTo>
                <a:lnTo>
                  <a:pt x="298" y="905"/>
                </a:lnTo>
                <a:lnTo>
                  <a:pt x="298" y="905"/>
                </a:lnTo>
                <a:lnTo>
                  <a:pt x="294" y="885"/>
                </a:lnTo>
                <a:lnTo>
                  <a:pt x="292" y="868"/>
                </a:lnTo>
                <a:lnTo>
                  <a:pt x="292" y="868"/>
                </a:lnTo>
                <a:lnTo>
                  <a:pt x="292" y="857"/>
                </a:lnTo>
                <a:lnTo>
                  <a:pt x="292" y="846"/>
                </a:lnTo>
                <a:lnTo>
                  <a:pt x="296" y="836"/>
                </a:lnTo>
                <a:lnTo>
                  <a:pt x="300" y="823"/>
                </a:lnTo>
                <a:lnTo>
                  <a:pt x="303" y="820"/>
                </a:lnTo>
                <a:lnTo>
                  <a:pt x="298" y="814"/>
                </a:lnTo>
                <a:lnTo>
                  <a:pt x="298" y="814"/>
                </a:lnTo>
                <a:lnTo>
                  <a:pt x="294" y="797"/>
                </a:lnTo>
                <a:lnTo>
                  <a:pt x="292" y="777"/>
                </a:lnTo>
                <a:lnTo>
                  <a:pt x="292" y="777"/>
                </a:lnTo>
                <a:lnTo>
                  <a:pt x="292" y="766"/>
                </a:lnTo>
                <a:lnTo>
                  <a:pt x="292" y="755"/>
                </a:lnTo>
                <a:lnTo>
                  <a:pt x="296" y="745"/>
                </a:lnTo>
                <a:lnTo>
                  <a:pt x="300" y="732"/>
                </a:lnTo>
                <a:lnTo>
                  <a:pt x="307" y="719"/>
                </a:lnTo>
                <a:lnTo>
                  <a:pt x="320" y="719"/>
                </a:lnTo>
                <a:lnTo>
                  <a:pt x="331" y="717"/>
                </a:lnTo>
                <a:lnTo>
                  <a:pt x="331" y="673"/>
                </a:lnTo>
                <a:lnTo>
                  <a:pt x="331" y="673"/>
                </a:lnTo>
                <a:lnTo>
                  <a:pt x="307" y="656"/>
                </a:lnTo>
                <a:lnTo>
                  <a:pt x="285" y="637"/>
                </a:lnTo>
                <a:lnTo>
                  <a:pt x="266" y="615"/>
                </a:lnTo>
                <a:lnTo>
                  <a:pt x="248" y="591"/>
                </a:lnTo>
                <a:lnTo>
                  <a:pt x="248" y="591"/>
                </a:lnTo>
                <a:lnTo>
                  <a:pt x="233" y="563"/>
                </a:lnTo>
                <a:lnTo>
                  <a:pt x="222" y="531"/>
                </a:lnTo>
                <a:lnTo>
                  <a:pt x="216" y="498"/>
                </a:lnTo>
                <a:lnTo>
                  <a:pt x="214" y="466"/>
                </a:lnTo>
                <a:lnTo>
                  <a:pt x="214" y="466"/>
                </a:lnTo>
                <a:lnTo>
                  <a:pt x="214" y="440"/>
                </a:lnTo>
                <a:lnTo>
                  <a:pt x="218" y="416"/>
                </a:lnTo>
                <a:lnTo>
                  <a:pt x="225" y="392"/>
                </a:lnTo>
                <a:lnTo>
                  <a:pt x="233" y="370"/>
                </a:lnTo>
                <a:lnTo>
                  <a:pt x="242" y="349"/>
                </a:lnTo>
                <a:lnTo>
                  <a:pt x="255" y="329"/>
                </a:lnTo>
                <a:lnTo>
                  <a:pt x="270" y="310"/>
                </a:lnTo>
                <a:lnTo>
                  <a:pt x="285" y="293"/>
                </a:lnTo>
                <a:lnTo>
                  <a:pt x="285" y="293"/>
                </a:lnTo>
                <a:lnTo>
                  <a:pt x="303" y="277"/>
                </a:lnTo>
                <a:lnTo>
                  <a:pt x="320" y="264"/>
                </a:lnTo>
                <a:lnTo>
                  <a:pt x="341" y="251"/>
                </a:lnTo>
                <a:lnTo>
                  <a:pt x="361" y="241"/>
                </a:lnTo>
                <a:lnTo>
                  <a:pt x="385" y="232"/>
                </a:lnTo>
                <a:lnTo>
                  <a:pt x="409" y="228"/>
                </a:lnTo>
                <a:lnTo>
                  <a:pt x="432" y="223"/>
                </a:lnTo>
                <a:lnTo>
                  <a:pt x="456" y="221"/>
                </a:lnTo>
                <a:lnTo>
                  <a:pt x="456" y="221"/>
                </a:lnTo>
                <a:close/>
                <a:moveTo>
                  <a:pt x="527" y="939"/>
                </a:moveTo>
                <a:lnTo>
                  <a:pt x="527" y="939"/>
                </a:lnTo>
                <a:lnTo>
                  <a:pt x="530" y="942"/>
                </a:lnTo>
                <a:lnTo>
                  <a:pt x="530" y="942"/>
                </a:lnTo>
                <a:lnTo>
                  <a:pt x="527" y="957"/>
                </a:lnTo>
                <a:lnTo>
                  <a:pt x="523" y="970"/>
                </a:lnTo>
                <a:lnTo>
                  <a:pt x="517" y="980"/>
                </a:lnTo>
                <a:lnTo>
                  <a:pt x="508" y="991"/>
                </a:lnTo>
                <a:lnTo>
                  <a:pt x="497" y="1000"/>
                </a:lnTo>
                <a:lnTo>
                  <a:pt x="486" y="1006"/>
                </a:lnTo>
                <a:lnTo>
                  <a:pt x="473" y="1011"/>
                </a:lnTo>
                <a:lnTo>
                  <a:pt x="458" y="1011"/>
                </a:lnTo>
                <a:lnTo>
                  <a:pt x="458" y="1011"/>
                </a:lnTo>
                <a:lnTo>
                  <a:pt x="445" y="1011"/>
                </a:lnTo>
                <a:lnTo>
                  <a:pt x="434" y="1006"/>
                </a:lnTo>
                <a:lnTo>
                  <a:pt x="424" y="1002"/>
                </a:lnTo>
                <a:lnTo>
                  <a:pt x="413" y="993"/>
                </a:lnTo>
                <a:lnTo>
                  <a:pt x="404" y="985"/>
                </a:lnTo>
                <a:lnTo>
                  <a:pt x="398" y="974"/>
                </a:lnTo>
                <a:lnTo>
                  <a:pt x="393" y="963"/>
                </a:lnTo>
                <a:lnTo>
                  <a:pt x="389" y="950"/>
                </a:lnTo>
                <a:lnTo>
                  <a:pt x="527" y="939"/>
                </a:lnTo>
                <a:lnTo>
                  <a:pt x="527" y="939"/>
                </a:lnTo>
                <a:close/>
                <a:moveTo>
                  <a:pt x="579" y="838"/>
                </a:moveTo>
                <a:lnTo>
                  <a:pt x="341" y="857"/>
                </a:lnTo>
                <a:lnTo>
                  <a:pt x="341" y="857"/>
                </a:lnTo>
                <a:lnTo>
                  <a:pt x="341" y="866"/>
                </a:lnTo>
                <a:lnTo>
                  <a:pt x="341" y="866"/>
                </a:lnTo>
                <a:lnTo>
                  <a:pt x="341" y="868"/>
                </a:lnTo>
                <a:lnTo>
                  <a:pt x="579" y="849"/>
                </a:lnTo>
                <a:lnTo>
                  <a:pt x="579" y="849"/>
                </a:lnTo>
                <a:lnTo>
                  <a:pt x="579" y="842"/>
                </a:lnTo>
                <a:lnTo>
                  <a:pt x="579" y="842"/>
                </a:lnTo>
                <a:lnTo>
                  <a:pt x="579" y="838"/>
                </a:lnTo>
                <a:lnTo>
                  <a:pt x="579" y="838"/>
                </a:lnTo>
                <a:close/>
                <a:moveTo>
                  <a:pt x="579" y="747"/>
                </a:moveTo>
                <a:lnTo>
                  <a:pt x="341" y="766"/>
                </a:lnTo>
                <a:lnTo>
                  <a:pt x="341" y="766"/>
                </a:lnTo>
                <a:lnTo>
                  <a:pt x="341" y="775"/>
                </a:lnTo>
                <a:lnTo>
                  <a:pt x="341" y="775"/>
                </a:lnTo>
                <a:lnTo>
                  <a:pt x="341" y="777"/>
                </a:lnTo>
                <a:lnTo>
                  <a:pt x="579" y="758"/>
                </a:lnTo>
                <a:lnTo>
                  <a:pt x="579" y="758"/>
                </a:lnTo>
                <a:lnTo>
                  <a:pt x="579" y="751"/>
                </a:lnTo>
                <a:lnTo>
                  <a:pt x="579" y="751"/>
                </a:lnTo>
                <a:lnTo>
                  <a:pt x="579" y="747"/>
                </a:lnTo>
                <a:lnTo>
                  <a:pt x="579" y="747"/>
                </a:lnTo>
                <a:close/>
              </a:path>
            </a:pathLst>
          </a:custGeom>
          <a:solidFill>
            <a:srgbClr val="0A4776"/>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89" name="Freeform 14"/>
          <p:cNvSpPr>
            <a:spLocks noEditPoints="1"/>
          </p:cNvSpPr>
          <p:nvPr/>
        </p:nvSpPr>
        <p:spPr bwMode="auto">
          <a:xfrm>
            <a:off x="1977681" y="3705770"/>
            <a:ext cx="230860" cy="272056"/>
          </a:xfrm>
          <a:custGeom>
            <a:avLst/>
            <a:gdLst>
              <a:gd name="T0" fmla="*/ 517 w 863"/>
              <a:gd name="T1" fmla="*/ 720 h 1017"/>
              <a:gd name="T2" fmla="*/ 433 w 863"/>
              <a:gd name="T3" fmla="*/ 562 h 1017"/>
              <a:gd name="T4" fmla="*/ 342 w 863"/>
              <a:gd name="T5" fmla="*/ 720 h 1017"/>
              <a:gd name="T6" fmla="*/ 342 w 863"/>
              <a:gd name="T7" fmla="*/ 469 h 1017"/>
              <a:gd name="T8" fmla="*/ 325 w 863"/>
              <a:gd name="T9" fmla="*/ 456 h 1017"/>
              <a:gd name="T10" fmla="*/ 309 w 863"/>
              <a:gd name="T11" fmla="*/ 439 h 1017"/>
              <a:gd name="T12" fmla="*/ 301 w 863"/>
              <a:gd name="T13" fmla="*/ 420 h 1017"/>
              <a:gd name="T14" fmla="*/ 299 w 863"/>
              <a:gd name="T15" fmla="*/ 396 h 1017"/>
              <a:gd name="T16" fmla="*/ 299 w 863"/>
              <a:gd name="T17" fmla="*/ 268 h 1017"/>
              <a:gd name="T18" fmla="*/ 305 w 863"/>
              <a:gd name="T19" fmla="*/ 236 h 1017"/>
              <a:gd name="T20" fmla="*/ 322 w 863"/>
              <a:gd name="T21" fmla="*/ 210 h 1017"/>
              <a:gd name="T22" fmla="*/ 348 w 863"/>
              <a:gd name="T23" fmla="*/ 192 h 1017"/>
              <a:gd name="T24" fmla="*/ 381 w 863"/>
              <a:gd name="T25" fmla="*/ 186 h 1017"/>
              <a:gd name="T26" fmla="*/ 480 w 863"/>
              <a:gd name="T27" fmla="*/ 186 h 1017"/>
              <a:gd name="T28" fmla="*/ 513 w 863"/>
              <a:gd name="T29" fmla="*/ 192 h 1017"/>
              <a:gd name="T30" fmla="*/ 539 w 863"/>
              <a:gd name="T31" fmla="*/ 210 h 1017"/>
              <a:gd name="T32" fmla="*/ 556 w 863"/>
              <a:gd name="T33" fmla="*/ 236 h 1017"/>
              <a:gd name="T34" fmla="*/ 562 w 863"/>
              <a:gd name="T35" fmla="*/ 268 h 1017"/>
              <a:gd name="T36" fmla="*/ 562 w 863"/>
              <a:gd name="T37" fmla="*/ 396 h 1017"/>
              <a:gd name="T38" fmla="*/ 558 w 863"/>
              <a:gd name="T39" fmla="*/ 420 h 1017"/>
              <a:gd name="T40" fmla="*/ 550 w 863"/>
              <a:gd name="T41" fmla="*/ 439 h 1017"/>
              <a:gd name="T42" fmla="*/ 537 w 863"/>
              <a:gd name="T43" fmla="*/ 456 h 1017"/>
              <a:gd name="T44" fmla="*/ 517 w 863"/>
              <a:gd name="T45" fmla="*/ 469 h 1017"/>
              <a:gd name="T46" fmla="*/ 571 w 863"/>
              <a:gd name="T47" fmla="*/ 690 h 1017"/>
              <a:gd name="T48" fmla="*/ 684 w 863"/>
              <a:gd name="T49" fmla="*/ 764 h 1017"/>
              <a:gd name="T50" fmla="*/ 863 w 863"/>
              <a:gd name="T51" fmla="*/ 731 h 1017"/>
              <a:gd name="T52" fmla="*/ 712 w 863"/>
              <a:gd name="T53" fmla="*/ 690 h 1017"/>
              <a:gd name="T54" fmla="*/ 571 w 863"/>
              <a:gd name="T55" fmla="*/ 690 h 1017"/>
              <a:gd name="T56" fmla="*/ 154 w 863"/>
              <a:gd name="T57" fmla="*/ 690 h 1017"/>
              <a:gd name="T58" fmla="*/ 0 w 863"/>
              <a:gd name="T59" fmla="*/ 731 h 1017"/>
              <a:gd name="T60" fmla="*/ 180 w 863"/>
              <a:gd name="T61" fmla="*/ 764 h 1017"/>
              <a:gd name="T62" fmla="*/ 286 w 863"/>
              <a:gd name="T63" fmla="*/ 690 h 1017"/>
              <a:gd name="T64" fmla="*/ 374 w 863"/>
              <a:gd name="T65" fmla="*/ 757 h 1017"/>
              <a:gd name="T66" fmla="*/ 504 w 863"/>
              <a:gd name="T67" fmla="*/ 850 h 1017"/>
              <a:gd name="T68" fmla="*/ 435 w 863"/>
              <a:gd name="T69" fmla="*/ 1017 h 1017"/>
              <a:gd name="T70" fmla="*/ 357 w 863"/>
              <a:gd name="T71" fmla="*/ 850 h 1017"/>
              <a:gd name="T72" fmla="*/ 374 w 863"/>
              <a:gd name="T73" fmla="*/ 757 h 1017"/>
              <a:gd name="T74" fmla="*/ 433 w 863"/>
              <a:gd name="T75" fmla="*/ 0 h 1017"/>
              <a:gd name="T76" fmla="*/ 465 w 863"/>
              <a:gd name="T77" fmla="*/ 6 h 1017"/>
              <a:gd name="T78" fmla="*/ 493 w 863"/>
              <a:gd name="T79" fmla="*/ 24 h 1017"/>
              <a:gd name="T80" fmla="*/ 513 w 863"/>
              <a:gd name="T81" fmla="*/ 52 h 1017"/>
              <a:gd name="T82" fmla="*/ 519 w 863"/>
              <a:gd name="T83" fmla="*/ 84 h 1017"/>
              <a:gd name="T84" fmla="*/ 517 w 863"/>
              <a:gd name="T85" fmla="*/ 102 h 1017"/>
              <a:gd name="T86" fmla="*/ 504 w 863"/>
              <a:gd name="T87" fmla="*/ 134 h 1017"/>
              <a:gd name="T88" fmla="*/ 480 w 863"/>
              <a:gd name="T89" fmla="*/ 156 h 1017"/>
              <a:gd name="T90" fmla="*/ 450 w 863"/>
              <a:gd name="T91" fmla="*/ 169 h 1017"/>
              <a:gd name="T92" fmla="*/ 433 w 863"/>
              <a:gd name="T93" fmla="*/ 171 h 1017"/>
              <a:gd name="T94" fmla="*/ 398 w 863"/>
              <a:gd name="T95" fmla="*/ 164 h 1017"/>
              <a:gd name="T96" fmla="*/ 372 w 863"/>
              <a:gd name="T97" fmla="*/ 145 h 1017"/>
              <a:gd name="T98" fmla="*/ 353 w 863"/>
              <a:gd name="T99" fmla="*/ 119 h 1017"/>
              <a:gd name="T100" fmla="*/ 346 w 863"/>
              <a:gd name="T101" fmla="*/ 84 h 1017"/>
              <a:gd name="T102" fmla="*/ 348 w 863"/>
              <a:gd name="T103" fmla="*/ 67 h 1017"/>
              <a:gd name="T104" fmla="*/ 361 w 863"/>
              <a:gd name="T105" fmla="*/ 37 h 1017"/>
              <a:gd name="T106" fmla="*/ 385 w 863"/>
              <a:gd name="T107" fmla="*/ 13 h 1017"/>
              <a:gd name="T108" fmla="*/ 415 w 863"/>
              <a:gd name="T109" fmla="*/ 0 h 1017"/>
              <a:gd name="T110" fmla="*/ 433 w 863"/>
              <a:gd name="T111" fmla="*/ 0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63" h="1017">
                <a:moveTo>
                  <a:pt x="517" y="469"/>
                </a:moveTo>
                <a:lnTo>
                  <a:pt x="517" y="720"/>
                </a:lnTo>
                <a:lnTo>
                  <a:pt x="456" y="720"/>
                </a:lnTo>
                <a:lnTo>
                  <a:pt x="433" y="562"/>
                </a:lnTo>
                <a:lnTo>
                  <a:pt x="409" y="720"/>
                </a:lnTo>
                <a:lnTo>
                  <a:pt x="342" y="720"/>
                </a:lnTo>
                <a:lnTo>
                  <a:pt x="342" y="469"/>
                </a:lnTo>
                <a:lnTo>
                  <a:pt x="342" y="469"/>
                </a:lnTo>
                <a:lnTo>
                  <a:pt x="333" y="463"/>
                </a:lnTo>
                <a:lnTo>
                  <a:pt x="325" y="456"/>
                </a:lnTo>
                <a:lnTo>
                  <a:pt x="316" y="448"/>
                </a:lnTo>
                <a:lnTo>
                  <a:pt x="309" y="439"/>
                </a:lnTo>
                <a:lnTo>
                  <a:pt x="305" y="430"/>
                </a:lnTo>
                <a:lnTo>
                  <a:pt x="301" y="420"/>
                </a:lnTo>
                <a:lnTo>
                  <a:pt x="299" y="409"/>
                </a:lnTo>
                <a:lnTo>
                  <a:pt x="299" y="396"/>
                </a:lnTo>
                <a:lnTo>
                  <a:pt x="299" y="268"/>
                </a:lnTo>
                <a:lnTo>
                  <a:pt x="299" y="268"/>
                </a:lnTo>
                <a:lnTo>
                  <a:pt x="301" y="251"/>
                </a:lnTo>
                <a:lnTo>
                  <a:pt x="305" y="236"/>
                </a:lnTo>
                <a:lnTo>
                  <a:pt x="312" y="223"/>
                </a:lnTo>
                <a:lnTo>
                  <a:pt x="322" y="210"/>
                </a:lnTo>
                <a:lnTo>
                  <a:pt x="333" y="201"/>
                </a:lnTo>
                <a:lnTo>
                  <a:pt x="348" y="192"/>
                </a:lnTo>
                <a:lnTo>
                  <a:pt x="363" y="188"/>
                </a:lnTo>
                <a:lnTo>
                  <a:pt x="381" y="186"/>
                </a:lnTo>
                <a:lnTo>
                  <a:pt x="480" y="186"/>
                </a:lnTo>
                <a:lnTo>
                  <a:pt x="480" y="186"/>
                </a:lnTo>
                <a:lnTo>
                  <a:pt x="498" y="188"/>
                </a:lnTo>
                <a:lnTo>
                  <a:pt x="513" y="192"/>
                </a:lnTo>
                <a:lnTo>
                  <a:pt x="526" y="201"/>
                </a:lnTo>
                <a:lnTo>
                  <a:pt x="539" y="210"/>
                </a:lnTo>
                <a:lnTo>
                  <a:pt x="547" y="223"/>
                </a:lnTo>
                <a:lnTo>
                  <a:pt x="556" y="236"/>
                </a:lnTo>
                <a:lnTo>
                  <a:pt x="560" y="251"/>
                </a:lnTo>
                <a:lnTo>
                  <a:pt x="562" y="268"/>
                </a:lnTo>
                <a:lnTo>
                  <a:pt x="562" y="396"/>
                </a:lnTo>
                <a:lnTo>
                  <a:pt x="562" y="396"/>
                </a:lnTo>
                <a:lnTo>
                  <a:pt x="560" y="409"/>
                </a:lnTo>
                <a:lnTo>
                  <a:pt x="558" y="420"/>
                </a:lnTo>
                <a:lnTo>
                  <a:pt x="554" y="430"/>
                </a:lnTo>
                <a:lnTo>
                  <a:pt x="550" y="439"/>
                </a:lnTo>
                <a:lnTo>
                  <a:pt x="543" y="448"/>
                </a:lnTo>
                <a:lnTo>
                  <a:pt x="537" y="456"/>
                </a:lnTo>
                <a:lnTo>
                  <a:pt x="528" y="463"/>
                </a:lnTo>
                <a:lnTo>
                  <a:pt x="517" y="469"/>
                </a:lnTo>
                <a:lnTo>
                  <a:pt x="517" y="469"/>
                </a:lnTo>
                <a:close/>
                <a:moveTo>
                  <a:pt x="571" y="690"/>
                </a:moveTo>
                <a:lnTo>
                  <a:pt x="532" y="764"/>
                </a:lnTo>
                <a:lnTo>
                  <a:pt x="684" y="764"/>
                </a:lnTo>
                <a:lnTo>
                  <a:pt x="664" y="820"/>
                </a:lnTo>
                <a:lnTo>
                  <a:pt x="863" y="731"/>
                </a:lnTo>
                <a:lnTo>
                  <a:pt x="725" y="653"/>
                </a:lnTo>
                <a:lnTo>
                  <a:pt x="712" y="690"/>
                </a:lnTo>
                <a:lnTo>
                  <a:pt x="571" y="690"/>
                </a:lnTo>
                <a:lnTo>
                  <a:pt x="571" y="690"/>
                </a:lnTo>
                <a:close/>
                <a:moveTo>
                  <a:pt x="286" y="690"/>
                </a:moveTo>
                <a:lnTo>
                  <a:pt x="154" y="690"/>
                </a:lnTo>
                <a:lnTo>
                  <a:pt x="138" y="653"/>
                </a:lnTo>
                <a:lnTo>
                  <a:pt x="0" y="731"/>
                </a:lnTo>
                <a:lnTo>
                  <a:pt x="201" y="820"/>
                </a:lnTo>
                <a:lnTo>
                  <a:pt x="180" y="764"/>
                </a:lnTo>
                <a:lnTo>
                  <a:pt x="322" y="764"/>
                </a:lnTo>
                <a:lnTo>
                  <a:pt x="286" y="690"/>
                </a:lnTo>
                <a:lnTo>
                  <a:pt x="286" y="690"/>
                </a:lnTo>
                <a:close/>
                <a:moveTo>
                  <a:pt x="374" y="757"/>
                </a:moveTo>
                <a:lnTo>
                  <a:pt x="487" y="757"/>
                </a:lnTo>
                <a:lnTo>
                  <a:pt x="504" y="850"/>
                </a:lnTo>
                <a:lnTo>
                  <a:pt x="623" y="850"/>
                </a:lnTo>
                <a:lnTo>
                  <a:pt x="435" y="1017"/>
                </a:lnTo>
                <a:lnTo>
                  <a:pt x="244" y="850"/>
                </a:lnTo>
                <a:lnTo>
                  <a:pt x="357" y="850"/>
                </a:lnTo>
                <a:lnTo>
                  <a:pt x="374" y="757"/>
                </a:lnTo>
                <a:lnTo>
                  <a:pt x="374" y="757"/>
                </a:lnTo>
                <a:close/>
                <a:moveTo>
                  <a:pt x="433" y="0"/>
                </a:moveTo>
                <a:lnTo>
                  <a:pt x="433" y="0"/>
                </a:lnTo>
                <a:lnTo>
                  <a:pt x="450" y="0"/>
                </a:lnTo>
                <a:lnTo>
                  <a:pt x="465" y="6"/>
                </a:lnTo>
                <a:lnTo>
                  <a:pt x="480" y="13"/>
                </a:lnTo>
                <a:lnTo>
                  <a:pt x="493" y="24"/>
                </a:lnTo>
                <a:lnTo>
                  <a:pt x="504" y="37"/>
                </a:lnTo>
                <a:lnTo>
                  <a:pt x="513" y="52"/>
                </a:lnTo>
                <a:lnTo>
                  <a:pt x="517" y="67"/>
                </a:lnTo>
                <a:lnTo>
                  <a:pt x="519" y="84"/>
                </a:lnTo>
                <a:lnTo>
                  <a:pt x="519" y="84"/>
                </a:lnTo>
                <a:lnTo>
                  <a:pt x="517" y="102"/>
                </a:lnTo>
                <a:lnTo>
                  <a:pt x="513" y="119"/>
                </a:lnTo>
                <a:lnTo>
                  <a:pt x="504" y="134"/>
                </a:lnTo>
                <a:lnTo>
                  <a:pt x="493" y="145"/>
                </a:lnTo>
                <a:lnTo>
                  <a:pt x="480" y="156"/>
                </a:lnTo>
                <a:lnTo>
                  <a:pt x="465" y="164"/>
                </a:lnTo>
                <a:lnTo>
                  <a:pt x="450" y="169"/>
                </a:lnTo>
                <a:lnTo>
                  <a:pt x="433" y="171"/>
                </a:lnTo>
                <a:lnTo>
                  <a:pt x="433" y="171"/>
                </a:lnTo>
                <a:lnTo>
                  <a:pt x="415" y="169"/>
                </a:lnTo>
                <a:lnTo>
                  <a:pt x="398" y="164"/>
                </a:lnTo>
                <a:lnTo>
                  <a:pt x="385" y="156"/>
                </a:lnTo>
                <a:lnTo>
                  <a:pt x="372" y="145"/>
                </a:lnTo>
                <a:lnTo>
                  <a:pt x="361" y="134"/>
                </a:lnTo>
                <a:lnTo>
                  <a:pt x="353" y="119"/>
                </a:lnTo>
                <a:lnTo>
                  <a:pt x="348" y="102"/>
                </a:lnTo>
                <a:lnTo>
                  <a:pt x="346" y="84"/>
                </a:lnTo>
                <a:lnTo>
                  <a:pt x="346" y="84"/>
                </a:lnTo>
                <a:lnTo>
                  <a:pt x="348" y="67"/>
                </a:lnTo>
                <a:lnTo>
                  <a:pt x="353" y="52"/>
                </a:lnTo>
                <a:lnTo>
                  <a:pt x="361" y="37"/>
                </a:lnTo>
                <a:lnTo>
                  <a:pt x="372" y="24"/>
                </a:lnTo>
                <a:lnTo>
                  <a:pt x="385" y="13"/>
                </a:lnTo>
                <a:lnTo>
                  <a:pt x="398" y="6"/>
                </a:lnTo>
                <a:lnTo>
                  <a:pt x="415" y="0"/>
                </a:lnTo>
                <a:lnTo>
                  <a:pt x="433" y="0"/>
                </a:lnTo>
                <a:lnTo>
                  <a:pt x="433" y="0"/>
                </a:lnTo>
                <a:close/>
              </a:path>
            </a:pathLst>
          </a:custGeom>
          <a:solidFill>
            <a:srgbClr val="0A4776"/>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90" name="Freeform 18"/>
          <p:cNvSpPr>
            <a:spLocks noEditPoints="1"/>
          </p:cNvSpPr>
          <p:nvPr/>
        </p:nvSpPr>
        <p:spPr bwMode="auto">
          <a:xfrm>
            <a:off x="5231370" y="2109359"/>
            <a:ext cx="192072" cy="256542"/>
          </a:xfrm>
          <a:custGeom>
            <a:avLst/>
            <a:gdLst>
              <a:gd name="T0" fmla="*/ 664 w 718"/>
              <a:gd name="T1" fmla="*/ 91 h 959"/>
              <a:gd name="T2" fmla="*/ 710 w 718"/>
              <a:gd name="T3" fmla="*/ 176 h 959"/>
              <a:gd name="T4" fmla="*/ 718 w 718"/>
              <a:gd name="T5" fmla="*/ 247 h 959"/>
              <a:gd name="T6" fmla="*/ 701 w 718"/>
              <a:gd name="T7" fmla="*/ 340 h 959"/>
              <a:gd name="T8" fmla="*/ 647 w 718"/>
              <a:gd name="T9" fmla="*/ 420 h 959"/>
              <a:gd name="T10" fmla="*/ 457 w 718"/>
              <a:gd name="T11" fmla="*/ 604 h 959"/>
              <a:gd name="T12" fmla="*/ 368 w 718"/>
              <a:gd name="T13" fmla="*/ 641 h 959"/>
              <a:gd name="T14" fmla="*/ 297 w 718"/>
              <a:gd name="T15" fmla="*/ 643 h 959"/>
              <a:gd name="T16" fmla="*/ 333 w 718"/>
              <a:gd name="T17" fmla="*/ 511 h 959"/>
              <a:gd name="T18" fmla="*/ 387 w 718"/>
              <a:gd name="T19" fmla="*/ 491 h 959"/>
              <a:gd name="T20" fmla="*/ 567 w 718"/>
              <a:gd name="T21" fmla="*/ 310 h 959"/>
              <a:gd name="T22" fmla="*/ 587 w 718"/>
              <a:gd name="T23" fmla="*/ 247 h 959"/>
              <a:gd name="T24" fmla="*/ 554 w 718"/>
              <a:gd name="T25" fmla="*/ 167 h 959"/>
              <a:gd name="T26" fmla="*/ 515 w 718"/>
              <a:gd name="T27" fmla="*/ 141 h 959"/>
              <a:gd name="T28" fmla="*/ 452 w 718"/>
              <a:gd name="T29" fmla="*/ 134 h 959"/>
              <a:gd name="T30" fmla="*/ 240 w 718"/>
              <a:gd name="T31" fmla="*/ 318 h 959"/>
              <a:gd name="T32" fmla="*/ 87 w 718"/>
              <a:gd name="T33" fmla="*/ 474 h 959"/>
              <a:gd name="T34" fmla="*/ 76 w 718"/>
              <a:gd name="T35" fmla="*/ 398 h 959"/>
              <a:gd name="T36" fmla="*/ 85 w 718"/>
              <a:gd name="T37" fmla="*/ 329 h 959"/>
              <a:gd name="T38" fmla="*/ 130 w 718"/>
              <a:gd name="T39" fmla="*/ 243 h 959"/>
              <a:gd name="T40" fmla="*/ 318 w 718"/>
              <a:gd name="T41" fmla="*/ 54 h 959"/>
              <a:gd name="T42" fmla="*/ 403 w 718"/>
              <a:gd name="T43" fmla="*/ 11 h 959"/>
              <a:gd name="T44" fmla="*/ 474 w 718"/>
              <a:gd name="T45" fmla="*/ 0 h 959"/>
              <a:gd name="T46" fmla="*/ 567 w 718"/>
              <a:gd name="T47" fmla="*/ 18 h 959"/>
              <a:gd name="T48" fmla="*/ 647 w 718"/>
              <a:gd name="T49" fmla="*/ 72 h 959"/>
              <a:gd name="T50" fmla="*/ 357 w 718"/>
              <a:gd name="T51" fmla="*/ 762 h 959"/>
              <a:gd name="T52" fmla="*/ 288 w 718"/>
              <a:gd name="T53" fmla="*/ 818 h 959"/>
              <a:gd name="T54" fmla="*/ 223 w 718"/>
              <a:gd name="T55" fmla="*/ 825 h 959"/>
              <a:gd name="T56" fmla="*/ 165 w 718"/>
              <a:gd name="T57" fmla="*/ 794 h 959"/>
              <a:gd name="T58" fmla="*/ 134 w 718"/>
              <a:gd name="T59" fmla="*/ 734 h 959"/>
              <a:gd name="T60" fmla="*/ 141 w 718"/>
              <a:gd name="T61" fmla="*/ 671 h 959"/>
              <a:gd name="T62" fmla="*/ 318 w 718"/>
              <a:gd name="T63" fmla="*/ 481 h 959"/>
              <a:gd name="T64" fmla="*/ 381 w 718"/>
              <a:gd name="T65" fmla="*/ 448 h 959"/>
              <a:gd name="T66" fmla="*/ 448 w 718"/>
              <a:gd name="T67" fmla="*/ 320 h 959"/>
              <a:gd name="T68" fmla="*/ 374 w 718"/>
              <a:gd name="T69" fmla="*/ 316 h 959"/>
              <a:gd name="T70" fmla="*/ 284 w 718"/>
              <a:gd name="T71" fmla="*/ 342 h 959"/>
              <a:gd name="T72" fmla="*/ 72 w 718"/>
              <a:gd name="T73" fmla="*/ 539 h 959"/>
              <a:gd name="T74" fmla="*/ 28 w 718"/>
              <a:gd name="T75" fmla="*/ 597 h 959"/>
              <a:gd name="T76" fmla="*/ 0 w 718"/>
              <a:gd name="T77" fmla="*/ 688 h 959"/>
              <a:gd name="T78" fmla="*/ 5 w 718"/>
              <a:gd name="T79" fmla="*/ 760 h 959"/>
              <a:gd name="T80" fmla="*/ 39 w 718"/>
              <a:gd name="T81" fmla="*/ 848 h 959"/>
              <a:gd name="T82" fmla="*/ 72 w 718"/>
              <a:gd name="T83" fmla="*/ 887 h 959"/>
              <a:gd name="T84" fmla="*/ 154 w 718"/>
              <a:gd name="T85" fmla="*/ 941 h 959"/>
              <a:gd name="T86" fmla="*/ 247 w 718"/>
              <a:gd name="T87" fmla="*/ 959 h 959"/>
              <a:gd name="T88" fmla="*/ 316 w 718"/>
              <a:gd name="T89" fmla="*/ 948 h 959"/>
              <a:gd name="T90" fmla="*/ 400 w 718"/>
              <a:gd name="T91" fmla="*/ 905 h 959"/>
              <a:gd name="T92" fmla="*/ 589 w 718"/>
              <a:gd name="T93" fmla="*/ 716 h 959"/>
              <a:gd name="T94" fmla="*/ 634 w 718"/>
              <a:gd name="T95" fmla="*/ 632 h 959"/>
              <a:gd name="T96" fmla="*/ 645 w 718"/>
              <a:gd name="T97" fmla="*/ 561 h 959"/>
              <a:gd name="T98" fmla="*/ 632 w 718"/>
              <a:gd name="T99" fmla="*/ 487 h 9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18" h="959">
                <a:moveTo>
                  <a:pt x="647" y="72"/>
                </a:moveTo>
                <a:lnTo>
                  <a:pt x="647" y="72"/>
                </a:lnTo>
                <a:lnTo>
                  <a:pt x="647" y="72"/>
                </a:lnTo>
                <a:lnTo>
                  <a:pt x="664" y="91"/>
                </a:lnTo>
                <a:lnTo>
                  <a:pt x="680" y="111"/>
                </a:lnTo>
                <a:lnTo>
                  <a:pt x="690" y="132"/>
                </a:lnTo>
                <a:lnTo>
                  <a:pt x="701" y="154"/>
                </a:lnTo>
                <a:lnTo>
                  <a:pt x="710" y="176"/>
                </a:lnTo>
                <a:lnTo>
                  <a:pt x="714" y="199"/>
                </a:lnTo>
                <a:lnTo>
                  <a:pt x="718" y="223"/>
                </a:lnTo>
                <a:lnTo>
                  <a:pt x="718" y="247"/>
                </a:lnTo>
                <a:lnTo>
                  <a:pt x="718" y="247"/>
                </a:lnTo>
                <a:lnTo>
                  <a:pt x="718" y="271"/>
                </a:lnTo>
                <a:lnTo>
                  <a:pt x="714" y="295"/>
                </a:lnTo>
                <a:lnTo>
                  <a:pt x="710" y="316"/>
                </a:lnTo>
                <a:lnTo>
                  <a:pt x="701" y="340"/>
                </a:lnTo>
                <a:lnTo>
                  <a:pt x="690" y="362"/>
                </a:lnTo>
                <a:lnTo>
                  <a:pt x="680" y="381"/>
                </a:lnTo>
                <a:lnTo>
                  <a:pt x="664" y="403"/>
                </a:lnTo>
                <a:lnTo>
                  <a:pt x="647" y="420"/>
                </a:lnTo>
                <a:lnTo>
                  <a:pt x="496" y="574"/>
                </a:lnTo>
                <a:lnTo>
                  <a:pt x="496" y="574"/>
                </a:lnTo>
                <a:lnTo>
                  <a:pt x="476" y="589"/>
                </a:lnTo>
                <a:lnTo>
                  <a:pt x="457" y="604"/>
                </a:lnTo>
                <a:lnTo>
                  <a:pt x="435" y="617"/>
                </a:lnTo>
                <a:lnTo>
                  <a:pt x="413" y="628"/>
                </a:lnTo>
                <a:lnTo>
                  <a:pt x="392" y="634"/>
                </a:lnTo>
                <a:lnTo>
                  <a:pt x="368" y="641"/>
                </a:lnTo>
                <a:lnTo>
                  <a:pt x="344" y="643"/>
                </a:lnTo>
                <a:lnTo>
                  <a:pt x="320" y="645"/>
                </a:lnTo>
                <a:lnTo>
                  <a:pt x="320" y="645"/>
                </a:lnTo>
                <a:lnTo>
                  <a:pt x="297" y="643"/>
                </a:lnTo>
                <a:lnTo>
                  <a:pt x="271" y="638"/>
                </a:lnTo>
                <a:lnTo>
                  <a:pt x="245" y="632"/>
                </a:lnTo>
                <a:lnTo>
                  <a:pt x="221" y="623"/>
                </a:lnTo>
                <a:lnTo>
                  <a:pt x="333" y="511"/>
                </a:lnTo>
                <a:lnTo>
                  <a:pt x="333" y="511"/>
                </a:lnTo>
                <a:lnTo>
                  <a:pt x="353" y="509"/>
                </a:lnTo>
                <a:lnTo>
                  <a:pt x="370" y="502"/>
                </a:lnTo>
                <a:lnTo>
                  <a:pt x="387" y="491"/>
                </a:lnTo>
                <a:lnTo>
                  <a:pt x="403" y="478"/>
                </a:lnTo>
                <a:lnTo>
                  <a:pt x="554" y="327"/>
                </a:lnTo>
                <a:lnTo>
                  <a:pt x="554" y="327"/>
                </a:lnTo>
                <a:lnTo>
                  <a:pt x="567" y="310"/>
                </a:lnTo>
                <a:lnTo>
                  <a:pt x="578" y="290"/>
                </a:lnTo>
                <a:lnTo>
                  <a:pt x="584" y="269"/>
                </a:lnTo>
                <a:lnTo>
                  <a:pt x="587" y="247"/>
                </a:lnTo>
                <a:lnTo>
                  <a:pt x="587" y="247"/>
                </a:lnTo>
                <a:lnTo>
                  <a:pt x="584" y="225"/>
                </a:lnTo>
                <a:lnTo>
                  <a:pt x="578" y="204"/>
                </a:lnTo>
                <a:lnTo>
                  <a:pt x="567" y="184"/>
                </a:lnTo>
                <a:lnTo>
                  <a:pt x="554" y="167"/>
                </a:lnTo>
                <a:lnTo>
                  <a:pt x="554" y="167"/>
                </a:lnTo>
                <a:lnTo>
                  <a:pt x="554" y="167"/>
                </a:lnTo>
                <a:lnTo>
                  <a:pt x="537" y="152"/>
                </a:lnTo>
                <a:lnTo>
                  <a:pt x="515" y="141"/>
                </a:lnTo>
                <a:lnTo>
                  <a:pt x="496" y="134"/>
                </a:lnTo>
                <a:lnTo>
                  <a:pt x="474" y="132"/>
                </a:lnTo>
                <a:lnTo>
                  <a:pt x="474" y="132"/>
                </a:lnTo>
                <a:lnTo>
                  <a:pt x="452" y="134"/>
                </a:lnTo>
                <a:lnTo>
                  <a:pt x="431" y="141"/>
                </a:lnTo>
                <a:lnTo>
                  <a:pt x="411" y="152"/>
                </a:lnTo>
                <a:lnTo>
                  <a:pt x="394" y="167"/>
                </a:lnTo>
                <a:lnTo>
                  <a:pt x="240" y="318"/>
                </a:lnTo>
                <a:lnTo>
                  <a:pt x="240" y="318"/>
                </a:lnTo>
                <a:lnTo>
                  <a:pt x="227" y="333"/>
                </a:lnTo>
                <a:lnTo>
                  <a:pt x="87" y="474"/>
                </a:lnTo>
                <a:lnTo>
                  <a:pt x="87" y="474"/>
                </a:lnTo>
                <a:lnTo>
                  <a:pt x="82" y="457"/>
                </a:lnTo>
                <a:lnTo>
                  <a:pt x="78" y="437"/>
                </a:lnTo>
                <a:lnTo>
                  <a:pt x="76" y="418"/>
                </a:lnTo>
                <a:lnTo>
                  <a:pt x="76" y="398"/>
                </a:lnTo>
                <a:lnTo>
                  <a:pt x="76" y="398"/>
                </a:lnTo>
                <a:lnTo>
                  <a:pt x="76" y="375"/>
                </a:lnTo>
                <a:lnTo>
                  <a:pt x="80" y="351"/>
                </a:lnTo>
                <a:lnTo>
                  <a:pt x="85" y="329"/>
                </a:lnTo>
                <a:lnTo>
                  <a:pt x="93" y="305"/>
                </a:lnTo>
                <a:lnTo>
                  <a:pt x="104" y="284"/>
                </a:lnTo>
                <a:lnTo>
                  <a:pt x="115" y="262"/>
                </a:lnTo>
                <a:lnTo>
                  <a:pt x="130" y="243"/>
                </a:lnTo>
                <a:lnTo>
                  <a:pt x="147" y="225"/>
                </a:lnTo>
                <a:lnTo>
                  <a:pt x="299" y="72"/>
                </a:lnTo>
                <a:lnTo>
                  <a:pt x="299" y="72"/>
                </a:lnTo>
                <a:lnTo>
                  <a:pt x="318" y="54"/>
                </a:lnTo>
                <a:lnTo>
                  <a:pt x="338" y="41"/>
                </a:lnTo>
                <a:lnTo>
                  <a:pt x="359" y="28"/>
                </a:lnTo>
                <a:lnTo>
                  <a:pt x="381" y="18"/>
                </a:lnTo>
                <a:lnTo>
                  <a:pt x="403" y="11"/>
                </a:lnTo>
                <a:lnTo>
                  <a:pt x="426" y="5"/>
                </a:lnTo>
                <a:lnTo>
                  <a:pt x="450" y="2"/>
                </a:lnTo>
                <a:lnTo>
                  <a:pt x="474" y="0"/>
                </a:lnTo>
                <a:lnTo>
                  <a:pt x="474" y="0"/>
                </a:lnTo>
                <a:lnTo>
                  <a:pt x="498" y="2"/>
                </a:lnTo>
                <a:lnTo>
                  <a:pt x="519" y="5"/>
                </a:lnTo>
                <a:lnTo>
                  <a:pt x="543" y="11"/>
                </a:lnTo>
                <a:lnTo>
                  <a:pt x="567" y="18"/>
                </a:lnTo>
                <a:lnTo>
                  <a:pt x="589" y="28"/>
                </a:lnTo>
                <a:lnTo>
                  <a:pt x="608" y="41"/>
                </a:lnTo>
                <a:lnTo>
                  <a:pt x="630" y="54"/>
                </a:lnTo>
                <a:lnTo>
                  <a:pt x="647" y="72"/>
                </a:lnTo>
                <a:lnTo>
                  <a:pt x="647" y="72"/>
                </a:lnTo>
                <a:close/>
                <a:moveTo>
                  <a:pt x="632" y="487"/>
                </a:moveTo>
                <a:lnTo>
                  <a:pt x="478" y="641"/>
                </a:lnTo>
                <a:lnTo>
                  <a:pt x="357" y="762"/>
                </a:lnTo>
                <a:lnTo>
                  <a:pt x="327" y="794"/>
                </a:lnTo>
                <a:lnTo>
                  <a:pt x="327" y="794"/>
                </a:lnTo>
                <a:lnTo>
                  <a:pt x="307" y="807"/>
                </a:lnTo>
                <a:lnTo>
                  <a:pt x="288" y="818"/>
                </a:lnTo>
                <a:lnTo>
                  <a:pt x="268" y="825"/>
                </a:lnTo>
                <a:lnTo>
                  <a:pt x="247" y="827"/>
                </a:lnTo>
                <a:lnTo>
                  <a:pt x="247" y="827"/>
                </a:lnTo>
                <a:lnTo>
                  <a:pt x="223" y="825"/>
                </a:lnTo>
                <a:lnTo>
                  <a:pt x="204" y="818"/>
                </a:lnTo>
                <a:lnTo>
                  <a:pt x="184" y="807"/>
                </a:lnTo>
                <a:lnTo>
                  <a:pt x="165" y="794"/>
                </a:lnTo>
                <a:lnTo>
                  <a:pt x="165" y="794"/>
                </a:lnTo>
                <a:lnTo>
                  <a:pt x="165" y="794"/>
                </a:lnTo>
                <a:lnTo>
                  <a:pt x="152" y="775"/>
                </a:lnTo>
                <a:lnTo>
                  <a:pt x="141" y="755"/>
                </a:lnTo>
                <a:lnTo>
                  <a:pt x="134" y="734"/>
                </a:lnTo>
                <a:lnTo>
                  <a:pt x="132" y="712"/>
                </a:lnTo>
                <a:lnTo>
                  <a:pt x="132" y="712"/>
                </a:lnTo>
                <a:lnTo>
                  <a:pt x="134" y="690"/>
                </a:lnTo>
                <a:lnTo>
                  <a:pt x="141" y="671"/>
                </a:lnTo>
                <a:lnTo>
                  <a:pt x="152" y="649"/>
                </a:lnTo>
                <a:lnTo>
                  <a:pt x="165" y="632"/>
                </a:lnTo>
                <a:lnTo>
                  <a:pt x="318" y="481"/>
                </a:lnTo>
                <a:lnTo>
                  <a:pt x="318" y="481"/>
                </a:lnTo>
                <a:lnTo>
                  <a:pt x="331" y="468"/>
                </a:lnTo>
                <a:lnTo>
                  <a:pt x="346" y="459"/>
                </a:lnTo>
                <a:lnTo>
                  <a:pt x="364" y="452"/>
                </a:lnTo>
                <a:lnTo>
                  <a:pt x="381" y="448"/>
                </a:lnTo>
                <a:lnTo>
                  <a:pt x="496" y="333"/>
                </a:lnTo>
                <a:lnTo>
                  <a:pt x="496" y="333"/>
                </a:lnTo>
                <a:lnTo>
                  <a:pt x="472" y="325"/>
                </a:lnTo>
                <a:lnTo>
                  <a:pt x="448" y="320"/>
                </a:lnTo>
                <a:lnTo>
                  <a:pt x="422" y="316"/>
                </a:lnTo>
                <a:lnTo>
                  <a:pt x="398" y="314"/>
                </a:lnTo>
                <a:lnTo>
                  <a:pt x="398" y="314"/>
                </a:lnTo>
                <a:lnTo>
                  <a:pt x="374" y="316"/>
                </a:lnTo>
                <a:lnTo>
                  <a:pt x="351" y="318"/>
                </a:lnTo>
                <a:lnTo>
                  <a:pt x="327" y="325"/>
                </a:lnTo>
                <a:lnTo>
                  <a:pt x="305" y="333"/>
                </a:lnTo>
                <a:lnTo>
                  <a:pt x="284" y="342"/>
                </a:lnTo>
                <a:lnTo>
                  <a:pt x="262" y="355"/>
                </a:lnTo>
                <a:lnTo>
                  <a:pt x="243" y="370"/>
                </a:lnTo>
                <a:lnTo>
                  <a:pt x="223" y="388"/>
                </a:lnTo>
                <a:lnTo>
                  <a:pt x="72" y="539"/>
                </a:lnTo>
                <a:lnTo>
                  <a:pt x="72" y="539"/>
                </a:lnTo>
                <a:lnTo>
                  <a:pt x="54" y="558"/>
                </a:lnTo>
                <a:lnTo>
                  <a:pt x="39" y="578"/>
                </a:lnTo>
                <a:lnTo>
                  <a:pt x="28" y="597"/>
                </a:lnTo>
                <a:lnTo>
                  <a:pt x="18" y="621"/>
                </a:lnTo>
                <a:lnTo>
                  <a:pt x="9" y="643"/>
                </a:lnTo>
                <a:lnTo>
                  <a:pt x="5" y="667"/>
                </a:lnTo>
                <a:lnTo>
                  <a:pt x="0" y="688"/>
                </a:lnTo>
                <a:lnTo>
                  <a:pt x="0" y="712"/>
                </a:lnTo>
                <a:lnTo>
                  <a:pt x="0" y="712"/>
                </a:lnTo>
                <a:lnTo>
                  <a:pt x="0" y="736"/>
                </a:lnTo>
                <a:lnTo>
                  <a:pt x="5" y="760"/>
                </a:lnTo>
                <a:lnTo>
                  <a:pt x="9" y="783"/>
                </a:lnTo>
                <a:lnTo>
                  <a:pt x="18" y="805"/>
                </a:lnTo>
                <a:lnTo>
                  <a:pt x="28" y="827"/>
                </a:lnTo>
                <a:lnTo>
                  <a:pt x="39" y="848"/>
                </a:lnTo>
                <a:lnTo>
                  <a:pt x="54" y="868"/>
                </a:lnTo>
                <a:lnTo>
                  <a:pt x="72" y="887"/>
                </a:lnTo>
                <a:lnTo>
                  <a:pt x="72" y="887"/>
                </a:lnTo>
                <a:lnTo>
                  <a:pt x="72" y="887"/>
                </a:lnTo>
                <a:lnTo>
                  <a:pt x="91" y="905"/>
                </a:lnTo>
                <a:lnTo>
                  <a:pt x="111" y="918"/>
                </a:lnTo>
                <a:lnTo>
                  <a:pt x="132" y="931"/>
                </a:lnTo>
                <a:lnTo>
                  <a:pt x="154" y="941"/>
                </a:lnTo>
                <a:lnTo>
                  <a:pt x="175" y="948"/>
                </a:lnTo>
                <a:lnTo>
                  <a:pt x="199" y="954"/>
                </a:lnTo>
                <a:lnTo>
                  <a:pt x="223" y="959"/>
                </a:lnTo>
                <a:lnTo>
                  <a:pt x="247" y="959"/>
                </a:lnTo>
                <a:lnTo>
                  <a:pt x="247" y="959"/>
                </a:lnTo>
                <a:lnTo>
                  <a:pt x="268" y="959"/>
                </a:lnTo>
                <a:lnTo>
                  <a:pt x="292" y="954"/>
                </a:lnTo>
                <a:lnTo>
                  <a:pt x="316" y="948"/>
                </a:lnTo>
                <a:lnTo>
                  <a:pt x="338" y="941"/>
                </a:lnTo>
                <a:lnTo>
                  <a:pt x="362" y="931"/>
                </a:lnTo>
                <a:lnTo>
                  <a:pt x="381" y="918"/>
                </a:lnTo>
                <a:lnTo>
                  <a:pt x="400" y="905"/>
                </a:lnTo>
                <a:lnTo>
                  <a:pt x="420" y="887"/>
                </a:lnTo>
                <a:lnTo>
                  <a:pt x="571" y="736"/>
                </a:lnTo>
                <a:lnTo>
                  <a:pt x="571" y="736"/>
                </a:lnTo>
                <a:lnTo>
                  <a:pt x="589" y="716"/>
                </a:lnTo>
                <a:lnTo>
                  <a:pt x="604" y="697"/>
                </a:lnTo>
                <a:lnTo>
                  <a:pt x="617" y="675"/>
                </a:lnTo>
                <a:lnTo>
                  <a:pt x="625" y="654"/>
                </a:lnTo>
                <a:lnTo>
                  <a:pt x="634" y="632"/>
                </a:lnTo>
                <a:lnTo>
                  <a:pt x="641" y="608"/>
                </a:lnTo>
                <a:lnTo>
                  <a:pt x="643" y="584"/>
                </a:lnTo>
                <a:lnTo>
                  <a:pt x="645" y="561"/>
                </a:lnTo>
                <a:lnTo>
                  <a:pt x="645" y="561"/>
                </a:lnTo>
                <a:lnTo>
                  <a:pt x="643" y="541"/>
                </a:lnTo>
                <a:lnTo>
                  <a:pt x="641" y="524"/>
                </a:lnTo>
                <a:lnTo>
                  <a:pt x="638" y="504"/>
                </a:lnTo>
                <a:lnTo>
                  <a:pt x="632" y="487"/>
                </a:lnTo>
                <a:lnTo>
                  <a:pt x="632" y="487"/>
                </a:lnTo>
                <a:close/>
              </a:path>
            </a:pathLst>
          </a:custGeom>
          <a:solidFill>
            <a:srgbClr val="0A4776"/>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91" name="Freeform 19"/>
          <p:cNvSpPr>
            <a:spLocks/>
          </p:cNvSpPr>
          <p:nvPr/>
        </p:nvSpPr>
        <p:spPr bwMode="auto">
          <a:xfrm>
            <a:off x="7640185" y="1324079"/>
            <a:ext cx="224708" cy="226313"/>
          </a:xfrm>
          <a:custGeom>
            <a:avLst/>
            <a:gdLst>
              <a:gd name="T0" fmla="*/ 812 w 840"/>
              <a:gd name="T1" fmla="*/ 298 h 846"/>
              <a:gd name="T2" fmla="*/ 833 w 840"/>
              <a:gd name="T3" fmla="*/ 430 h 846"/>
              <a:gd name="T4" fmla="*/ 801 w 840"/>
              <a:gd name="T5" fmla="*/ 463 h 846"/>
              <a:gd name="T6" fmla="*/ 840 w 840"/>
              <a:gd name="T7" fmla="*/ 497 h 846"/>
              <a:gd name="T8" fmla="*/ 827 w 840"/>
              <a:gd name="T9" fmla="*/ 571 h 846"/>
              <a:gd name="T10" fmla="*/ 792 w 840"/>
              <a:gd name="T11" fmla="*/ 586 h 846"/>
              <a:gd name="T12" fmla="*/ 818 w 840"/>
              <a:gd name="T13" fmla="*/ 612 h 846"/>
              <a:gd name="T14" fmla="*/ 803 w 840"/>
              <a:gd name="T15" fmla="*/ 692 h 846"/>
              <a:gd name="T16" fmla="*/ 771 w 840"/>
              <a:gd name="T17" fmla="*/ 705 h 846"/>
              <a:gd name="T18" fmla="*/ 794 w 840"/>
              <a:gd name="T19" fmla="*/ 735 h 846"/>
              <a:gd name="T20" fmla="*/ 777 w 840"/>
              <a:gd name="T21" fmla="*/ 824 h 846"/>
              <a:gd name="T22" fmla="*/ 721 w 840"/>
              <a:gd name="T23" fmla="*/ 846 h 846"/>
              <a:gd name="T24" fmla="*/ 303 w 840"/>
              <a:gd name="T25" fmla="*/ 740 h 846"/>
              <a:gd name="T26" fmla="*/ 204 w 840"/>
              <a:gd name="T27" fmla="*/ 737 h 846"/>
              <a:gd name="T28" fmla="*/ 204 w 840"/>
              <a:gd name="T29" fmla="*/ 789 h 846"/>
              <a:gd name="T30" fmla="*/ 0 w 840"/>
              <a:gd name="T31" fmla="*/ 789 h 846"/>
              <a:gd name="T32" fmla="*/ 0 w 840"/>
              <a:gd name="T33" fmla="*/ 266 h 846"/>
              <a:gd name="T34" fmla="*/ 204 w 840"/>
              <a:gd name="T35" fmla="*/ 266 h 846"/>
              <a:gd name="T36" fmla="*/ 204 w 840"/>
              <a:gd name="T37" fmla="*/ 346 h 846"/>
              <a:gd name="T38" fmla="*/ 284 w 840"/>
              <a:gd name="T39" fmla="*/ 342 h 846"/>
              <a:gd name="T40" fmla="*/ 613 w 840"/>
              <a:gd name="T41" fmla="*/ 0 h 846"/>
              <a:gd name="T42" fmla="*/ 613 w 840"/>
              <a:gd name="T43" fmla="*/ 0 h 846"/>
              <a:gd name="T44" fmla="*/ 641 w 840"/>
              <a:gd name="T45" fmla="*/ 21 h 846"/>
              <a:gd name="T46" fmla="*/ 660 w 840"/>
              <a:gd name="T47" fmla="*/ 43 h 846"/>
              <a:gd name="T48" fmla="*/ 675 w 840"/>
              <a:gd name="T49" fmla="*/ 65 h 846"/>
              <a:gd name="T50" fmla="*/ 684 w 840"/>
              <a:gd name="T51" fmla="*/ 86 h 846"/>
              <a:gd name="T52" fmla="*/ 686 w 840"/>
              <a:gd name="T53" fmla="*/ 108 h 846"/>
              <a:gd name="T54" fmla="*/ 686 w 840"/>
              <a:gd name="T55" fmla="*/ 130 h 846"/>
              <a:gd name="T56" fmla="*/ 680 w 840"/>
              <a:gd name="T57" fmla="*/ 149 h 846"/>
              <a:gd name="T58" fmla="*/ 671 w 840"/>
              <a:gd name="T59" fmla="*/ 171 h 846"/>
              <a:gd name="T60" fmla="*/ 658 w 840"/>
              <a:gd name="T61" fmla="*/ 190 h 846"/>
              <a:gd name="T62" fmla="*/ 643 w 840"/>
              <a:gd name="T63" fmla="*/ 210 h 846"/>
              <a:gd name="T64" fmla="*/ 626 w 840"/>
              <a:gd name="T65" fmla="*/ 229 h 846"/>
              <a:gd name="T66" fmla="*/ 606 w 840"/>
              <a:gd name="T67" fmla="*/ 249 h 846"/>
              <a:gd name="T68" fmla="*/ 563 w 840"/>
              <a:gd name="T69" fmla="*/ 285 h 846"/>
              <a:gd name="T70" fmla="*/ 522 w 840"/>
              <a:gd name="T71" fmla="*/ 318 h 846"/>
              <a:gd name="T72" fmla="*/ 812 w 840"/>
              <a:gd name="T73" fmla="*/ 298 h 8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840" h="846">
                <a:moveTo>
                  <a:pt x="812" y="298"/>
                </a:moveTo>
                <a:lnTo>
                  <a:pt x="833" y="430"/>
                </a:lnTo>
                <a:lnTo>
                  <a:pt x="801" y="463"/>
                </a:lnTo>
                <a:lnTo>
                  <a:pt x="840" y="497"/>
                </a:lnTo>
                <a:lnTo>
                  <a:pt x="827" y="571"/>
                </a:lnTo>
                <a:lnTo>
                  <a:pt x="792" y="586"/>
                </a:lnTo>
                <a:lnTo>
                  <a:pt x="818" y="612"/>
                </a:lnTo>
                <a:lnTo>
                  <a:pt x="803" y="692"/>
                </a:lnTo>
                <a:lnTo>
                  <a:pt x="771" y="705"/>
                </a:lnTo>
                <a:lnTo>
                  <a:pt x="794" y="735"/>
                </a:lnTo>
                <a:lnTo>
                  <a:pt x="777" y="824"/>
                </a:lnTo>
                <a:lnTo>
                  <a:pt x="721" y="846"/>
                </a:lnTo>
                <a:lnTo>
                  <a:pt x="303" y="740"/>
                </a:lnTo>
                <a:lnTo>
                  <a:pt x="204" y="737"/>
                </a:lnTo>
                <a:lnTo>
                  <a:pt x="204" y="789"/>
                </a:lnTo>
                <a:lnTo>
                  <a:pt x="0" y="789"/>
                </a:lnTo>
                <a:lnTo>
                  <a:pt x="0" y="266"/>
                </a:lnTo>
                <a:lnTo>
                  <a:pt x="204" y="266"/>
                </a:lnTo>
                <a:lnTo>
                  <a:pt x="204" y="346"/>
                </a:lnTo>
                <a:lnTo>
                  <a:pt x="284" y="342"/>
                </a:lnTo>
                <a:lnTo>
                  <a:pt x="613" y="0"/>
                </a:lnTo>
                <a:lnTo>
                  <a:pt x="613" y="0"/>
                </a:lnTo>
                <a:lnTo>
                  <a:pt x="641" y="21"/>
                </a:lnTo>
                <a:lnTo>
                  <a:pt x="660" y="43"/>
                </a:lnTo>
                <a:lnTo>
                  <a:pt x="675" y="65"/>
                </a:lnTo>
                <a:lnTo>
                  <a:pt x="684" y="86"/>
                </a:lnTo>
                <a:lnTo>
                  <a:pt x="686" y="108"/>
                </a:lnTo>
                <a:lnTo>
                  <a:pt x="686" y="130"/>
                </a:lnTo>
                <a:lnTo>
                  <a:pt x="680" y="149"/>
                </a:lnTo>
                <a:lnTo>
                  <a:pt x="671" y="171"/>
                </a:lnTo>
                <a:lnTo>
                  <a:pt x="658" y="190"/>
                </a:lnTo>
                <a:lnTo>
                  <a:pt x="643" y="210"/>
                </a:lnTo>
                <a:lnTo>
                  <a:pt x="626" y="229"/>
                </a:lnTo>
                <a:lnTo>
                  <a:pt x="606" y="249"/>
                </a:lnTo>
                <a:lnTo>
                  <a:pt x="563" y="285"/>
                </a:lnTo>
                <a:lnTo>
                  <a:pt x="522" y="318"/>
                </a:lnTo>
                <a:lnTo>
                  <a:pt x="812" y="298"/>
                </a:lnTo>
                <a:close/>
              </a:path>
            </a:pathLst>
          </a:custGeom>
          <a:solidFill>
            <a:srgbClr val="0A4776"/>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92" name="矩形 91"/>
          <p:cNvSpPr/>
          <p:nvPr/>
        </p:nvSpPr>
        <p:spPr>
          <a:xfrm>
            <a:off x="914393" y="833070"/>
            <a:ext cx="3430860" cy="261610"/>
          </a:xfrm>
          <a:prstGeom prst="rect">
            <a:avLst/>
          </a:prstGeom>
        </p:spPr>
        <p:txBody>
          <a:bodyPr wrap="square">
            <a:spAutoFit/>
          </a:bodyPr>
          <a:lstStyle/>
          <a:p>
            <a:r>
              <a:rPr lang="zh-CN" altLang="en-US" sz="1100" dirty="0" smtClean="0">
                <a:solidFill>
                  <a:srgbClr val="0A4776"/>
                </a:solidFill>
                <a:latin typeface="微软雅黑" pitchFamily="34" charset="-122"/>
                <a:ea typeface="微软雅黑" pitchFamily="34" charset="-122"/>
              </a:rPr>
              <a:t>（你的结论证明过程，本句可删）</a:t>
            </a:r>
            <a:endParaRPr lang="zh-CN" altLang="en-US" sz="1100" dirty="0">
              <a:solidFill>
                <a:srgbClr val="0A4776"/>
              </a:solidFill>
              <a:latin typeface="微软雅黑" pitchFamily="34" charset="-122"/>
              <a:ea typeface="微软雅黑" pitchFamily="34" charset="-122"/>
            </a:endParaRPr>
          </a:p>
        </p:txBody>
      </p:sp>
      <p:grpSp>
        <p:nvGrpSpPr>
          <p:cNvPr id="93" name="组 92"/>
          <p:cNvGrpSpPr/>
          <p:nvPr/>
        </p:nvGrpSpPr>
        <p:grpSpPr>
          <a:xfrm>
            <a:off x="273534" y="260272"/>
            <a:ext cx="4121594" cy="598948"/>
            <a:chOff x="273534" y="260272"/>
            <a:chExt cx="4121594" cy="598948"/>
          </a:xfrm>
        </p:grpSpPr>
        <p:sp>
          <p:nvSpPr>
            <p:cNvPr id="94" name="矩形 93"/>
            <p:cNvSpPr/>
            <p:nvPr/>
          </p:nvSpPr>
          <p:spPr>
            <a:xfrm>
              <a:off x="964268" y="362324"/>
              <a:ext cx="3430860" cy="461665"/>
            </a:xfrm>
            <a:prstGeom prst="rect">
              <a:avLst/>
            </a:prstGeom>
          </p:spPr>
          <p:txBody>
            <a:bodyPr wrap="square">
              <a:spAutoFit/>
            </a:bodyPr>
            <a:lstStyle/>
            <a:p>
              <a:r>
                <a:rPr lang="zh-CN" altLang="en-US" sz="2400" b="1" dirty="0" smtClean="0">
                  <a:solidFill>
                    <a:srgbClr val="0A4776"/>
                  </a:solidFill>
                  <a:latin typeface="微软雅黑" pitchFamily="34" charset="-122"/>
                  <a:ea typeface="微软雅黑" pitchFamily="34" charset="-122"/>
                </a:rPr>
                <a:t>结论及参考文献</a:t>
              </a:r>
              <a:endParaRPr lang="zh-CN" altLang="en-US" sz="2400" b="1" dirty="0">
                <a:solidFill>
                  <a:srgbClr val="0A4776"/>
                </a:solidFill>
                <a:latin typeface="微软雅黑" pitchFamily="34" charset="-122"/>
                <a:ea typeface="微软雅黑" pitchFamily="34" charset="-122"/>
              </a:endParaRPr>
            </a:p>
          </p:txBody>
        </p:sp>
        <p:grpSp>
          <p:nvGrpSpPr>
            <p:cNvPr id="95" name="组 94"/>
            <p:cNvGrpSpPr/>
            <p:nvPr/>
          </p:nvGrpSpPr>
          <p:grpSpPr>
            <a:xfrm>
              <a:off x="273534" y="260272"/>
              <a:ext cx="598948" cy="598948"/>
              <a:chOff x="273534" y="260272"/>
              <a:chExt cx="598948" cy="598948"/>
            </a:xfrm>
          </p:grpSpPr>
          <p:grpSp>
            <p:nvGrpSpPr>
              <p:cNvPr id="96" name="组合 8"/>
              <p:cNvGrpSpPr/>
              <p:nvPr/>
            </p:nvGrpSpPr>
            <p:grpSpPr>
              <a:xfrm>
                <a:off x="273534" y="260272"/>
                <a:ext cx="598948" cy="598948"/>
                <a:chOff x="2494238" y="1545926"/>
                <a:chExt cx="1170130" cy="1170130"/>
              </a:xfrm>
            </p:grpSpPr>
            <p:sp>
              <p:nvSpPr>
                <p:cNvPr id="98" name="椭圆 97"/>
                <p:cNvSpPr/>
                <p:nvPr/>
              </p:nvSpPr>
              <p:spPr>
                <a:xfrm>
                  <a:off x="2494238" y="1545926"/>
                  <a:ext cx="1170130" cy="1170130"/>
                </a:xfrm>
                <a:prstGeom prst="ellipse">
                  <a:avLst/>
                </a:prstGeom>
                <a:gradFill flip="none" rotWithShape="1">
                  <a:gsLst>
                    <a:gs pos="100000">
                      <a:srgbClr val="FCFCFC"/>
                    </a:gs>
                    <a:gs pos="0">
                      <a:srgbClr val="CCCCCC"/>
                    </a:gs>
                  </a:gsLst>
                  <a:lin ang="7200000" scaled="0"/>
                  <a:tileRect/>
                </a:gra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椭圆 98"/>
                <p:cNvSpPr/>
                <p:nvPr/>
              </p:nvSpPr>
              <p:spPr>
                <a:xfrm>
                  <a:off x="2633023" y="1684711"/>
                  <a:ext cx="892559" cy="892559"/>
                </a:xfrm>
                <a:prstGeom prst="ellipse">
                  <a:avLst/>
                </a:prstGeom>
                <a:solidFill>
                  <a:srgbClr val="0A4776"/>
                </a:solidFill>
                <a:ln>
                  <a:noFill/>
                </a:ln>
                <a:effectLst>
                  <a:innerShdw blurRad="63500" dist="50800" dir="18900000">
                    <a:prstClr val="black">
                      <a:alpha val="34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7" name="Freeform 166"/>
              <p:cNvSpPr>
                <a:spLocks noEditPoints="1"/>
              </p:cNvSpPr>
              <p:nvPr/>
            </p:nvSpPr>
            <p:spPr bwMode="auto">
              <a:xfrm>
                <a:off x="463914" y="474209"/>
                <a:ext cx="218186" cy="171071"/>
              </a:xfrm>
              <a:custGeom>
                <a:avLst/>
                <a:gdLst/>
                <a:ahLst/>
                <a:cxnLst>
                  <a:cxn ang="0">
                    <a:pos x="45" y="14"/>
                  </a:cxn>
                  <a:cxn ang="0">
                    <a:pos x="32" y="10"/>
                  </a:cxn>
                  <a:cxn ang="0">
                    <a:pos x="18" y="14"/>
                  </a:cxn>
                  <a:cxn ang="0">
                    <a:pos x="0" y="14"/>
                  </a:cxn>
                  <a:cxn ang="0">
                    <a:pos x="64" y="14"/>
                  </a:cxn>
                  <a:cxn ang="0">
                    <a:pos x="0" y="15"/>
                  </a:cxn>
                  <a:cxn ang="0">
                    <a:pos x="18" y="20"/>
                  </a:cxn>
                  <a:cxn ang="0">
                    <a:pos x="2" y="22"/>
                  </a:cxn>
                  <a:cxn ang="0">
                    <a:pos x="9" y="35"/>
                  </a:cxn>
                  <a:cxn ang="0">
                    <a:pos x="1" y="36"/>
                  </a:cxn>
                  <a:cxn ang="0">
                    <a:pos x="0" y="28"/>
                  </a:cxn>
                  <a:cxn ang="0">
                    <a:pos x="8" y="27"/>
                  </a:cxn>
                  <a:cxn ang="0">
                    <a:pos x="9" y="35"/>
                  </a:cxn>
                  <a:cxn ang="0">
                    <a:pos x="15" y="50"/>
                  </a:cxn>
                  <a:cxn ang="0">
                    <a:pos x="7" y="49"/>
                  </a:cxn>
                  <a:cxn ang="0">
                    <a:pos x="8" y="41"/>
                  </a:cxn>
                  <a:cxn ang="0">
                    <a:pos x="16" y="42"/>
                  </a:cxn>
                  <a:cxn ang="0">
                    <a:pos x="23" y="35"/>
                  </a:cxn>
                  <a:cxn ang="0">
                    <a:pos x="15" y="36"/>
                  </a:cxn>
                  <a:cxn ang="0">
                    <a:pos x="13" y="28"/>
                  </a:cxn>
                  <a:cxn ang="0">
                    <a:pos x="21" y="27"/>
                  </a:cxn>
                  <a:cxn ang="0">
                    <a:pos x="23" y="35"/>
                  </a:cxn>
                  <a:cxn ang="0">
                    <a:pos x="28" y="50"/>
                  </a:cxn>
                  <a:cxn ang="0">
                    <a:pos x="20" y="49"/>
                  </a:cxn>
                  <a:cxn ang="0">
                    <a:pos x="21" y="41"/>
                  </a:cxn>
                  <a:cxn ang="0">
                    <a:pos x="29" y="42"/>
                  </a:cxn>
                  <a:cxn ang="0">
                    <a:pos x="36" y="35"/>
                  </a:cxn>
                  <a:cxn ang="0">
                    <a:pos x="28" y="36"/>
                  </a:cxn>
                  <a:cxn ang="0">
                    <a:pos x="27" y="28"/>
                  </a:cxn>
                  <a:cxn ang="0">
                    <a:pos x="35" y="27"/>
                  </a:cxn>
                  <a:cxn ang="0">
                    <a:pos x="36" y="35"/>
                  </a:cxn>
                  <a:cxn ang="0">
                    <a:pos x="42" y="50"/>
                  </a:cxn>
                  <a:cxn ang="0">
                    <a:pos x="34" y="49"/>
                  </a:cxn>
                  <a:cxn ang="0">
                    <a:pos x="35" y="41"/>
                  </a:cxn>
                  <a:cxn ang="0">
                    <a:pos x="43" y="42"/>
                  </a:cxn>
                  <a:cxn ang="0">
                    <a:pos x="50" y="35"/>
                  </a:cxn>
                  <a:cxn ang="0">
                    <a:pos x="42" y="36"/>
                  </a:cxn>
                  <a:cxn ang="0">
                    <a:pos x="41" y="28"/>
                  </a:cxn>
                  <a:cxn ang="0">
                    <a:pos x="49" y="27"/>
                  </a:cxn>
                  <a:cxn ang="0">
                    <a:pos x="50" y="35"/>
                  </a:cxn>
                  <a:cxn ang="0">
                    <a:pos x="61" y="22"/>
                  </a:cxn>
                  <a:cxn ang="0">
                    <a:pos x="45" y="20"/>
                  </a:cxn>
                  <a:cxn ang="0">
                    <a:pos x="64" y="15"/>
                  </a:cxn>
                  <a:cxn ang="0">
                    <a:pos x="57" y="49"/>
                  </a:cxn>
                  <a:cxn ang="0">
                    <a:pos x="49" y="50"/>
                  </a:cxn>
                  <a:cxn ang="0">
                    <a:pos x="48" y="42"/>
                  </a:cxn>
                  <a:cxn ang="0">
                    <a:pos x="56" y="41"/>
                  </a:cxn>
                  <a:cxn ang="0">
                    <a:pos x="57" y="49"/>
                  </a:cxn>
                  <a:cxn ang="0">
                    <a:pos x="63" y="36"/>
                  </a:cxn>
                  <a:cxn ang="0">
                    <a:pos x="55" y="35"/>
                  </a:cxn>
                  <a:cxn ang="0">
                    <a:pos x="56" y="27"/>
                  </a:cxn>
                  <a:cxn ang="0">
                    <a:pos x="64" y="28"/>
                  </a:cxn>
                </a:cxnLst>
                <a:rect l="0" t="0" r="r" b="b"/>
                <a:pathLst>
                  <a:path w="64" h="50">
                    <a:moveTo>
                      <a:pt x="64" y="14"/>
                    </a:moveTo>
                    <a:cubicBezTo>
                      <a:pt x="45" y="14"/>
                      <a:pt x="45" y="14"/>
                      <a:pt x="45" y="14"/>
                    </a:cubicBezTo>
                    <a:cubicBezTo>
                      <a:pt x="45" y="14"/>
                      <a:pt x="45" y="14"/>
                      <a:pt x="45" y="14"/>
                    </a:cubicBezTo>
                    <a:cubicBezTo>
                      <a:pt x="45" y="12"/>
                      <a:pt x="44" y="10"/>
                      <a:pt x="32" y="10"/>
                    </a:cubicBezTo>
                    <a:cubicBezTo>
                      <a:pt x="19" y="10"/>
                      <a:pt x="18" y="12"/>
                      <a:pt x="18" y="14"/>
                    </a:cubicBezTo>
                    <a:cubicBezTo>
                      <a:pt x="18" y="14"/>
                      <a:pt x="18" y="14"/>
                      <a:pt x="18" y="14"/>
                    </a:cubicBezTo>
                    <a:cubicBezTo>
                      <a:pt x="0" y="14"/>
                      <a:pt x="0" y="14"/>
                      <a:pt x="0" y="14"/>
                    </a:cubicBezTo>
                    <a:cubicBezTo>
                      <a:pt x="0" y="14"/>
                      <a:pt x="0" y="14"/>
                      <a:pt x="0" y="14"/>
                    </a:cubicBezTo>
                    <a:cubicBezTo>
                      <a:pt x="0" y="11"/>
                      <a:pt x="4" y="0"/>
                      <a:pt x="32" y="0"/>
                    </a:cubicBezTo>
                    <a:cubicBezTo>
                      <a:pt x="59" y="0"/>
                      <a:pt x="64" y="11"/>
                      <a:pt x="64" y="14"/>
                    </a:cubicBezTo>
                    <a:close/>
                    <a:moveTo>
                      <a:pt x="0" y="20"/>
                    </a:moveTo>
                    <a:cubicBezTo>
                      <a:pt x="0" y="15"/>
                      <a:pt x="0" y="15"/>
                      <a:pt x="0" y="15"/>
                    </a:cubicBezTo>
                    <a:cubicBezTo>
                      <a:pt x="18" y="15"/>
                      <a:pt x="18" y="15"/>
                      <a:pt x="18" y="15"/>
                    </a:cubicBezTo>
                    <a:cubicBezTo>
                      <a:pt x="18" y="20"/>
                      <a:pt x="18" y="20"/>
                      <a:pt x="18" y="20"/>
                    </a:cubicBezTo>
                    <a:cubicBezTo>
                      <a:pt x="18" y="21"/>
                      <a:pt x="17" y="22"/>
                      <a:pt x="16" y="22"/>
                    </a:cubicBezTo>
                    <a:cubicBezTo>
                      <a:pt x="2" y="22"/>
                      <a:pt x="2" y="22"/>
                      <a:pt x="2" y="22"/>
                    </a:cubicBezTo>
                    <a:cubicBezTo>
                      <a:pt x="1" y="22"/>
                      <a:pt x="0" y="21"/>
                      <a:pt x="0" y="20"/>
                    </a:cubicBezTo>
                    <a:close/>
                    <a:moveTo>
                      <a:pt x="9" y="35"/>
                    </a:moveTo>
                    <a:cubicBezTo>
                      <a:pt x="9" y="36"/>
                      <a:pt x="8" y="36"/>
                      <a:pt x="8" y="36"/>
                    </a:cubicBezTo>
                    <a:cubicBezTo>
                      <a:pt x="1" y="36"/>
                      <a:pt x="1" y="36"/>
                      <a:pt x="1" y="36"/>
                    </a:cubicBezTo>
                    <a:cubicBezTo>
                      <a:pt x="0" y="36"/>
                      <a:pt x="0" y="36"/>
                      <a:pt x="0" y="35"/>
                    </a:cubicBezTo>
                    <a:cubicBezTo>
                      <a:pt x="0" y="28"/>
                      <a:pt x="0" y="28"/>
                      <a:pt x="0" y="28"/>
                    </a:cubicBezTo>
                    <a:cubicBezTo>
                      <a:pt x="0" y="27"/>
                      <a:pt x="0" y="27"/>
                      <a:pt x="1" y="27"/>
                    </a:cubicBezTo>
                    <a:cubicBezTo>
                      <a:pt x="8" y="27"/>
                      <a:pt x="8" y="27"/>
                      <a:pt x="8" y="27"/>
                    </a:cubicBezTo>
                    <a:cubicBezTo>
                      <a:pt x="8" y="27"/>
                      <a:pt x="9" y="27"/>
                      <a:pt x="9" y="28"/>
                    </a:cubicBezTo>
                    <a:lnTo>
                      <a:pt x="9" y="35"/>
                    </a:lnTo>
                    <a:close/>
                    <a:moveTo>
                      <a:pt x="16" y="49"/>
                    </a:moveTo>
                    <a:cubicBezTo>
                      <a:pt x="16" y="49"/>
                      <a:pt x="15" y="50"/>
                      <a:pt x="15" y="50"/>
                    </a:cubicBezTo>
                    <a:cubicBezTo>
                      <a:pt x="8" y="50"/>
                      <a:pt x="8" y="50"/>
                      <a:pt x="8" y="50"/>
                    </a:cubicBezTo>
                    <a:cubicBezTo>
                      <a:pt x="7" y="50"/>
                      <a:pt x="7" y="49"/>
                      <a:pt x="7" y="49"/>
                    </a:cubicBezTo>
                    <a:cubicBezTo>
                      <a:pt x="7" y="42"/>
                      <a:pt x="7" y="42"/>
                      <a:pt x="7" y="42"/>
                    </a:cubicBezTo>
                    <a:cubicBezTo>
                      <a:pt x="7" y="41"/>
                      <a:pt x="7" y="41"/>
                      <a:pt x="8" y="41"/>
                    </a:cubicBezTo>
                    <a:cubicBezTo>
                      <a:pt x="15" y="41"/>
                      <a:pt x="15" y="41"/>
                      <a:pt x="15" y="41"/>
                    </a:cubicBezTo>
                    <a:cubicBezTo>
                      <a:pt x="15" y="41"/>
                      <a:pt x="16" y="41"/>
                      <a:pt x="16" y="42"/>
                    </a:cubicBezTo>
                    <a:lnTo>
                      <a:pt x="16" y="49"/>
                    </a:lnTo>
                    <a:close/>
                    <a:moveTo>
                      <a:pt x="23" y="35"/>
                    </a:moveTo>
                    <a:cubicBezTo>
                      <a:pt x="23" y="36"/>
                      <a:pt x="22" y="36"/>
                      <a:pt x="21" y="36"/>
                    </a:cubicBezTo>
                    <a:cubicBezTo>
                      <a:pt x="15" y="36"/>
                      <a:pt x="15" y="36"/>
                      <a:pt x="15" y="36"/>
                    </a:cubicBezTo>
                    <a:cubicBezTo>
                      <a:pt x="14" y="36"/>
                      <a:pt x="13" y="36"/>
                      <a:pt x="13" y="35"/>
                    </a:cubicBezTo>
                    <a:cubicBezTo>
                      <a:pt x="13" y="28"/>
                      <a:pt x="13" y="28"/>
                      <a:pt x="13" y="28"/>
                    </a:cubicBezTo>
                    <a:cubicBezTo>
                      <a:pt x="13" y="27"/>
                      <a:pt x="14" y="27"/>
                      <a:pt x="15" y="27"/>
                    </a:cubicBezTo>
                    <a:cubicBezTo>
                      <a:pt x="21" y="27"/>
                      <a:pt x="21" y="27"/>
                      <a:pt x="21" y="27"/>
                    </a:cubicBezTo>
                    <a:cubicBezTo>
                      <a:pt x="22" y="27"/>
                      <a:pt x="23" y="27"/>
                      <a:pt x="23" y="28"/>
                    </a:cubicBezTo>
                    <a:lnTo>
                      <a:pt x="23" y="35"/>
                    </a:lnTo>
                    <a:close/>
                    <a:moveTo>
                      <a:pt x="29" y="49"/>
                    </a:moveTo>
                    <a:cubicBezTo>
                      <a:pt x="29" y="49"/>
                      <a:pt x="29" y="50"/>
                      <a:pt x="28" y="50"/>
                    </a:cubicBezTo>
                    <a:cubicBezTo>
                      <a:pt x="21" y="50"/>
                      <a:pt x="21" y="50"/>
                      <a:pt x="21" y="50"/>
                    </a:cubicBezTo>
                    <a:cubicBezTo>
                      <a:pt x="21" y="50"/>
                      <a:pt x="20" y="49"/>
                      <a:pt x="20" y="49"/>
                    </a:cubicBezTo>
                    <a:cubicBezTo>
                      <a:pt x="20" y="42"/>
                      <a:pt x="20" y="42"/>
                      <a:pt x="20" y="42"/>
                    </a:cubicBezTo>
                    <a:cubicBezTo>
                      <a:pt x="20" y="41"/>
                      <a:pt x="21" y="41"/>
                      <a:pt x="21" y="41"/>
                    </a:cubicBezTo>
                    <a:cubicBezTo>
                      <a:pt x="28" y="41"/>
                      <a:pt x="28" y="41"/>
                      <a:pt x="28" y="41"/>
                    </a:cubicBezTo>
                    <a:cubicBezTo>
                      <a:pt x="29" y="41"/>
                      <a:pt x="29" y="41"/>
                      <a:pt x="29" y="42"/>
                    </a:cubicBezTo>
                    <a:lnTo>
                      <a:pt x="29" y="49"/>
                    </a:lnTo>
                    <a:close/>
                    <a:moveTo>
                      <a:pt x="36" y="35"/>
                    </a:moveTo>
                    <a:cubicBezTo>
                      <a:pt x="36" y="36"/>
                      <a:pt x="36" y="36"/>
                      <a:pt x="35" y="36"/>
                    </a:cubicBezTo>
                    <a:cubicBezTo>
                      <a:pt x="28" y="36"/>
                      <a:pt x="28" y="36"/>
                      <a:pt x="28" y="36"/>
                    </a:cubicBezTo>
                    <a:cubicBezTo>
                      <a:pt x="28" y="36"/>
                      <a:pt x="27" y="36"/>
                      <a:pt x="27" y="35"/>
                    </a:cubicBezTo>
                    <a:cubicBezTo>
                      <a:pt x="27" y="28"/>
                      <a:pt x="27" y="28"/>
                      <a:pt x="27" y="28"/>
                    </a:cubicBezTo>
                    <a:cubicBezTo>
                      <a:pt x="27" y="27"/>
                      <a:pt x="28" y="27"/>
                      <a:pt x="28" y="27"/>
                    </a:cubicBezTo>
                    <a:cubicBezTo>
                      <a:pt x="35" y="27"/>
                      <a:pt x="35" y="27"/>
                      <a:pt x="35" y="27"/>
                    </a:cubicBezTo>
                    <a:cubicBezTo>
                      <a:pt x="36" y="27"/>
                      <a:pt x="36" y="27"/>
                      <a:pt x="36" y="28"/>
                    </a:cubicBezTo>
                    <a:lnTo>
                      <a:pt x="36" y="35"/>
                    </a:lnTo>
                    <a:close/>
                    <a:moveTo>
                      <a:pt x="43" y="49"/>
                    </a:moveTo>
                    <a:cubicBezTo>
                      <a:pt x="43" y="49"/>
                      <a:pt x="43" y="50"/>
                      <a:pt x="42" y="50"/>
                    </a:cubicBezTo>
                    <a:cubicBezTo>
                      <a:pt x="35" y="50"/>
                      <a:pt x="35" y="50"/>
                      <a:pt x="35" y="50"/>
                    </a:cubicBezTo>
                    <a:cubicBezTo>
                      <a:pt x="35" y="50"/>
                      <a:pt x="34" y="49"/>
                      <a:pt x="34" y="49"/>
                    </a:cubicBezTo>
                    <a:cubicBezTo>
                      <a:pt x="34" y="42"/>
                      <a:pt x="34" y="42"/>
                      <a:pt x="34" y="42"/>
                    </a:cubicBezTo>
                    <a:cubicBezTo>
                      <a:pt x="34" y="41"/>
                      <a:pt x="35" y="41"/>
                      <a:pt x="35" y="41"/>
                    </a:cubicBezTo>
                    <a:cubicBezTo>
                      <a:pt x="42" y="41"/>
                      <a:pt x="42" y="41"/>
                      <a:pt x="42" y="41"/>
                    </a:cubicBezTo>
                    <a:cubicBezTo>
                      <a:pt x="43" y="41"/>
                      <a:pt x="43" y="41"/>
                      <a:pt x="43" y="42"/>
                    </a:cubicBezTo>
                    <a:lnTo>
                      <a:pt x="43" y="49"/>
                    </a:lnTo>
                    <a:close/>
                    <a:moveTo>
                      <a:pt x="50" y="35"/>
                    </a:moveTo>
                    <a:cubicBezTo>
                      <a:pt x="50" y="36"/>
                      <a:pt x="50" y="36"/>
                      <a:pt x="49" y="36"/>
                    </a:cubicBezTo>
                    <a:cubicBezTo>
                      <a:pt x="42" y="36"/>
                      <a:pt x="42" y="36"/>
                      <a:pt x="42" y="36"/>
                    </a:cubicBezTo>
                    <a:cubicBezTo>
                      <a:pt x="41" y="36"/>
                      <a:pt x="41" y="36"/>
                      <a:pt x="41" y="35"/>
                    </a:cubicBezTo>
                    <a:cubicBezTo>
                      <a:pt x="41" y="28"/>
                      <a:pt x="41" y="28"/>
                      <a:pt x="41" y="28"/>
                    </a:cubicBezTo>
                    <a:cubicBezTo>
                      <a:pt x="41" y="27"/>
                      <a:pt x="41" y="27"/>
                      <a:pt x="42" y="27"/>
                    </a:cubicBezTo>
                    <a:cubicBezTo>
                      <a:pt x="49" y="27"/>
                      <a:pt x="49" y="27"/>
                      <a:pt x="49" y="27"/>
                    </a:cubicBezTo>
                    <a:cubicBezTo>
                      <a:pt x="50" y="27"/>
                      <a:pt x="50" y="27"/>
                      <a:pt x="50" y="28"/>
                    </a:cubicBezTo>
                    <a:lnTo>
                      <a:pt x="50" y="35"/>
                    </a:lnTo>
                    <a:close/>
                    <a:moveTo>
                      <a:pt x="64" y="20"/>
                    </a:moveTo>
                    <a:cubicBezTo>
                      <a:pt x="64" y="21"/>
                      <a:pt x="63" y="22"/>
                      <a:pt x="61" y="22"/>
                    </a:cubicBezTo>
                    <a:cubicBezTo>
                      <a:pt x="48" y="22"/>
                      <a:pt x="48" y="22"/>
                      <a:pt x="48" y="22"/>
                    </a:cubicBezTo>
                    <a:cubicBezTo>
                      <a:pt x="46" y="22"/>
                      <a:pt x="45" y="21"/>
                      <a:pt x="45" y="20"/>
                    </a:cubicBezTo>
                    <a:cubicBezTo>
                      <a:pt x="45" y="15"/>
                      <a:pt x="45" y="15"/>
                      <a:pt x="45" y="15"/>
                    </a:cubicBezTo>
                    <a:cubicBezTo>
                      <a:pt x="64" y="15"/>
                      <a:pt x="64" y="15"/>
                      <a:pt x="64" y="15"/>
                    </a:cubicBezTo>
                    <a:lnTo>
                      <a:pt x="64" y="20"/>
                    </a:lnTo>
                    <a:close/>
                    <a:moveTo>
                      <a:pt x="57" y="49"/>
                    </a:moveTo>
                    <a:cubicBezTo>
                      <a:pt x="57" y="49"/>
                      <a:pt x="56" y="50"/>
                      <a:pt x="56" y="50"/>
                    </a:cubicBezTo>
                    <a:cubicBezTo>
                      <a:pt x="49" y="50"/>
                      <a:pt x="49" y="50"/>
                      <a:pt x="49" y="50"/>
                    </a:cubicBezTo>
                    <a:cubicBezTo>
                      <a:pt x="48" y="50"/>
                      <a:pt x="48" y="49"/>
                      <a:pt x="48" y="49"/>
                    </a:cubicBezTo>
                    <a:cubicBezTo>
                      <a:pt x="48" y="42"/>
                      <a:pt x="48" y="42"/>
                      <a:pt x="48" y="42"/>
                    </a:cubicBezTo>
                    <a:cubicBezTo>
                      <a:pt x="48" y="41"/>
                      <a:pt x="48" y="41"/>
                      <a:pt x="49" y="41"/>
                    </a:cubicBezTo>
                    <a:cubicBezTo>
                      <a:pt x="56" y="41"/>
                      <a:pt x="56" y="41"/>
                      <a:pt x="56" y="41"/>
                    </a:cubicBezTo>
                    <a:cubicBezTo>
                      <a:pt x="56" y="41"/>
                      <a:pt x="57" y="41"/>
                      <a:pt x="57" y="42"/>
                    </a:cubicBezTo>
                    <a:lnTo>
                      <a:pt x="57" y="49"/>
                    </a:lnTo>
                    <a:close/>
                    <a:moveTo>
                      <a:pt x="64" y="35"/>
                    </a:moveTo>
                    <a:cubicBezTo>
                      <a:pt x="64" y="36"/>
                      <a:pt x="63" y="36"/>
                      <a:pt x="63" y="36"/>
                    </a:cubicBezTo>
                    <a:cubicBezTo>
                      <a:pt x="56" y="36"/>
                      <a:pt x="56" y="36"/>
                      <a:pt x="56" y="36"/>
                    </a:cubicBezTo>
                    <a:cubicBezTo>
                      <a:pt x="55" y="36"/>
                      <a:pt x="55" y="36"/>
                      <a:pt x="55" y="35"/>
                    </a:cubicBezTo>
                    <a:cubicBezTo>
                      <a:pt x="55" y="28"/>
                      <a:pt x="55" y="28"/>
                      <a:pt x="55" y="28"/>
                    </a:cubicBezTo>
                    <a:cubicBezTo>
                      <a:pt x="55" y="27"/>
                      <a:pt x="55" y="27"/>
                      <a:pt x="56" y="27"/>
                    </a:cubicBezTo>
                    <a:cubicBezTo>
                      <a:pt x="63" y="27"/>
                      <a:pt x="63" y="27"/>
                      <a:pt x="63" y="27"/>
                    </a:cubicBezTo>
                    <a:cubicBezTo>
                      <a:pt x="63" y="27"/>
                      <a:pt x="64" y="27"/>
                      <a:pt x="64" y="28"/>
                    </a:cubicBezTo>
                    <a:lnTo>
                      <a:pt x="64" y="35"/>
                    </a:lnTo>
                    <a:close/>
                  </a:path>
                </a:pathLst>
              </a:custGeom>
              <a:solidFill>
                <a:schemeClr val="bg1"/>
              </a:solidFill>
              <a:ln w="9525">
                <a:noFill/>
                <a:round/>
                <a:headEnd/>
                <a:tailEnd/>
              </a:ln>
            </p:spPr>
            <p:txBody>
              <a:bodyPr vert="horz" wrap="square" lIns="124358" tIns="62179" rIns="124358" bIns="62179" numCol="1" anchor="t" anchorCtr="0" compatLnSpc="1">
                <a:prstTxWarp prst="textNoShape">
                  <a:avLst/>
                </a:prstTxWarp>
              </a:bodyPr>
              <a:lstStyle/>
              <a:p>
                <a:endParaRPr lang="en-US"/>
              </a:p>
            </p:txBody>
          </p:sp>
        </p:grpSp>
      </p:grpSp>
      <p:pic>
        <p:nvPicPr>
          <p:cNvPr id="100" name="图片 9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78200" y="151827"/>
            <a:ext cx="1804473" cy="460907"/>
          </a:xfrm>
          <a:prstGeom prst="rect">
            <a:avLst/>
          </a:prstGeom>
        </p:spPr>
      </p:pic>
    </p:spTree>
    <p:extLst>
      <p:ext uri="{BB962C8B-B14F-4D97-AF65-F5344CB8AC3E}">
        <p14:creationId xmlns:p14="http://schemas.microsoft.com/office/powerpoint/2010/main" val="9636079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9144000" cy="5143500"/>
          </a:xfrm>
          <a:prstGeom prst="rect">
            <a:avLst/>
          </a:prstGeom>
          <a:gradFill flip="none" rotWithShape="1">
            <a:gsLst>
              <a:gs pos="0">
                <a:schemeClr val="bg1"/>
              </a:gs>
              <a:gs pos="50000">
                <a:schemeClr val="bg1">
                  <a:lumMod val="95000"/>
                </a:schemeClr>
              </a:gs>
              <a:gs pos="100000">
                <a:schemeClr val="bg1">
                  <a:lumMod val="8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spcCol="0" rtlCol="0" anchor="ctr"/>
          <a:lstStyle/>
          <a:p>
            <a:pPr algn="ctr"/>
            <a:endParaRPr lang="zh-CN" altLang="en-US"/>
          </a:p>
        </p:txBody>
      </p:sp>
      <p:pic>
        <p:nvPicPr>
          <p:cNvPr id="5" name="Picture 2" descr="F:\案例二\394\1.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7726" t="53859" r="38373" b="13773"/>
          <a:stretch/>
        </p:blipFill>
        <p:spPr bwMode="auto">
          <a:xfrm>
            <a:off x="771468" y="-30"/>
            <a:ext cx="8372532" cy="5143500"/>
          </a:xfrm>
          <a:prstGeom prst="rect">
            <a:avLst/>
          </a:prstGeom>
          <a:noFill/>
          <a:effectLst>
            <a:outerShdw blurRad="342900" dist="139700" dir="12060000" sx="102000" sy="102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1" name="Picture 2" descr="F:\案例二\394\1.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7726" t="53859" r="38006" b="13773"/>
          <a:stretch/>
        </p:blipFill>
        <p:spPr bwMode="auto">
          <a:xfrm rot="10800000">
            <a:off x="-1" y="1"/>
            <a:ext cx="8429623" cy="5143500"/>
          </a:xfrm>
          <a:prstGeom prst="rect">
            <a:avLst/>
          </a:prstGeom>
          <a:noFill/>
          <a:effectLst>
            <a:outerShdw blurRad="342900" dist="139700" dir="12060000" sx="102000" sy="102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grpSp>
        <p:nvGrpSpPr>
          <p:cNvPr id="7" name="组合 6"/>
          <p:cNvGrpSpPr/>
          <p:nvPr/>
        </p:nvGrpSpPr>
        <p:grpSpPr>
          <a:xfrm>
            <a:off x="3944738" y="1103964"/>
            <a:ext cx="1254524" cy="1254524"/>
            <a:chOff x="2494238" y="1545926"/>
            <a:chExt cx="1170130" cy="1170130"/>
          </a:xfrm>
        </p:grpSpPr>
        <p:sp>
          <p:nvSpPr>
            <p:cNvPr id="8" name="椭圆 7"/>
            <p:cNvSpPr/>
            <p:nvPr/>
          </p:nvSpPr>
          <p:spPr>
            <a:xfrm>
              <a:off x="2494238" y="1545926"/>
              <a:ext cx="1170130" cy="1170130"/>
            </a:xfrm>
            <a:prstGeom prst="ellipse">
              <a:avLst/>
            </a:prstGeom>
            <a:gradFill flip="none" rotWithShape="1">
              <a:gsLst>
                <a:gs pos="100000">
                  <a:srgbClr val="FCFCFC"/>
                </a:gs>
                <a:gs pos="0">
                  <a:srgbClr val="CCCCCC"/>
                </a:gs>
              </a:gsLst>
              <a:lin ang="7200000" scaled="0"/>
              <a:tileRect/>
            </a:gra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2633023" y="1684711"/>
              <a:ext cx="892559" cy="892559"/>
            </a:xfrm>
            <a:prstGeom prst="ellipse">
              <a:avLst/>
            </a:prstGeom>
            <a:solidFill>
              <a:srgbClr val="0A4776"/>
            </a:solidFill>
            <a:ln>
              <a:noFill/>
            </a:ln>
            <a:effectLst>
              <a:innerShdw blurRad="63500" dist="50800" dir="18900000">
                <a:prstClr val="black">
                  <a:alpha val="34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矩形 9"/>
          <p:cNvSpPr/>
          <p:nvPr/>
        </p:nvSpPr>
        <p:spPr>
          <a:xfrm>
            <a:off x="2856568" y="2571720"/>
            <a:ext cx="3430860" cy="584775"/>
          </a:xfrm>
          <a:prstGeom prst="rect">
            <a:avLst/>
          </a:prstGeom>
        </p:spPr>
        <p:txBody>
          <a:bodyPr wrap="square">
            <a:spAutoFit/>
          </a:bodyPr>
          <a:lstStyle/>
          <a:p>
            <a:pPr algn="ctr"/>
            <a:r>
              <a:rPr lang="zh-CN" altLang="en-US" sz="3200" b="1" dirty="0" smtClean="0">
                <a:solidFill>
                  <a:srgbClr val="0A4776"/>
                </a:solidFill>
                <a:latin typeface="微软雅黑" pitchFamily="34" charset="-122"/>
                <a:ea typeface="微软雅黑" pitchFamily="34" charset="-122"/>
              </a:rPr>
              <a:t>研究背景</a:t>
            </a:r>
            <a:endParaRPr lang="zh-CN" altLang="en-US" sz="3200" b="1" dirty="0">
              <a:solidFill>
                <a:srgbClr val="0A4776"/>
              </a:solidFill>
              <a:latin typeface="微软雅黑" pitchFamily="34" charset="-122"/>
              <a:ea typeface="微软雅黑" pitchFamily="34" charset="-122"/>
            </a:endParaRPr>
          </a:p>
        </p:txBody>
      </p:sp>
      <p:sp>
        <p:nvSpPr>
          <p:cNvPr id="12" name="Freeform 116"/>
          <p:cNvSpPr>
            <a:spLocks noEditPoints="1"/>
          </p:cNvSpPr>
          <p:nvPr/>
        </p:nvSpPr>
        <p:spPr bwMode="auto">
          <a:xfrm>
            <a:off x="4349566" y="1551871"/>
            <a:ext cx="444864" cy="358709"/>
          </a:xfrm>
          <a:custGeom>
            <a:avLst/>
            <a:gdLst/>
            <a:ahLst/>
            <a:cxnLst>
              <a:cxn ang="0">
                <a:pos x="55" y="27"/>
              </a:cxn>
              <a:cxn ang="0">
                <a:pos x="54" y="27"/>
              </a:cxn>
              <a:cxn ang="0">
                <a:pos x="54" y="27"/>
              </a:cxn>
              <a:cxn ang="0">
                <a:pos x="53" y="27"/>
              </a:cxn>
              <a:cxn ang="0">
                <a:pos x="28" y="6"/>
              </a:cxn>
              <a:cxn ang="0">
                <a:pos x="4" y="27"/>
              </a:cxn>
              <a:cxn ang="0">
                <a:pos x="3" y="27"/>
              </a:cxn>
              <a:cxn ang="0">
                <a:pos x="2" y="27"/>
              </a:cxn>
              <a:cxn ang="0">
                <a:pos x="0" y="24"/>
              </a:cxn>
              <a:cxn ang="0">
                <a:pos x="0" y="23"/>
              </a:cxn>
              <a:cxn ang="0">
                <a:pos x="26" y="1"/>
              </a:cxn>
              <a:cxn ang="0">
                <a:pos x="31" y="1"/>
              </a:cxn>
              <a:cxn ang="0">
                <a:pos x="40" y="8"/>
              </a:cxn>
              <a:cxn ang="0">
                <a:pos x="40" y="1"/>
              </a:cxn>
              <a:cxn ang="0">
                <a:pos x="41" y="0"/>
              </a:cxn>
              <a:cxn ang="0">
                <a:pos x="48" y="0"/>
              </a:cxn>
              <a:cxn ang="0">
                <a:pos x="49" y="1"/>
              </a:cxn>
              <a:cxn ang="0">
                <a:pos x="49" y="16"/>
              </a:cxn>
              <a:cxn ang="0">
                <a:pos x="57" y="23"/>
              </a:cxn>
              <a:cxn ang="0">
                <a:pos x="57" y="24"/>
              </a:cxn>
              <a:cxn ang="0">
                <a:pos x="55" y="27"/>
              </a:cxn>
              <a:cxn ang="0">
                <a:pos x="49" y="44"/>
              </a:cxn>
              <a:cxn ang="0">
                <a:pos x="47" y="46"/>
              </a:cxn>
              <a:cxn ang="0">
                <a:pos x="33" y="46"/>
              </a:cxn>
              <a:cxn ang="0">
                <a:pos x="33" y="32"/>
              </a:cxn>
              <a:cxn ang="0">
                <a:pos x="24" y="32"/>
              </a:cxn>
              <a:cxn ang="0">
                <a:pos x="24" y="46"/>
              </a:cxn>
              <a:cxn ang="0">
                <a:pos x="10" y="46"/>
              </a:cxn>
              <a:cxn ang="0">
                <a:pos x="8" y="44"/>
              </a:cxn>
              <a:cxn ang="0">
                <a:pos x="8" y="27"/>
              </a:cxn>
              <a:cxn ang="0">
                <a:pos x="8" y="26"/>
              </a:cxn>
              <a:cxn ang="0">
                <a:pos x="28" y="9"/>
              </a:cxn>
              <a:cxn ang="0">
                <a:pos x="49" y="26"/>
              </a:cxn>
              <a:cxn ang="0">
                <a:pos x="49" y="27"/>
              </a:cxn>
              <a:cxn ang="0">
                <a:pos x="49" y="44"/>
              </a:cxn>
            </a:cxnLst>
            <a:rect l="0" t="0" r="r" b="b"/>
            <a:pathLst>
              <a:path w="57" h="46">
                <a:moveTo>
                  <a:pt x="55" y="27"/>
                </a:moveTo>
                <a:cubicBezTo>
                  <a:pt x="55" y="27"/>
                  <a:pt x="54" y="27"/>
                  <a:pt x="54" y="27"/>
                </a:cubicBezTo>
                <a:cubicBezTo>
                  <a:pt x="54" y="27"/>
                  <a:pt x="54" y="27"/>
                  <a:pt x="54" y="27"/>
                </a:cubicBezTo>
                <a:cubicBezTo>
                  <a:pt x="54" y="27"/>
                  <a:pt x="53" y="27"/>
                  <a:pt x="53" y="27"/>
                </a:cubicBezTo>
                <a:cubicBezTo>
                  <a:pt x="28" y="6"/>
                  <a:pt x="28" y="6"/>
                  <a:pt x="28" y="6"/>
                </a:cubicBezTo>
                <a:cubicBezTo>
                  <a:pt x="4" y="27"/>
                  <a:pt x="4" y="27"/>
                  <a:pt x="4" y="27"/>
                </a:cubicBezTo>
                <a:cubicBezTo>
                  <a:pt x="4" y="27"/>
                  <a:pt x="3" y="27"/>
                  <a:pt x="3" y="27"/>
                </a:cubicBezTo>
                <a:cubicBezTo>
                  <a:pt x="3" y="27"/>
                  <a:pt x="2" y="27"/>
                  <a:pt x="2" y="27"/>
                </a:cubicBezTo>
                <a:cubicBezTo>
                  <a:pt x="0" y="24"/>
                  <a:pt x="0" y="24"/>
                  <a:pt x="0" y="24"/>
                </a:cubicBezTo>
                <a:cubicBezTo>
                  <a:pt x="0" y="24"/>
                  <a:pt x="0" y="23"/>
                  <a:pt x="0" y="23"/>
                </a:cubicBezTo>
                <a:cubicBezTo>
                  <a:pt x="26" y="1"/>
                  <a:pt x="26" y="1"/>
                  <a:pt x="26" y="1"/>
                </a:cubicBezTo>
                <a:cubicBezTo>
                  <a:pt x="27" y="0"/>
                  <a:pt x="30" y="0"/>
                  <a:pt x="31" y="1"/>
                </a:cubicBezTo>
                <a:cubicBezTo>
                  <a:pt x="40" y="8"/>
                  <a:pt x="40" y="8"/>
                  <a:pt x="40" y="8"/>
                </a:cubicBezTo>
                <a:cubicBezTo>
                  <a:pt x="40" y="1"/>
                  <a:pt x="40" y="1"/>
                  <a:pt x="40" y="1"/>
                </a:cubicBezTo>
                <a:cubicBezTo>
                  <a:pt x="40" y="1"/>
                  <a:pt x="40" y="0"/>
                  <a:pt x="41" y="0"/>
                </a:cubicBezTo>
                <a:cubicBezTo>
                  <a:pt x="48" y="0"/>
                  <a:pt x="48" y="0"/>
                  <a:pt x="48" y="0"/>
                </a:cubicBezTo>
                <a:cubicBezTo>
                  <a:pt x="49" y="0"/>
                  <a:pt x="49" y="1"/>
                  <a:pt x="49" y="1"/>
                </a:cubicBezTo>
                <a:cubicBezTo>
                  <a:pt x="49" y="16"/>
                  <a:pt x="49" y="16"/>
                  <a:pt x="49" y="16"/>
                </a:cubicBezTo>
                <a:cubicBezTo>
                  <a:pt x="57" y="23"/>
                  <a:pt x="57" y="23"/>
                  <a:pt x="57" y="23"/>
                </a:cubicBezTo>
                <a:cubicBezTo>
                  <a:pt x="57" y="23"/>
                  <a:pt x="57" y="24"/>
                  <a:pt x="57" y="24"/>
                </a:cubicBezTo>
                <a:lnTo>
                  <a:pt x="55" y="27"/>
                </a:lnTo>
                <a:close/>
                <a:moveTo>
                  <a:pt x="49" y="44"/>
                </a:moveTo>
                <a:cubicBezTo>
                  <a:pt x="49" y="45"/>
                  <a:pt x="48" y="46"/>
                  <a:pt x="47" y="46"/>
                </a:cubicBezTo>
                <a:cubicBezTo>
                  <a:pt x="33" y="46"/>
                  <a:pt x="33" y="46"/>
                  <a:pt x="33" y="46"/>
                </a:cubicBezTo>
                <a:cubicBezTo>
                  <a:pt x="33" y="32"/>
                  <a:pt x="33" y="32"/>
                  <a:pt x="33" y="32"/>
                </a:cubicBezTo>
                <a:cubicBezTo>
                  <a:pt x="24" y="32"/>
                  <a:pt x="24" y="32"/>
                  <a:pt x="24" y="32"/>
                </a:cubicBezTo>
                <a:cubicBezTo>
                  <a:pt x="24" y="46"/>
                  <a:pt x="24" y="46"/>
                  <a:pt x="24" y="46"/>
                </a:cubicBezTo>
                <a:cubicBezTo>
                  <a:pt x="10" y="46"/>
                  <a:pt x="10" y="46"/>
                  <a:pt x="10" y="46"/>
                </a:cubicBezTo>
                <a:cubicBezTo>
                  <a:pt x="9" y="46"/>
                  <a:pt x="8" y="45"/>
                  <a:pt x="8" y="44"/>
                </a:cubicBezTo>
                <a:cubicBezTo>
                  <a:pt x="8" y="27"/>
                  <a:pt x="8" y="27"/>
                  <a:pt x="8" y="27"/>
                </a:cubicBezTo>
                <a:cubicBezTo>
                  <a:pt x="8" y="27"/>
                  <a:pt x="8" y="26"/>
                  <a:pt x="8" y="26"/>
                </a:cubicBezTo>
                <a:cubicBezTo>
                  <a:pt x="28" y="9"/>
                  <a:pt x="28" y="9"/>
                  <a:pt x="28" y="9"/>
                </a:cubicBezTo>
                <a:cubicBezTo>
                  <a:pt x="49" y="26"/>
                  <a:pt x="49" y="26"/>
                  <a:pt x="49" y="26"/>
                </a:cubicBezTo>
                <a:cubicBezTo>
                  <a:pt x="49" y="26"/>
                  <a:pt x="49" y="27"/>
                  <a:pt x="49" y="27"/>
                </a:cubicBezTo>
                <a:lnTo>
                  <a:pt x="49" y="44"/>
                </a:lnTo>
                <a:close/>
              </a:path>
            </a:pathLst>
          </a:custGeom>
          <a:solidFill>
            <a:schemeClr val="bg1"/>
          </a:solidFill>
          <a:ln w="9525">
            <a:noFill/>
            <a:round/>
            <a:headEnd/>
            <a:tailEnd/>
          </a:ln>
        </p:spPr>
        <p:txBody>
          <a:bodyPr vert="horz" wrap="square" lIns="124358" tIns="62179" rIns="124358" bIns="62179" numCol="1" anchor="t" anchorCtr="0" compatLnSpc="1">
            <a:prstTxWarp prst="textNoShape">
              <a:avLst/>
            </a:prstTxWarp>
          </a:bodyPr>
          <a:lstStyle/>
          <a:p>
            <a:endParaRPr lang="en-US"/>
          </a:p>
        </p:txBody>
      </p:sp>
      <p:grpSp>
        <p:nvGrpSpPr>
          <p:cNvPr id="13" name="组 12"/>
          <p:cNvGrpSpPr/>
          <p:nvPr/>
        </p:nvGrpSpPr>
        <p:grpSpPr>
          <a:xfrm>
            <a:off x="3926811" y="3299884"/>
            <a:ext cx="1290373" cy="921814"/>
            <a:chOff x="7837714" y="338406"/>
            <a:chExt cx="1290373" cy="921814"/>
          </a:xfrm>
        </p:grpSpPr>
        <p:pic>
          <p:nvPicPr>
            <p:cNvPr id="14" name="图片 13"/>
            <p:cNvPicPr>
              <a:picLocks noChangeAspect="1"/>
            </p:cNvPicPr>
            <p:nvPr/>
          </p:nvPicPr>
          <p:blipFill rotWithShape="1">
            <a:blip r:embed="rId3" cstate="print">
              <a:extLst>
                <a:ext uri="{28A0092B-C50C-407E-A947-70E740481C1C}">
                  <a14:useLocalDpi xmlns:a14="http://schemas.microsoft.com/office/drawing/2010/main" val="0"/>
                </a:ext>
              </a:extLst>
            </a:blip>
            <a:srcRect l="-2594" r="71827"/>
            <a:stretch/>
          </p:blipFill>
          <p:spPr>
            <a:xfrm>
              <a:off x="8205314" y="338406"/>
              <a:ext cx="555172" cy="460907"/>
            </a:xfrm>
            <a:prstGeom prst="rect">
              <a:avLst/>
            </a:prstGeom>
          </p:spPr>
        </p:pic>
        <p:pic>
          <p:nvPicPr>
            <p:cNvPr id="15" name="图片 14"/>
            <p:cNvPicPr>
              <a:picLocks noChangeAspect="1"/>
            </p:cNvPicPr>
            <p:nvPr/>
          </p:nvPicPr>
          <p:blipFill rotWithShape="1">
            <a:blip r:embed="rId4" cstate="print">
              <a:extLst>
                <a:ext uri="{28A0092B-C50C-407E-A947-70E740481C1C}">
                  <a14:useLocalDpi xmlns:a14="http://schemas.microsoft.com/office/drawing/2010/main" val="0"/>
                </a:ext>
              </a:extLst>
            </a:blip>
            <a:srcRect l="28491"/>
            <a:stretch/>
          </p:blipFill>
          <p:spPr>
            <a:xfrm>
              <a:off x="7837714" y="799313"/>
              <a:ext cx="1290373" cy="460907"/>
            </a:xfrm>
            <a:prstGeom prst="rect">
              <a:avLst/>
            </a:prstGeom>
          </p:spPr>
        </p:pic>
      </p:grpSp>
    </p:spTree>
    <p:extLst>
      <p:ext uri="{BB962C8B-B14F-4D97-AF65-F5344CB8AC3E}">
        <p14:creationId xmlns:p14="http://schemas.microsoft.com/office/powerpoint/2010/main" val="337618104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9144000" cy="5143500"/>
          </a:xfrm>
          <a:prstGeom prst="rect">
            <a:avLst/>
          </a:prstGeom>
          <a:gradFill flip="none" rotWithShape="1">
            <a:gsLst>
              <a:gs pos="0">
                <a:schemeClr val="bg1"/>
              </a:gs>
              <a:gs pos="50000">
                <a:schemeClr val="bg1">
                  <a:lumMod val="95000"/>
                </a:schemeClr>
              </a:gs>
              <a:gs pos="100000">
                <a:schemeClr val="bg1">
                  <a:lumMod val="8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spcCol="0" rtlCol="0" anchor="ctr"/>
          <a:lstStyle/>
          <a:p>
            <a:pPr algn="ctr"/>
            <a:endParaRPr lang="zh-CN" altLang="en-US"/>
          </a:p>
        </p:txBody>
      </p:sp>
      <p:pic>
        <p:nvPicPr>
          <p:cNvPr id="5" name="Picture 2" descr="F:\案例二\394\1.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9919" t="31282" r="51052" b="31477"/>
          <a:stretch/>
        </p:blipFill>
        <p:spPr bwMode="auto">
          <a:xfrm rot="21214532" flipH="1">
            <a:off x="-435985" y="-197304"/>
            <a:ext cx="2442770" cy="1580922"/>
          </a:xfrm>
          <a:prstGeom prst="rect">
            <a:avLst/>
          </a:prstGeom>
          <a:noFill/>
          <a:effectLst>
            <a:outerShdw blurRad="342900" dist="1397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5" name="Picture 2" descr="F:\案例二\394\1.png"/>
          <p:cNvPicPr preferRelativeResize="0">
            <a:picLocks noChangeArrowheads="1"/>
          </p:cNvPicPr>
          <p:nvPr/>
        </p:nvPicPr>
        <p:blipFill rotWithShape="1">
          <a:blip r:embed="rId3" cstate="print">
            <a:extLst>
              <a:ext uri="{28A0092B-C50C-407E-A947-70E740481C1C}">
                <a14:useLocalDpi xmlns:a14="http://schemas.microsoft.com/office/drawing/2010/main" val="0"/>
              </a:ext>
            </a:extLst>
          </a:blip>
          <a:srcRect l="414" t="29347" r="41232" b="70030"/>
          <a:stretch/>
        </p:blipFill>
        <p:spPr bwMode="auto">
          <a:xfrm>
            <a:off x="0" y="5107500"/>
            <a:ext cx="9144000" cy="54000"/>
          </a:xfrm>
          <a:prstGeom prst="rect">
            <a:avLst/>
          </a:prstGeom>
          <a:noFill/>
          <a:effectLst>
            <a:outerShdw blurRad="342900" dist="139700" dir="12060000" sx="102000" sy="102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6" name="Picture 4" descr="G:\稻壳儿\5\miracomunicazione\shadow3.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V="1">
            <a:off x="0" y="4733924"/>
            <a:ext cx="9144000" cy="373574"/>
          </a:xfrm>
          <a:prstGeom prst="rect">
            <a:avLst/>
          </a:prstGeom>
          <a:noFill/>
          <a:extLst>
            <a:ext uri="{909E8E84-426E-40DD-AFC4-6F175D3DCCD1}">
              <a14:hiddenFill xmlns:a14="http://schemas.microsoft.com/office/drawing/2010/main">
                <a:solidFill>
                  <a:srgbClr val="FFFFFF"/>
                </a:solidFill>
              </a14:hiddenFill>
            </a:ext>
          </a:extLst>
        </p:spPr>
      </p:pic>
      <p:grpSp>
        <p:nvGrpSpPr>
          <p:cNvPr id="30" name="组合 29"/>
          <p:cNvGrpSpPr/>
          <p:nvPr/>
        </p:nvGrpSpPr>
        <p:grpSpPr>
          <a:xfrm>
            <a:off x="4227471" y="1552057"/>
            <a:ext cx="673487" cy="673487"/>
            <a:chOff x="4107785" y="1092789"/>
            <a:chExt cx="912019" cy="912019"/>
          </a:xfrm>
        </p:grpSpPr>
        <p:sp>
          <p:nvSpPr>
            <p:cNvPr id="31" name="椭圆 30"/>
            <p:cNvSpPr/>
            <p:nvPr/>
          </p:nvSpPr>
          <p:spPr>
            <a:xfrm>
              <a:off x="4107785" y="1092789"/>
              <a:ext cx="912019" cy="912019"/>
            </a:xfrm>
            <a:prstGeom prst="ellipse">
              <a:avLst/>
            </a:prstGeom>
            <a:gradFill flip="none" rotWithShape="1">
              <a:gsLst>
                <a:gs pos="100000">
                  <a:srgbClr val="FCFCFC"/>
                </a:gs>
                <a:gs pos="0">
                  <a:srgbClr val="CCCCCC"/>
                </a:gs>
              </a:gsLst>
              <a:lin ang="7200000" scaled="0"/>
              <a:tileRect/>
            </a:gra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b="1">
                <a:solidFill>
                  <a:schemeClr val="bg1"/>
                </a:solidFill>
                <a:effectLst>
                  <a:outerShdw blurRad="38100" dist="38100" dir="2700000" algn="tl">
                    <a:srgbClr val="000000">
                      <a:alpha val="43137"/>
                    </a:srgbClr>
                  </a:outerShdw>
                </a:effectLst>
              </a:endParaRPr>
            </a:p>
          </p:txBody>
        </p:sp>
        <p:sp>
          <p:nvSpPr>
            <p:cNvPr id="38" name="椭圆 37"/>
            <p:cNvSpPr/>
            <p:nvPr/>
          </p:nvSpPr>
          <p:spPr>
            <a:xfrm>
              <a:off x="4215043" y="1200047"/>
              <a:ext cx="697503" cy="697503"/>
            </a:xfrm>
            <a:prstGeom prst="ellipse">
              <a:avLst/>
            </a:prstGeom>
            <a:solidFill>
              <a:srgbClr val="0A4776"/>
            </a:solidFill>
            <a:ln>
              <a:noFill/>
            </a:ln>
            <a:effectLst>
              <a:innerShdw blurRad="381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9" name="Group 22"/>
          <p:cNvGrpSpPr/>
          <p:nvPr/>
        </p:nvGrpSpPr>
        <p:grpSpPr>
          <a:xfrm>
            <a:off x="4302007" y="3838138"/>
            <a:ext cx="540000" cy="67229"/>
            <a:chOff x="5342615" y="6257925"/>
            <a:chExt cx="1468948" cy="182880"/>
          </a:xfrm>
          <a:solidFill>
            <a:srgbClr val="0A4776"/>
          </a:solidFill>
        </p:grpSpPr>
        <p:sp>
          <p:nvSpPr>
            <p:cNvPr id="40" name="Oval 23"/>
            <p:cNvSpPr>
              <a:spLocks noChangeAspect="1"/>
            </p:cNvSpPr>
            <p:nvPr/>
          </p:nvSpPr>
          <p:spPr>
            <a:xfrm>
              <a:off x="5342615" y="6257925"/>
              <a:ext cx="182880" cy="18288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38"/>
              <a:endParaRPr lang="en-US" sz="1400">
                <a:solidFill>
                  <a:srgbClr val="FFFFFF"/>
                </a:solidFill>
              </a:endParaRPr>
            </a:p>
          </p:txBody>
        </p:sp>
        <p:sp>
          <p:nvSpPr>
            <p:cNvPr id="41" name="Oval 24"/>
            <p:cNvSpPr>
              <a:spLocks noChangeAspect="1"/>
            </p:cNvSpPr>
            <p:nvPr/>
          </p:nvSpPr>
          <p:spPr>
            <a:xfrm>
              <a:off x="5664132" y="6257925"/>
              <a:ext cx="182880" cy="18288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38"/>
              <a:endParaRPr lang="en-US" sz="1400">
                <a:solidFill>
                  <a:srgbClr val="FFFFFF"/>
                </a:solidFill>
              </a:endParaRPr>
            </a:p>
          </p:txBody>
        </p:sp>
        <p:sp>
          <p:nvSpPr>
            <p:cNvPr id="42" name="Oval 25"/>
            <p:cNvSpPr>
              <a:spLocks noChangeAspect="1"/>
            </p:cNvSpPr>
            <p:nvPr/>
          </p:nvSpPr>
          <p:spPr>
            <a:xfrm>
              <a:off x="5985649" y="6257925"/>
              <a:ext cx="182880" cy="18288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38"/>
              <a:endParaRPr lang="en-US" sz="1400">
                <a:solidFill>
                  <a:srgbClr val="FFFFFF"/>
                </a:solidFill>
              </a:endParaRPr>
            </a:p>
          </p:txBody>
        </p:sp>
        <p:sp>
          <p:nvSpPr>
            <p:cNvPr id="47" name="Oval 26"/>
            <p:cNvSpPr>
              <a:spLocks noChangeAspect="1"/>
            </p:cNvSpPr>
            <p:nvPr/>
          </p:nvSpPr>
          <p:spPr>
            <a:xfrm>
              <a:off x="6307166" y="6257925"/>
              <a:ext cx="182880" cy="18288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38"/>
              <a:endParaRPr lang="en-US" sz="1400">
                <a:solidFill>
                  <a:srgbClr val="FFFFFF"/>
                </a:solidFill>
              </a:endParaRPr>
            </a:p>
          </p:txBody>
        </p:sp>
        <p:sp>
          <p:nvSpPr>
            <p:cNvPr id="48" name="Oval 27"/>
            <p:cNvSpPr>
              <a:spLocks noChangeAspect="1"/>
            </p:cNvSpPr>
            <p:nvPr/>
          </p:nvSpPr>
          <p:spPr>
            <a:xfrm>
              <a:off x="6628683" y="6257925"/>
              <a:ext cx="182880" cy="18288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38"/>
              <a:endParaRPr lang="en-US" sz="1400">
                <a:solidFill>
                  <a:srgbClr val="FFFFFF"/>
                </a:solidFill>
              </a:endParaRPr>
            </a:p>
          </p:txBody>
        </p:sp>
      </p:grpSp>
      <p:sp>
        <p:nvSpPr>
          <p:cNvPr id="49" name="Text Placeholder 32"/>
          <p:cNvSpPr txBox="1">
            <a:spLocks/>
          </p:cNvSpPr>
          <p:nvPr/>
        </p:nvSpPr>
        <p:spPr>
          <a:xfrm>
            <a:off x="1850073" y="2877402"/>
            <a:ext cx="5443869" cy="909314"/>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lnSpc>
                <a:spcPct val="100000"/>
              </a:lnSpc>
              <a:buNone/>
            </a:pPr>
            <a:r>
              <a:rPr lang="en-US" sz="1000" dirty="0">
                <a:solidFill>
                  <a:srgbClr val="262626"/>
                </a:solidFill>
                <a:latin typeface="+mn-lt"/>
              </a:rPr>
              <a:t>Liquorice chupa chups applicake apple pie cupcake brownie bear claw  cake gingerbread cotton candy. Bear claw croissant apple pie. Croissant cake sweet puff oreo . Liquorice chupa chups applicake apple pie cupcake brownie bear claw  cake gingerbread cotton candy. Bear claw croissant apple pie. Croissant cake sweet puff oreo.</a:t>
            </a:r>
          </a:p>
          <a:p>
            <a:pPr marL="0" indent="0" algn="ctr">
              <a:lnSpc>
                <a:spcPct val="100000"/>
              </a:lnSpc>
              <a:buNone/>
            </a:pPr>
            <a:endParaRPr lang="en-US" sz="1000" dirty="0">
              <a:solidFill>
                <a:srgbClr val="262626"/>
              </a:solidFill>
              <a:latin typeface="+mn-lt"/>
            </a:endParaRPr>
          </a:p>
        </p:txBody>
      </p:sp>
      <p:sp>
        <p:nvSpPr>
          <p:cNvPr id="50" name="Text Placeholder 33"/>
          <p:cNvSpPr txBox="1">
            <a:spLocks/>
          </p:cNvSpPr>
          <p:nvPr/>
        </p:nvSpPr>
        <p:spPr>
          <a:xfrm>
            <a:off x="3224541" y="2506573"/>
            <a:ext cx="2694932" cy="312029"/>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None/>
            </a:pPr>
            <a:r>
              <a:rPr lang="zh-CN" altLang="en-US" sz="1800" b="1" dirty="0" smtClean="0">
                <a:solidFill>
                  <a:srgbClr val="0A4776"/>
                </a:solidFill>
                <a:latin typeface="微软雅黑" pitchFamily="34" charset="-122"/>
                <a:ea typeface="微软雅黑" pitchFamily="34" charset="-122"/>
              </a:rPr>
              <a:t>添加引用文献</a:t>
            </a:r>
            <a:endParaRPr lang="en-AU" sz="1800" b="1" dirty="0">
              <a:solidFill>
                <a:srgbClr val="0A4776"/>
              </a:solidFill>
              <a:latin typeface="微软雅黑" pitchFamily="34" charset="-122"/>
              <a:ea typeface="微软雅黑" pitchFamily="34" charset="-122"/>
            </a:endParaRPr>
          </a:p>
        </p:txBody>
      </p:sp>
      <p:sp>
        <p:nvSpPr>
          <p:cNvPr id="52" name="Freeform 14"/>
          <p:cNvSpPr>
            <a:spLocks noEditPoints="1"/>
          </p:cNvSpPr>
          <p:nvPr/>
        </p:nvSpPr>
        <p:spPr bwMode="auto">
          <a:xfrm>
            <a:off x="4437161" y="1737804"/>
            <a:ext cx="269692" cy="301994"/>
          </a:xfrm>
          <a:custGeom>
            <a:avLst/>
            <a:gdLst>
              <a:gd name="T0" fmla="*/ 324 w 885"/>
              <a:gd name="T1" fmla="*/ 398 h 991"/>
              <a:gd name="T2" fmla="*/ 367 w 885"/>
              <a:gd name="T3" fmla="*/ 480 h 991"/>
              <a:gd name="T4" fmla="*/ 413 w 885"/>
              <a:gd name="T5" fmla="*/ 511 h 991"/>
              <a:gd name="T6" fmla="*/ 443 w 885"/>
              <a:gd name="T7" fmla="*/ 517 h 991"/>
              <a:gd name="T8" fmla="*/ 457 w 885"/>
              <a:gd name="T9" fmla="*/ 517 h 991"/>
              <a:gd name="T10" fmla="*/ 511 w 885"/>
              <a:gd name="T11" fmla="*/ 496 h 991"/>
              <a:gd name="T12" fmla="*/ 547 w 885"/>
              <a:gd name="T13" fmla="*/ 453 h 991"/>
              <a:gd name="T14" fmla="*/ 584 w 885"/>
              <a:gd name="T15" fmla="*/ 327 h 991"/>
              <a:gd name="T16" fmla="*/ 582 w 885"/>
              <a:gd name="T17" fmla="*/ 273 h 991"/>
              <a:gd name="T18" fmla="*/ 543 w 885"/>
              <a:gd name="T19" fmla="*/ 229 h 991"/>
              <a:gd name="T20" fmla="*/ 432 w 885"/>
              <a:gd name="T21" fmla="*/ 244 h 991"/>
              <a:gd name="T22" fmla="*/ 344 w 885"/>
              <a:gd name="T23" fmla="*/ 227 h 991"/>
              <a:gd name="T24" fmla="*/ 307 w 885"/>
              <a:gd name="T25" fmla="*/ 263 h 991"/>
              <a:gd name="T26" fmla="*/ 309 w 885"/>
              <a:gd name="T27" fmla="*/ 332 h 991"/>
              <a:gd name="T28" fmla="*/ 430 w 885"/>
              <a:gd name="T29" fmla="*/ 669 h 991"/>
              <a:gd name="T30" fmla="*/ 361 w 885"/>
              <a:gd name="T31" fmla="*/ 784 h 991"/>
              <a:gd name="T32" fmla="*/ 303 w 885"/>
              <a:gd name="T33" fmla="*/ 649 h 991"/>
              <a:gd name="T34" fmla="*/ 226 w 885"/>
              <a:gd name="T35" fmla="*/ 601 h 991"/>
              <a:gd name="T36" fmla="*/ 46 w 885"/>
              <a:gd name="T37" fmla="*/ 688 h 991"/>
              <a:gd name="T38" fmla="*/ 11 w 885"/>
              <a:gd name="T39" fmla="*/ 813 h 991"/>
              <a:gd name="T40" fmla="*/ 0 w 885"/>
              <a:gd name="T41" fmla="*/ 932 h 991"/>
              <a:gd name="T42" fmla="*/ 228 w 885"/>
              <a:gd name="T43" fmla="*/ 976 h 991"/>
              <a:gd name="T44" fmla="*/ 451 w 885"/>
              <a:gd name="T45" fmla="*/ 991 h 991"/>
              <a:gd name="T46" fmla="*/ 670 w 885"/>
              <a:gd name="T47" fmla="*/ 976 h 991"/>
              <a:gd name="T48" fmla="*/ 885 w 885"/>
              <a:gd name="T49" fmla="*/ 932 h 991"/>
              <a:gd name="T50" fmla="*/ 874 w 885"/>
              <a:gd name="T51" fmla="*/ 813 h 991"/>
              <a:gd name="T52" fmla="*/ 837 w 885"/>
              <a:gd name="T53" fmla="*/ 688 h 991"/>
              <a:gd name="T54" fmla="*/ 755 w 885"/>
              <a:gd name="T55" fmla="*/ 640 h 991"/>
              <a:gd name="T56" fmla="*/ 593 w 885"/>
              <a:gd name="T57" fmla="*/ 580 h 991"/>
              <a:gd name="T58" fmla="*/ 576 w 885"/>
              <a:gd name="T59" fmla="*/ 678 h 991"/>
              <a:gd name="T60" fmla="*/ 522 w 885"/>
              <a:gd name="T61" fmla="*/ 801 h 991"/>
              <a:gd name="T62" fmla="*/ 476 w 885"/>
              <a:gd name="T63" fmla="*/ 632 h 991"/>
              <a:gd name="T64" fmla="*/ 655 w 885"/>
              <a:gd name="T65" fmla="*/ 213 h 991"/>
              <a:gd name="T66" fmla="*/ 653 w 885"/>
              <a:gd name="T67" fmla="*/ 244 h 991"/>
              <a:gd name="T68" fmla="*/ 664 w 885"/>
              <a:gd name="T69" fmla="*/ 259 h 991"/>
              <a:gd name="T70" fmla="*/ 672 w 885"/>
              <a:gd name="T71" fmla="*/ 265 h 991"/>
              <a:gd name="T72" fmla="*/ 678 w 885"/>
              <a:gd name="T73" fmla="*/ 307 h 991"/>
              <a:gd name="T74" fmla="*/ 668 w 885"/>
              <a:gd name="T75" fmla="*/ 373 h 991"/>
              <a:gd name="T76" fmla="*/ 628 w 885"/>
              <a:gd name="T77" fmla="*/ 407 h 991"/>
              <a:gd name="T78" fmla="*/ 593 w 885"/>
              <a:gd name="T79" fmla="*/ 494 h 991"/>
              <a:gd name="T80" fmla="*/ 543 w 885"/>
              <a:gd name="T81" fmla="*/ 546 h 991"/>
              <a:gd name="T82" fmla="*/ 482 w 885"/>
              <a:gd name="T83" fmla="*/ 571 h 991"/>
              <a:gd name="T84" fmla="*/ 451 w 885"/>
              <a:gd name="T85" fmla="*/ 576 h 991"/>
              <a:gd name="T86" fmla="*/ 420 w 885"/>
              <a:gd name="T87" fmla="*/ 574 h 991"/>
              <a:gd name="T88" fmla="*/ 359 w 885"/>
              <a:gd name="T89" fmla="*/ 551 h 991"/>
              <a:gd name="T90" fmla="*/ 307 w 885"/>
              <a:gd name="T91" fmla="*/ 498 h 991"/>
              <a:gd name="T92" fmla="*/ 267 w 885"/>
              <a:gd name="T93" fmla="*/ 413 h 991"/>
              <a:gd name="T94" fmla="*/ 224 w 885"/>
              <a:gd name="T95" fmla="*/ 377 h 991"/>
              <a:gd name="T96" fmla="*/ 213 w 885"/>
              <a:gd name="T97" fmla="*/ 311 h 991"/>
              <a:gd name="T98" fmla="*/ 219 w 885"/>
              <a:gd name="T99" fmla="*/ 269 h 991"/>
              <a:gd name="T100" fmla="*/ 232 w 885"/>
              <a:gd name="T101" fmla="*/ 259 h 991"/>
              <a:gd name="T102" fmla="*/ 234 w 885"/>
              <a:gd name="T103" fmla="*/ 213 h 991"/>
              <a:gd name="T104" fmla="*/ 236 w 885"/>
              <a:gd name="T105" fmla="*/ 171 h 991"/>
              <a:gd name="T106" fmla="*/ 251 w 885"/>
              <a:gd name="T107" fmla="*/ 102 h 991"/>
              <a:gd name="T108" fmla="*/ 276 w 885"/>
              <a:gd name="T109" fmla="*/ 65 h 991"/>
              <a:gd name="T110" fmla="*/ 355 w 885"/>
              <a:gd name="T111" fmla="*/ 13 h 991"/>
              <a:gd name="T112" fmla="*/ 470 w 885"/>
              <a:gd name="T113" fmla="*/ 2 h 991"/>
              <a:gd name="T114" fmla="*/ 576 w 885"/>
              <a:gd name="T115" fmla="*/ 29 h 991"/>
              <a:gd name="T116" fmla="*/ 641 w 885"/>
              <a:gd name="T117" fmla="*/ 86 h 991"/>
              <a:gd name="T118" fmla="*/ 655 w 885"/>
              <a:gd name="T119" fmla="*/ 144 h 9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85" h="991">
                <a:moveTo>
                  <a:pt x="309" y="332"/>
                </a:moveTo>
                <a:lnTo>
                  <a:pt x="309" y="332"/>
                </a:lnTo>
                <a:lnTo>
                  <a:pt x="315" y="365"/>
                </a:lnTo>
                <a:lnTo>
                  <a:pt x="324" y="398"/>
                </a:lnTo>
                <a:lnTo>
                  <a:pt x="336" y="428"/>
                </a:lnTo>
                <a:lnTo>
                  <a:pt x="351" y="455"/>
                </a:lnTo>
                <a:lnTo>
                  <a:pt x="359" y="467"/>
                </a:lnTo>
                <a:lnTo>
                  <a:pt x="367" y="480"/>
                </a:lnTo>
                <a:lnTo>
                  <a:pt x="378" y="488"/>
                </a:lnTo>
                <a:lnTo>
                  <a:pt x="388" y="496"/>
                </a:lnTo>
                <a:lnTo>
                  <a:pt x="401" y="505"/>
                </a:lnTo>
                <a:lnTo>
                  <a:pt x="413" y="511"/>
                </a:lnTo>
                <a:lnTo>
                  <a:pt x="428" y="515"/>
                </a:lnTo>
                <a:lnTo>
                  <a:pt x="443" y="517"/>
                </a:lnTo>
                <a:lnTo>
                  <a:pt x="443" y="517"/>
                </a:lnTo>
                <a:lnTo>
                  <a:pt x="443" y="517"/>
                </a:lnTo>
                <a:lnTo>
                  <a:pt x="451" y="517"/>
                </a:lnTo>
                <a:lnTo>
                  <a:pt x="451" y="517"/>
                </a:lnTo>
                <a:lnTo>
                  <a:pt x="457" y="517"/>
                </a:lnTo>
                <a:lnTo>
                  <a:pt x="457" y="517"/>
                </a:lnTo>
                <a:lnTo>
                  <a:pt x="474" y="513"/>
                </a:lnTo>
                <a:lnTo>
                  <a:pt x="486" y="509"/>
                </a:lnTo>
                <a:lnTo>
                  <a:pt x="499" y="503"/>
                </a:lnTo>
                <a:lnTo>
                  <a:pt x="511" y="496"/>
                </a:lnTo>
                <a:lnTo>
                  <a:pt x="522" y="486"/>
                </a:lnTo>
                <a:lnTo>
                  <a:pt x="530" y="475"/>
                </a:lnTo>
                <a:lnTo>
                  <a:pt x="541" y="465"/>
                </a:lnTo>
                <a:lnTo>
                  <a:pt x="547" y="453"/>
                </a:lnTo>
                <a:lnTo>
                  <a:pt x="559" y="425"/>
                </a:lnTo>
                <a:lnTo>
                  <a:pt x="570" y="394"/>
                </a:lnTo>
                <a:lnTo>
                  <a:pt x="578" y="361"/>
                </a:lnTo>
                <a:lnTo>
                  <a:pt x="584" y="327"/>
                </a:lnTo>
                <a:lnTo>
                  <a:pt x="578" y="327"/>
                </a:lnTo>
                <a:lnTo>
                  <a:pt x="578" y="327"/>
                </a:lnTo>
                <a:lnTo>
                  <a:pt x="582" y="300"/>
                </a:lnTo>
                <a:lnTo>
                  <a:pt x="582" y="273"/>
                </a:lnTo>
                <a:lnTo>
                  <a:pt x="580" y="246"/>
                </a:lnTo>
                <a:lnTo>
                  <a:pt x="574" y="219"/>
                </a:lnTo>
                <a:lnTo>
                  <a:pt x="574" y="219"/>
                </a:lnTo>
                <a:lnTo>
                  <a:pt x="543" y="229"/>
                </a:lnTo>
                <a:lnTo>
                  <a:pt x="518" y="236"/>
                </a:lnTo>
                <a:lnTo>
                  <a:pt x="486" y="242"/>
                </a:lnTo>
                <a:lnTo>
                  <a:pt x="451" y="244"/>
                </a:lnTo>
                <a:lnTo>
                  <a:pt x="432" y="244"/>
                </a:lnTo>
                <a:lnTo>
                  <a:pt x="411" y="242"/>
                </a:lnTo>
                <a:lnTo>
                  <a:pt x="390" y="238"/>
                </a:lnTo>
                <a:lnTo>
                  <a:pt x="367" y="234"/>
                </a:lnTo>
                <a:lnTo>
                  <a:pt x="344" y="227"/>
                </a:lnTo>
                <a:lnTo>
                  <a:pt x="322" y="219"/>
                </a:lnTo>
                <a:lnTo>
                  <a:pt x="322" y="219"/>
                </a:lnTo>
                <a:lnTo>
                  <a:pt x="311" y="248"/>
                </a:lnTo>
                <a:lnTo>
                  <a:pt x="307" y="263"/>
                </a:lnTo>
                <a:lnTo>
                  <a:pt x="307" y="275"/>
                </a:lnTo>
                <a:lnTo>
                  <a:pt x="307" y="302"/>
                </a:lnTo>
                <a:lnTo>
                  <a:pt x="311" y="332"/>
                </a:lnTo>
                <a:lnTo>
                  <a:pt x="309" y="332"/>
                </a:lnTo>
                <a:lnTo>
                  <a:pt x="309" y="332"/>
                </a:lnTo>
                <a:close/>
                <a:moveTo>
                  <a:pt x="428" y="632"/>
                </a:moveTo>
                <a:lnTo>
                  <a:pt x="413" y="657"/>
                </a:lnTo>
                <a:lnTo>
                  <a:pt x="430" y="669"/>
                </a:lnTo>
                <a:lnTo>
                  <a:pt x="397" y="838"/>
                </a:lnTo>
                <a:lnTo>
                  <a:pt x="397" y="838"/>
                </a:lnTo>
                <a:lnTo>
                  <a:pt x="378" y="813"/>
                </a:lnTo>
                <a:lnTo>
                  <a:pt x="361" y="784"/>
                </a:lnTo>
                <a:lnTo>
                  <a:pt x="344" y="753"/>
                </a:lnTo>
                <a:lnTo>
                  <a:pt x="328" y="719"/>
                </a:lnTo>
                <a:lnTo>
                  <a:pt x="315" y="684"/>
                </a:lnTo>
                <a:lnTo>
                  <a:pt x="303" y="649"/>
                </a:lnTo>
                <a:lnTo>
                  <a:pt x="294" y="613"/>
                </a:lnTo>
                <a:lnTo>
                  <a:pt x="290" y="580"/>
                </a:lnTo>
                <a:lnTo>
                  <a:pt x="290" y="580"/>
                </a:lnTo>
                <a:lnTo>
                  <a:pt x="226" y="601"/>
                </a:lnTo>
                <a:lnTo>
                  <a:pt x="163" y="628"/>
                </a:lnTo>
                <a:lnTo>
                  <a:pt x="105" y="657"/>
                </a:lnTo>
                <a:lnTo>
                  <a:pt x="46" y="688"/>
                </a:lnTo>
                <a:lnTo>
                  <a:pt x="46" y="688"/>
                </a:lnTo>
                <a:lnTo>
                  <a:pt x="34" y="719"/>
                </a:lnTo>
                <a:lnTo>
                  <a:pt x="23" y="751"/>
                </a:lnTo>
                <a:lnTo>
                  <a:pt x="15" y="782"/>
                </a:lnTo>
                <a:lnTo>
                  <a:pt x="11" y="813"/>
                </a:lnTo>
                <a:lnTo>
                  <a:pt x="7" y="845"/>
                </a:lnTo>
                <a:lnTo>
                  <a:pt x="5" y="876"/>
                </a:lnTo>
                <a:lnTo>
                  <a:pt x="0" y="932"/>
                </a:lnTo>
                <a:lnTo>
                  <a:pt x="0" y="932"/>
                </a:lnTo>
                <a:lnTo>
                  <a:pt x="57" y="947"/>
                </a:lnTo>
                <a:lnTo>
                  <a:pt x="115" y="959"/>
                </a:lnTo>
                <a:lnTo>
                  <a:pt x="171" y="968"/>
                </a:lnTo>
                <a:lnTo>
                  <a:pt x="228" y="976"/>
                </a:lnTo>
                <a:lnTo>
                  <a:pt x="284" y="982"/>
                </a:lnTo>
                <a:lnTo>
                  <a:pt x="340" y="986"/>
                </a:lnTo>
                <a:lnTo>
                  <a:pt x="397" y="991"/>
                </a:lnTo>
                <a:lnTo>
                  <a:pt x="451" y="991"/>
                </a:lnTo>
                <a:lnTo>
                  <a:pt x="507" y="991"/>
                </a:lnTo>
                <a:lnTo>
                  <a:pt x="561" y="989"/>
                </a:lnTo>
                <a:lnTo>
                  <a:pt x="616" y="982"/>
                </a:lnTo>
                <a:lnTo>
                  <a:pt x="670" y="976"/>
                </a:lnTo>
                <a:lnTo>
                  <a:pt x="724" y="968"/>
                </a:lnTo>
                <a:lnTo>
                  <a:pt x="776" y="959"/>
                </a:lnTo>
                <a:lnTo>
                  <a:pt x="830" y="947"/>
                </a:lnTo>
                <a:lnTo>
                  <a:pt x="885" y="932"/>
                </a:lnTo>
                <a:lnTo>
                  <a:pt x="885" y="932"/>
                </a:lnTo>
                <a:lnTo>
                  <a:pt x="880" y="876"/>
                </a:lnTo>
                <a:lnTo>
                  <a:pt x="878" y="845"/>
                </a:lnTo>
                <a:lnTo>
                  <a:pt x="874" y="813"/>
                </a:lnTo>
                <a:lnTo>
                  <a:pt x="868" y="782"/>
                </a:lnTo>
                <a:lnTo>
                  <a:pt x="862" y="751"/>
                </a:lnTo>
                <a:lnTo>
                  <a:pt x="851" y="719"/>
                </a:lnTo>
                <a:lnTo>
                  <a:pt x="837" y="688"/>
                </a:lnTo>
                <a:lnTo>
                  <a:pt x="837" y="688"/>
                </a:lnTo>
                <a:lnTo>
                  <a:pt x="812" y="672"/>
                </a:lnTo>
                <a:lnTo>
                  <a:pt x="785" y="657"/>
                </a:lnTo>
                <a:lnTo>
                  <a:pt x="755" y="640"/>
                </a:lnTo>
                <a:lnTo>
                  <a:pt x="726" y="628"/>
                </a:lnTo>
                <a:lnTo>
                  <a:pt x="695" y="613"/>
                </a:lnTo>
                <a:lnTo>
                  <a:pt x="661" y="601"/>
                </a:lnTo>
                <a:lnTo>
                  <a:pt x="593" y="580"/>
                </a:lnTo>
                <a:lnTo>
                  <a:pt x="593" y="580"/>
                </a:lnTo>
                <a:lnTo>
                  <a:pt x="588" y="611"/>
                </a:lnTo>
                <a:lnTo>
                  <a:pt x="584" y="644"/>
                </a:lnTo>
                <a:lnTo>
                  <a:pt x="576" y="678"/>
                </a:lnTo>
                <a:lnTo>
                  <a:pt x="566" y="709"/>
                </a:lnTo>
                <a:lnTo>
                  <a:pt x="553" y="740"/>
                </a:lnTo>
                <a:lnTo>
                  <a:pt x="538" y="772"/>
                </a:lnTo>
                <a:lnTo>
                  <a:pt x="522" y="801"/>
                </a:lnTo>
                <a:lnTo>
                  <a:pt x="505" y="828"/>
                </a:lnTo>
                <a:lnTo>
                  <a:pt x="474" y="669"/>
                </a:lnTo>
                <a:lnTo>
                  <a:pt x="490" y="657"/>
                </a:lnTo>
                <a:lnTo>
                  <a:pt x="476" y="632"/>
                </a:lnTo>
                <a:lnTo>
                  <a:pt x="428" y="632"/>
                </a:lnTo>
                <a:lnTo>
                  <a:pt x="428" y="632"/>
                </a:lnTo>
                <a:close/>
                <a:moveTo>
                  <a:pt x="655" y="213"/>
                </a:moveTo>
                <a:lnTo>
                  <a:pt x="655" y="213"/>
                </a:lnTo>
                <a:lnTo>
                  <a:pt x="655" y="227"/>
                </a:lnTo>
                <a:lnTo>
                  <a:pt x="655" y="227"/>
                </a:lnTo>
                <a:lnTo>
                  <a:pt x="655" y="227"/>
                </a:lnTo>
                <a:lnTo>
                  <a:pt x="653" y="244"/>
                </a:lnTo>
                <a:lnTo>
                  <a:pt x="651" y="254"/>
                </a:lnTo>
                <a:lnTo>
                  <a:pt x="651" y="254"/>
                </a:lnTo>
                <a:lnTo>
                  <a:pt x="657" y="257"/>
                </a:lnTo>
                <a:lnTo>
                  <a:pt x="664" y="259"/>
                </a:lnTo>
                <a:lnTo>
                  <a:pt x="664" y="259"/>
                </a:lnTo>
                <a:lnTo>
                  <a:pt x="664" y="259"/>
                </a:lnTo>
                <a:lnTo>
                  <a:pt x="668" y="261"/>
                </a:lnTo>
                <a:lnTo>
                  <a:pt x="672" y="265"/>
                </a:lnTo>
                <a:lnTo>
                  <a:pt x="676" y="277"/>
                </a:lnTo>
                <a:lnTo>
                  <a:pt x="678" y="292"/>
                </a:lnTo>
                <a:lnTo>
                  <a:pt x="678" y="307"/>
                </a:lnTo>
                <a:lnTo>
                  <a:pt x="678" y="307"/>
                </a:lnTo>
                <a:lnTo>
                  <a:pt x="676" y="327"/>
                </a:lnTo>
                <a:lnTo>
                  <a:pt x="672" y="348"/>
                </a:lnTo>
                <a:lnTo>
                  <a:pt x="668" y="373"/>
                </a:lnTo>
                <a:lnTo>
                  <a:pt x="668" y="373"/>
                </a:lnTo>
                <a:lnTo>
                  <a:pt x="659" y="384"/>
                </a:lnTo>
                <a:lnTo>
                  <a:pt x="649" y="394"/>
                </a:lnTo>
                <a:lnTo>
                  <a:pt x="639" y="400"/>
                </a:lnTo>
                <a:lnTo>
                  <a:pt x="628" y="407"/>
                </a:lnTo>
                <a:lnTo>
                  <a:pt x="628" y="407"/>
                </a:lnTo>
                <a:lnTo>
                  <a:pt x="620" y="438"/>
                </a:lnTo>
                <a:lnTo>
                  <a:pt x="607" y="467"/>
                </a:lnTo>
                <a:lnTo>
                  <a:pt x="593" y="494"/>
                </a:lnTo>
                <a:lnTo>
                  <a:pt x="574" y="517"/>
                </a:lnTo>
                <a:lnTo>
                  <a:pt x="566" y="528"/>
                </a:lnTo>
                <a:lnTo>
                  <a:pt x="553" y="538"/>
                </a:lnTo>
                <a:lnTo>
                  <a:pt x="543" y="546"/>
                </a:lnTo>
                <a:lnTo>
                  <a:pt x="528" y="555"/>
                </a:lnTo>
                <a:lnTo>
                  <a:pt x="516" y="561"/>
                </a:lnTo>
                <a:lnTo>
                  <a:pt x="499" y="567"/>
                </a:lnTo>
                <a:lnTo>
                  <a:pt x="482" y="571"/>
                </a:lnTo>
                <a:lnTo>
                  <a:pt x="465" y="576"/>
                </a:lnTo>
                <a:lnTo>
                  <a:pt x="465" y="576"/>
                </a:lnTo>
                <a:lnTo>
                  <a:pt x="451" y="576"/>
                </a:lnTo>
                <a:lnTo>
                  <a:pt x="451" y="576"/>
                </a:lnTo>
                <a:lnTo>
                  <a:pt x="436" y="576"/>
                </a:lnTo>
                <a:lnTo>
                  <a:pt x="436" y="576"/>
                </a:lnTo>
                <a:lnTo>
                  <a:pt x="436" y="576"/>
                </a:lnTo>
                <a:lnTo>
                  <a:pt x="420" y="574"/>
                </a:lnTo>
                <a:lnTo>
                  <a:pt x="403" y="569"/>
                </a:lnTo>
                <a:lnTo>
                  <a:pt x="388" y="563"/>
                </a:lnTo>
                <a:lnTo>
                  <a:pt x="374" y="557"/>
                </a:lnTo>
                <a:lnTo>
                  <a:pt x="359" y="551"/>
                </a:lnTo>
                <a:lnTo>
                  <a:pt x="347" y="542"/>
                </a:lnTo>
                <a:lnTo>
                  <a:pt x="336" y="532"/>
                </a:lnTo>
                <a:lnTo>
                  <a:pt x="326" y="521"/>
                </a:lnTo>
                <a:lnTo>
                  <a:pt x="307" y="498"/>
                </a:lnTo>
                <a:lnTo>
                  <a:pt x="290" y="471"/>
                </a:lnTo>
                <a:lnTo>
                  <a:pt x="278" y="444"/>
                </a:lnTo>
                <a:lnTo>
                  <a:pt x="267" y="413"/>
                </a:lnTo>
                <a:lnTo>
                  <a:pt x="267" y="413"/>
                </a:lnTo>
                <a:lnTo>
                  <a:pt x="257" y="407"/>
                </a:lnTo>
                <a:lnTo>
                  <a:pt x="244" y="398"/>
                </a:lnTo>
                <a:lnTo>
                  <a:pt x="232" y="390"/>
                </a:lnTo>
                <a:lnTo>
                  <a:pt x="224" y="377"/>
                </a:lnTo>
                <a:lnTo>
                  <a:pt x="224" y="377"/>
                </a:lnTo>
                <a:lnTo>
                  <a:pt x="217" y="350"/>
                </a:lnTo>
                <a:lnTo>
                  <a:pt x="215" y="332"/>
                </a:lnTo>
                <a:lnTo>
                  <a:pt x="213" y="311"/>
                </a:lnTo>
                <a:lnTo>
                  <a:pt x="213" y="311"/>
                </a:lnTo>
                <a:lnTo>
                  <a:pt x="213" y="294"/>
                </a:lnTo>
                <a:lnTo>
                  <a:pt x="215" y="279"/>
                </a:lnTo>
                <a:lnTo>
                  <a:pt x="219" y="269"/>
                </a:lnTo>
                <a:lnTo>
                  <a:pt x="224" y="265"/>
                </a:lnTo>
                <a:lnTo>
                  <a:pt x="228" y="261"/>
                </a:lnTo>
                <a:lnTo>
                  <a:pt x="228" y="261"/>
                </a:lnTo>
                <a:lnTo>
                  <a:pt x="232" y="259"/>
                </a:lnTo>
                <a:lnTo>
                  <a:pt x="238" y="259"/>
                </a:lnTo>
                <a:lnTo>
                  <a:pt x="238" y="259"/>
                </a:lnTo>
                <a:lnTo>
                  <a:pt x="234" y="219"/>
                </a:lnTo>
                <a:lnTo>
                  <a:pt x="234" y="213"/>
                </a:lnTo>
                <a:lnTo>
                  <a:pt x="236" y="213"/>
                </a:lnTo>
                <a:lnTo>
                  <a:pt x="236" y="213"/>
                </a:lnTo>
                <a:lnTo>
                  <a:pt x="234" y="192"/>
                </a:lnTo>
                <a:lnTo>
                  <a:pt x="236" y="171"/>
                </a:lnTo>
                <a:lnTo>
                  <a:pt x="238" y="152"/>
                </a:lnTo>
                <a:lnTo>
                  <a:pt x="240" y="133"/>
                </a:lnTo>
                <a:lnTo>
                  <a:pt x="244" y="117"/>
                </a:lnTo>
                <a:lnTo>
                  <a:pt x="251" y="102"/>
                </a:lnTo>
                <a:lnTo>
                  <a:pt x="257" y="88"/>
                </a:lnTo>
                <a:lnTo>
                  <a:pt x="265" y="75"/>
                </a:lnTo>
                <a:lnTo>
                  <a:pt x="265" y="75"/>
                </a:lnTo>
                <a:lnTo>
                  <a:pt x="276" y="65"/>
                </a:lnTo>
                <a:lnTo>
                  <a:pt x="284" y="54"/>
                </a:lnTo>
                <a:lnTo>
                  <a:pt x="305" y="38"/>
                </a:lnTo>
                <a:lnTo>
                  <a:pt x="330" y="23"/>
                </a:lnTo>
                <a:lnTo>
                  <a:pt x="355" y="13"/>
                </a:lnTo>
                <a:lnTo>
                  <a:pt x="382" y="6"/>
                </a:lnTo>
                <a:lnTo>
                  <a:pt x="411" y="2"/>
                </a:lnTo>
                <a:lnTo>
                  <a:pt x="440" y="0"/>
                </a:lnTo>
                <a:lnTo>
                  <a:pt x="470" y="2"/>
                </a:lnTo>
                <a:lnTo>
                  <a:pt x="499" y="4"/>
                </a:lnTo>
                <a:lnTo>
                  <a:pt x="526" y="10"/>
                </a:lnTo>
                <a:lnTo>
                  <a:pt x="553" y="19"/>
                </a:lnTo>
                <a:lnTo>
                  <a:pt x="576" y="29"/>
                </a:lnTo>
                <a:lnTo>
                  <a:pt x="597" y="42"/>
                </a:lnTo>
                <a:lnTo>
                  <a:pt x="616" y="54"/>
                </a:lnTo>
                <a:lnTo>
                  <a:pt x="630" y="69"/>
                </a:lnTo>
                <a:lnTo>
                  <a:pt x="641" y="86"/>
                </a:lnTo>
                <a:lnTo>
                  <a:pt x="641" y="86"/>
                </a:lnTo>
                <a:lnTo>
                  <a:pt x="647" y="98"/>
                </a:lnTo>
                <a:lnTo>
                  <a:pt x="651" y="113"/>
                </a:lnTo>
                <a:lnTo>
                  <a:pt x="655" y="144"/>
                </a:lnTo>
                <a:lnTo>
                  <a:pt x="657" y="177"/>
                </a:lnTo>
                <a:lnTo>
                  <a:pt x="655" y="213"/>
                </a:lnTo>
                <a:lnTo>
                  <a:pt x="655" y="213"/>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zh-CN" altLang="en-US"/>
          </a:p>
        </p:txBody>
      </p:sp>
      <p:grpSp>
        <p:nvGrpSpPr>
          <p:cNvPr id="28" name="组 27"/>
          <p:cNvGrpSpPr/>
          <p:nvPr/>
        </p:nvGrpSpPr>
        <p:grpSpPr>
          <a:xfrm>
            <a:off x="273534" y="260272"/>
            <a:ext cx="4121594" cy="598948"/>
            <a:chOff x="273534" y="260272"/>
            <a:chExt cx="4121594" cy="598948"/>
          </a:xfrm>
        </p:grpSpPr>
        <p:sp>
          <p:nvSpPr>
            <p:cNvPr id="32" name="矩形 31"/>
            <p:cNvSpPr/>
            <p:nvPr/>
          </p:nvSpPr>
          <p:spPr>
            <a:xfrm>
              <a:off x="964268" y="362324"/>
              <a:ext cx="3430860" cy="461665"/>
            </a:xfrm>
            <a:prstGeom prst="rect">
              <a:avLst/>
            </a:prstGeom>
          </p:spPr>
          <p:txBody>
            <a:bodyPr wrap="square">
              <a:spAutoFit/>
            </a:bodyPr>
            <a:lstStyle/>
            <a:p>
              <a:r>
                <a:rPr lang="zh-CN" altLang="en-US" sz="2400" b="1" dirty="0" smtClean="0">
                  <a:solidFill>
                    <a:srgbClr val="0A4776"/>
                  </a:solidFill>
                  <a:latin typeface="微软雅黑" pitchFamily="34" charset="-122"/>
                  <a:ea typeface="微软雅黑" pitchFamily="34" charset="-122"/>
                </a:rPr>
                <a:t>结论及参考文献</a:t>
              </a:r>
              <a:endParaRPr lang="zh-CN" altLang="en-US" sz="2400" b="1" dirty="0">
                <a:solidFill>
                  <a:srgbClr val="0A4776"/>
                </a:solidFill>
                <a:latin typeface="微软雅黑" pitchFamily="34" charset="-122"/>
                <a:ea typeface="微软雅黑" pitchFamily="34" charset="-122"/>
              </a:endParaRPr>
            </a:p>
          </p:txBody>
        </p:sp>
        <p:grpSp>
          <p:nvGrpSpPr>
            <p:cNvPr id="33" name="组 32"/>
            <p:cNvGrpSpPr/>
            <p:nvPr/>
          </p:nvGrpSpPr>
          <p:grpSpPr>
            <a:xfrm>
              <a:off x="273534" y="260272"/>
              <a:ext cx="598948" cy="598948"/>
              <a:chOff x="273534" y="260272"/>
              <a:chExt cx="598948" cy="598948"/>
            </a:xfrm>
          </p:grpSpPr>
          <p:grpSp>
            <p:nvGrpSpPr>
              <p:cNvPr id="34" name="组合 8"/>
              <p:cNvGrpSpPr/>
              <p:nvPr/>
            </p:nvGrpSpPr>
            <p:grpSpPr>
              <a:xfrm>
                <a:off x="273534" y="260272"/>
                <a:ext cx="598948" cy="598948"/>
                <a:chOff x="2494238" y="1545926"/>
                <a:chExt cx="1170130" cy="1170130"/>
              </a:xfrm>
            </p:grpSpPr>
            <p:sp>
              <p:nvSpPr>
                <p:cNvPr id="36" name="椭圆 35"/>
                <p:cNvSpPr/>
                <p:nvPr/>
              </p:nvSpPr>
              <p:spPr>
                <a:xfrm>
                  <a:off x="2494238" y="1545926"/>
                  <a:ext cx="1170130" cy="1170130"/>
                </a:xfrm>
                <a:prstGeom prst="ellipse">
                  <a:avLst/>
                </a:prstGeom>
                <a:gradFill flip="none" rotWithShape="1">
                  <a:gsLst>
                    <a:gs pos="100000">
                      <a:srgbClr val="FCFCFC"/>
                    </a:gs>
                    <a:gs pos="0">
                      <a:srgbClr val="CCCCCC"/>
                    </a:gs>
                  </a:gsLst>
                  <a:lin ang="7200000" scaled="0"/>
                  <a:tileRect/>
                </a:gra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a:off x="2633023" y="1684711"/>
                  <a:ext cx="892559" cy="892559"/>
                </a:xfrm>
                <a:prstGeom prst="ellipse">
                  <a:avLst/>
                </a:prstGeom>
                <a:solidFill>
                  <a:srgbClr val="0A4776"/>
                </a:solidFill>
                <a:ln>
                  <a:noFill/>
                </a:ln>
                <a:effectLst>
                  <a:innerShdw blurRad="63500" dist="50800" dir="18900000">
                    <a:prstClr val="black">
                      <a:alpha val="34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5" name="Freeform 166"/>
              <p:cNvSpPr>
                <a:spLocks noEditPoints="1"/>
              </p:cNvSpPr>
              <p:nvPr/>
            </p:nvSpPr>
            <p:spPr bwMode="auto">
              <a:xfrm>
                <a:off x="463914" y="474209"/>
                <a:ext cx="218186" cy="171071"/>
              </a:xfrm>
              <a:custGeom>
                <a:avLst/>
                <a:gdLst/>
                <a:ahLst/>
                <a:cxnLst>
                  <a:cxn ang="0">
                    <a:pos x="45" y="14"/>
                  </a:cxn>
                  <a:cxn ang="0">
                    <a:pos x="32" y="10"/>
                  </a:cxn>
                  <a:cxn ang="0">
                    <a:pos x="18" y="14"/>
                  </a:cxn>
                  <a:cxn ang="0">
                    <a:pos x="0" y="14"/>
                  </a:cxn>
                  <a:cxn ang="0">
                    <a:pos x="64" y="14"/>
                  </a:cxn>
                  <a:cxn ang="0">
                    <a:pos x="0" y="15"/>
                  </a:cxn>
                  <a:cxn ang="0">
                    <a:pos x="18" y="20"/>
                  </a:cxn>
                  <a:cxn ang="0">
                    <a:pos x="2" y="22"/>
                  </a:cxn>
                  <a:cxn ang="0">
                    <a:pos x="9" y="35"/>
                  </a:cxn>
                  <a:cxn ang="0">
                    <a:pos x="1" y="36"/>
                  </a:cxn>
                  <a:cxn ang="0">
                    <a:pos x="0" y="28"/>
                  </a:cxn>
                  <a:cxn ang="0">
                    <a:pos x="8" y="27"/>
                  </a:cxn>
                  <a:cxn ang="0">
                    <a:pos x="9" y="35"/>
                  </a:cxn>
                  <a:cxn ang="0">
                    <a:pos x="15" y="50"/>
                  </a:cxn>
                  <a:cxn ang="0">
                    <a:pos x="7" y="49"/>
                  </a:cxn>
                  <a:cxn ang="0">
                    <a:pos x="8" y="41"/>
                  </a:cxn>
                  <a:cxn ang="0">
                    <a:pos x="16" y="42"/>
                  </a:cxn>
                  <a:cxn ang="0">
                    <a:pos x="23" y="35"/>
                  </a:cxn>
                  <a:cxn ang="0">
                    <a:pos x="15" y="36"/>
                  </a:cxn>
                  <a:cxn ang="0">
                    <a:pos x="13" y="28"/>
                  </a:cxn>
                  <a:cxn ang="0">
                    <a:pos x="21" y="27"/>
                  </a:cxn>
                  <a:cxn ang="0">
                    <a:pos x="23" y="35"/>
                  </a:cxn>
                  <a:cxn ang="0">
                    <a:pos x="28" y="50"/>
                  </a:cxn>
                  <a:cxn ang="0">
                    <a:pos x="20" y="49"/>
                  </a:cxn>
                  <a:cxn ang="0">
                    <a:pos x="21" y="41"/>
                  </a:cxn>
                  <a:cxn ang="0">
                    <a:pos x="29" y="42"/>
                  </a:cxn>
                  <a:cxn ang="0">
                    <a:pos x="36" y="35"/>
                  </a:cxn>
                  <a:cxn ang="0">
                    <a:pos x="28" y="36"/>
                  </a:cxn>
                  <a:cxn ang="0">
                    <a:pos x="27" y="28"/>
                  </a:cxn>
                  <a:cxn ang="0">
                    <a:pos x="35" y="27"/>
                  </a:cxn>
                  <a:cxn ang="0">
                    <a:pos x="36" y="35"/>
                  </a:cxn>
                  <a:cxn ang="0">
                    <a:pos x="42" y="50"/>
                  </a:cxn>
                  <a:cxn ang="0">
                    <a:pos x="34" y="49"/>
                  </a:cxn>
                  <a:cxn ang="0">
                    <a:pos x="35" y="41"/>
                  </a:cxn>
                  <a:cxn ang="0">
                    <a:pos x="43" y="42"/>
                  </a:cxn>
                  <a:cxn ang="0">
                    <a:pos x="50" y="35"/>
                  </a:cxn>
                  <a:cxn ang="0">
                    <a:pos x="42" y="36"/>
                  </a:cxn>
                  <a:cxn ang="0">
                    <a:pos x="41" y="28"/>
                  </a:cxn>
                  <a:cxn ang="0">
                    <a:pos x="49" y="27"/>
                  </a:cxn>
                  <a:cxn ang="0">
                    <a:pos x="50" y="35"/>
                  </a:cxn>
                  <a:cxn ang="0">
                    <a:pos x="61" y="22"/>
                  </a:cxn>
                  <a:cxn ang="0">
                    <a:pos x="45" y="20"/>
                  </a:cxn>
                  <a:cxn ang="0">
                    <a:pos x="64" y="15"/>
                  </a:cxn>
                  <a:cxn ang="0">
                    <a:pos x="57" y="49"/>
                  </a:cxn>
                  <a:cxn ang="0">
                    <a:pos x="49" y="50"/>
                  </a:cxn>
                  <a:cxn ang="0">
                    <a:pos x="48" y="42"/>
                  </a:cxn>
                  <a:cxn ang="0">
                    <a:pos x="56" y="41"/>
                  </a:cxn>
                  <a:cxn ang="0">
                    <a:pos x="57" y="49"/>
                  </a:cxn>
                  <a:cxn ang="0">
                    <a:pos x="63" y="36"/>
                  </a:cxn>
                  <a:cxn ang="0">
                    <a:pos x="55" y="35"/>
                  </a:cxn>
                  <a:cxn ang="0">
                    <a:pos x="56" y="27"/>
                  </a:cxn>
                  <a:cxn ang="0">
                    <a:pos x="64" y="28"/>
                  </a:cxn>
                </a:cxnLst>
                <a:rect l="0" t="0" r="r" b="b"/>
                <a:pathLst>
                  <a:path w="64" h="50">
                    <a:moveTo>
                      <a:pt x="64" y="14"/>
                    </a:moveTo>
                    <a:cubicBezTo>
                      <a:pt x="45" y="14"/>
                      <a:pt x="45" y="14"/>
                      <a:pt x="45" y="14"/>
                    </a:cubicBezTo>
                    <a:cubicBezTo>
                      <a:pt x="45" y="14"/>
                      <a:pt x="45" y="14"/>
                      <a:pt x="45" y="14"/>
                    </a:cubicBezTo>
                    <a:cubicBezTo>
                      <a:pt x="45" y="12"/>
                      <a:pt x="44" y="10"/>
                      <a:pt x="32" y="10"/>
                    </a:cubicBezTo>
                    <a:cubicBezTo>
                      <a:pt x="19" y="10"/>
                      <a:pt x="18" y="12"/>
                      <a:pt x="18" y="14"/>
                    </a:cubicBezTo>
                    <a:cubicBezTo>
                      <a:pt x="18" y="14"/>
                      <a:pt x="18" y="14"/>
                      <a:pt x="18" y="14"/>
                    </a:cubicBezTo>
                    <a:cubicBezTo>
                      <a:pt x="0" y="14"/>
                      <a:pt x="0" y="14"/>
                      <a:pt x="0" y="14"/>
                    </a:cubicBezTo>
                    <a:cubicBezTo>
                      <a:pt x="0" y="14"/>
                      <a:pt x="0" y="14"/>
                      <a:pt x="0" y="14"/>
                    </a:cubicBezTo>
                    <a:cubicBezTo>
                      <a:pt x="0" y="11"/>
                      <a:pt x="4" y="0"/>
                      <a:pt x="32" y="0"/>
                    </a:cubicBezTo>
                    <a:cubicBezTo>
                      <a:pt x="59" y="0"/>
                      <a:pt x="64" y="11"/>
                      <a:pt x="64" y="14"/>
                    </a:cubicBezTo>
                    <a:close/>
                    <a:moveTo>
                      <a:pt x="0" y="20"/>
                    </a:moveTo>
                    <a:cubicBezTo>
                      <a:pt x="0" y="15"/>
                      <a:pt x="0" y="15"/>
                      <a:pt x="0" y="15"/>
                    </a:cubicBezTo>
                    <a:cubicBezTo>
                      <a:pt x="18" y="15"/>
                      <a:pt x="18" y="15"/>
                      <a:pt x="18" y="15"/>
                    </a:cubicBezTo>
                    <a:cubicBezTo>
                      <a:pt x="18" y="20"/>
                      <a:pt x="18" y="20"/>
                      <a:pt x="18" y="20"/>
                    </a:cubicBezTo>
                    <a:cubicBezTo>
                      <a:pt x="18" y="21"/>
                      <a:pt x="17" y="22"/>
                      <a:pt x="16" y="22"/>
                    </a:cubicBezTo>
                    <a:cubicBezTo>
                      <a:pt x="2" y="22"/>
                      <a:pt x="2" y="22"/>
                      <a:pt x="2" y="22"/>
                    </a:cubicBezTo>
                    <a:cubicBezTo>
                      <a:pt x="1" y="22"/>
                      <a:pt x="0" y="21"/>
                      <a:pt x="0" y="20"/>
                    </a:cubicBezTo>
                    <a:close/>
                    <a:moveTo>
                      <a:pt x="9" y="35"/>
                    </a:moveTo>
                    <a:cubicBezTo>
                      <a:pt x="9" y="36"/>
                      <a:pt x="8" y="36"/>
                      <a:pt x="8" y="36"/>
                    </a:cubicBezTo>
                    <a:cubicBezTo>
                      <a:pt x="1" y="36"/>
                      <a:pt x="1" y="36"/>
                      <a:pt x="1" y="36"/>
                    </a:cubicBezTo>
                    <a:cubicBezTo>
                      <a:pt x="0" y="36"/>
                      <a:pt x="0" y="36"/>
                      <a:pt x="0" y="35"/>
                    </a:cubicBezTo>
                    <a:cubicBezTo>
                      <a:pt x="0" y="28"/>
                      <a:pt x="0" y="28"/>
                      <a:pt x="0" y="28"/>
                    </a:cubicBezTo>
                    <a:cubicBezTo>
                      <a:pt x="0" y="27"/>
                      <a:pt x="0" y="27"/>
                      <a:pt x="1" y="27"/>
                    </a:cubicBezTo>
                    <a:cubicBezTo>
                      <a:pt x="8" y="27"/>
                      <a:pt x="8" y="27"/>
                      <a:pt x="8" y="27"/>
                    </a:cubicBezTo>
                    <a:cubicBezTo>
                      <a:pt x="8" y="27"/>
                      <a:pt x="9" y="27"/>
                      <a:pt x="9" y="28"/>
                    </a:cubicBezTo>
                    <a:lnTo>
                      <a:pt x="9" y="35"/>
                    </a:lnTo>
                    <a:close/>
                    <a:moveTo>
                      <a:pt x="16" y="49"/>
                    </a:moveTo>
                    <a:cubicBezTo>
                      <a:pt x="16" y="49"/>
                      <a:pt x="15" y="50"/>
                      <a:pt x="15" y="50"/>
                    </a:cubicBezTo>
                    <a:cubicBezTo>
                      <a:pt x="8" y="50"/>
                      <a:pt x="8" y="50"/>
                      <a:pt x="8" y="50"/>
                    </a:cubicBezTo>
                    <a:cubicBezTo>
                      <a:pt x="7" y="50"/>
                      <a:pt x="7" y="49"/>
                      <a:pt x="7" y="49"/>
                    </a:cubicBezTo>
                    <a:cubicBezTo>
                      <a:pt x="7" y="42"/>
                      <a:pt x="7" y="42"/>
                      <a:pt x="7" y="42"/>
                    </a:cubicBezTo>
                    <a:cubicBezTo>
                      <a:pt x="7" y="41"/>
                      <a:pt x="7" y="41"/>
                      <a:pt x="8" y="41"/>
                    </a:cubicBezTo>
                    <a:cubicBezTo>
                      <a:pt x="15" y="41"/>
                      <a:pt x="15" y="41"/>
                      <a:pt x="15" y="41"/>
                    </a:cubicBezTo>
                    <a:cubicBezTo>
                      <a:pt x="15" y="41"/>
                      <a:pt x="16" y="41"/>
                      <a:pt x="16" y="42"/>
                    </a:cubicBezTo>
                    <a:lnTo>
                      <a:pt x="16" y="49"/>
                    </a:lnTo>
                    <a:close/>
                    <a:moveTo>
                      <a:pt x="23" y="35"/>
                    </a:moveTo>
                    <a:cubicBezTo>
                      <a:pt x="23" y="36"/>
                      <a:pt x="22" y="36"/>
                      <a:pt x="21" y="36"/>
                    </a:cubicBezTo>
                    <a:cubicBezTo>
                      <a:pt x="15" y="36"/>
                      <a:pt x="15" y="36"/>
                      <a:pt x="15" y="36"/>
                    </a:cubicBezTo>
                    <a:cubicBezTo>
                      <a:pt x="14" y="36"/>
                      <a:pt x="13" y="36"/>
                      <a:pt x="13" y="35"/>
                    </a:cubicBezTo>
                    <a:cubicBezTo>
                      <a:pt x="13" y="28"/>
                      <a:pt x="13" y="28"/>
                      <a:pt x="13" y="28"/>
                    </a:cubicBezTo>
                    <a:cubicBezTo>
                      <a:pt x="13" y="27"/>
                      <a:pt x="14" y="27"/>
                      <a:pt x="15" y="27"/>
                    </a:cubicBezTo>
                    <a:cubicBezTo>
                      <a:pt x="21" y="27"/>
                      <a:pt x="21" y="27"/>
                      <a:pt x="21" y="27"/>
                    </a:cubicBezTo>
                    <a:cubicBezTo>
                      <a:pt x="22" y="27"/>
                      <a:pt x="23" y="27"/>
                      <a:pt x="23" y="28"/>
                    </a:cubicBezTo>
                    <a:lnTo>
                      <a:pt x="23" y="35"/>
                    </a:lnTo>
                    <a:close/>
                    <a:moveTo>
                      <a:pt x="29" y="49"/>
                    </a:moveTo>
                    <a:cubicBezTo>
                      <a:pt x="29" y="49"/>
                      <a:pt x="29" y="50"/>
                      <a:pt x="28" y="50"/>
                    </a:cubicBezTo>
                    <a:cubicBezTo>
                      <a:pt x="21" y="50"/>
                      <a:pt x="21" y="50"/>
                      <a:pt x="21" y="50"/>
                    </a:cubicBezTo>
                    <a:cubicBezTo>
                      <a:pt x="21" y="50"/>
                      <a:pt x="20" y="49"/>
                      <a:pt x="20" y="49"/>
                    </a:cubicBezTo>
                    <a:cubicBezTo>
                      <a:pt x="20" y="42"/>
                      <a:pt x="20" y="42"/>
                      <a:pt x="20" y="42"/>
                    </a:cubicBezTo>
                    <a:cubicBezTo>
                      <a:pt x="20" y="41"/>
                      <a:pt x="21" y="41"/>
                      <a:pt x="21" y="41"/>
                    </a:cubicBezTo>
                    <a:cubicBezTo>
                      <a:pt x="28" y="41"/>
                      <a:pt x="28" y="41"/>
                      <a:pt x="28" y="41"/>
                    </a:cubicBezTo>
                    <a:cubicBezTo>
                      <a:pt x="29" y="41"/>
                      <a:pt x="29" y="41"/>
                      <a:pt x="29" y="42"/>
                    </a:cubicBezTo>
                    <a:lnTo>
                      <a:pt x="29" y="49"/>
                    </a:lnTo>
                    <a:close/>
                    <a:moveTo>
                      <a:pt x="36" y="35"/>
                    </a:moveTo>
                    <a:cubicBezTo>
                      <a:pt x="36" y="36"/>
                      <a:pt x="36" y="36"/>
                      <a:pt x="35" y="36"/>
                    </a:cubicBezTo>
                    <a:cubicBezTo>
                      <a:pt x="28" y="36"/>
                      <a:pt x="28" y="36"/>
                      <a:pt x="28" y="36"/>
                    </a:cubicBezTo>
                    <a:cubicBezTo>
                      <a:pt x="28" y="36"/>
                      <a:pt x="27" y="36"/>
                      <a:pt x="27" y="35"/>
                    </a:cubicBezTo>
                    <a:cubicBezTo>
                      <a:pt x="27" y="28"/>
                      <a:pt x="27" y="28"/>
                      <a:pt x="27" y="28"/>
                    </a:cubicBezTo>
                    <a:cubicBezTo>
                      <a:pt x="27" y="27"/>
                      <a:pt x="28" y="27"/>
                      <a:pt x="28" y="27"/>
                    </a:cubicBezTo>
                    <a:cubicBezTo>
                      <a:pt x="35" y="27"/>
                      <a:pt x="35" y="27"/>
                      <a:pt x="35" y="27"/>
                    </a:cubicBezTo>
                    <a:cubicBezTo>
                      <a:pt x="36" y="27"/>
                      <a:pt x="36" y="27"/>
                      <a:pt x="36" y="28"/>
                    </a:cubicBezTo>
                    <a:lnTo>
                      <a:pt x="36" y="35"/>
                    </a:lnTo>
                    <a:close/>
                    <a:moveTo>
                      <a:pt x="43" y="49"/>
                    </a:moveTo>
                    <a:cubicBezTo>
                      <a:pt x="43" y="49"/>
                      <a:pt x="43" y="50"/>
                      <a:pt x="42" y="50"/>
                    </a:cubicBezTo>
                    <a:cubicBezTo>
                      <a:pt x="35" y="50"/>
                      <a:pt x="35" y="50"/>
                      <a:pt x="35" y="50"/>
                    </a:cubicBezTo>
                    <a:cubicBezTo>
                      <a:pt x="35" y="50"/>
                      <a:pt x="34" y="49"/>
                      <a:pt x="34" y="49"/>
                    </a:cubicBezTo>
                    <a:cubicBezTo>
                      <a:pt x="34" y="42"/>
                      <a:pt x="34" y="42"/>
                      <a:pt x="34" y="42"/>
                    </a:cubicBezTo>
                    <a:cubicBezTo>
                      <a:pt x="34" y="41"/>
                      <a:pt x="35" y="41"/>
                      <a:pt x="35" y="41"/>
                    </a:cubicBezTo>
                    <a:cubicBezTo>
                      <a:pt x="42" y="41"/>
                      <a:pt x="42" y="41"/>
                      <a:pt x="42" y="41"/>
                    </a:cubicBezTo>
                    <a:cubicBezTo>
                      <a:pt x="43" y="41"/>
                      <a:pt x="43" y="41"/>
                      <a:pt x="43" y="42"/>
                    </a:cubicBezTo>
                    <a:lnTo>
                      <a:pt x="43" y="49"/>
                    </a:lnTo>
                    <a:close/>
                    <a:moveTo>
                      <a:pt x="50" y="35"/>
                    </a:moveTo>
                    <a:cubicBezTo>
                      <a:pt x="50" y="36"/>
                      <a:pt x="50" y="36"/>
                      <a:pt x="49" y="36"/>
                    </a:cubicBezTo>
                    <a:cubicBezTo>
                      <a:pt x="42" y="36"/>
                      <a:pt x="42" y="36"/>
                      <a:pt x="42" y="36"/>
                    </a:cubicBezTo>
                    <a:cubicBezTo>
                      <a:pt x="41" y="36"/>
                      <a:pt x="41" y="36"/>
                      <a:pt x="41" y="35"/>
                    </a:cubicBezTo>
                    <a:cubicBezTo>
                      <a:pt x="41" y="28"/>
                      <a:pt x="41" y="28"/>
                      <a:pt x="41" y="28"/>
                    </a:cubicBezTo>
                    <a:cubicBezTo>
                      <a:pt x="41" y="27"/>
                      <a:pt x="41" y="27"/>
                      <a:pt x="42" y="27"/>
                    </a:cubicBezTo>
                    <a:cubicBezTo>
                      <a:pt x="49" y="27"/>
                      <a:pt x="49" y="27"/>
                      <a:pt x="49" y="27"/>
                    </a:cubicBezTo>
                    <a:cubicBezTo>
                      <a:pt x="50" y="27"/>
                      <a:pt x="50" y="27"/>
                      <a:pt x="50" y="28"/>
                    </a:cubicBezTo>
                    <a:lnTo>
                      <a:pt x="50" y="35"/>
                    </a:lnTo>
                    <a:close/>
                    <a:moveTo>
                      <a:pt x="64" y="20"/>
                    </a:moveTo>
                    <a:cubicBezTo>
                      <a:pt x="64" y="21"/>
                      <a:pt x="63" y="22"/>
                      <a:pt x="61" y="22"/>
                    </a:cubicBezTo>
                    <a:cubicBezTo>
                      <a:pt x="48" y="22"/>
                      <a:pt x="48" y="22"/>
                      <a:pt x="48" y="22"/>
                    </a:cubicBezTo>
                    <a:cubicBezTo>
                      <a:pt x="46" y="22"/>
                      <a:pt x="45" y="21"/>
                      <a:pt x="45" y="20"/>
                    </a:cubicBezTo>
                    <a:cubicBezTo>
                      <a:pt x="45" y="15"/>
                      <a:pt x="45" y="15"/>
                      <a:pt x="45" y="15"/>
                    </a:cubicBezTo>
                    <a:cubicBezTo>
                      <a:pt x="64" y="15"/>
                      <a:pt x="64" y="15"/>
                      <a:pt x="64" y="15"/>
                    </a:cubicBezTo>
                    <a:lnTo>
                      <a:pt x="64" y="20"/>
                    </a:lnTo>
                    <a:close/>
                    <a:moveTo>
                      <a:pt x="57" y="49"/>
                    </a:moveTo>
                    <a:cubicBezTo>
                      <a:pt x="57" y="49"/>
                      <a:pt x="56" y="50"/>
                      <a:pt x="56" y="50"/>
                    </a:cubicBezTo>
                    <a:cubicBezTo>
                      <a:pt x="49" y="50"/>
                      <a:pt x="49" y="50"/>
                      <a:pt x="49" y="50"/>
                    </a:cubicBezTo>
                    <a:cubicBezTo>
                      <a:pt x="48" y="50"/>
                      <a:pt x="48" y="49"/>
                      <a:pt x="48" y="49"/>
                    </a:cubicBezTo>
                    <a:cubicBezTo>
                      <a:pt x="48" y="42"/>
                      <a:pt x="48" y="42"/>
                      <a:pt x="48" y="42"/>
                    </a:cubicBezTo>
                    <a:cubicBezTo>
                      <a:pt x="48" y="41"/>
                      <a:pt x="48" y="41"/>
                      <a:pt x="49" y="41"/>
                    </a:cubicBezTo>
                    <a:cubicBezTo>
                      <a:pt x="56" y="41"/>
                      <a:pt x="56" y="41"/>
                      <a:pt x="56" y="41"/>
                    </a:cubicBezTo>
                    <a:cubicBezTo>
                      <a:pt x="56" y="41"/>
                      <a:pt x="57" y="41"/>
                      <a:pt x="57" y="42"/>
                    </a:cubicBezTo>
                    <a:lnTo>
                      <a:pt x="57" y="49"/>
                    </a:lnTo>
                    <a:close/>
                    <a:moveTo>
                      <a:pt x="64" y="35"/>
                    </a:moveTo>
                    <a:cubicBezTo>
                      <a:pt x="64" y="36"/>
                      <a:pt x="63" y="36"/>
                      <a:pt x="63" y="36"/>
                    </a:cubicBezTo>
                    <a:cubicBezTo>
                      <a:pt x="56" y="36"/>
                      <a:pt x="56" y="36"/>
                      <a:pt x="56" y="36"/>
                    </a:cubicBezTo>
                    <a:cubicBezTo>
                      <a:pt x="55" y="36"/>
                      <a:pt x="55" y="36"/>
                      <a:pt x="55" y="35"/>
                    </a:cubicBezTo>
                    <a:cubicBezTo>
                      <a:pt x="55" y="28"/>
                      <a:pt x="55" y="28"/>
                      <a:pt x="55" y="28"/>
                    </a:cubicBezTo>
                    <a:cubicBezTo>
                      <a:pt x="55" y="27"/>
                      <a:pt x="55" y="27"/>
                      <a:pt x="56" y="27"/>
                    </a:cubicBezTo>
                    <a:cubicBezTo>
                      <a:pt x="63" y="27"/>
                      <a:pt x="63" y="27"/>
                      <a:pt x="63" y="27"/>
                    </a:cubicBezTo>
                    <a:cubicBezTo>
                      <a:pt x="63" y="27"/>
                      <a:pt x="64" y="27"/>
                      <a:pt x="64" y="28"/>
                    </a:cubicBezTo>
                    <a:lnTo>
                      <a:pt x="64" y="35"/>
                    </a:lnTo>
                    <a:close/>
                  </a:path>
                </a:pathLst>
              </a:custGeom>
              <a:solidFill>
                <a:schemeClr val="bg1"/>
              </a:solidFill>
              <a:ln w="9525">
                <a:noFill/>
                <a:round/>
                <a:headEnd/>
                <a:tailEnd/>
              </a:ln>
            </p:spPr>
            <p:txBody>
              <a:bodyPr vert="horz" wrap="square" lIns="124358" tIns="62179" rIns="124358" bIns="62179" numCol="1" anchor="t" anchorCtr="0" compatLnSpc="1">
                <a:prstTxWarp prst="textNoShape">
                  <a:avLst/>
                </a:prstTxWarp>
              </a:bodyPr>
              <a:lstStyle/>
              <a:p>
                <a:endParaRPr lang="en-US"/>
              </a:p>
            </p:txBody>
          </p:sp>
        </p:grpSp>
      </p:grpSp>
      <p:pic>
        <p:nvPicPr>
          <p:cNvPr id="43" name="图片 4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78200" y="151827"/>
            <a:ext cx="1804473" cy="460907"/>
          </a:xfrm>
          <a:prstGeom prst="rect">
            <a:avLst/>
          </a:prstGeom>
        </p:spPr>
      </p:pic>
    </p:spTree>
    <p:extLst>
      <p:ext uri="{BB962C8B-B14F-4D97-AF65-F5344CB8AC3E}">
        <p14:creationId xmlns:p14="http://schemas.microsoft.com/office/powerpoint/2010/main" val="4881878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9144000" cy="5143500"/>
          </a:xfrm>
          <a:prstGeom prst="rect">
            <a:avLst/>
          </a:prstGeom>
          <a:gradFill flip="none" rotWithShape="1">
            <a:gsLst>
              <a:gs pos="0">
                <a:schemeClr val="bg1"/>
              </a:gs>
              <a:gs pos="50000">
                <a:schemeClr val="bg1">
                  <a:lumMod val="95000"/>
                </a:schemeClr>
              </a:gs>
              <a:gs pos="100000">
                <a:schemeClr val="bg1">
                  <a:lumMod val="8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spcCol="0" rtlCol="0" anchor="ctr"/>
          <a:lstStyle/>
          <a:p>
            <a:pPr algn="ctr"/>
            <a:endParaRPr lang="zh-CN" altLang="en-US"/>
          </a:p>
        </p:txBody>
      </p:sp>
      <p:sp>
        <p:nvSpPr>
          <p:cNvPr id="2" name="TextBox 1"/>
          <p:cNvSpPr txBox="1"/>
          <p:nvPr/>
        </p:nvSpPr>
        <p:spPr>
          <a:xfrm>
            <a:off x="3094671" y="2248584"/>
            <a:ext cx="2954655" cy="646331"/>
          </a:xfrm>
          <a:prstGeom prst="rect">
            <a:avLst/>
          </a:prstGeom>
          <a:noFill/>
        </p:spPr>
        <p:txBody>
          <a:bodyPr wrap="none" rtlCol="0">
            <a:spAutoFit/>
          </a:bodyPr>
          <a:lstStyle/>
          <a:p>
            <a:pPr algn="ctr"/>
            <a:r>
              <a:rPr lang="zh-CN" altLang="en-US" sz="3600" b="1" smtClean="0">
                <a:solidFill>
                  <a:srgbClr val="0A4776"/>
                </a:solidFill>
                <a:latin typeface="微软雅黑" pitchFamily="34" charset="-122"/>
                <a:ea typeface="微软雅黑" pitchFamily="34" charset="-122"/>
              </a:rPr>
              <a:t>谢谢各位老师</a:t>
            </a:r>
            <a:endParaRPr lang="zh-CN" altLang="en-US" sz="3600" b="1" dirty="0">
              <a:solidFill>
                <a:srgbClr val="0A4776"/>
              </a:solidFill>
              <a:latin typeface="微软雅黑" pitchFamily="34" charset="-122"/>
              <a:ea typeface="微软雅黑" pitchFamily="34" charset="-122"/>
            </a:endParaRPr>
          </a:p>
        </p:txBody>
      </p:sp>
      <p:grpSp>
        <p:nvGrpSpPr>
          <p:cNvPr id="8" name="组 7"/>
          <p:cNvGrpSpPr/>
          <p:nvPr/>
        </p:nvGrpSpPr>
        <p:grpSpPr>
          <a:xfrm>
            <a:off x="3926813" y="1098358"/>
            <a:ext cx="1290373" cy="921814"/>
            <a:chOff x="7837714" y="338406"/>
            <a:chExt cx="1290373" cy="921814"/>
          </a:xfrm>
        </p:grpSpPr>
        <p:pic>
          <p:nvPicPr>
            <p:cNvPr id="9" name="图片 8"/>
            <p:cNvPicPr>
              <a:picLocks noChangeAspect="1"/>
            </p:cNvPicPr>
            <p:nvPr/>
          </p:nvPicPr>
          <p:blipFill rotWithShape="1">
            <a:blip r:embed="rId2" cstate="print">
              <a:extLst>
                <a:ext uri="{28A0092B-C50C-407E-A947-70E740481C1C}">
                  <a14:useLocalDpi xmlns:a14="http://schemas.microsoft.com/office/drawing/2010/main" val="0"/>
                </a:ext>
              </a:extLst>
            </a:blip>
            <a:srcRect l="-2594" r="71827"/>
            <a:stretch/>
          </p:blipFill>
          <p:spPr>
            <a:xfrm>
              <a:off x="8205314" y="338406"/>
              <a:ext cx="555172" cy="460907"/>
            </a:xfrm>
            <a:prstGeom prst="rect">
              <a:avLst/>
            </a:prstGeom>
          </p:spPr>
        </p:pic>
        <p:pic>
          <p:nvPicPr>
            <p:cNvPr id="10" name="图片 9"/>
            <p:cNvPicPr>
              <a:picLocks noChangeAspect="1"/>
            </p:cNvPicPr>
            <p:nvPr/>
          </p:nvPicPr>
          <p:blipFill rotWithShape="1">
            <a:blip r:embed="rId3" cstate="print">
              <a:extLst>
                <a:ext uri="{28A0092B-C50C-407E-A947-70E740481C1C}">
                  <a14:useLocalDpi xmlns:a14="http://schemas.microsoft.com/office/drawing/2010/main" val="0"/>
                </a:ext>
              </a:extLst>
            </a:blip>
            <a:srcRect l="28491"/>
            <a:stretch/>
          </p:blipFill>
          <p:spPr>
            <a:xfrm>
              <a:off x="7837714" y="799313"/>
              <a:ext cx="1290373" cy="460907"/>
            </a:xfrm>
            <a:prstGeom prst="rect">
              <a:avLst/>
            </a:prstGeom>
          </p:spPr>
        </p:pic>
      </p:grpSp>
      <p:sp>
        <p:nvSpPr>
          <p:cNvPr id="14" name="TextBox 1"/>
          <p:cNvSpPr txBox="1"/>
          <p:nvPr/>
        </p:nvSpPr>
        <p:spPr>
          <a:xfrm>
            <a:off x="4022808" y="4776892"/>
            <a:ext cx="1098378" cy="276999"/>
          </a:xfrm>
          <a:prstGeom prst="rect">
            <a:avLst/>
          </a:prstGeom>
          <a:noFill/>
        </p:spPr>
        <p:txBody>
          <a:bodyPr wrap="none" rtlCol="0">
            <a:spAutoFit/>
          </a:bodyPr>
          <a:lstStyle/>
          <a:p>
            <a:pPr algn="ctr"/>
            <a:r>
              <a:rPr lang="zh-CN" altLang="en-US" sz="1200" dirty="0" smtClean="0">
                <a:solidFill>
                  <a:srgbClr val="0A4776"/>
                </a:solidFill>
                <a:latin typeface="微软雅黑" pitchFamily="34" charset="-122"/>
                <a:ea typeface="微软雅黑" pitchFamily="34" charset="-122"/>
              </a:rPr>
              <a:t>答辩人：</a:t>
            </a:r>
            <a:r>
              <a:rPr lang="en-US" altLang="zh-CN" sz="1200" dirty="0" smtClean="0">
                <a:solidFill>
                  <a:srgbClr val="0A4776"/>
                </a:solidFill>
                <a:latin typeface="微软雅黑" pitchFamily="34" charset="-122"/>
                <a:ea typeface="微软雅黑" pitchFamily="34" charset="-122"/>
              </a:rPr>
              <a:t>XXX</a:t>
            </a:r>
            <a:endParaRPr lang="zh-CN" altLang="en-US" sz="1200" dirty="0">
              <a:solidFill>
                <a:srgbClr val="0A4776"/>
              </a:solidFill>
              <a:latin typeface="微软雅黑" pitchFamily="34" charset="-122"/>
              <a:ea typeface="微软雅黑" pitchFamily="34" charset="-122"/>
            </a:endParaRPr>
          </a:p>
        </p:txBody>
      </p:sp>
    </p:spTree>
    <p:extLst>
      <p:ext uri="{BB962C8B-B14F-4D97-AF65-F5344CB8AC3E}">
        <p14:creationId xmlns:p14="http://schemas.microsoft.com/office/powerpoint/2010/main" val="29386817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9144000" cy="5143500"/>
          </a:xfrm>
          <a:prstGeom prst="rect">
            <a:avLst/>
          </a:prstGeom>
          <a:gradFill flip="none" rotWithShape="1">
            <a:gsLst>
              <a:gs pos="0">
                <a:schemeClr val="bg1"/>
              </a:gs>
              <a:gs pos="50000">
                <a:schemeClr val="bg1">
                  <a:lumMod val="95000"/>
                </a:schemeClr>
              </a:gs>
              <a:gs pos="100000">
                <a:schemeClr val="bg1">
                  <a:lumMod val="8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spcCol="0" rtlCol="0" anchor="ctr"/>
          <a:lstStyle/>
          <a:p>
            <a:pPr algn="ctr"/>
            <a:endParaRPr lang="zh-CN" altLang="en-US"/>
          </a:p>
        </p:txBody>
      </p:sp>
      <p:pic>
        <p:nvPicPr>
          <p:cNvPr id="5" name="Picture 2" descr="F:\案例二\394\1.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9919" t="31282" r="51052" b="31477"/>
          <a:stretch/>
        </p:blipFill>
        <p:spPr bwMode="auto">
          <a:xfrm rot="21214532" flipH="1">
            <a:off x="-435985" y="-197304"/>
            <a:ext cx="2442770" cy="1580922"/>
          </a:xfrm>
          <a:prstGeom prst="rect">
            <a:avLst/>
          </a:prstGeom>
          <a:noFill/>
          <a:effectLst>
            <a:outerShdw blurRad="342900" dist="1397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grpSp>
        <p:nvGrpSpPr>
          <p:cNvPr id="13" name="组合 12"/>
          <p:cNvGrpSpPr/>
          <p:nvPr/>
        </p:nvGrpSpPr>
        <p:grpSpPr>
          <a:xfrm>
            <a:off x="273534" y="260272"/>
            <a:ext cx="598948" cy="598948"/>
            <a:chOff x="3944738" y="1103964"/>
            <a:chExt cx="1254524" cy="1254524"/>
          </a:xfrm>
        </p:grpSpPr>
        <p:grpSp>
          <p:nvGrpSpPr>
            <p:cNvPr id="9" name="组合 8"/>
            <p:cNvGrpSpPr/>
            <p:nvPr/>
          </p:nvGrpSpPr>
          <p:grpSpPr>
            <a:xfrm>
              <a:off x="3944738" y="1103964"/>
              <a:ext cx="1254524" cy="1254524"/>
              <a:chOff x="2494238" y="1545926"/>
              <a:chExt cx="1170130" cy="1170130"/>
            </a:xfrm>
          </p:grpSpPr>
          <p:sp>
            <p:nvSpPr>
              <p:cNvPr id="10" name="椭圆 9"/>
              <p:cNvSpPr/>
              <p:nvPr/>
            </p:nvSpPr>
            <p:spPr>
              <a:xfrm>
                <a:off x="2494238" y="1545926"/>
                <a:ext cx="1170130" cy="1170130"/>
              </a:xfrm>
              <a:prstGeom prst="ellipse">
                <a:avLst/>
              </a:prstGeom>
              <a:gradFill flip="none" rotWithShape="1">
                <a:gsLst>
                  <a:gs pos="100000">
                    <a:srgbClr val="FCFCFC"/>
                  </a:gs>
                  <a:gs pos="0">
                    <a:srgbClr val="CCCCCC"/>
                  </a:gs>
                </a:gsLst>
                <a:lin ang="7200000" scaled="0"/>
                <a:tileRect/>
              </a:gra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2633023" y="1684711"/>
                <a:ext cx="892559" cy="892559"/>
              </a:xfrm>
              <a:prstGeom prst="ellipse">
                <a:avLst/>
              </a:prstGeom>
              <a:solidFill>
                <a:srgbClr val="0A4776"/>
              </a:solidFill>
              <a:ln>
                <a:noFill/>
              </a:ln>
              <a:effectLst>
                <a:innerShdw blurRad="63500" dist="50800" dir="18900000">
                  <a:prstClr val="black">
                    <a:alpha val="34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Freeform 116"/>
            <p:cNvSpPr>
              <a:spLocks noEditPoints="1"/>
            </p:cNvSpPr>
            <p:nvPr/>
          </p:nvSpPr>
          <p:spPr bwMode="auto">
            <a:xfrm>
              <a:off x="4349566" y="1551871"/>
              <a:ext cx="444864" cy="358709"/>
            </a:xfrm>
            <a:custGeom>
              <a:avLst/>
              <a:gdLst/>
              <a:ahLst/>
              <a:cxnLst>
                <a:cxn ang="0">
                  <a:pos x="55" y="27"/>
                </a:cxn>
                <a:cxn ang="0">
                  <a:pos x="54" y="27"/>
                </a:cxn>
                <a:cxn ang="0">
                  <a:pos x="54" y="27"/>
                </a:cxn>
                <a:cxn ang="0">
                  <a:pos x="53" y="27"/>
                </a:cxn>
                <a:cxn ang="0">
                  <a:pos x="28" y="6"/>
                </a:cxn>
                <a:cxn ang="0">
                  <a:pos x="4" y="27"/>
                </a:cxn>
                <a:cxn ang="0">
                  <a:pos x="3" y="27"/>
                </a:cxn>
                <a:cxn ang="0">
                  <a:pos x="2" y="27"/>
                </a:cxn>
                <a:cxn ang="0">
                  <a:pos x="0" y="24"/>
                </a:cxn>
                <a:cxn ang="0">
                  <a:pos x="0" y="23"/>
                </a:cxn>
                <a:cxn ang="0">
                  <a:pos x="26" y="1"/>
                </a:cxn>
                <a:cxn ang="0">
                  <a:pos x="31" y="1"/>
                </a:cxn>
                <a:cxn ang="0">
                  <a:pos x="40" y="8"/>
                </a:cxn>
                <a:cxn ang="0">
                  <a:pos x="40" y="1"/>
                </a:cxn>
                <a:cxn ang="0">
                  <a:pos x="41" y="0"/>
                </a:cxn>
                <a:cxn ang="0">
                  <a:pos x="48" y="0"/>
                </a:cxn>
                <a:cxn ang="0">
                  <a:pos x="49" y="1"/>
                </a:cxn>
                <a:cxn ang="0">
                  <a:pos x="49" y="16"/>
                </a:cxn>
                <a:cxn ang="0">
                  <a:pos x="57" y="23"/>
                </a:cxn>
                <a:cxn ang="0">
                  <a:pos x="57" y="24"/>
                </a:cxn>
                <a:cxn ang="0">
                  <a:pos x="55" y="27"/>
                </a:cxn>
                <a:cxn ang="0">
                  <a:pos x="49" y="44"/>
                </a:cxn>
                <a:cxn ang="0">
                  <a:pos x="47" y="46"/>
                </a:cxn>
                <a:cxn ang="0">
                  <a:pos x="33" y="46"/>
                </a:cxn>
                <a:cxn ang="0">
                  <a:pos x="33" y="32"/>
                </a:cxn>
                <a:cxn ang="0">
                  <a:pos x="24" y="32"/>
                </a:cxn>
                <a:cxn ang="0">
                  <a:pos x="24" y="46"/>
                </a:cxn>
                <a:cxn ang="0">
                  <a:pos x="10" y="46"/>
                </a:cxn>
                <a:cxn ang="0">
                  <a:pos x="8" y="44"/>
                </a:cxn>
                <a:cxn ang="0">
                  <a:pos x="8" y="27"/>
                </a:cxn>
                <a:cxn ang="0">
                  <a:pos x="8" y="26"/>
                </a:cxn>
                <a:cxn ang="0">
                  <a:pos x="28" y="9"/>
                </a:cxn>
                <a:cxn ang="0">
                  <a:pos x="49" y="26"/>
                </a:cxn>
                <a:cxn ang="0">
                  <a:pos x="49" y="27"/>
                </a:cxn>
                <a:cxn ang="0">
                  <a:pos x="49" y="44"/>
                </a:cxn>
              </a:cxnLst>
              <a:rect l="0" t="0" r="r" b="b"/>
              <a:pathLst>
                <a:path w="57" h="46">
                  <a:moveTo>
                    <a:pt x="55" y="27"/>
                  </a:moveTo>
                  <a:cubicBezTo>
                    <a:pt x="55" y="27"/>
                    <a:pt x="54" y="27"/>
                    <a:pt x="54" y="27"/>
                  </a:cubicBezTo>
                  <a:cubicBezTo>
                    <a:pt x="54" y="27"/>
                    <a:pt x="54" y="27"/>
                    <a:pt x="54" y="27"/>
                  </a:cubicBezTo>
                  <a:cubicBezTo>
                    <a:pt x="54" y="27"/>
                    <a:pt x="53" y="27"/>
                    <a:pt x="53" y="27"/>
                  </a:cubicBezTo>
                  <a:cubicBezTo>
                    <a:pt x="28" y="6"/>
                    <a:pt x="28" y="6"/>
                    <a:pt x="28" y="6"/>
                  </a:cubicBezTo>
                  <a:cubicBezTo>
                    <a:pt x="4" y="27"/>
                    <a:pt x="4" y="27"/>
                    <a:pt x="4" y="27"/>
                  </a:cubicBezTo>
                  <a:cubicBezTo>
                    <a:pt x="4" y="27"/>
                    <a:pt x="3" y="27"/>
                    <a:pt x="3" y="27"/>
                  </a:cubicBezTo>
                  <a:cubicBezTo>
                    <a:pt x="3" y="27"/>
                    <a:pt x="2" y="27"/>
                    <a:pt x="2" y="27"/>
                  </a:cubicBezTo>
                  <a:cubicBezTo>
                    <a:pt x="0" y="24"/>
                    <a:pt x="0" y="24"/>
                    <a:pt x="0" y="24"/>
                  </a:cubicBezTo>
                  <a:cubicBezTo>
                    <a:pt x="0" y="24"/>
                    <a:pt x="0" y="23"/>
                    <a:pt x="0" y="23"/>
                  </a:cubicBezTo>
                  <a:cubicBezTo>
                    <a:pt x="26" y="1"/>
                    <a:pt x="26" y="1"/>
                    <a:pt x="26" y="1"/>
                  </a:cubicBezTo>
                  <a:cubicBezTo>
                    <a:pt x="27" y="0"/>
                    <a:pt x="30" y="0"/>
                    <a:pt x="31" y="1"/>
                  </a:cubicBezTo>
                  <a:cubicBezTo>
                    <a:pt x="40" y="8"/>
                    <a:pt x="40" y="8"/>
                    <a:pt x="40" y="8"/>
                  </a:cubicBezTo>
                  <a:cubicBezTo>
                    <a:pt x="40" y="1"/>
                    <a:pt x="40" y="1"/>
                    <a:pt x="40" y="1"/>
                  </a:cubicBezTo>
                  <a:cubicBezTo>
                    <a:pt x="40" y="1"/>
                    <a:pt x="40" y="0"/>
                    <a:pt x="41" y="0"/>
                  </a:cubicBezTo>
                  <a:cubicBezTo>
                    <a:pt x="48" y="0"/>
                    <a:pt x="48" y="0"/>
                    <a:pt x="48" y="0"/>
                  </a:cubicBezTo>
                  <a:cubicBezTo>
                    <a:pt x="49" y="0"/>
                    <a:pt x="49" y="1"/>
                    <a:pt x="49" y="1"/>
                  </a:cubicBezTo>
                  <a:cubicBezTo>
                    <a:pt x="49" y="16"/>
                    <a:pt x="49" y="16"/>
                    <a:pt x="49" y="16"/>
                  </a:cubicBezTo>
                  <a:cubicBezTo>
                    <a:pt x="57" y="23"/>
                    <a:pt x="57" y="23"/>
                    <a:pt x="57" y="23"/>
                  </a:cubicBezTo>
                  <a:cubicBezTo>
                    <a:pt x="57" y="23"/>
                    <a:pt x="57" y="24"/>
                    <a:pt x="57" y="24"/>
                  </a:cubicBezTo>
                  <a:lnTo>
                    <a:pt x="55" y="27"/>
                  </a:lnTo>
                  <a:close/>
                  <a:moveTo>
                    <a:pt x="49" y="44"/>
                  </a:moveTo>
                  <a:cubicBezTo>
                    <a:pt x="49" y="45"/>
                    <a:pt x="48" y="46"/>
                    <a:pt x="47" y="46"/>
                  </a:cubicBezTo>
                  <a:cubicBezTo>
                    <a:pt x="33" y="46"/>
                    <a:pt x="33" y="46"/>
                    <a:pt x="33" y="46"/>
                  </a:cubicBezTo>
                  <a:cubicBezTo>
                    <a:pt x="33" y="32"/>
                    <a:pt x="33" y="32"/>
                    <a:pt x="33" y="32"/>
                  </a:cubicBezTo>
                  <a:cubicBezTo>
                    <a:pt x="24" y="32"/>
                    <a:pt x="24" y="32"/>
                    <a:pt x="24" y="32"/>
                  </a:cubicBezTo>
                  <a:cubicBezTo>
                    <a:pt x="24" y="46"/>
                    <a:pt x="24" y="46"/>
                    <a:pt x="24" y="46"/>
                  </a:cubicBezTo>
                  <a:cubicBezTo>
                    <a:pt x="10" y="46"/>
                    <a:pt x="10" y="46"/>
                    <a:pt x="10" y="46"/>
                  </a:cubicBezTo>
                  <a:cubicBezTo>
                    <a:pt x="9" y="46"/>
                    <a:pt x="8" y="45"/>
                    <a:pt x="8" y="44"/>
                  </a:cubicBezTo>
                  <a:cubicBezTo>
                    <a:pt x="8" y="27"/>
                    <a:pt x="8" y="27"/>
                    <a:pt x="8" y="27"/>
                  </a:cubicBezTo>
                  <a:cubicBezTo>
                    <a:pt x="8" y="27"/>
                    <a:pt x="8" y="26"/>
                    <a:pt x="8" y="26"/>
                  </a:cubicBezTo>
                  <a:cubicBezTo>
                    <a:pt x="28" y="9"/>
                    <a:pt x="28" y="9"/>
                    <a:pt x="28" y="9"/>
                  </a:cubicBezTo>
                  <a:cubicBezTo>
                    <a:pt x="49" y="26"/>
                    <a:pt x="49" y="26"/>
                    <a:pt x="49" y="26"/>
                  </a:cubicBezTo>
                  <a:cubicBezTo>
                    <a:pt x="49" y="26"/>
                    <a:pt x="49" y="27"/>
                    <a:pt x="49" y="27"/>
                  </a:cubicBezTo>
                  <a:lnTo>
                    <a:pt x="49" y="44"/>
                  </a:lnTo>
                  <a:close/>
                </a:path>
              </a:pathLst>
            </a:custGeom>
            <a:solidFill>
              <a:schemeClr val="bg1"/>
            </a:solidFill>
            <a:ln w="9525">
              <a:noFill/>
              <a:round/>
              <a:headEnd/>
              <a:tailEnd/>
            </a:ln>
          </p:spPr>
          <p:txBody>
            <a:bodyPr vert="horz" wrap="square" lIns="124358" tIns="62179" rIns="124358" bIns="62179" numCol="1" anchor="t" anchorCtr="0" compatLnSpc="1">
              <a:prstTxWarp prst="textNoShape">
                <a:avLst/>
              </a:prstTxWarp>
            </a:bodyPr>
            <a:lstStyle/>
            <a:p>
              <a:endParaRPr lang="en-US"/>
            </a:p>
          </p:txBody>
        </p:sp>
      </p:grpSp>
      <p:sp>
        <p:nvSpPr>
          <p:cNvPr id="14" name="矩形 13"/>
          <p:cNvSpPr/>
          <p:nvPr/>
        </p:nvSpPr>
        <p:spPr>
          <a:xfrm>
            <a:off x="964268" y="362324"/>
            <a:ext cx="3430860" cy="461665"/>
          </a:xfrm>
          <a:prstGeom prst="rect">
            <a:avLst/>
          </a:prstGeom>
        </p:spPr>
        <p:txBody>
          <a:bodyPr wrap="square">
            <a:spAutoFit/>
          </a:bodyPr>
          <a:lstStyle/>
          <a:p>
            <a:r>
              <a:rPr lang="zh-CN" altLang="en-US" sz="2400" b="1" dirty="0" smtClean="0">
                <a:solidFill>
                  <a:srgbClr val="0A4776"/>
                </a:solidFill>
                <a:latin typeface="微软雅黑" pitchFamily="34" charset="-122"/>
                <a:ea typeface="微软雅黑" pitchFamily="34" charset="-122"/>
              </a:rPr>
              <a:t>研究背景</a:t>
            </a:r>
            <a:endParaRPr lang="zh-CN" altLang="en-US" sz="2400" b="1" dirty="0">
              <a:solidFill>
                <a:srgbClr val="0A4776"/>
              </a:solidFill>
              <a:latin typeface="微软雅黑" pitchFamily="34" charset="-122"/>
              <a:ea typeface="微软雅黑" pitchFamily="34" charset="-122"/>
            </a:endParaRPr>
          </a:p>
        </p:txBody>
      </p:sp>
      <p:pic>
        <p:nvPicPr>
          <p:cNvPr id="15" name="Picture 2" descr="F:\案例二\394\1.png"/>
          <p:cNvPicPr preferRelativeResize="0">
            <a:picLocks noChangeArrowheads="1"/>
          </p:cNvPicPr>
          <p:nvPr/>
        </p:nvPicPr>
        <p:blipFill rotWithShape="1">
          <a:blip r:embed="rId3" cstate="print">
            <a:extLst>
              <a:ext uri="{28A0092B-C50C-407E-A947-70E740481C1C}">
                <a14:useLocalDpi xmlns:a14="http://schemas.microsoft.com/office/drawing/2010/main" val="0"/>
              </a:ext>
            </a:extLst>
          </a:blip>
          <a:srcRect l="414" t="29347" r="41232" b="70030"/>
          <a:stretch/>
        </p:blipFill>
        <p:spPr bwMode="auto">
          <a:xfrm>
            <a:off x="0" y="5107500"/>
            <a:ext cx="9144000" cy="54000"/>
          </a:xfrm>
          <a:prstGeom prst="rect">
            <a:avLst/>
          </a:prstGeom>
          <a:noFill/>
          <a:effectLst>
            <a:outerShdw blurRad="342900" dist="139700" dir="12060000" sx="102000" sy="102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6" name="Picture 4" descr="G:\稻壳儿\5\miracomunicazione\shadow3.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V="1">
            <a:off x="0" y="4733924"/>
            <a:ext cx="9144000" cy="373574"/>
          </a:xfrm>
          <a:prstGeom prst="rect">
            <a:avLst/>
          </a:prstGeom>
          <a:noFill/>
          <a:extLst>
            <a:ext uri="{909E8E84-426E-40DD-AFC4-6F175D3DCCD1}">
              <a14:hiddenFill xmlns:a14="http://schemas.microsoft.com/office/drawing/2010/main">
                <a:solidFill>
                  <a:srgbClr val="FFFFFF"/>
                </a:solidFill>
              </a14:hiddenFill>
            </a:ext>
          </a:extLst>
        </p:spPr>
      </p:pic>
      <p:sp>
        <p:nvSpPr>
          <p:cNvPr id="17" name="椭圆 16"/>
          <p:cNvSpPr/>
          <p:nvPr/>
        </p:nvSpPr>
        <p:spPr>
          <a:xfrm>
            <a:off x="4399662" y="2347934"/>
            <a:ext cx="411476" cy="411476"/>
          </a:xfrm>
          <a:prstGeom prst="ellipse">
            <a:avLst/>
          </a:prstGeom>
          <a:gradFill flip="none" rotWithShape="1">
            <a:gsLst>
              <a:gs pos="100000">
                <a:srgbClr val="FCFCFC"/>
              </a:gs>
              <a:gs pos="0">
                <a:srgbClr val="CCCCCC"/>
              </a:gs>
            </a:gsLst>
            <a:lin ang="7200000" scaled="0"/>
            <a:tileRect/>
          </a:gra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b="1">
              <a:solidFill>
                <a:schemeClr val="bg1"/>
              </a:solidFill>
              <a:effectLst>
                <a:outerShdw blurRad="38100" dist="38100" dir="2700000" algn="tl">
                  <a:srgbClr val="000000">
                    <a:alpha val="43137"/>
                  </a:srgbClr>
                </a:outerShdw>
              </a:effectLst>
            </a:endParaRPr>
          </a:p>
        </p:txBody>
      </p:sp>
      <p:sp>
        <p:nvSpPr>
          <p:cNvPr id="18" name="椭圆 17"/>
          <p:cNvSpPr/>
          <p:nvPr/>
        </p:nvSpPr>
        <p:spPr>
          <a:xfrm>
            <a:off x="4399662" y="3060884"/>
            <a:ext cx="411476" cy="411476"/>
          </a:xfrm>
          <a:prstGeom prst="ellipse">
            <a:avLst/>
          </a:prstGeom>
          <a:gradFill flip="none" rotWithShape="1">
            <a:gsLst>
              <a:gs pos="100000">
                <a:srgbClr val="FCFCFC"/>
              </a:gs>
              <a:gs pos="0">
                <a:srgbClr val="CCCCCC"/>
              </a:gs>
            </a:gsLst>
            <a:lin ang="7200000" scaled="0"/>
            <a:tileRect/>
          </a:gra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b="1">
              <a:solidFill>
                <a:schemeClr val="bg1"/>
              </a:solidFill>
              <a:effectLst>
                <a:outerShdw blurRad="38100" dist="38100" dir="2700000" algn="tl">
                  <a:srgbClr val="000000">
                    <a:alpha val="43137"/>
                  </a:srgbClr>
                </a:outerShdw>
              </a:effectLst>
            </a:endParaRPr>
          </a:p>
        </p:txBody>
      </p:sp>
      <p:sp>
        <p:nvSpPr>
          <p:cNvPr id="19" name="椭圆 18"/>
          <p:cNvSpPr/>
          <p:nvPr/>
        </p:nvSpPr>
        <p:spPr>
          <a:xfrm>
            <a:off x="4399662" y="3773834"/>
            <a:ext cx="411476" cy="411476"/>
          </a:xfrm>
          <a:prstGeom prst="ellipse">
            <a:avLst/>
          </a:prstGeom>
          <a:gradFill flip="none" rotWithShape="1">
            <a:gsLst>
              <a:gs pos="100000">
                <a:srgbClr val="FCFCFC"/>
              </a:gs>
              <a:gs pos="0">
                <a:srgbClr val="CCCCCC"/>
              </a:gs>
            </a:gsLst>
            <a:lin ang="7200000" scaled="0"/>
            <a:tileRect/>
          </a:gra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b="1">
              <a:solidFill>
                <a:schemeClr val="bg1"/>
              </a:solidFill>
              <a:effectLst>
                <a:outerShdw blurRad="38100" dist="38100" dir="2700000" algn="tl">
                  <a:srgbClr val="000000">
                    <a:alpha val="43137"/>
                  </a:srgbClr>
                </a:outerShdw>
              </a:effectLst>
            </a:endParaRPr>
          </a:p>
        </p:txBody>
      </p:sp>
      <p:sp>
        <p:nvSpPr>
          <p:cNvPr id="20" name="椭圆 19"/>
          <p:cNvSpPr/>
          <p:nvPr/>
        </p:nvSpPr>
        <p:spPr>
          <a:xfrm>
            <a:off x="6548036" y="2347934"/>
            <a:ext cx="411476" cy="411476"/>
          </a:xfrm>
          <a:prstGeom prst="ellipse">
            <a:avLst/>
          </a:prstGeom>
          <a:gradFill flip="none" rotWithShape="1">
            <a:gsLst>
              <a:gs pos="100000">
                <a:srgbClr val="FCFCFC"/>
              </a:gs>
              <a:gs pos="0">
                <a:srgbClr val="CCCCCC"/>
              </a:gs>
            </a:gsLst>
            <a:lin ang="7200000" scaled="0"/>
            <a:tileRect/>
          </a:gra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b="1">
              <a:solidFill>
                <a:schemeClr val="bg1"/>
              </a:solidFill>
              <a:effectLst>
                <a:outerShdw blurRad="38100" dist="38100" dir="2700000" algn="tl">
                  <a:srgbClr val="000000">
                    <a:alpha val="43137"/>
                  </a:srgbClr>
                </a:outerShdw>
              </a:effectLst>
            </a:endParaRPr>
          </a:p>
        </p:txBody>
      </p:sp>
      <p:sp>
        <p:nvSpPr>
          <p:cNvPr id="21" name="椭圆 20"/>
          <p:cNvSpPr/>
          <p:nvPr/>
        </p:nvSpPr>
        <p:spPr>
          <a:xfrm>
            <a:off x="6548036" y="3060884"/>
            <a:ext cx="411476" cy="411476"/>
          </a:xfrm>
          <a:prstGeom prst="ellipse">
            <a:avLst/>
          </a:prstGeom>
          <a:gradFill flip="none" rotWithShape="1">
            <a:gsLst>
              <a:gs pos="100000">
                <a:srgbClr val="FCFCFC"/>
              </a:gs>
              <a:gs pos="0">
                <a:srgbClr val="CCCCCC"/>
              </a:gs>
            </a:gsLst>
            <a:lin ang="7200000" scaled="0"/>
            <a:tileRect/>
          </a:gra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b="1">
              <a:solidFill>
                <a:schemeClr val="bg1"/>
              </a:solidFill>
              <a:effectLst>
                <a:outerShdw blurRad="38100" dist="38100" dir="2700000" algn="tl">
                  <a:srgbClr val="000000">
                    <a:alpha val="43137"/>
                  </a:srgbClr>
                </a:outerShdw>
              </a:effectLst>
            </a:endParaRPr>
          </a:p>
        </p:txBody>
      </p:sp>
      <p:sp>
        <p:nvSpPr>
          <p:cNvPr id="22" name="椭圆 21"/>
          <p:cNvSpPr/>
          <p:nvPr/>
        </p:nvSpPr>
        <p:spPr>
          <a:xfrm>
            <a:off x="6548036" y="3773834"/>
            <a:ext cx="411476" cy="411476"/>
          </a:xfrm>
          <a:prstGeom prst="ellipse">
            <a:avLst/>
          </a:prstGeom>
          <a:gradFill flip="none" rotWithShape="1">
            <a:gsLst>
              <a:gs pos="100000">
                <a:srgbClr val="FCFCFC"/>
              </a:gs>
              <a:gs pos="0">
                <a:srgbClr val="CCCCCC"/>
              </a:gs>
            </a:gsLst>
            <a:lin ang="7200000" scaled="0"/>
            <a:tileRect/>
          </a:gra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b="1">
              <a:solidFill>
                <a:schemeClr val="bg1"/>
              </a:solidFill>
              <a:effectLst>
                <a:outerShdw blurRad="38100" dist="38100" dir="2700000" algn="tl">
                  <a:srgbClr val="000000">
                    <a:alpha val="43137"/>
                  </a:srgbClr>
                </a:outerShdw>
              </a:effectLst>
            </a:endParaRPr>
          </a:p>
        </p:txBody>
      </p:sp>
      <p:pic>
        <p:nvPicPr>
          <p:cNvPr id="23" name="Picture 2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66772" y="1581434"/>
            <a:ext cx="1835218" cy="2601480"/>
          </a:xfrm>
          <a:prstGeom prst="rect">
            <a:avLst/>
          </a:prstGeom>
        </p:spPr>
      </p:pic>
      <p:pic>
        <p:nvPicPr>
          <p:cNvPr id="24" name="Picture 3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767077" y="2197255"/>
            <a:ext cx="945730" cy="1985660"/>
          </a:xfrm>
          <a:prstGeom prst="rect">
            <a:avLst/>
          </a:prstGeom>
        </p:spPr>
      </p:pic>
      <p:pic>
        <p:nvPicPr>
          <p:cNvPr id="25" name="Picture 2" descr="F:\无版权图片\522.jpg"/>
          <p:cNvPicPr>
            <a:picLocks noChangeAspect="1" noChangeArrowheads="1"/>
          </p:cNvPicPr>
          <p:nvPr/>
        </p:nvPicPr>
        <p:blipFill rotWithShape="1">
          <a:blip r:embed="rId7">
            <a:extLst>
              <a:ext uri="{28A0092B-C50C-407E-A947-70E740481C1C}">
                <a14:useLocalDpi xmlns:a14="http://schemas.microsoft.com/office/drawing/2010/main" val="0"/>
              </a:ext>
            </a:extLst>
          </a:blip>
          <a:srcRect l="29006" t="3443" r="29005" b="6157"/>
          <a:stretch/>
        </p:blipFill>
        <p:spPr bwMode="auto">
          <a:xfrm>
            <a:off x="983457" y="1811210"/>
            <a:ext cx="1596611" cy="2126946"/>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3" descr="F:\无版权图片\523.jpg"/>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27275" t="6130" r="41612" b="10809"/>
          <a:stretch/>
        </p:blipFill>
        <p:spPr bwMode="auto">
          <a:xfrm>
            <a:off x="2847526" y="2490544"/>
            <a:ext cx="792956" cy="1409105"/>
          </a:xfrm>
          <a:prstGeom prst="rect">
            <a:avLst/>
          </a:prstGeom>
          <a:noFill/>
          <a:extLst>
            <a:ext uri="{909E8E84-426E-40DD-AFC4-6F175D3DCCD1}">
              <a14:hiddenFill xmlns:a14="http://schemas.microsoft.com/office/drawing/2010/main">
                <a:solidFill>
                  <a:srgbClr val="FFFFFF"/>
                </a:solidFill>
              </a14:hiddenFill>
            </a:ext>
          </a:extLst>
        </p:spPr>
      </p:pic>
      <p:sp>
        <p:nvSpPr>
          <p:cNvPr id="27" name="Text Placeholder 32"/>
          <p:cNvSpPr txBox="1">
            <a:spLocks/>
          </p:cNvSpPr>
          <p:nvPr/>
        </p:nvSpPr>
        <p:spPr>
          <a:xfrm>
            <a:off x="4397144" y="1760816"/>
            <a:ext cx="4085163" cy="552019"/>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00000"/>
              </a:lnSpc>
              <a:buNone/>
            </a:pPr>
            <a:r>
              <a:rPr lang="en-US" sz="1000" dirty="0">
                <a:solidFill>
                  <a:srgbClr val="262626"/>
                </a:solidFill>
                <a:latin typeface="+mn-lt"/>
              </a:rPr>
              <a:t>Lemon drops oat cake oat cake sugar plum sweet gingerbread chocolate </a:t>
            </a:r>
            <a:r>
              <a:rPr lang="en-US" sz="1000" dirty="0" err="1">
                <a:solidFill>
                  <a:srgbClr val="262626"/>
                </a:solidFill>
                <a:latin typeface="+mn-lt"/>
              </a:rPr>
              <a:t>oreo</a:t>
            </a:r>
            <a:r>
              <a:rPr lang="en-US" sz="1000" dirty="0">
                <a:solidFill>
                  <a:srgbClr val="262626"/>
                </a:solidFill>
                <a:latin typeface="+mn-lt"/>
              </a:rPr>
              <a:t> cake jelly plum gingerbread. </a:t>
            </a:r>
          </a:p>
        </p:txBody>
      </p:sp>
      <p:sp>
        <p:nvSpPr>
          <p:cNvPr id="28" name="Text Placeholder 33"/>
          <p:cNvSpPr txBox="1">
            <a:spLocks/>
          </p:cNvSpPr>
          <p:nvPr/>
        </p:nvSpPr>
        <p:spPr>
          <a:xfrm>
            <a:off x="4397146" y="1572687"/>
            <a:ext cx="4085161" cy="206594"/>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zh-CN" altLang="en-US" sz="1200" b="1" dirty="0" smtClean="0">
                <a:solidFill>
                  <a:srgbClr val="0A4776"/>
                </a:solidFill>
                <a:latin typeface="微软雅黑" pitchFamily="34" charset="-122"/>
                <a:ea typeface="微软雅黑" pitchFamily="34" charset="-122"/>
              </a:rPr>
              <a:t>该领域国内外一些研究方向</a:t>
            </a:r>
            <a:endParaRPr lang="en-AU" sz="1200" b="1" dirty="0">
              <a:solidFill>
                <a:srgbClr val="0A4776"/>
              </a:solidFill>
              <a:latin typeface="微软雅黑" pitchFamily="34" charset="-122"/>
              <a:ea typeface="微软雅黑" pitchFamily="34" charset="-122"/>
            </a:endParaRPr>
          </a:p>
        </p:txBody>
      </p:sp>
      <p:sp>
        <p:nvSpPr>
          <p:cNvPr id="29" name="Text Placeholder 32"/>
          <p:cNvSpPr txBox="1">
            <a:spLocks/>
          </p:cNvSpPr>
          <p:nvPr/>
        </p:nvSpPr>
        <p:spPr>
          <a:xfrm>
            <a:off x="4928228" y="2489512"/>
            <a:ext cx="1511497" cy="421670"/>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00000"/>
              </a:lnSpc>
              <a:buNone/>
            </a:pPr>
            <a:r>
              <a:rPr lang="en-US" sz="1000" dirty="0">
                <a:solidFill>
                  <a:srgbClr val="262626"/>
                </a:solidFill>
                <a:latin typeface="+mn-lt"/>
              </a:rPr>
              <a:t>Sugar plum muffin sugar plum </a:t>
            </a:r>
            <a:r>
              <a:rPr lang="en-US" sz="1000" dirty="0" smtClean="0">
                <a:solidFill>
                  <a:srgbClr val="262626"/>
                </a:solidFill>
                <a:latin typeface="+mn-lt"/>
              </a:rPr>
              <a:t>bonbon</a:t>
            </a:r>
            <a:endParaRPr lang="en-US" sz="1000" dirty="0">
              <a:solidFill>
                <a:srgbClr val="262626"/>
              </a:solidFill>
              <a:latin typeface="+mn-lt"/>
            </a:endParaRPr>
          </a:p>
        </p:txBody>
      </p:sp>
      <p:sp>
        <p:nvSpPr>
          <p:cNvPr id="30" name="Text Placeholder 33"/>
          <p:cNvSpPr txBox="1">
            <a:spLocks/>
          </p:cNvSpPr>
          <p:nvPr/>
        </p:nvSpPr>
        <p:spPr>
          <a:xfrm>
            <a:off x="4928229" y="2351765"/>
            <a:ext cx="1343207" cy="234059"/>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AU" sz="1000" dirty="0">
                <a:solidFill>
                  <a:srgbClr val="262626"/>
                </a:solidFill>
                <a:latin typeface="微软雅黑" pitchFamily="34" charset="-122"/>
                <a:ea typeface="微软雅黑" pitchFamily="34" charset="-122"/>
              </a:rPr>
              <a:t>Desktop Application</a:t>
            </a:r>
          </a:p>
        </p:txBody>
      </p:sp>
      <p:sp>
        <p:nvSpPr>
          <p:cNvPr id="31" name="Text Placeholder 32"/>
          <p:cNvSpPr txBox="1">
            <a:spLocks/>
          </p:cNvSpPr>
          <p:nvPr/>
        </p:nvSpPr>
        <p:spPr>
          <a:xfrm>
            <a:off x="4928228" y="3196849"/>
            <a:ext cx="1511497" cy="421670"/>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00000"/>
              </a:lnSpc>
              <a:buNone/>
            </a:pPr>
            <a:r>
              <a:rPr lang="en-US" sz="1000" dirty="0">
                <a:solidFill>
                  <a:srgbClr val="262626"/>
                </a:solidFill>
                <a:latin typeface="+mn-lt"/>
              </a:rPr>
              <a:t>Sugar plum muffin sugar plum </a:t>
            </a:r>
            <a:r>
              <a:rPr lang="en-US" sz="1000" dirty="0" smtClean="0">
                <a:solidFill>
                  <a:srgbClr val="262626"/>
                </a:solidFill>
                <a:latin typeface="+mn-lt"/>
              </a:rPr>
              <a:t>bonbon</a:t>
            </a:r>
            <a:endParaRPr lang="en-US" sz="1000" dirty="0">
              <a:solidFill>
                <a:srgbClr val="262626"/>
              </a:solidFill>
              <a:latin typeface="+mn-lt"/>
            </a:endParaRPr>
          </a:p>
        </p:txBody>
      </p:sp>
      <p:sp>
        <p:nvSpPr>
          <p:cNvPr id="32" name="Text Placeholder 33"/>
          <p:cNvSpPr txBox="1">
            <a:spLocks/>
          </p:cNvSpPr>
          <p:nvPr/>
        </p:nvSpPr>
        <p:spPr>
          <a:xfrm>
            <a:off x="4928229" y="3059103"/>
            <a:ext cx="1343207" cy="234059"/>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AU" sz="1000" dirty="0">
                <a:solidFill>
                  <a:srgbClr val="262626"/>
                </a:solidFill>
                <a:latin typeface="微软雅黑" pitchFamily="34" charset="-122"/>
                <a:ea typeface="微软雅黑" pitchFamily="34" charset="-122"/>
              </a:rPr>
              <a:t>Sales Chart Data </a:t>
            </a:r>
          </a:p>
        </p:txBody>
      </p:sp>
      <p:sp>
        <p:nvSpPr>
          <p:cNvPr id="33" name="Text Placeholder 32"/>
          <p:cNvSpPr txBox="1">
            <a:spLocks/>
          </p:cNvSpPr>
          <p:nvPr/>
        </p:nvSpPr>
        <p:spPr>
          <a:xfrm>
            <a:off x="7076603" y="2489512"/>
            <a:ext cx="1511497" cy="421670"/>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00000"/>
              </a:lnSpc>
              <a:buNone/>
            </a:pPr>
            <a:r>
              <a:rPr lang="en-US" sz="1000" dirty="0">
                <a:solidFill>
                  <a:srgbClr val="262626"/>
                </a:solidFill>
                <a:latin typeface="+mn-lt"/>
              </a:rPr>
              <a:t>Sugar plum muffin sugar plum </a:t>
            </a:r>
            <a:r>
              <a:rPr lang="en-US" sz="1000" dirty="0" smtClean="0">
                <a:solidFill>
                  <a:srgbClr val="262626"/>
                </a:solidFill>
                <a:latin typeface="+mn-lt"/>
              </a:rPr>
              <a:t>bonbon</a:t>
            </a:r>
            <a:endParaRPr lang="en-US" sz="1000" dirty="0">
              <a:solidFill>
                <a:srgbClr val="262626"/>
              </a:solidFill>
              <a:latin typeface="+mn-lt"/>
            </a:endParaRPr>
          </a:p>
        </p:txBody>
      </p:sp>
      <p:sp>
        <p:nvSpPr>
          <p:cNvPr id="34" name="Text Placeholder 33"/>
          <p:cNvSpPr txBox="1">
            <a:spLocks/>
          </p:cNvSpPr>
          <p:nvPr/>
        </p:nvSpPr>
        <p:spPr>
          <a:xfrm>
            <a:off x="7076602" y="2351765"/>
            <a:ext cx="1343207" cy="234059"/>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AU" sz="1000" dirty="0">
                <a:solidFill>
                  <a:srgbClr val="262626"/>
                </a:solidFill>
                <a:latin typeface="微软雅黑" pitchFamily="34" charset="-122"/>
                <a:ea typeface="微软雅黑" pitchFamily="34" charset="-122"/>
              </a:rPr>
              <a:t>Winning Strategy</a:t>
            </a:r>
          </a:p>
        </p:txBody>
      </p:sp>
      <p:sp>
        <p:nvSpPr>
          <p:cNvPr id="35" name="Text Placeholder 32"/>
          <p:cNvSpPr txBox="1">
            <a:spLocks/>
          </p:cNvSpPr>
          <p:nvPr/>
        </p:nvSpPr>
        <p:spPr>
          <a:xfrm>
            <a:off x="7076603" y="3196849"/>
            <a:ext cx="1511497" cy="421670"/>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00000"/>
              </a:lnSpc>
              <a:buNone/>
            </a:pPr>
            <a:r>
              <a:rPr lang="en-US" sz="1000" dirty="0">
                <a:solidFill>
                  <a:srgbClr val="262626"/>
                </a:solidFill>
                <a:latin typeface="+mn-lt"/>
              </a:rPr>
              <a:t>Sugar plum muffin sugar plum </a:t>
            </a:r>
            <a:r>
              <a:rPr lang="en-US" sz="1000" dirty="0" smtClean="0">
                <a:solidFill>
                  <a:srgbClr val="262626"/>
                </a:solidFill>
                <a:latin typeface="+mn-lt"/>
              </a:rPr>
              <a:t>bonbon</a:t>
            </a:r>
            <a:endParaRPr lang="en-US" sz="1000" dirty="0">
              <a:solidFill>
                <a:srgbClr val="262626"/>
              </a:solidFill>
              <a:latin typeface="+mn-lt"/>
            </a:endParaRPr>
          </a:p>
        </p:txBody>
      </p:sp>
      <p:sp>
        <p:nvSpPr>
          <p:cNvPr id="36" name="Text Placeholder 33"/>
          <p:cNvSpPr txBox="1">
            <a:spLocks/>
          </p:cNvSpPr>
          <p:nvPr/>
        </p:nvSpPr>
        <p:spPr>
          <a:xfrm>
            <a:off x="7076602" y="3059103"/>
            <a:ext cx="1343207" cy="234059"/>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20000"/>
              </a:lnSpc>
              <a:buNone/>
            </a:pPr>
            <a:r>
              <a:rPr lang="en-AU" sz="1000" dirty="0">
                <a:solidFill>
                  <a:srgbClr val="262626"/>
                </a:solidFill>
                <a:latin typeface="微软雅黑" pitchFamily="34" charset="-122"/>
                <a:ea typeface="微软雅黑" pitchFamily="34" charset="-122"/>
              </a:rPr>
              <a:t>Concept &amp; Idea</a:t>
            </a:r>
          </a:p>
        </p:txBody>
      </p:sp>
      <p:sp>
        <p:nvSpPr>
          <p:cNvPr id="37" name="Text Placeholder 32"/>
          <p:cNvSpPr txBox="1">
            <a:spLocks/>
          </p:cNvSpPr>
          <p:nvPr/>
        </p:nvSpPr>
        <p:spPr>
          <a:xfrm>
            <a:off x="4928228" y="3911581"/>
            <a:ext cx="1511497" cy="421670"/>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00000"/>
              </a:lnSpc>
              <a:buNone/>
            </a:pPr>
            <a:r>
              <a:rPr lang="en-US" sz="1000" dirty="0">
                <a:solidFill>
                  <a:srgbClr val="262626"/>
                </a:solidFill>
                <a:latin typeface="+mn-lt"/>
              </a:rPr>
              <a:t>Sugar plum muffin sugar plum </a:t>
            </a:r>
            <a:r>
              <a:rPr lang="en-US" sz="1000" dirty="0" smtClean="0">
                <a:solidFill>
                  <a:srgbClr val="262626"/>
                </a:solidFill>
                <a:latin typeface="+mn-lt"/>
              </a:rPr>
              <a:t>bonbon</a:t>
            </a:r>
            <a:endParaRPr lang="en-US" sz="1000" dirty="0">
              <a:solidFill>
                <a:srgbClr val="262626"/>
              </a:solidFill>
              <a:latin typeface="+mn-lt"/>
            </a:endParaRPr>
          </a:p>
        </p:txBody>
      </p:sp>
      <p:sp>
        <p:nvSpPr>
          <p:cNvPr id="38" name="Text Placeholder 33"/>
          <p:cNvSpPr txBox="1">
            <a:spLocks/>
          </p:cNvSpPr>
          <p:nvPr/>
        </p:nvSpPr>
        <p:spPr>
          <a:xfrm>
            <a:off x="4928229" y="3773834"/>
            <a:ext cx="1343207" cy="234059"/>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AU" sz="1000" dirty="0">
                <a:solidFill>
                  <a:srgbClr val="262626"/>
                </a:solidFill>
                <a:latin typeface="微软雅黑" pitchFamily="34" charset="-122"/>
                <a:ea typeface="微软雅黑" pitchFamily="34" charset="-122"/>
              </a:rPr>
              <a:t>Content Strategy</a:t>
            </a:r>
          </a:p>
        </p:txBody>
      </p:sp>
      <p:sp>
        <p:nvSpPr>
          <p:cNvPr id="39" name="Text Placeholder 32"/>
          <p:cNvSpPr txBox="1">
            <a:spLocks/>
          </p:cNvSpPr>
          <p:nvPr/>
        </p:nvSpPr>
        <p:spPr>
          <a:xfrm>
            <a:off x="7076603" y="3911581"/>
            <a:ext cx="1511497" cy="421670"/>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00000"/>
              </a:lnSpc>
              <a:buNone/>
            </a:pPr>
            <a:r>
              <a:rPr lang="en-US" sz="1000" dirty="0">
                <a:solidFill>
                  <a:srgbClr val="262626"/>
                </a:solidFill>
                <a:latin typeface="+mn-lt"/>
              </a:rPr>
              <a:t>Sugar plum muffin sugar plum </a:t>
            </a:r>
            <a:r>
              <a:rPr lang="en-US" sz="1000" dirty="0" smtClean="0">
                <a:solidFill>
                  <a:srgbClr val="262626"/>
                </a:solidFill>
                <a:latin typeface="+mn-lt"/>
              </a:rPr>
              <a:t>bonbon</a:t>
            </a:r>
            <a:endParaRPr lang="en-US" sz="1000" dirty="0">
              <a:solidFill>
                <a:srgbClr val="262626"/>
              </a:solidFill>
              <a:latin typeface="+mn-lt"/>
            </a:endParaRPr>
          </a:p>
        </p:txBody>
      </p:sp>
      <p:sp>
        <p:nvSpPr>
          <p:cNvPr id="40" name="Text Placeholder 33"/>
          <p:cNvSpPr txBox="1">
            <a:spLocks/>
          </p:cNvSpPr>
          <p:nvPr/>
        </p:nvSpPr>
        <p:spPr>
          <a:xfrm>
            <a:off x="7076602" y="3773834"/>
            <a:ext cx="1343207" cy="234059"/>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AU" sz="1000" dirty="0">
                <a:solidFill>
                  <a:srgbClr val="262626"/>
                </a:solidFill>
                <a:latin typeface="微软雅黑" pitchFamily="34" charset="-122"/>
                <a:ea typeface="微软雅黑" pitchFamily="34" charset="-122"/>
              </a:rPr>
              <a:t>Launch Application</a:t>
            </a:r>
          </a:p>
        </p:txBody>
      </p:sp>
      <p:sp>
        <p:nvSpPr>
          <p:cNvPr id="41" name="Freeform 6"/>
          <p:cNvSpPr>
            <a:spLocks noEditPoints="1"/>
          </p:cNvSpPr>
          <p:nvPr/>
        </p:nvSpPr>
        <p:spPr bwMode="auto">
          <a:xfrm>
            <a:off x="6650347" y="2458317"/>
            <a:ext cx="206855" cy="190710"/>
          </a:xfrm>
          <a:custGeom>
            <a:avLst/>
            <a:gdLst>
              <a:gd name="T0" fmla="*/ 974 w 1025"/>
              <a:gd name="T1" fmla="*/ 2 h 945"/>
              <a:gd name="T2" fmla="*/ 1015 w 1025"/>
              <a:gd name="T3" fmla="*/ 28 h 945"/>
              <a:gd name="T4" fmla="*/ 1025 w 1025"/>
              <a:gd name="T5" fmla="*/ 631 h 945"/>
              <a:gd name="T6" fmla="*/ 1015 w 1025"/>
              <a:gd name="T7" fmla="*/ 667 h 945"/>
              <a:gd name="T8" fmla="*/ 974 w 1025"/>
              <a:gd name="T9" fmla="*/ 694 h 945"/>
              <a:gd name="T10" fmla="*/ 925 w 1025"/>
              <a:gd name="T11" fmla="*/ 627 h 945"/>
              <a:gd name="T12" fmla="*/ 81 w 1025"/>
              <a:gd name="T13" fmla="*/ 627 h 945"/>
              <a:gd name="T14" fmla="*/ 432 w 1025"/>
              <a:gd name="T15" fmla="*/ 674 h 945"/>
              <a:gd name="T16" fmla="*/ 50 w 1025"/>
              <a:gd name="T17" fmla="*/ 694 h 945"/>
              <a:gd name="T18" fmla="*/ 10 w 1025"/>
              <a:gd name="T19" fmla="*/ 667 h 945"/>
              <a:gd name="T20" fmla="*/ 0 w 1025"/>
              <a:gd name="T21" fmla="*/ 65 h 945"/>
              <a:gd name="T22" fmla="*/ 10 w 1025"/>
              <a:gd name="T23" fmla="*/ 28 h 945"/>
              <a:gd name="T24" fmla="*/ 50 w 1025"/>
              <a:gd name="T25" fmla="*/ 2 h 945"/>
              <a:gd name="T26" fmla="*/ 702 w 1025"/>
              <a:gd name="T27" fmla="*/ 391 h 945"/>
              <a:gd name="T28" fmla="*/ 702 w 1025"/>
              <a:gd name="T29" fmla="*/ 375 h 945"/>
              <a:gd name="T30" fmla="*/ 899 w 1025"/>
              <a:gd name="T31" fmla="*/ 314 h 945"/>
              <a:gd name="T32" fmla="*/ 806 w 1025"/>
              <a:gd name="T33" fmla="*/ 255 h 945"/>
              <a:gd name="T34" fmla="*/ 806 w 1025"/>
              <a:gd name="T35" fmla="*/ 239 h 945"/>
              <a:gd name="T36" fmla="*/ 899 w 1025"/>
              <a:gd name="T37" fmla="*/ 184 h 945"/>
              <a:gd name="T38" fmla="*/ 806 w 1025"/>
              <a:gd name="T39" fmla="*/ 146 h 945"/>
              <a:gd name="T40" fmla="*/ 806 w 1025"/>
              <a:gd name="T41" fmla="*/ 130 h 945"/>
              <a:gd name="T42" fmla="*/ 775 w 1025"/>
              <a:gd name="T43" fmla="*/ 130 h 945"/>
              <a:gd name="T44" fmla="*/ 300 w 1025"/>
              <a:gd name="T45" fmla="*/ 462 h 945"/>
              <a:gd name="T46" fmla="*/ 251 w 1025"/>
              <a:gd name="T47" fmla="*/ 462 h 945"/>
              <a:gd name="T48" fmla="*/ 310 w 1025"/>
              <a:gd name="T49" fmla="*/ 280 h 945"/>
              <a:gd name="T50" fmla="*/ 395 w 1025"/>
              <a:gd name="T51" fmla="*/ 330 h 945"/>
              <a:gd name="T52" fmla="*/ 467 w 1025"/>
              <a:gd name="T53" fmla="*/ 219 h 945"/>
              <a:gd name="T54" fmla="*/ 497 w 1025"/>
              <a:gd name="T55" fmla="*/ 168 h 945"/>
              <a:gd name="T56" fmla="*/ 402 w 1025"/>
              <a:gd name="T57" fmla="*/ 201 h 945"/>
              <a:gd name="T58" fmla="*/ 335 w 1025"/>
              <a:gd name="T59" fmla="*/ 249 h 945"/>
              <a:gd name="T60" fmla="*/ 138 w 1025"/>
              <a:gd name="T61" fmla="*/ 314 h 945"/>
              <a:gd name="T62" fmla="*/ 227 w 1025"/>
              <a:gd name="T63" fmla="*/ 357 h 945"/>
              <a:gd name="T64" fmla="*/ 465 w 1025"/>
              <a:gd name="T65" fmla="*/ 462 h 945"/>
              <a:gd name="T66" fmla="*/ 465 w 1025"/>
              <a:gd name="T67" fmla="*/ 462 h 945"/>
              <a:gd name="T68" fmla="*/ 440 w 1025"/>
              <a:gd name="T69" fmla="*/ 373 h 945"/>
              <a:gd name="T70" fmla="*/ 320 w 1025"/>
              <a:gd name="T71" fmla="*/ 462 h 945"/>
              <a:gd name="T72" fmla="*/ 320 w 1025"/>
              <a:gd name="T73" fmla="*/ 462 h 945"/>
              <a:gd name="T74" fmla="*/ 653 w 1025"/>
              <a:gd name="T75" fmla="*/ 337 h 945"/>
              <a:gd name="T76" fmla="*/ 592 w 1025"/>
              <a:gd name="T77" fmla="*/ 416 h 945"/>
              <a:gd name="T78" fmla="*/ 588 w 1025"/>
              <a:gd name="T79" fmla="*/ 661 h 945"/>
              <a:gd name="T80" fmla="*/ 546 w 1025"/>
              <a:gd name="T81" fmla="*/ 602 h 945"/>
              <a:gd name="T82" fmla="*/ 497 w 1025"/>
              <a:gd name="T83" fmla="*/ 578 h 945"/>
              <a:gd name="T84" fmla="*/ 495 w 1025"/>
              <a:gd name="T85" fmla="*/ 639 h 945"/>
              <a:gd name="T86" fmla="*/ 542 w 1025"/>
              <a:gd name="T87" fmla="*/ 753 h 945"/>
              <a:gd name="T88" fmla="*/ 592 w 1025"/>
              <a:gd name="T89" fmla="*/ 945 h 945"/>
              <a:gd name="T90" fmla="*/ 824 w 1025"/>
              <a:gd name="T91" fmla="*/ 891 h 945"/>
              <a:gd name="T92" fmla="*/ 854 w 1025"/>
              <a:gd name="T93" fmla="*/ 582 h 945"/>
              <a:gd name="T94" fmla="*/ 799 w 1025"/>
              <a:gd name="T95" fmla="*/ 531 h 945"/>
              <a:gd name="T96" fmla="*/ 789 w 1025"/>
              <a:gd name="T97" fmla="*/ 588 h 945"/>
              <a:gd name="T98" fmla="*/ 732 w 1025"/>
              <a:gd name="T99" fmla="*/ 487 h 945"/>
              <a:gd name="T100" fmla="*/ 724 w 1025"/>
              <a:gd name="T101" fmla="*/ 473 h 945"/>
              <a:gd name="T102" fmla="*/ 670 w 1025"/>
              <a:gd name="T103" fmla="*/ 546 h 945"/>
              <a:gd name="T104" fmla="*/ 54 w 1025"/>
              <a:gd name="T105" fmla="*/ 247 h 9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025" h="945">
                <a:moveTo>
                  <a:pt x="65" y="0"/>
                </a:moveTo>
                <a:lnTo>
                  <a:pt x="960" y="0"/>
                </a:lnTo>
                <a:lnTo>
                  <a:pt x="960" y="0"/>
                </a:lnTo>
                <a:lnTo>
                  <a:pt x="974" y="2"/>
                </a:lnTo>
                <a:lnTo>
                  <a:pt x="986" y="4"/>
                </a:lnTo>
                <a:lnTo>
                  <a:pt x="996" y="10"/>
                </a:lnTo>
                <a:lnTo>
                  <a:pt x="1007" y="18"/>
                </a:lnTo>
                <a:lnTo>
                  <a:pt x="1015" y="28"/>
                </a:lnTo>
                <a:lnTo>
                  <a:pt x="1021" y="38"/>
                </a:lnTo>
                <a:lnTo>
                  <a:pt x="1025" y="50"/>
                </a:lnTo>
                <a:lnTo>
                  <a:pt x="1025" y="65"/>
                </a:lnTo>
                <a:lnTo>
                  <a:pt x="1025" y="631"/>
                </a:lnTo>
                <a:lnTo>
                  <a:pt x="1025" y="631"/>
                </a:lnTo>
                <a:lnTo>
                  <a:pt x="1025" y="643"/>
                </a:lnTo>
                <a:lnTo>
                  <a:pt x="1021" y="655"/>
                </a:lnTo>
                <a:lnTo>
                  <a:pt x="1015" y="667"/>
                </a:lnTo>
                <a:lnTo>
                  <a:pt x="1007" y="676"/>
                </a:lnTo>
                <a:lnTo>
                  <a:pt x="996" y="684"/>
                </a:lnTo>
                <a:lnTo>
                  <a:pt x="986" y="690"/>
                </a:lnTo>
                <a:lnTo>
                  <a:pt x="974" y="694"/>
                </a:lnTo>
                <a:lnTo>
                  <a:pt x="960" y="696"/>
                </a:lnTo>
                <a:lnTo>
                  <a:pt x="919" y="696"/>
                </a:lnTo>
                <a:lnTo>
                  <a:pt x="919" y="696"/>
                </a:lnTo>
                <a:lnTo>
                  <a:pt x="925" y="627"/>
                </a:lnTo>
                <a:lnTo>
                  <a:pt x="946" y="627"/>
                </a:lnTo>
                <a:lnTo>
                  <a:pt x="946" y="61"/>
                </a:lnTo>
                <a:lnTo>
                  <a:pt x="81" y="61"/>
                </a:lnTo>
                <a:lnTo>
                  <a:pt x="81" y="627"/>
                </a:lnTo>
                <a:lnTo>
                  <a:pt x="391" y="627"/>
                </a:lnTo>
                <a:lnTo>
                  <a:pt x="418" y="653"/>
                </a:lnTo>
                <a:lnTo>
                  <a:pt x="418" y="653"/>
                </a:lnTo>
                <a:lnTo>
                  <a:pt x="432" y="674"/>
                </a:lnTo>
                <a:lnTo>
                  <a:pt x="444" y="696"/>
                </a:lnTo>
                <a:lnTo>
                  <a:pt x="65" y="696"/>
                </a:lnTo>
                <a:lnTo>
                  <a:pt x="65" y="696"/>
                </a:lnTo>
                <a:lnTo>
                  <a:pt x="50" y="694"/>
                </a:lnTo>
                <a:lnTo>
                  <a:pt x="38" y="690"/>
                </a:lnTo>
                <a:lnTo>
                  <a:pt x="28" y="684"/>
                </a:lnTo>
                <a:lnTo>
                  <a:pt x="18" y="676"/>
                </a:lnTo>
                <a:lnTo>
                  <a:pt x="10" y="667"/>
                </a:lnTo>
                <a:lnTo>
                  <a:pt x="4" y="655"/>
                </a:lnTo>
                <a:lnTo>
                  <a:pt x="0" y="643"/>
                </a:lnTo>
                <a:lnTo>
                  <a:pt x="0" y="631"/>
                </a:lnTo>
                <a:lnTo>
                  <a:pt x="0" y="65"/>
                </a:lnTo>
                <a:lnTo>
                  <a:pt x="0" y="65"/>
                </a:lnTo>
                <a:lnTo>
                  <a:pt x="0" y="50"/>
                </a:lnTo>
                <a:lnTo>
                  <a:pt x="4" y="38"/>
                </a:lnTo>
                <a:lnTo>
                  <a:pt x="10" y="28"/>
                </a:lnTo>
                <a:lnTo>
                  <a:pt x="18" y="18"/>
                </a:lnTo>
                <a:lnTo>
                  <a:pt x="28" y="10"/>
                </a:lnTo>
                <a:lnTo>
                  <a:pt x="38" y="4"/>
                </a:lnTo>
                <a:lnTo>
                  <a:pt x="50" y="2"/>
                </a:lnTo>
                <a:lnTo>
                  <a:pt x="65" y="0"/>
                </a:lnTo>
                <a:lnTo>
                  <a:pt x="65" y="0"/>
                </a:lnTo>
                <a:close/>
                <a:moveTo>
                  <a:pt x="702" y="375"/>
                </a:moveTo>
                <a:lnTo>
                  <a:pt x="702" y="391"/>
                </a:lnTo>
                <a:lnTo>
                  <a:pt x="899" y="391"/>
                </a:lnTo>
                <a:lnTo>
                  <a:pt x="899" y="375"/>
                </a:lnTo>
                <a:lnTo>
                  <a:pt x="702" y="375"/>
                </a:lnTo>
                <a:lnTo>
                  <a:pt x="702" y="375"/>
                </a:lnTo>
                <a:close/>
                <a:moveTo>
                  <a:pt x="702" y="314"/>
                </a:moveTo>
                <a:lnTo>
                  <a:pt x="702" y="330"/>
                </a:lnTo>
                <a:lnTo>
                  <a:pt x="899" y="330"/>
                </a:lnTo>
                <a:lnTo>
                  <a:pt x="899" y="314"/>
                </a:lnTo>
                <a:lnTo>
                  <a:pt x="702" y="314"/>
                </a:lnTo>
                <a:lnTo>
                  <a:pt x="702" y="314"/>
                </a:lnTo>
                <a:close/>
                <a:moveTo>
                  <a:pt x="806" y="239"/>
                </a:moveTo>
                <a:lnTo>
                  <a:pt x="806" y="255"/>
                </a:lnTo>
                <a:lnTo>
                  <a:pt x="899" y="255"/>
                </a:lnTo>
                <a:lnTo>
                  <a:pt x="899" y="239"/>
                </a:lnTo>
                <a:lnTo>
                  <a:pt x="806" y="239"/>
                </a:lnTo>
                <a:lnTo>
                  <a:pt x="806" y="239"/>
                </a:lnTo>
                <a:close/>
                <a:moveTo>
                  <a:pt x="806" y="184"/>
                </a:moveTo>
                <a:lnTo>
                  <a:pt x="806" y="201"/>
                </a:lnTo>
                <a:lnTo>
                  <a:pt x="899" y="201"/>
                </a:lnTo>
                <a:lnTo>
                  <a:pt x="899" y="184"/>
                </a:lnTo>
                <a:lnTo>
                  <a:pt x="806" y="184"/>
                </a:lnTo>
                <a:lnTo>
                  <a:pt x="806" y="184"/>
                </a:lnTo>
                <a:close/>
                <a:moveTo>
                  <a:pt x="806" y="130"/>
                </a:moveTo>
                <a:lnTo>
                  <a:pt x="806" y="146"/>
                </a:lnTo>
                <a:lnTo>
                  <a:pt x="899" y="146"/>
                </a:lnTo>
                <a:lnTo>
                  <a:pt x="899" y="130"/>
                </a:lnTo>
                <a:lnTo>
                  <a:pt x="806" y="130"/>
                </a:lnTo>
                <a:lnTo>
                  <a:pt x="806" y="130"/>
                </a:lnTo>
                <a:close/>
                <a:moveTo>
                  <a:pt x="590" y="130"/>
                </a:moveTo>
                <a:lnTo>
                  <a:pt x="590" y="278"/>
                </a:lnTo>
                <a:lnTo>
                  <a:pt x="775" y="278"/>
                </a:lnTo>
                <a:lnTo>
                  <a:pt x="775" y="130"/>
                </a:lnTo>
                <a:lnTo>
                  <a:pt x="590" y="130"/>
                </a:lnTo>
                <a:lnTo>
                  <a:pt x="590" y="130"/>
                </a:lnTo>
                <a:close/>
                <a:moveTo>
                  <a:pt x="251" y="462"/>
                </a:moveTo>
                <a:lnTo>
                  <a:pt x="300" y="462"/>
                </a:lnTo>
                <a:lnTo>
                  <a:pt x="300" y="322"/>
                </a:lnTo>
                <a:lnTo>
                  <a:pt x="251" y="322"/>
                </a:lnTo>
                <a:lnTo>
                  <a:pt x="251" y="462"/>
                </a:lnTo>
                <a:lnTo>
                  <a:pt x="251" y="462"/>
                </a:lnTo>
                <a:close/>
                <a:moveTo>
                  <a:pt x="138" y="314"/>
                </a:moveTo>
                <a:lnTo>
                  <a:pt x="160" y="345"/>
                </a:lnTo>
                <a:lnTo>
                  <a:pt x="257" y="278"/>
                </a:lnTo>
                <a:lnTo>
                  <a:pt x="310" y="280"/>
                </a:lnTo>
                <a:lnTo>
                  <a:pt x="341" y="312"/>
                </a:lnTo>
                <a:lnTo>
                  <a:pt x="343" y="314"/>
                </a:lnTo>
                <a:lnTo>
                  <a:pt x="349" y="316"/>
                </a:lnTo>
                <a:lnTo>
                  <a:pt x="395" y="330"/>
                </a:lnTo>
                <a:lnTo>
                  <a:pt x="414" y="337"/>
                </a:lnTo>
                <a:lnTo>
                  <a:pt x="418" y="316"/>
                </a:lnTo>
                <a:lnTo>
                  <a:pt x="436" y="225"/>
                </a:lnTo>
                <a:lnTo>
                  <a:pt x="467" y="219"/>
                </a:lnTo>
                <a:lnTo>
                  <a:pt x="473" y="247"/>
                </a:lnTo>
                <a:lnTo>
                  <a:pt x="507" y="215"/>
                </a:lnTo>
                <a:lnTo>
                  <a:pt x="542" y="180"/>
                </a:lnTo>
                <a:lnTo>
                  <a:pt x="497" y="168"/>
                </a:lnTo>
                <a:lnTo>
                  <a:pt x="450" y="156"/>
                </a:lnTo>
                <a:lnTo>
                  <a:pt x="458" y="184"/>
                </a:lnTo>
                <a:lnTo>
                  <a:pt x="410" y="197"/>
                </a:lnTo>
                <a:lnTo>
                  <a:pt x="402" y="201"/>
                </a:lnTo>
                <a:lnTo>
                  <a:pt x="400" y="209"/>
                </a:lnTo>
                <a:lnTo>
                  <a:pt x="385" y="288"/>
                </a:lnTo>
                <a:lnTo>
                  <a:pt x="363" y="282"/>
                </a:lnTo>
                <a:lnTo>
                  <a:pt x="335" y="249"/>
                </a:lnTo>
                <a:lnTo>
                  <a:pt x="331" y="247"/>
                </a:lnTo>
                <a:lnTo>
                  <a:pt x="326" y="245"/>
                </a:lnTo>
                <a:lnTo>
                  <a:pt x="253" y="235"/>
                </a:lnTo>
                <a:lnTo>
                  <a:pt x="138" y="314"/>
                </a:lnTo>
                <a:lnTo>
                  <a:pt x="138" y="314"/>
                </a:lnTo>
                <a:close/>
                <a:moveTo>
                  <a:pt x="180" y="462"/>
                </a:moveTo>
                <a:lnTo>
                  <a:pt x="227" y="462"/>
                </a:lnTo>
                <a:lnTo>
                  <a:pt x="227" y="357"/>
                </a:lnTo>
                <a:lnTo>
                  <a:pt x="180" y="357"/>
                </a:lnTo>
                <a:lnTo>
                  <a:pt x="180" y="462"/>
                </a:lnTo>
                <a:lnTo>
                  <a:pt x="180" y="462"/>
                </a:lnTo>
                <a:close/>
                <a:moveTo>
                  <a:pt x="465" y="462"/>
                </a:moveTo>
                <a:lnTo>
                  <a:pt x="511" y="462"/>
                </a:lnTo>
                <a:lnTo>
                  <a:pt x="511" y="259"/>
                </a:lnTo>
                <a:lnTo>
                  <a:pt x="465" y="259"/>
                </a:lnTo>
                <a:lnTo>
                  <a:pt x="465" y="462"/>
                </a:lnTo>
                <a:lnTo>
                  <a:pt x="465" y="462"/>
                </a:lnTo>
                <a:close/>
                <a:moveTo>
                  <a:pt x="393" y="462"/>
                </a:moveTo>
                <a:lnTo>
                  <a:pt x="440" y="462"/>
                </a:lnTo>
                <a:lnTo>
                  <a:pt x="440" y="373"/>
                </a:lnTo>
                <a:lnTo>
                  <a:pt x="393" y="373"/>
                </a:lnTo>
                <a:lnTo>
                  <a:pt x="393" y="462"/>
                </a:lnTo>
                <a:lnTo>
                  <a:pt x="393" y="462"/>
                </a:lnTo>
                <a:close/>
                <a:moveTo>
                  <a:pt x="320" y="462"/>
                </a:moveTo>
                <a:lnTo>
                  <a:pt x="369" y="462"/>
                </a:lnTo>
                <a:lnTo>
                  <a:pt x="369" y="347"/>
                </a:lnTo>
                <a:lnTo>
                  <a:pt x="320" y="347"/>
                </a:lnTo>
                <a:lnTo>
                  <a:pt x="320" y="462"/>
                </a:lnTo>
                <a:lnTo>
                  <a:pt x="320" y="462"/>
                </a:lnTo>
                <a:close/>
                <a:moveTo>
                  <a:pt x="670" y="546"/>
                </a:moveTo>
                <a:lnTo>
                  <a:pt x="670" y="546"/>
                </a:lnTo>
                <a:lnTo>
                  <a:pt x="653" y="337"/>
                </a:lnTo>
                <a:lnTo>
                  <a:pt x="653" y="337"/>
                </a:lnTo>
                <a:lnTo>
                  <a:pt x="594" y="335"/>
                </a:lnTo>
                <a:lnTo>
                  <a:pt x="594" y="335"/>
                </a:lnTo>
                <a:lnTo>
                  <a:pt x="592" y="416"/>
                </a:lnTo>
                <a:lnTo>
                  <a:pt x="590" y="497"/>
                </a:lnTo>
                <a:lnTo>
                  <a:pt x="590" y="580"/>
                </a:lnTo>
                <a:lnTo>
                  <a:pt x="588" y="661"/>
                </a:lnTo>
                <a:lnTo>
                  <a:pt x="588" y="661"/>
                </a:lnTo>
                <a:lnTo>
                  <a:pt x="574" y="635"/>
                </a:lnTo>
                <a:lnTo>
                  <a:pt x="566" y="625"/>
                </a:lnTo>
                <a:lnTo>
                  <a:pt x="558" y="613"/>
                </a:lnTo>
                <a:lnTo>
                  <a:pt x="546" y="602"/>
                </a:lnTo>
                <a:lnTo>
                  <a:pt x="532" y="592"/>
                </a:lnTo>
                <a:lnTo>
                  <a:pt x="515" y="584"/>
                </a:lnTo>
                <a:lnTo>
                  <a:pt x="497" y="578"/>
                </a:lnTo>
                <a:lnTo>
                  <a:pt x="497" y="578"/>
                </a:lnTo>
                <a:lnTo>
                  <a:pt x="471" y="604"/>
                </a:lnTo>
                <a:lnTo>
                  <a:pt x="471" y="604"/>
                </a:lnTo>
                <a:lnTo>
                  <a:pt x="485" y="621"/>
                </a:lnTo>
                <a:lnTo>
                  <a:pt x="495" y="639"/>
                </a:lnTo>
                <a:lnTo>
                  <a:pt x="505" y="655"/>
                </a:lnTo>
                <a:lnTo>
                  <a:pt x="515" y="676"/>
                </a:lnTo>
                <a:lnTo>
                  <a:pt x="529" y="714"/>
                </a:lnTo>
                <a:lnTo>
                  <a:pt x="542" y="753"/>
                </a:lnTo>
                <a:lnTo>
                  <a:pt x="554" y="868"/>
                </a:lnTo>
                <a:lnTo>
                  <a:pt x="554" y="868"/>
                </a:lnTo>
                <a:lnTo>
                  <a:pt x="592" y="945"/>
                </a:lnTo>
                <a:lnTo>
                  <a:pt x="592" y="945"/>
                </a:lnTo>
                <a:lnTo>
                  <a:pt x="802" y="939"/>
                </a:lnTo>
                <a:lnTo>
                  <a:pt x="802" y="939"/>
                </a:lnTo>
                <a:lnTo>
                  <a:pt x="824" y="891"/>
                </a:lnTo>
                <a:lnTo>
                  <a:pt x="824" y="891"/>
                </a:lnTo>
                <a:lnTo>
                  <a:pt x="834" y="812"/>
                </a:lnTo>
                <a:lnTo>
                  <a:pt x="844" y="718"/>
                </a:lnTo>
                <a:lnTo>
                  <a:pt x="852" y="625"/>
                </a:lnTo>
                <a:lnTo>
                  <a:pt x="854" y="582"/>
                </a:lnTo>
                <a:lnTo>
                  <a:pt x="854" y="546"/>
                </a:lnTo>
                <a:lnTo>
                  <a:pt x="854" y="546"/>
                </a:lnTo>
                <a:lnTo>
                  <a:pt x="826" y="540"/>
                </a:lnTo>
                <a:lnTo>
                  <a:pt x="799" y="531"/>
                </a:lnTo>
                <a:lnTo>
                  <a:pt x="799" y="531"/>
                </a:lnTo>
                <a:lnTo>
                  <a:pt x="793" y="560"/>
                </a:lnTo>
                <a:lnTo>
                  <a:pt x="789" y="588"/>
                </a:lnTo>
                <a:lnTo>
                  <a:pt x="789" y="588"/>
                </a:lnTo>
                <a:lnTo>
                  <a:pt x="785" y="497"/>
                </a:lnTo>
                <a:lnTo>
                  <a:pt x="785" y="497"/>
                </a:lnTo>
                <a:lnTo>
                  <a:pt x="732" y="487"/>
                </a:lnTo>
                <a:lnTo>
                  <a:pt x="732" y="487"/>
                </a:lnTo>
                <a:lnTo>
                  <a:pt x="728" y="511"/>
                </a:lnTo>
                <a:lnTo>
                  <a:pt x="728" y="511"/>
                </a:lnTo>
                <a:lnTo>
                  <a:pt x="724" y="473"/>
                </a:lnTo>
                <a:lnTo>
                  <a:pt x="724" y="473"/>
                </a:lnTo>
                <a:lnTo>
                  <a:pt x="676" y="466"/>
                </a:lnTo>
                <a:lnTo>
                  <a:pt x="676" y="466"/>
                </a:lnTo>
                <a:lnTo>
                  <a:pt x="670" y="546"/>
                </a:lnTo>
                <a:lnTo>
                  <a:pt x="670" y="546"/>
                </a:lnTo>
                <a:close/>
                <a:moveTo>
                  <a:pt x="26" y="247"/>
                </a:moveTo>
                <a:lnTo>
                  <a:pt x="26" y="430"/>
                </a:lnTo>
                <a:lnTo>
                  <a:pt x="54" y="430"/>
                </a:lnTo>
                <a:lnTo>
                  <a:pt x="54" y="247"/>
                </a:lnTo>
                <a:lnTo>
                  <a:pt x="26" y="247"/>
                </a:lnTo>
                <a:close/>
              </a:path>
            </a:pathLst>
          </a:custGeom>
          <a:solidFill>
            <a:srgbClr val="0A4776"/>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42" name="Freeform 9"/>
          <p:cNvSpPr>
            <a:spLocks noEditPoints="1"/>
          </p:cNvSpPr>
          <p:nvPr/>
        </p:nvSpPr>
        <p:spPr bwMode="auto">
          <a:xfrm>
            <a:off x="4494102" y="3201740"/>
            <a:ext cx="222596" cy="129764"/>
          </a:xfrm>
          <a:custGeom>
            <a:avLst/>
            <a:gdLst>
              <a:gd name="T0" fmla="*/ 1044 w 1103"/>
              <a:gd name="T1" fmla="*/ 205 h 643"/>
              <a:gd name="T2" fmla="*/ 1101 w 1103"/>
              <a:gd name="T3" fmla="*/ 347 h 643"/>
              <a:gd name="T4" fmla="*/ 1087 w 1103"/>
              <a:gd name="T5" fmla="*/ 493 h 643"/>
              <a:gd name="T6" fmla="*/ 865 w 1103"/>
              <a:gd name="T7" fmla="*/ 446 h 643"/>
              <a:gd name="T8" fmla="*/ 894 w 1103"/>
              <a:gd name="T9" fmla="*/ 436 h 643"/>
              <a:gd name="T10" fmla="*/ 950 w 1103"/>
              <a:gd name="T11" fmla="*/ 402 h 643"/>
              <a:gd name="T12" fmla="*/ 959 w 1103"/>
              <a:gd name="T13" fmla="*/ 337 h 643"/>
              <a:gd name="T14" fmla="*/ 898 w 1103"/>
              <a:gd name="T15" fmla="*/ 286 h 643"/>
              <a:gd name="T16" fmla="*/ 902 w 1103"/>
              <a:gd name="T17" fmla="*/ 258 h 643"/>
              <a:gd name="T18" fmla="*/ 957 w 1103"/>
              <a:gd name="T19" fmla="*/ 286 h 643"/>
              <a:gd name="T20" fmla="*/ 946 w 1103"/>
              <a:gd name="T21" fmla="*/ 243 h 643"/>
              <a:gd name="T22" fmla="*/ 894 w 1103"/>
              <a:gd name="T23" fmla="*/ 229 h 643"/>
              <a:gd name="T24" fmla="*/ 847 w 1103"/>
              <a:gd name="T25" fmla="*/ 268 h 643"/>
              <a:gd name="T26" fmla="*/ 865 w 1103"/>
              <a:gd name="T27" fmla="*/ 321 h 643"/>
              <a:gd name="T28" fmla="*/ 910 w 1103"/>
              <a:gd name="T29" fmla="*/ 377 h 643"/>
              <a:gd name="T30" fmla="*/ 894 w 1103"/>
              <a:gd name="T31" fmla="*/ 386 h 643"/>
              <a:gd name="T32" fmla="*/ 792 w 1103"/>
              <a:gd name="T33" fmla="*/ 235 h 643"/>
              <a:gd name="T34" fmla="*/ 833 w 1103"/>
              <a:gd name="T35" fmla="*/ 112 h 643"/>
              <a:gd name="T36" fmla="*/ 953 w 1103"/>
              <a:gd name="T37" fmla="*/ 6 h 643"/>
              <a:gd name="T38" fmla="*/ 285 w 1103"/>
              <a:gd name="T39" fmla="*/ 154 h 643"/>
              <a:gd name="T40" fmla="*/ 272 w 1103"/>
              <a:gd name="T41" fmla="*/ 339 h 643"/>
              <a:gd name="T42" fmla="*/ 191 w 1103"/>
              <a:gd name="T43" fmla="*/ 511 h 643"/>
              <a:gd name="T44" fmla="*/ 0 w 1103"/>
              <a:gd name="T45" fmla="*/ 390 h 643"/>
              <a:gd name="T46" fmla="*/ 65 w 1103"/>
              <a:gd name="T47" fmla="*/ 199 h 643"/>
              <a:gd name="T48" fmla="*/ 100 w 1103"/>
              <a:gd name="T49" fmla="*/ 26 h 643"/>
              <a:gd name="T50" fmla="*/ 254 w 1103"/>
              <a:gd name="T51" fmla="*/ 112 h 643"/>
              <a:gd name="T52" fmla="*/ 254 w 1103"/>
              <a:gd name="T53" fmla="*/ 268 h 643"/>
              <a:gd name="T54" fmla="*/ 212 w 1103"/>
              <a:gd name="T55" fmla="*/ 229 h 643"/>
              <a:gd name="T56" fmla="*/ 153 w 1103"/>
              <a:gd name="T57" fmla="*/ 243 h 643"/>
              <a:gd name="T58" fmla="*/ 147 w 1103"/>
              <a:gd name="T59" fmla="*/ 302 h 643"/>
              <a:gd name="T60" fmla="*/ 205 w 1103"/>
              <a:gd name="T61" fmla="*/ 355 h 643"/>
              <a:gd name="T62" fmla="*/ 201 w 1103"/>
              <a:gd name="T63" fmla="*/ 390 h 643"/>
              <a:gd name="T64" fmla="*/ 143 w 1103"/>
              <a:gd name="T65" fmla="*/ 351 h 643"/>
              <a:gd name="T66" fmla="*/ 163 w 1103"/>
              <a:gd name="T67" fmla="*/ 410 h 643"/>
              <a:gd name="T68" fmla="*/ 222 w 1103"/>
              <a:gd name="T69" fmla="*/ 418 h 643"/>
              <a:gd name="T70" fmla="*/ 258 w 1103"/>
              <a:gd name="T71" fmla="*/ 363 h 643"/>
              <a:gd name="T72" fmla="*/ 220 w 1103"/>
              <a:gd name="T73" fmla="*/ 304 h 643"/>
              <a:gd name="T74" fmla="*/ 189 w 1103"/>
              <a:gd name="T75" fmla="*/ 266 h 643"/>
              <a:gd name="T76" fmla="*/ 205 w 1103"/>
              <a:gd name="T77" fmla="*/ 262 h 643"/>
              <a:gd name="T78" fmla="*/ 628 w 1103"/>
              <a:gd name="T79" fmla="*/ 134 h 643"/>
              <a:gd name="T80" fmla="*/ 429 w 1103"/>
              <a:gd name="T81" fmla="*/ 26 h 643"/>
              <a:gd name="T82" fmla="*/ 400 w 1103"/>
              <a:gd name="T83" fmla="*/ 227 h 643"/>
              <a:gd name="T84" fmla="*/ 315 w 1103"/>
              <a:gd name="T85" fmla="*/ 386 h 643"/>
              <a:gd name="T86" fmla="*/ 315 w 1103"/>
              <a:gd name="T87" fmla="*/ 589 h 643"/>
              <a:gd name="T88" fmla="*/ 674 w 1103"/>
              <a:gd name="T89" fmla="*/ 637 h 643"/>
              <a:gd name="T90" fmla="*/ 812 w 1103"/>
              <a:gd name="T91" fmla="*/ 487 h 643"/>
              <a:gd name="T92" fmla="*/ 762 w 1103"/>
              <a:gd name="T93" fmla="*/ 290 h 643"/>
              <a:gd name="T94" fmla="*/ 636 w 1103"/>
              <a:gd name="T95" fmla="*/ 174 h 643"/>
              <a:gd name="T96" fmla="*/ 565 w 1103"/>
              <a:gd name="T97" fmla="*/ 325 h 643"/>
              <a:gd name="T98" fmla="*/ 544 w 1103"/>
              <a:gd name="T99" fmla="*/ 337 h 643"/>
              <a:gd name="T100" fmla="*/ 601 w 1103"/>
              <a:gd name="T101" fmla="*/ 390 h 643"/>
              <a:gd name="T102" fmla="*/ 634 w 1103"/>
              <a:gd name="T103" fmla="*/ 453 h 643"/>
              <a:gd name="T104" fmla="*/ 585 w 1103"/>
              <a:gd name="T105" fmla="*/ 524 h 643"/>
              <a:gd name="T106" fmla="*/ 512 w 1103"/>
              <a:gd name="T107" fmla="*/ 513 h 643"/>
              <a:gd name="T108" fmla="*/ 544 w 1103"/>
              <a:gd name="T109" fmla="*/ 438 h 643"/>
              <a:gd name="T110" fmla="*/ 555 w 1103"/>
              <a:gd name="T111" fmla="*/ 489 h 643"/>
              <a:gd name="T112" fmla="*/ 563 w 1103"/>
              <a:gd name="T113" fmla="*/ 444 h 643"/>
              <a:gd name="T114" fmla="*/ 498 w 1103"/>
              <a:gd name="T115" fmla="*/ 390 h 643"/>
              <a:gd name="T116" fmla="*/ 492 w 1103"/>
              <a:gd name="T117" fmla="*/ 310 h 643"/>
              <a:gd name="T118" fmla="*/ 571 w 1103"/>
              <a:gd name="T119" fmla="*/ 264 h 643"/>
              <a:gd name="T120" fmla="*/ 620 w 1103"/>
              <a:gd name="T121" fmla="*/ 310 h 6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103" h="643">
                <a:moveTo>
                  <a:pt x="965" y="144"/>
                </a:moveTo>
                <a:lnTo>
                  <a:pt x="965" y="144"/>
                </a:lnTo>
                <a:lnTo>
                  <a:pt x="979" y="150"/>
                </a:lnTo>
                <a:lnTo>
                  <a:pt x="993" y="158"/>
                </a:lnTo>
                <a:lnTo>
                  <a:pt x="1007" y="168"/>
                </a:lnTo>
                <a:lnTo>
                  <a:pt x="1020" y="179"/>
                </a:lnTo>
                <a:lnTo>
                  <a:pt x="1032" y="191"/>
                </a:lnTo>
                <a:lnTo>
                  <a:pt x="1044" y="205"/>
                </a:lnTo>
                <a:lnTo>
                  <a:pt x="1054" y="219"/>
                </a:lnTo>
                <a:lnTo>
                  <a:pt x="1064" y="235"/>
                </a:lnTo>
                <a:lnTo>
                  <a:pt x="1072" y="252"/>
                </a:lnTo>
                <a:lnTo>
                  <a:pt x="1080" y="270"/>
                </a:lnTo>
                <a:lnTo>
                  <a:pt x="1089" y="288"/>
                </a:lnTo>
                <a:lnTo>
                  <a:pt x="1093" y="306"/>
                </a:lnTo>
                <a:lnTo>
                  <a:pt x="1099" y="327"/>
                </a:lnTo>
                <a:lnTo>
                  <a:pt x="1101" y="347"/>
                </a:lnTo>
                <a:lnTo>
                  <a:pt x="1103" y="367"/>
                </a:lnTo>
                <a:lnTo>
                  <a:pt x="1103" y="390"/>
                </a:lnTo>
                <a:lnTo>
                  <a:pt x="1103" y="390"/>
                </a:lnTo>
                <a:lnTo>
                  <a:pt x="1103" y="416"/>
                </a:lnTo>
                <a:lnTo>
                  <a:pt x="1099" y="442"/>
                </a:lnTo>
                <a:lnTo>
                  <a:pt x="1095" y="469"/>
                </a:lnTo>
                <a:lnTo>
                  <a:pt x="1087" y="493"/>
                </a:lnTo>
                <a:lnTo>
                  <a:pt x="1087" y="493"/>
                </a:lnTo>
                <a:lnTo>
                  <a:pt x="1032" y="501"/>
                </a:lnTo>
                <a:lnTo>
                  <a:pt x="977" y="507"/>
                </a:lnTo>
                <a:lnTo>
                  <a:pt x="922" y="511"/>
                </a:lnTo>
                <a:lnTo>
                  <a:pt x="867" y="509"/>
                </a:lnTo>
                <a:lnTo>
                  <a:pt x="867" y="509"/>
                </a:lnTo>
                <a:lnTo>
                  <a:pt x="867" y="487"/>
                </a:lnTo>
                <a:lnTo>
                  <a:pt x="867" y="487"/>
                </a:lnTo>
                <a:lnTo>
                  <a:pt x="865" y="446"/>
                </a:lnTo>
                <a:lnTo>
                  <a:pt x="859" y="404"/>
                </a:lnTo>
                <a:lnTo>
                  <a:pt x="859" y="404"/>
                </a:lnTo>
                <a:lnTo>
                  <a:pt x="859" y="404"/>
                </a:lnTo>
                <a:lnTo>
                  <a:pt x="867" y="410"/>
                </a:lnTo>
                <a:lnTo>
                  <a:pt x="875" y="414"/>
                </a:lnTo>
                <a:lnTo>
                  <a:pt x="884" y="418"/>
                </a:lnTo>
                <a:lnTo>
                  <a:pt x="894" y="420"/>
                </a:lnTo>
                <a:lnTo>
                  <a:pt x="894" y="436"/>
                </a:lnTo>
                <a:lnTo>
                  <a:pt x="914" y="436"/>
                </a:lnTo>
                <a:lnTo>
                  <a:pt x="914" y="420"/>
                </a:lnTo>
                <a:lnTo>
                  <a:pt x="914" y="420"/>
                </a:lnTo>
                <a:lnTo>
                  <a:pt x="926" y="418"/>
                </a:lnTo>
                <a:lnTo>
                  <a:pt x="936" y="414"/>
                </a:lnTo>
                <a:lnTo>
                  <a:pt x="944" y="408"/>
                </a:lnTo>
                <a:lnTo>
                  <a:pt x="950" y="402"/>
                </a:lnTo>
                <a:lnTo>
                  <a:pt x="950" y="402"/>
                </a:lnTo>
                <a:lnTo>
                  <a:pt x="957" y="394"/>
                </a:lnTo>
                <a:lnTo>
                  <a:pt x="961" y="386"/>
                </a:lnTo>
                <a:lnTo>
                  <a:pt x="963" y="373"/>
                </a:lnTo>
                <a:lnTo>
                  <a:pt x="963" y="363"/>
                </a:lnTo>
                <a:lnTo>
                  <a:pt x="963" y="363"/>
                </a:lnTo>
                <a:lnTo>
                  <a:pt x="963" y="349"/>
                </a:lnTo>
                <a:lnTo>
                  <a:pt x="959" y="337"/>
                </a:lnTo>
                <a:lnTo>
                  <a:pt x="959" y="337"/>
                </a:lnTo>
                <a:lnTo>
                  <a:pt x="953" y="327"/>
                </a:lnTo>
                <a:lnTo>
                  <a:pt x="948" y="321"/>
                </a:lnTo>
                <a:lnTo>
                  <a:pt x="948" y="321"/>
                </a:lnTo>
                <a:lnTo>
                  <a:pt x="924" y="304"/>
                </a:lnTo>
                <a:lnTo>
                  <a:pt x="924" y="304"/>
                </a:lnTo>
                <a:lnTo>
                  <a:pt x="906" y="292"/>
                </a:lnTo>
                <a:lnTo>
                  <a:pt x="898" y="286"/>
                </a:lnTo>
                <a:lnTo>
                  <a:pt x="898" y="286"/>
                </a:lnTo>
                <a:lnTo>
                  <a:pt x="894" y="280"/>
                </a:lnTo>
                <a:lnTo>
                  <a:pt x="894" y="272"/>
                </a:lnTo>
                <a:lnTo>
                  <a:pt x="894" y="272"/>
                </a:lnTo>
                <a:lnTo>
                  <a:pt x="894" y="266"/>
                </a:lnTo>
                <a:lnTo>
                  <a:pt x="896" y="262"/>
                </a:lnTo>
                <a:lnTo>
                  <a:pt x="896" y="262"/>
                </a:lnTo>
                <a:lnTo>
                  <a:pt x="898" y="258"/>
                </a:lnTo>
                <a:lnTo>
                  <a:pt x="902" y="258"/>
                </a:lnTo>
                <a:lnTo>
                  <a:pt x="902" y="258"/>
                </a:lnTo>
                <a:lnTo>
                  <a:pt x="906" y="258"/>
                </a:lnTo>
                <a:lnTo>
                  <a:pt x="910" y="262"/>
                </a:lnTo>
                <a:lnTo>
                  <a:pt x="910" y="262"/>
                </a:lnTo>
                <a:lnTo>
                  <a:pt x="910" y="268"/>
                </a:lnTo>
                <a:lnTo>
                  <a:pt x="910" y="278"/>
                </a:lnTo>
                <a:lnTo>
                  <a:pt x="910" y="286"/>
                </a:lnTo>
                <a:lnTo>
                  <a:pt x="957" y="286"/>
                </a:lnTo>
                <a:lnTo>
                  <a:pt x="957" y="286"/>
                </a:lnTo>
                <a:lnTo>
                  <a:pt x="959" y="276"/>
                </a:lnTo>
                <a:lnTo>
                  <a:pt x="959" y="276"/>
                </a:lnTo>
                <a:lnTo>
                  <a:pt x="957" y="268"/>
                </a:lnTo>
                <a:lnTo>
                  <a:pt x="955" y="258"/>
                </a:lnTo>
                <a:lnTo>
                  <a:pt x="953" y="250"/>
                </a:lnTo>
                <a:lnTo>
                  <a:pt x="946" y="243"/>
                </a:lnTo>
                <a:lnTo>
                  <a:pt x="946" y="243"/>
                </a:lnTo>
                <a:lnTo>
                  <a:pt x="940" y="239"/>
                </a:lnTo>
                <a:lnTo>
                  <a:pt x="934" y="235"/>
                </a:lnTo>
                <a:lnTo>
                  <a:pt x="924" y="231"/>
                </a:lnTo>
                <a:lnTo>
                  <a:pt x="914" y="229"/>
                </a:lnTo>
                <a:lnTo>
                  <a:pt x="914" y="215"/>
                </a:lnTo>
                <a:lnTo>
                  <a:pt x="894" y="215"/>
                </a:lnTo>
                <a:lnTo>
                  <a:pt x="894" y="229"/>
                </a:lnTo>
                <a:lnTo>
                  <a:pt x="894" y="229"/>
                </a:lnTo>
                <a:lnTo>
                  <a:pt x="881" y="231"/>
                </a:lnTo>
                <a:lnTo>
                  <a:pt x="871" y="235"/>
                </a:lnTo>
                <a:lnTo>
                  <a:pt x="863" y="239"/>
                </a:lnTo>
                <a:lnTo>
                  <a:pt x="857" y="243"/>
                </a:lnTo>
                <a:lnTo>
                  <a:pt x="857" y="243"/>
                </a:lnTo>
                <a:lnTo>
                  <a:pt x="851" y="252"/>
                </a:lnTo>
                <a:lnTo>
                  <a:pt x="849" y="258"/>
                </a:lnTo>
                <a:lnTo>
                  <a:pt x="847" y="268"/>
                </a:lnTo>
                <a:lnTo>
                  <a:pt x="845" y="278"/>
                </a:lnTo>
                <a:lnTo>
                  <a:pt x="845" y="278"/>
                </a:lnTo>
                <a:lnTo>
                  <a:pt x="847" y="290"/>
                </a:lnTo>
                <a:lnTo>
                  <a:pt x="851" y="302"/>
                </a:lnTo>
                <a:lnTo>
                  <a:pt x="851" y="302"/>
                </a:lnTo>
                <a:lnTo>
                  <a:pt x="857" y="312"/>
                </a:lnTo>
                <a:lnTo>
                  <a:pt x="865" y="321"/>
                </a:lnTo>
                <a:lnTo>
                  <a:pt x="865" y="321"/>
                </a:lnTo>
                <a:lnTo>
                  <a:pt x="894" y="341"/>
                </a:lnTo>
                <a:lnTo>
                  <a:pt x="894" y="341"/>
                </a:lnTo>
                <a:lnTo>
                  <a:pt x="904" y="349"/>
                </a:lnTo>
                <a:lnTo>
                  <a:pt x="908" y="355"/>
                </a:lnTo>
                <a:lnTo>
                  <a:pt x="908" y="355"/>
                </a:lnTo>
                <a:lnTo>
                  <a:pt x="910" y="365"/>
                </a:lnTo>
                <a:lnTo>
                  <a:pt x="910" y="377"/>
                </a:lnTo>
                <a:lnTo>
                  <a:pt x="910" y="377"/>
                </a:lnTo>
                <a:lnTo>
                  <a:pt x="910" y="384"/>
                </a:lnTo>
                <a:lnTo>
                  <a:pt x="908" y="388"/>
                </a:lnTo>
                <a:lnTo>
                  <a:pt x="908" y="388"/>
                </a:lnTo>
                <a:lnTo>
                  <a:pt x="906" y="390"/>
                </a:lnTo>
                <a:lnTo>
                  <a:pt x="902" y="392"/>
                </a:lnTo>
                <a:lnTo>
                  <a:pt x="902" y="392"/>
                </a:lnTo>
                <a:lnTo>
                  <a:pt x="898" y="390"/>
                </a:lnTo>
                <a:lnTo>
                  <a:pt x="894" y="386"/>
                </a:lnTo>
                <a:lnTo>
                  <a:pt x="894" y="386"/>
                </a:lnTo>
                <a:lnTo>
                  <a:pt x="894" y="363"/>
                </a:lnTo>
                <a:lnTo>
                  <a:pt x="894" y="351"/>
                </a:lnTo>
                <a:lnTo>
                  <a:pt x="847" y="351"/>
                </a:lnTo>
                <a:lnTo>
                  <a:pt x="847" y="351"/>
                </a:lnTo>
                <a:lnTo>
                  <a:pt x="833" y="310"/>
                </a:lnTo>
                <a:lnTo>
                  <a:pt x="814" y="272"/>
                </a:lnTo>
                <a:lnTo>
                  <a:pt x="792" y="235"/>
                </a:lnTo>
                <a:lnTo>
                  <a:pt x="780" y="219"/>
                </a:lnTo>
                <a:lnTo>
                  <a:pt x="766" y="203"/>
                </a:lnTo>
                <a:lnTo>
                  <a:pt x="766" y="203"/>
                </a:lnTo>
                <a:lnTo>
                  <a:pt x="782" y="187"/>
                </a:lnTo>
                <a:lnTo>
                  <a:pt x="796" y="170"/>
                </a:lnTo>
                <a:lnTo>
                  <a:pt x="814" y="158"/>
                </a:lnTo>
                <a:lnTo>
                  <a:pt x="833" y="148"/>
                </a:lnTo>
                <a:lnTo>
                  <a:pt x="833" y="112"/>
                </a:lnTo>
                <a:lnTo>
                  <a:pt x="841" y="112"/>
                </a:lnTo>
                <a:lnTo>
                  <a:pt x="802" y="26"/>
                </a:lnTo>
                <a:lnTo>
                  <a:pt x="855" y="10"/>
                </a:lnTo>
                <a:lnTo>
                  <a:pt x="869" y="40"/>
                </a:lnTo>
                <a:lnTo>
                  <a:pt x="884" y="8"/>
                </a:lnTo>
                <a:lnTo>
                  <a:pt x="928" y="12"/>
                </a:lnTo>
                <a:lnTo>
                  <a:pt x="924" y="49"/>
                </a:lnTo>
                <a:lnTo>
                  <a:pt x="953" y="6"/>
                </a:lnTo>
                <a:lnTo>
                  <a:pt x="997" y="28"/>
                </a:lnTo>
                <a:lnTo>
                  <a:pt x="959" y="112"/>
                </a:lnTo>
                <a:lnTo>
                  <a:pt x="965" y="112"/>
                </a:lnTo>
                <a:lnTo>
                  <a:pt x="965" y="144"/>
                </a:lnTo>
                <a:lnTo>
                  <a:pt x="965" y="144"/>
                </a:lnTo>
                <a:close/>
                <a:moveTo>
                  <a:pt x="260" y="144"/>
                </a:moveTo>
                <a:lnTo>
                  <a:pt x="260" y="144"/>
                </a:lnTo>
                <a:lnTo>
                  <a:pt x="285" y="154"/>
                </a:lnTo>
                <a:lnTo>
                  <a:pt x="305" y="170"/>
                </a:lnTo>
                <a:lnTo>
                  <a:pt x="325" y="189"/>
                </a:lnTo>
                <a:lnTo>
                  <a:pt x="344" y="209"/>
                </a:lnTo>
                <a:lnTo>
                  <a:pt x="344" y="209"/>
                </a:lnTo>
                <a:lnTo>
                  <a:pt x="321" y="239"/>
                </a:lnTo>
                <a:lnTo>
                  <a:pt x="301" y="270"/>
                </a:lnTo>
                <a:lnTo>
                  <a:pt x="285" y="304"/>
                </a:lnTo>
                <a:lnTo>
                  <a:pt x="272" y="339"/>
                </a:lnTo>
                <a:lnTo>
                  <a:pt x="262" y="375"/>
                </a:lnTo>
                <a:lnTo>
                  <a:pt x="254" y="412"/>
                </a:lnTo>
                <a:lnTo>
                  <a:pt x="250" y="450"/>
                </a:lnTo>
                <a:lnTo>
                  <a:pt x="248" y="487"/>
                </a:lnTo>
                <a:lnTo>
                  <a:pt x="248" y="487"/>
                </a:lnTo>
                <a:lnTo>
                  <a:pt x="248" y="509"/>
                </a:lnTo>
                <a:lnTo>
                  <a:pt x="248" y="509"/>
                </a:lnTo>
                <a:lnTo>
                  <a:pt x="191" y="511"/>
                </a:lnTo>
                <a:lnTo>
                  <a:pt x="132" y="509"/>
                </a:lnTo>
                <a:lnTo>
                  <a:pt x="76" y="503"/>
                </a:lnTo>
                <a:lnTo>
                  <a:pt x="17" y="493"/>
                </a:lnTo>
                <a:lnTo>
                  <a:pt x="17" y="493"/>
                </a:lnTo>
                <a:lnTo>
                  <a:pt x="11" y="469"/>
                </a:lnTo>
                <a:lnTo>
                  <a:pt x="4" y="442"/>
                </a:lnTo>
                <a:lnTo>
                  <a:pt x="0" y="416"/>
                </a:lnTo>
                <a:lnTo>
                  <a:pt x="0" y="390"/>
                </a:lnTo>
                <a:lnTo>
                  <a:pt x="0" y="390"/>
                </a:lnTo>
                <a:lnTo>
                  <a:pt x="0" y="369"/>
                </a:lnTo>
                <a:lnTo>
                  <a:pt x="2" y="349"/>
                </a:lnTo>
                <a:lnTo>
                  <a:pt x="11" y="310"/>
                </a:lnTo>
                <a:lnTo>
                  <a:pt x="21" y="274"/>
                </a:lnTo>
                <a:lnTo>
                  <a:pt x="37" y="241"/>
                </a:lnTo>
                <a:lnTo>
                  <a:pt x="55" y="211"/>
                </a:lnTo>
                <a:lnTo>
                  <a:pt x="65" y="199"/>
                </a:lnTo>
                <a:lnTo>
                  <a:pt x="78" y="187"/>
                </a:lnTo>
                <a:lnTo>
                  <a:pt x="90" y="174"/>
                </a:lnTo>
                <a:lnTo>
                  <a:pt x="102" y="164"/>
                </a:lnTo>
                <a:lnTo>
                  <a:pt x="114" y="156"/>
                </a:lnTo>
                <a:lnTo>
                  <a:pt x="128" y="148"/>
                </a:lnTo>
                <a:lnTo>
                  <a:pt x="128" y="112"/>
                </a:lnTo>
                <a:lnTo>
                  <a:pt x="138" y="112"/>
                </a:lnTo>
                <a:lnTo>
                  <a:pt x="100" y="26"/>
                </a:lnTo>
                <a:lnTo>
                  <a:pt x="151" y="10"/>
                </a:lnTo>
                <a:lnTo>
                  <a:pt x="165" y="40"/>
                </a:lnTo>
                <a:lnTo>
                  <a:pt x="179" y="8"/>
                </a:lnTo>
                <a:lnTo>
                  <a:pt x="224" y="12"/>
                </a:lnTo>
                <a:lnTo>
                  <a:pt x="222" y="49"/>
                </a:lnTo>
                <a:lnTo>
                  <a:pt x="250" y="6"/>
                </a:lnTo>
                <a:lnTo>
                  <a:pt x="293" y="28"/>
                </a:lnTo>
                <a:lnTo>
                  <a:pt x="254" y="112"/>
                </a:lnTo>
                <a:lnTo>
                  <a:pt x="260" y="112"/>
                </a:lnTo>
                <a:lnTo>
                  <a:pt x="260" y="144"/>
                </a:lnTo>
                <a:lnTo>
                  <a:pt x="260" y="144"/>
                </a:lnTo>
                <a:close/>
                <a:moveTo>
                  <a:pt x="254" y="286"/>
                </a:moveTo>
                <a:lnTo>
                  <a:pt x="254" y="286"/>
                </a:lnTo>
                <a:lnTo>
                  <a:pt x="254" y="276"/>
                </a:lnTo>
                <a:lnTo>
                  <a:pt x="254" y="276"/>
                </a:lnTo>
                <a:lnTo>
                  <a:pt x="254" y="268"/>
                </a:lnTo>
                <a:lnTo>
                  <a:pt x="252" y="258"/>
                </a:lnTo>
                <a:lnTo>
                  <a:pt x="248" y="250"/>
                </a:lnTo>
                <a:lnTo>
                  <a:pt x="244" y="243"/>
                </a:lnTo>
                <a:lnTo>
                  <a:pt x="244" y="243"/>
                </a:lnTo>
                <a:lnTo>
                  <a:pt x="238" y="239"/>
                </a:lnTo>
                <a:lnTo>
                  <a:pt x="230" y="235"/>
                </a:lnTo>
                <a:lnTo>
                  <a:pt x="222" y="231"/>
                </a:lnTo>
                <a:lnTo>
                  <a:pt x="212" y="229"/>
                </a:lnTo>
                <a:lnTo>
                  <a:pt x="212" y="215"/>
                </a:lnTo>
                <a:lnTo>
                  <a:pt x="189" y="215"/>
                </a:lnTo>
                <a:lnTo>
                  <a:pt x="189" y="229"/>
                </a:lnTo>
                <a:lnTo>
                  <a:pt x="189" y="229"/>
                </a:lnTo>
                <a:lnTo>
                  <a:pt x="177" y="231"/>
                </a:lnTo>
                <a:lnTo>
                  <a:pt x="169" y="235"/>
                </a:lnTo>
                <a:lnTo>
                  <a:pt x="161" y="239"/>
                </a:lnTo>
                <a:lnTo>
                  <a:pt x="153" y="243"/>
                </a:lnTo>
                <a:lnTo>
                  <a:pt x="153" y="243"/>
                </a:lnTo>
                <a:lnTo>
                  <a:pt x="149" y="252"/>
                </a:lnTo>
                <a:lnTo>
                  <a:pt x="145" y="258"/>
                </a:lnTo>
                <a:lnTo>
                  <a:pt x="143" y="268"/>
                </a:lnTo>
                <a:lnTo>
                  <a:pt x="143" y="278"/>
                </a:lnTo>
                <a:lnTo>
                  <a:pt x="143" y="278"/>
                </a:lnTo>
                <a:lnTo>
                  <a:pt x="143" y="290"/>
                </a:lnTo>
                <a:lnTo>
                  <a:pt x="147" y="302"/>
                </a:lnTo>
                <a:lnTo>
                  <a:pt x="147" y="302"/>
                </a:lnTo>
                <a:lnTo>
                  <a:pt x="153" y="312"/>
                </a:lnTo>
                <a:lnTo>
                  <a:pt x="161" y="321"/>
                </a:lnTo>
                <a:lnTo>
                  <a:pt x="161" y="321"/>
                </a:lnTo>
                <a:lnTo>
                  <a:pt x="189" y="341"/>
                </a:lnTo>
                <a:lnTo>
                  <a:pt x="189" y="341"/>
                </a:lnTo>
                <a:lnTo>
                  <a:pt x="199" y="349"/>
                </a:lnTo>
                <a:lnTo>
                  <a:pt x="205" y="355"/>
                </a:lnTo>
                <a:lnTo>
                  <a:pt x="205" y="355"/>
                </a:lnTo>
                <a:lnTo>
                  <a:pt x="205" y="365"/>
                </a:lnTo>
                <a:lnTo>
                  <a:pt x="207" y="377"/>
                </a:lnTo>
                <a:lnTo>
                  <a:pt x="207" y="377"/>
                </a:lnTo>
                <a:lnTo>
                  <a:pt x="205" y="384"/>
                </a:lnTo>
                <a:lnTo>
                  <a:pt x="205" y="388"/>
                </a:lnTo>
                <a:lnTo>
                  <a:pt x="205" y="388"/>
                </a:lnTo>
                <a:lnTo>
                  <a:pt x="201" y="390"/>
                </a:lnTo>
                <a:lnTo>
                  <a:pt x="197" y="392"/>
                </a:lnTo>
                <a:lnTo>
                  <a:pt x="197" y="392"/>
                </a:lnTo>
                <a:lnTo>
                  <a:pt x="193" y="390"/>
                </a:lnTo>
                <a:lnTo>
                  <a:pt x="191" y="386"/>
                </a:lnTo>
                <a:lnTo>
                  <a:pt x="191" y="386"/>
                </a:lnTo>
                <a:lnTo>
                  <a:pt x="189" y="363"/>
                </a:lnTo>
                <a:lnTo>
                  <a:pt x="189" y="351"/>
                </a:lnTo>
                <a:lnTo>
                  <a:pt x="143" y="351"/>
                </a:lnTo>
                <a:lnTo>
                  <a:pt x="143" y="361"/>
                </a:lnTo>
                <a:lnTo>
                  <a:pt x="143" y="361"/>
                </a:lnTo>
                <a:lnTo>
                  <a:pt x="143" y="375"/>
                </a:lnTo>
                <a:lnTo>
                  <a:pt x="147" y="388"/>
                </a:lnTo>
                <a:lnTo>
                  <a:pt x="151" y="398"/>
                </a:lnTo>
                <a:lnTo>
                  <a:pt x="157" y="404"/>
                </a:lnTo>
                <a:lnTo>
                  <a:pt x="157" y="404"/>
                </a:lnTo>
                <a:lnTo>
                  <a:pt x="163" y="410"/>
                </a:lnTo>
                <a:lnTo>
                  <a:pt x="171" y="414"/>
                </a:lnTo>
                <a:lnTo>
                  <a:pt x="179" y="418"/>
                </a:lnTo>
                <a:lnTo>
                  <a:pt x="189" y="420"/>
                </a:lnTo>
                <a:lnTo>
                  <a:pt x="189" y="436"/>
                </a:lnTo>
                <a:lnTo>
                  <a:pt x="212" y="436"/>
                </a:lnTo>
                <a:lnTo>
                  <a:pt x="212" y="420"/>
                </a:lnTo>
                <a:lnTo>
                  <a:pt x="212" y="420"/>
                </a:lnTo>
                <a:lnTo>
                  <a:pt x="222" y="418"/>
                </a:lnTo>
                <a:lnTo>
                  <a:pt x="232" y="414"/>
                </a:lnTo>
                <a:lnTo>
                  <a:pt x="240" y="408"/>
                </a:lnTo>
                <a:lnTo>
                  <a:pt x="248" y="402"/>
                </a:lnTo>
                <a:lnTo>
                  <a:pt x="248" y="402"/>
                </a:lnTo>
                <a:lnTo>
                  <a:pt x="252" y="394"/>
                </a:lnTo>
                <a:lnTo>
                  <a:pt x="256" y="386"/>
                </a:lnTo>
                <a:lnTo>
                  <a:pt x="258" y="373"/>
                </a:lnTo>
                <a:lnTo>
                  <a:pt x="258" y="363"/>
                </a:lnTo>
                <a:lnTo>
                  <a:pt x="258" y="363"/>
                </a:lnTo>
                <a:lnTo>
                  <a:pt x="258" y="349"/>
                </a:lnTo>
                <a:lnTo>
                  <a:pt x="254" y="337"/>
                </a:lnTo>
                <a:lnTo>
                  <a:pt x="254" y="337"/>
                </a:lnTo>
                <a:lnTo>
                  <a:pt x="250" y="327"/>
                </a:lnTo>
                <a:lnTo>
                  <a:pt x="244" y="321"/>
                </a:lnTo>
                <a:lnTo>
                  <a:pt x="244" y="321"/>
                </a:lnTo>
                <a:lnTo>
                  <a:pt x="220" y="304"/>
                </a:lnTo>
                <a:lnTo>
                  <a:pt x="220" y="304"/>
                </a:lnTo>
                <a:lnTo>
                  <a:pt x="203" y="292"/>
                </a:lnTo>
                <a:lnTo>
                  <a:pt x="193" y="286"/>
                </a:lnTo>
                <a:lnTo>
                  <a:pt x="193" y="286"/>
                </a:lnTo>
                <a:lnTo>
                  <a:pt x="191" y="280"/>
                </a:lnTo>
                <a:lnTo>
                  <a:pt x="189" y="272"/>
                </a:lnTo>
                <a:lnTo>
                  <a:pt x="189" y="272"/>
                </a:lnTo>
                <a:lnTo>
                  <a:pt x="189" y="266"/>
                </a:lnTo>
                <a:lnTo>
                  <a:pt x="191" y="262"/>
                </a:lnTo>
                <a:lnTo>
                  <a:pt x="191" y="262"/>
                </a:lnTo>
                <a:lnTo>
                  <a:pt x="195" y="258"/>
                </a:lnTo>
                <a:lnTo>
                  <a:pt x="197" y="258"/>
                </a:lnTo>
                <a:lnTo>
                  <a:pt x="197" y="258"/>
                </a:lnTo>
                <a:lnTo>
                  <a:pt x="203" y="258"/>
                </a:lnTo>
                <a:lnTo>
                  <a:pt x="205" y="262"/>
                </a:lnTo>
                <a:lnTo>
                  <a:pt x="205" y="262"/>
                </a:lnTo>
                <a:lnTo>
                  <a:pt x="205" y="268"/>
                </a:lnTo>
                <a:lnTo>
                  <a:pt x="207" y="278"/>
                </a:lnTo>
                <a:lnTo>
                  <a:pt x="207" y="286"/>
                </a:lnTo>
                <a:lnTo>
                  <a:pt x="254" y="286"/>
                </a:lnTo>
                <a:lnTo>
                  <a:pt x="254" y="286"/>
                </a:lnTo>
                <a:close/>
                <a:moveTo>
                  <a:pt x="636" y="174"/>
                </a:moveTo>
                <a:lnTo>
                  <a:pt x="636" y="134"/>
                </a:lnTo>
                <a:lnTo>
                  <a:pt x="628" y="134"/>
                </a:lnTo>
                <a:lnTo>
                  <a:pt x="676" y="28"/>
                </a:lnTo>
                <a:lnTo>
                  <a:pt x="622" y="0"/>
                </a:lnTo>
                <a:lnTo>
                  <a:pt x="585" y="53"/>
                </a:lnTo>
                <a:lnTo>
                  <a:pt x="587" y="8"/>
                </a:lnTo>
                <a:lnTo>
                  <a:pt x="532" y="0"/>
                </a:lnTo>
                <a:lnTo>
                  <a:pt x="512" y="43"/>
                </a:lnTo>
                <a:lnTo>
                  <a:pt x="494" y="4"/>
                </a:lnTo>
                <a:lnTo>
                  <a:pt x="429" y="26"/>
                </a:lnTo>
                <a:lnTo>
                  <a:pt x="477" y="134"/>
                </a:lnTo>
                <a:lnTo>
                  <a:pt x="467" y="134"/>
                </a:lnTo>
                <a:lnTo>
                  <a:pt x="467" y="181"/>
                </a:lnTo>
                <a:lnTo>
                  <a:pt x="467" y="181"/>
                </a:lnTo>
                <a:lnTo>
                  <a:pt x="449" y="189"/>
                </a:lnTo>
                <a:lnTo>
                  <a:pt x="433" y="201"/>
                </a:lnTo>
                <a:lnTo>
                  <a:pt x="417" y="213"/>
                </a:lnTo>
                <a:lnTo>
                  <a:pt x="400" y="227"/>
                </a:lnTo>
                <a:lnTo>
                  <a:pt x="386" y="243"/>
                </a:lnTo>
                <a:lnTo>
                  <a:pt x="372" y="262"/>
                </a:lnTo>
                <a:lnTo>
                  <a:pt x="360" y="280"/>
                </a:lnTo>
                <a:lnTo>
                  <a:pt x="350" y="298"/>
                </a:lnTo>
                <a:lnTo>
                  <a:pt x="339" y="319"/>
                </a:lnTo>
                <a:lnTo>
                  <a:pt x="329" y="341"/>
                </a:lnTo>
                <a:lnTo>
                  <a:pt x="321" y="363"/>
                </a:lnTo>
                <a:lnTo>
                  <a:pt x="315" y="386"/>
                </a:lnTo>
                <a:lnTo>
                  <a:pt x="309" y="410"/>
                </a:lnTo>
                <a:lnTo>
                  <a:pt x="307" y="436"/>
                </a:lnTo>
                <a:lnTo>
                  <a:pt x="303" y="461"/>
                </a:lnTo>
                <a:lnTo>
                  <a:pt x="303" y="487"/>
                </a:lnTo>
                <a:lnTo>
                  <a:pt x="303" y="487"/>
                </a:lnTo>
                <a:lnTo>
                  <a:pt x="305" y="522"/>
                </a:lnTo>
                <a:lnTo>
                  <a:pt x="309" y="556"/>
                </a:lnTo>
                <a:lnTo>
                  <a:pt x="315" y="589"/>
                </a:lnTo>
                <a:lnTo>
                  <a:pt x="325" y="619"/>
                </a:lnTo>
                <a:lnTo>
                  <a:pt x="325" y="619"/>
                </a:lnTo>
                <a:lnTo>
                  <a:pt x="382" y="629"/>
                </a:lnTo>
                <a:lnTo>
                  <a:pt x="441" y="637"/>
                </a:lnTo>
                <a:lnTo>
                  <a:pt x="500" y="641"/>
                </a:lnTo>
                <a:lnTo>
                  <a:pt x="559" y="643"/>
                </a:lnTo>
                <a:lnTo>
                  <a:pt x="616" y="641"/>
                </a:lnTo>
                <a:lnTo>
                  <a:pt x="674" y="637"/>
                </a:lnTo>
                <a:lnTo>
                  <a:pt x="733" y="629"/>
                </a:lnTo>
                <a:lnTo>
                  <a:pt x="790" y="619"/>
                </a:lnTo>
                <a:lnTo>
                  <a:pt x="790" y="619"/>
                </a:lnTo>
                <a:lnTo>
                  <a:pt x="800" y="589"/>
                </a:lnTo>
                <a:lnTo>
                  <a:pt x="806" y="556"/>
                </a:lnTo>
                <a:lnTo>
                  <a:pt x="810" y="522"/>
                </a:lnTo>
                <a:lnTo>
                  <a:pt x="812" y="487"/>
                </a:lnTo>
                <a:lnTo>
                  <a:pt x="812" y="487"/>
                </a:lnTo>
                <a:lnTo>
                  <a:pt x="812" y="459"/>
                </a:lnTo>
                <a:lnTo>
                  <a:pt x="808" y="432"/>
                </a:lnTo>
                <a:lnTo>
                  <a:pt x="804" y="408"/>
                </a:lnTo>
                <a:lnTo>
                  <a:pt x="798" y="381"/>
                </a:lnTo>
                <a:lnTo>
                  <a:pt x="792" y="357"/>
                </a:lnTo>
                <a:lnTo>
                  <a:pt x="784" y="335"/>
                </a:lnTo>
                <a:lnTo>
                  <a:pt x="774" y="312"/>
                </a:lnTo>
                <a:lnTo>
                  <a:pt x="762" y="290"/>
                </a:lnTo>
                <a:lnTo>
                  <a:pt x="750" y="272"/>
                </a:lnTo>
                <a:lnTo>
                  <a:pt x="735" y="252"/>
                </a:lnTo>
                <a:lnTo>
                  <a:pt x="721" y="235"/>
                </a:lnTo>
                <a:lnTo>
                  <a:pt x="707" y="219"/>
                </a:lnTo>
                <a:lnTo>
                  <a:pt x="689" y="205"/>
                </a:lnTo>
                <a:lnTo>
                  <a:pt x="672" y="193"/>
                </a:lnTo>
                <a:lnTo>
                  <a:pt x="654" y="183"/>
                </a:lnTo>
                <a:lnTo>
                  <a:pt x="636" y="174"/>
                </a:lnTo>
                <a:lnTo>
                  <a:pt x="636" y="174"/>
                </a:lnTo>
                <a:close/>
                <a:moveTo>
                  <a:pt x="626" y="355"/>
                </a:moveTo>
                <a:lnTo>
                  <a:pt x="567" y="355"/>
                </a:lnTo>
                <a:lnTo>
                  <a:pt x="567" y="345"/>
                </a:lnTo>
                <a:lnTo>
                  <a:pt x="567" y="345"/>
                </a:lnTo>
                <a:lnTo>
                  <a:pt x="565" y="333"/>
                </a:lnTo>
                <a:lnTo>
                  <a:pt x="565" y="325"/>
                </a:lnTo>
                <a:lnTo>
                  <a:pt x="565" y="325"/>
                </a:lnTo>
                <a:lnTo>
                  <a:pt x="561" y="321"/>
                </a:lnTo>
                <a:lnTo>
                  <a:pt x="555" y="319"/>
                </a:lnTo>
                <a:lnTo>
                  <a:pt x="555" y="319"/>
                </a:lnTo>
                <a:lnTo>
                  <a:pt x="551" y="321"/>
                </a:lnTo>
                <a:lnTo>
                  <a:pt x="547" y="323"/>
                </a:lnTo>
                <a:lnTo>
                  <a:pt x="547" y="323"/>
                </a:lnTo>
                <a:lnTo>
                  <a:pt x="544" y="329"/>
                </a:lnTo>
                <a:lnTo>
                  <a:pt x="544" y="337"/>
                </a:lnTo>
                <a:lnTo>
                  <a:pt x="544" y="337"/>
                </a:lnTo>
                <a:lnTo>
                  <a:pt x="547" y="349"/>
                </a:lnTo>
                <a:lnTo>
                  <a:pt x="551" y="355"/>
                </a:lnTo>
                <a:lnTo>
                  <a:pt x="551" y="355"/>
                </a:lnTo>
                <a:lnTo>
                  <a:pt x="561" y="365"/>
                </a:lnTo>
                <a:lnTo>
                  <a:pt x="583" y="377"/>
                </a:lnTo>
                <a:lnTo>
                  <a:pt x="583" y="377"/>
                </a:lnTo>
                <a:lnTo>
                  <a:pt x="601" y="390"/>
                </a:lnTo>
                <a:lnTo>
                  <a:pt x="614" y="400"/>
                </a:lnTo>
                <a:lnTo>
                  <a:pt x="614" y="400"/>
                </a:lnTo>
                <a:lnTo>
                  <a:pt x="622" y="408"/>
                </a:lnTo>
                <a:lnTo>
                  <a:pt x="628" y="420"/>
                </a:lnTo>
                <a:lnTo>
                  <a:pt x="628" y="420"/>
                </a:lnTo>
                <a:lnTo>
                  <a:pt x="632" y="434"/>
                </a:lnTo>
                <a:lnTo>
                  <a:pt x="634" y="453"/>
                </a:lnTo>
                <a:lnTo>
                  <a:pt x="634" y="453"/>
                </a:lnTo>
                <a:lnTo>
                  <a:pt x="632" y="469"/>
                </a:lnTo>
                <a:lnTo>
                  <a:pt x="630" y="481"/>
                </a:lnTo>
                <a:lnTo>
                  <a:pt x="624" y="493"/>
                </a:lnTo>
                <a:lnTo>
                  <a:pt x="618" y="503"/>
                </a:lnTo>
                <a:lnTo>
                  <a:pt x="618" y="503"/>
                </a:lnTo>
                <a:lnTo>
                  <a:pt x="609" y="511"/>
                </a:lnTo>
                <a:lnTo>
                  <a:pt x="599" y="517"/>
                </a:lnTo>
                <a:lnTo>
                  <a:pt x="585" y="524"/>
                </a:lnTo>
                <a:lnTo>
                  <a:pt x="571" y="526"/>
                </a:lnTo>
                <a:lnTo>
                  <a:pt x="571" y="548"/>
                </a:lnTo>
                <a:lnTo>
                  <a:pt x="544" y="548"/>
                </a:lnTo>
                <a:lnTo>
                  <a:pt x="544" y="526"/>
                </a:lnTo>
                <a:lnTo>
                  <a:pt x="544" y="526"/>
                </a:lnTo>
                <a:lnTo>
                  <a:pt x="532" y="524"/>
                </a:lnTo>
                <a:lnTo>
                  <a:pt x="522" y="520"/>
                </a:lnTo>
                <a:lnTo>
                  <a:pt x="512" y="513"/>
                </a:lnTo>
                <a:lnTo>
                  <a:pt x="502" y="507"/>
                </a:lnTo>
                <a:lnTo>
                  <a:pt x="502" y="507"/>
                </a:lnTo>
                <a:lnTo>
                  <a:pt x="494" y="497"/>
                </a:lnTo>
                <a:lnTo>
                  <a:pt x="488" y="485"/>
                </a:lnTo>
                <a:lnTo>
                  <a:pt x="486" y="469"/>
                </a:lnTo>
                <a:lnTo>
                  <a:pt x="484" y="450"/>
                </a:lnTo>
                <a:lnTo>
                  <a:pt x="484" y="438"/>
                </a:lnTo>
                <a:lnTo>
                  <a:pt x="544" y="438"/>
                </a:lnTo>
                <a:lnTo>
                  <a:pt x="544" y="455"/>
                </a:lnTo>
                <a:lnTo>
                  <a:pt x="544" y="455"/>
                </a:lnTo>
                <a:lnTo>
                  <a:pt x="544" y="473"/>
                </a:lnTo>
                <a:lnTo>
                  <a:pt x="547" y="483"/>
                </a:lnTo>
                <a:lnTo>
                  <a:pt x="547" y="483"/>
                </a:lnTo>
                <a:lnTo>
                  <a:pt x="549" y="487"/>
                </a:lnTo>
                <a:lnTo>
                  <a:pt x="555" y="489"/>
                </a:lnTo>
                <a:lnTo>
                  <a:pt x="555" y="489"/>
                </a:lnTo>
                <a:lnTo>
                  <a:pt x="561" y="489"/>
                </a:lnTo>
                <a:lnTo>
                  <a:pt x="563" y="485"/>
                </a:lnTo>
                <a:lnTo>
                  <a:pt x="563" y="485"/>
                </a:lnTo>
                <a:lnTo>
                  <a:pt x="565" y="481"/>
                </a:lnTo>
                <a:lnTo>
                  <a:pt x="567" y="473"/>
                </a:lnTo>
                <a:lnTo>
                  <a:pt x="567" y="473"/>
                </a:lnTo>
                <a:lnTo>
                  <a:pt x="567" y="457"/>
                </a:lnTo>
                <a:lnTo>
                  <a:pt x="563" y="444"/>
                </a:lnTo>
                <a:lnTo>
                  <a:pt x="563" y="444"/>
                </a:lnTo>
                <a:lnTo>
                  <a:pt x="561" y="440"/>
                </a:lnTo>
                <a:lnTo>
                  <a:pt x="557" y="436"/>
                </a:lnTo>
                <a:lnTo>
                  <a:pt x="544" y="426"/>
                </a:lnTo>
                <a:lnTo>
                  <a:pt x="544" y="426"/>
                </a:lnTo>
                <a:lnTo>
                  <a:pt x="508" y="400"/>
                </a:lnTo>
                <a:lnTo>
                  <a:pt x="508" y="400"/>
                </a:lnTo>
                <a:lnTo>
                  <a:pt x="498" y="390"/>
                </a:lnTo>
                <a:lnTo>
                  <a:pt x="490" y="377"/>
                </a:lnTo>
                <a:lnTo>
                  <a:pt x="490" y="377"/>
                </a:lnTo>
                <a:lnTo>
                  <a:pt x="486" y="361"/>
                </a:lnTo>
                <a:lnTo>
                  <a:pt x="484" y="345"/>
                </a:lnTo>
                <a:lnTo>
                  <a:pt x="484" y="345"/>
                </a:lnTo>
                <a:lnTo>
                  <a:pt x="484" y="333"/>
                </a:lnTo>
                <a:lnTo>
                  <a:pt x="488" y="321"/>
                </a:lnTo>
                <a:lnTo>
                  <a:pt x="492" y="310"/>
                </a:lnTo>
                <a:lnTo>
                  <a:pt x="498" y="302"/>
                </a:lnTo>
                <a:lnTo>
                  <a:pt x="498" y="302"/>
                </a:lnTo>
                <a:lnTo>
                  <a:pt x="506" y="296"/>
                </a:lnTo>
                <a:lnTo>
                  <a:pt x="518" y="290"/>
                </a:lnTo>
                <a:lnTo>
                  <a:pt x="530" y="286"/>
                </a:lnTo>
                <a:lnTo>
                  <a:pt x="544" y="284"/>
                </a:lnTo>
                <a:lnTo>
                  <a:pt x="544" y="264"/>
                </a:lnTo>
                <a:lnTo>
                  <a:pt x="571" y="264"/>
                </a:lnTo>
                <a:lnTo>
                  <a:pt x="571" y="284"/>
                </a:lnTo>
                <a:lnTo>
                  <a:pt x="571" y="284"/>
                </a:lnTo>
                <a:lnTo>
                  <a:pt x="585" y="286"/>
                </a:lnTo>
                <a:lnTo>
                  <a:pt x="595" y="290"/>
                </a:lnTo>
                <a:lnTo>
                  <a:pt x="605" y="296"/>
                </a:lnTo>
                <a:lnTo>
                  <a:pt x="614" y="302"/>
                </a:lnTo>
                <a:lnTo>
                  <a:pt x="614" y="302"/>
                </a:lnTo>
                <a:lnTo>
                  <a:pt x="620" y="310"/>
                </a:lnTo>
                <a:lnTo>
                  <a:pt x="624" y="321"/>
                </a:lnTo>
                <a:lnTo>
                  <a:pt x="626" y="331"/>
                </a:lnTo>
                <a:lnTo>
                  <a:pt x="626" y="343"/>
                </a:lnTo>
                <a:lnTo>
                  <a:pt x="626" y="343"/>
                </a:lnTo>
                <a:lnTo>
                  <a:pt x="626" y="355"/>
                </a:lnTo>
                <a:lnTo>
                  <a:pt x="626" y="355"/>
                </a:lnTo>
                <a:close/>
              </a:path>
            </a:pathLst>
          </a:custGeom>
          <a:solidFill>
            <a:srgbClr val="0A4776"/>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43" name="Freeform 13"/>
          <p:cNvSpPr>
            <a:spLocks noEditPoints="1"/>
          </p:cNvSpPr>
          <p:nvPr/>
        </p:nvSpPr>
        <p:spPr bwMode="auto">
          <a:xfrm>
            <a:off x="4517310" y="3896628"/>
            <a:ext cx="176180" cy="165888"/>
          </a:xfrm>
          <a:custGeom>
            <a:avLst/>
            <a:gdLst>
              <a:gd name="T0" fmla="*/ 642 w 873"/>
              <a:gd name="T1" fmla="*/ 325 h 822"/>
              <a:gd name="T2" fmla="*/ 615 w 873"/>
              <a:gd name="T3" fmla="*/ 146 h 822"/>
              <a:gd name="T4" fmla="*/ 603 w 873"/>
              <a:gd name="T5" fmla="*/ 150 h 822"/>
              <a:gd name="T6" fmla="*/ 240 w 873"/>
              <a:gd name="T7" fmla="*/ 57 h 822"/>
              <a:gd name="T8" fmla="*/ 240 w 873"/>
              <a:gd name="T9" fmla="*/ 325 h 822"/>
              <a:gd name="T10" fmla="*/ 767 w 873"/>
              <a:gd name="T11" fmla="*/ 783 h 822"/>
              <a:gd name="T12" fmla="*/ 729 w 873"/>
              <a:gd name="T13" fmla="*/ 822 h 822"/>
              <a:gd name="T14" fmla="*/ 124 w 873"/>
              <a:gd name="T15" fmla="*/ 822 h 822"/>
              <a:gd name="T16" fmla="*/ 124 w 873"/>
              <a:gd name="T17" fmla="*/ 700 h 822"/>
              <a:gd name="T18" fmla="*/ 95 w 873"/>
              <a:gd name="T19" fmla="*/ 700 h 822"/>
              <a:gd name="T20" fmla="*/ 59 w 873"/>
              <a:gd name="T21" fmla="*/ 692 h 822"/>
              <a:gd name="T22" fmla="*/ 28 w 873"/>
              <a:gd name="T23" fmla="*/ 672 h 822"/>
              <a:gd name="T24" fmla="*/ 8 w 873"/>
              <a:gd name="T25" fmla="*/ 641 h 822"/>
              <a:gd name="T26" fmla="*/ 0 w 873"/>
              <a:gd name="T27" fmla="*/ 605 h 822"/>
              <a:gd name="T28" fmla="*/ 0 w 873"/>
              <a:gd name="T29" fmla="*/ 359 h 822"/>
              <a:gd name="T30" fmla="*/ 8 w 873"/>
              <a:gd name="T31" fmla="*/ 323 h 822"/>
              <a:gd name="T32" fmla="*/ 28 w 873"/>
              <a:gd name="T33" fmla="*/ 292 h 822"/>
              <a:gd name="T34" fmla="*/ 59 w 873"/>
              <a:gd name="T35" fmla="*/ 272 h 822"/>
              <a:gd name="T36" fmla="*/ 95 w 873"/>
              <a:gd name="T37" fmla="*/ 266 h 822"/>
              <a:gd name="T38" fmla="*/ 185 w 873"/>
              <a:gd name="T39" fmla="*/ 28 h 822"/>
              <a:gd name="T40" fmla="*/ 213 w 873"/>
              <a:gd name="T41" fmla="*/ 0 h 822"/>
              <a:gd name="T42" fmla="*/ 372 w 873"/>
              <a:gd name="T43" fmla="*/ 0 h 822"/>
              <a:gd name="T44" fmla="*/ 674 w 873"/>
              <a:gd name="T45" fmla="*/ 37 h 822"/>
              <a:gd name="T46" fmla="*/ 698 w 873"/>
              <a:gd name="T47" fmla="*/ 65 h 822"/>
              <a:gd name="T48" fmla="*/ 778 w 873"/>
              <a:gd name="T49" fmla="*/ 266 h 822"/>
              <a:gd name="T50" fmla="*/ 796 w 873"/>
              <a:gd name="T51" fmla="*/ 266 h 822"/>
              <a:gd name="T52" fmla="*/ 830 w 873"/>
              <a:gd name="T53" fmla="*/ 282 h 822"/>
              <a:gd name="T54" fmla="*/ 857 w 873"/>
              <a:gd name="T55" fmla="*/ 306 h 822"/>
              <a:gd name="T56" fmla="*/ 871 w 873"/>
              <a:gd name="T57" fmla="*/ 341 h 822"/>
              <a:gd name="T58" fmla="*/ 873 w 873"/>
              <a:gd name="T59" fmla="*/ 605 h 822"/>
              <a:gd name="T60" fmla="*/ 871 w 873"/>
              <a:gd name="T61" fmla="*/ 625 h 822"/>
              <a:gd name="T62" fmla="*/ 857 w 873"/>
              <a:gd name="T63" fmla="*/ 658 h 822"/>
              <a:gd name="T64" fmla="*/ 830 w 873"/>
              <a:gd name="T65" fmla="*/ 684 h 822"/>
              <a:gd name="T66" fmla="*/ 796 w 873"/>
              <a:gd name="T67" fmla="*/ 698 h 822"/>
              <a:gd name="T68" fmla="*/ 767 w 873"/>
              <a:gd name="T69" fmla="*/ 700 h 822"/>
              <a:gd name="T70" fmla="*/ 199 w 873"/>
              <a:gd name="T71" fmla="*/ 700 h 822"/>
              <a:gd name="T72" fmla="*/ 690 w 873"/>
              <a:gd name="T73" fmla="*/ 747 h 822"/>
              <a:gd name="T74" fmla="*/ 199 w 873"/>
              <a:gd name="T75" fmla="*/ 700 h 822"/>
              <a:gd name="T76" fmla="*/ 311 w 873"/>
              <a:gd name="T77" fmla="*/ 246 h 822"/>
              <a:gd name="T78" fmla="*/ 587 w 873"/>
              <a:gd name="T79" fmla="*/ 264 h 822"/>
              <a:gd name="T80" fmla="*/ 311 w 873"/>
              <a:gd name="T81" fmla="*/ 246 h 822"/>
              <a:gd name="T82" fmla="*/ 311 w 873"/>
              <a:gd name="T83" fmla="*/ 183 h 822"/>
              <a:gd name="T84" fmla="*/ 572 w 873"/>
              <a:gd name="T85" fmla="*/ 201 h 822"/>
              <a:gd name="T86" fmla="*/ 311 w 873"/>
              <a:gd name="T87" fmla="*/ 183 h 822"/>
              <a:gd name="T88" fmla="*/ 311 w 873"/>
              <a:gd name="T89" fmla="*/ 126 h 822"/>
              <a:gd name="T90" fmla="*/ 432 w 873"/>
              <a:gd name="T91" fmla="*/ 144 h 822"/>
              <a:gd name="T92" fmla="*/ 311 w 873"/>
              <a:gd name="T93" fmla="*/ 126 h 822"/>
              <a:gd name="T94" fmla="*/ 633 w 873"/>
              <a:gd name="T95" fmla="*/ 89 h 822"/>
              <a:gd name="T96" fmla="*/ 434 w 873"/>
              <a:gd name="T97" fmla="*/ 65 h 8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873" h="822">
                <a:moveTo>
                  <a:pt x="240" y="325"/>
                </a:moveTo>
                <a:lnTo>
                  <a:pt x="642" y="325"/>
                </a:lnTo>
                <a:lnTo>
                  <a:pt x="642" y="110"/>
                </a:lnTo>
                <a:lnTo>
                  <a:pt x="615" y="146"/>
                </a:lnTo>
                <a:lnTo>
                  <a:pt x="609" y="152"/>
                </a:lnTo>
                <a:lnTo>
                  <a:pt x="603" y="150"/>
                </a:lnTo>
                <a:lnTo>
                  <a:pt x="361" y="57"/>
                </a:lnTo>
                <a:lnTo>
                  <a:pt x="240" y="57"/>
                </a:lnTo>
                <a:lnTo>
                  <a:pt x="240" y="325"/>
                </a:lnTo>
                <a:lnTo>
                  <a:pt x="240" y="325"/>
                </a:lnTo>
                <a:close/>
                <a:moveTo>
                  <a:pt x="767" y="700"/>
                </a:moveTo>
                <a:lnTo>
                  <a:pt x="767" y="783"/>
                </a:lnTo>
                <a:lnTo>
                  <a:pt x="767" y="822"/>
                </a:lnTo>
                <a:lnTo>
                  <a:pt x="729" y="822"/>
                </a:lnTo>
                <a:lnTo>
                  <a:pt x="160" y="822"/>
                </a:lnTo>
                <a:lnTo>
                  <a:pt x="124" y="822"/>
                </a:lnTo>
                <a:lnTo>
                  <a:pt x="124" y="783"/>
                </a:lnTo>
                <a:lnTo>
                  <a:pt x="124" y="700"/>
                </a:lnTo>
                <a:lnTo>
                  <a:pt x="95" y="700"/>
                </a:lnTo>
                <a:lnTo>
                  <a:pt x="95" y="700"/>
                </a:lnTo>
                <a:lnTo>
                  <a:pt x="75" y="698"/>
                </a:lnTo>
                <a:lnTo>
                  <a:pt x="59" y="692"/>
                </a:lnTo>
                <a:lnTo>
                  <a:pt x="43" y="684"/>
                </a:lnTo>
                <a:lnTo>
                  <a:pt x="28" y="672"/>
                </a:lnTo>
                <a:lnTo>
                  <a:pt x="16" y="658"/>
                </a:lnTo>
                <a:lnTo>
                  <a:pt x="8" y="641"/>
                </a:lnTo>
                <a:lnTo>
                  <a:pt x="2" y="625"/>
                </a:lnTo>
                <a:lnTo>
                  <a:pt x="0" y="605"/>
                </a:lnTo>
                <a:lnTo>
                  <a:pt x="0" y="359"/>
                </a:lnTo>
                <a:lnTo>
                  <a:pt x="0" y="359"/>
                </a:lnTo>
                <a:lnTo>
                  <a:pt x="2" y="341"/>
                </a:lnTo>
                <a:lnTo>
                  <a:pt x="8" y="323"/>
                </a:lnTo>
                <a:lnTo>
                  <a:pt x="16" y="306"/>
                </a:lnTo>
                <a:lnTo>
                  <a:pt x="28" y="292"/>
                </a:lnTo>
                <a:lnTo>
                  <a:pt x="43" y="282"/>
                </a:lnTo>
                <a:lnTo>
                  <a:pt x="59" y="272"/>
                </a:lnTo>
                <a:lnTo>
                  <a:pt x="75" y="266"/>
                </a:lnTo>
                <a:lnTo>
                  <a:pt x="95" y="266"/>
                </a:lnTo>
                <a:lnTo>
                  <a:pt x="185" y="266"/>
                </a:lnTo>
                <a:lnTo>
                  <a:pt x="185" y="28"/>
                </a:lnTo>
                <a:lnTo>
                  <a:pt x="185" y="0"/>
                </a:lnTo>
                <a:lnTo>
                  <a:pt x="213" y="0"/>
                </a:lnTo>
                <a:lnTo>
                  <a:pt x="369" y="0"/>
                </a:lnTo>
                <a:lnTo>
                  <a:pt x="372" y="0"/>
                </a:lnTo>
                <a:lnTo>
                  <a:pt x="374" y="0"/>
                </a:lnTo>
                <a:lnTo>
                  <a:pt x="674" y="37"/>
                </a:lnTo>
                <a:lnTo>
                  <a:pt x="698" y="41"/>
                </a:lnTo>
                <a:lnTo>
                  <a:pt x="698" y="65"/>
                </a:lnTo>
                <a:lnTo>
                  <a:pt x="698" y="266"/>
                </a:lnTo>
                <a:lnTo>
                  <a:pt x="778" y="266"/>
                </a:lnTo>
                <a:lnTo>
                  <a:pt x="778" y="266"/>
                </a:lnTo>
                <a:lnTo>
                  <a:pt x="796" y="266"/>
                </a:lnTo>
                <a:lnTo>
                  <a:pt x="814" y="272"/>
                </a:lnTo>
                <a:lnTo>
                  <a:pt x="830" y="282"/>
                </a:lnTo>
                <a:lnTo>
                  <a:pt x="845" y="292"/>
                </a:lnTo>
                <a:lnTo>
                  <a:pt x="857" y="306"/>
                </a:lnTo>
                <a:lnTo>
                  <a:pt x="865" y="323"/>
                </a:lnTo>
                <a:lnTo>
                  <a:pt x="871" y="341"/>
                </a:lnTo>
                <a:lnTo>
                  <a:pt x="873" y="359"/>
                </a:lnTo>
                <a:lnTo>
                  <a:pt x="873" y="605"/>
                </a:lnTo>
                <a:lnTo>
                  <a:pt x="873" y="605"/>
                </a:lnTo>
                <a:lnTo>
                  <a:pt x="871" y="625"/>
                </a:lnTo>
                <a:lnTo>
                  <a:pt x="865" y="641"/>
                </a:lnTo>
                <a:lnTo>
                  <a:pt x="857" y="658"/>
                </a:lnTo>
                <a:lnTo>
                  <a:pt x="845" y="672"/>
                </a:lnTo>
                <a:lnTo>
                  <a:pt x="830" y="684"/>
                </a:lnTo>
                <a:lnTo>
                  <a:pt x="814" y="692"/>
                </a:lnTo>
                <a:lnTo>
                  <a:pt x="796" y="698"/>
                </a:lnTo>
                <a:lnTo>
                  <a:pt x="778" y="700"/>
                </a:lnTo>
                <a:lnTo>
                  <a:pt x="767" y="700"/>
                </a:lnTo>
                <a:lnTo>
                  <a:pt x="767" y="700"/>
                </a:lnTo>
                <a:close/>
                <a:moveTo>
                  <a:pt x="199" y="700"/>
                </a:moveTo>
                <a:lnTo>
                  <a:pt x="199" y="747"/>
                </a:lnTo>
                <a:lnTo>
                  <a:pt x="690" y="747"/>
                </a:lnTo>
                <a:lnTo>
                  <a:pt x="690" y="700"/>
                </a:lnTo>
                <a:lnTo>
                  <a:pt x="199" y="700"/>
                </a:lnTo>
                <a:lnTo>
                  <a:pt x="199" y="700"/>
                </a:lnTo>
                <a:close/>
                <a:moveTo>
                  <a:pt x="311" y="246"/>
                </a:moveTo>
                <a:lnTo>
                  <a:pt x="587" y="246"/>
                </a:lnTo>
                <a:lnTo>
                  <a:pt x="587" y="264"/>
                </a:lnTo>
                <a:lnTo>
                  <a:pt x="311" y="264"/>
                </a:lnTo>
                <a:lnTo>
                  <a:pt x="311" y="246"/>
                </a:lnTo>
                <a:lnTo>
                  <a:pt x="311" y="246"/>
                </a:lnTo>
                <a:close/>
                <a:moveTo>
                  <a:pt x="311" y="183"/>
                </a:moveTo>
                <a:lnTo>
                  <a:pt x="572" y="183"/>
                </a:lnTo>
                <a:lnTo>
                  <a:pt x="572" y="201"/>
                </a:lnTo>
                <a:lnTo>
                  <a:pt x="311" y="201"/>
                </a:lnTo>
                <a:lnTo>
                  <a:pt x="311" y="183"/>
                </a:lnTo>
                <a:lnTo>
                  <a:pt x="311" y="183"/>
                </a:lnTo>
                <a:close/>
                <a:moveTo>
                  <a:pt x="311" y="126"/>
                </a:moveTo>
                <a:lnTo>
                  <a:pt x="432" y="126"/>
                </a:lnTo>
                <a:lnTo>
                  <a:pt x="432" y="144"/>
                </a:lnTo>
                <a:lnTo>
                  <a:pt x="311" y="144"/>
                </a:lnTo>
                <a:lnTo>
                  <a:pt x="311" y="126"/>
                </a:lnTo>
                <a:lnTo>
                  <a:pt x="311" y="126"/>
                </a:lnTo>
                <a:close/>
                <a:moveTo>
                  <a:pt x="633" y="89"/>
                </a:moveTo>
                <a:lnTo>
                  <a:pt x="603" y="130"/>
                </a:lnTo>
                <a:lnTo>
                  <a:pt x="434" y="65"/>
                </a:lnTo>
                <a:lnTo>
                  <a:pt x="633" y="89"/>
                </a:lnTo>
                <a:close/>
              </a:path>
            </a:pathLst>
          </a:custGeom>
          <a:solidFill>
            <a:srgbClr val="0A4776"/>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44" name="Freeform 15"/>
          <p:cNvSpPr>
            <a:spLocks noEditPoints="1"/>
          </p:cNvSpPr>
          <p:nvPr/>
        </p:nvSpPr>
        <p:spPr bwMode="auto">
          <a:xfrm>
            <a:off x="4512870" y="2480516"/>
            <a:ext cx="185060" cy="146312"/>
          </a:xfrm>
          <a:custGeom>
            <a:avLst/>
            <a:gdLst>
              <a:gd name="T0" fmla="*/ 576 w 917"/>
              <a:gd name="T1" fmla="*/ 114 h 725"/>
              <a:gd name="T2" fmla="*/ 580 w 917"/>
              <a:gd name="T3" fmla="*/ 37 h 725"/>
              <a:gd name="T4" fmla="*/ 617 w 917"/>
              <a:gd name="T5" fmla="*/ 0 h 725"/>
              <a:gd name="T6" fmla="*/ 917 w 917"/>
              <a:gd name="T7" fmla="*/ 0 h 725"/>
              <a:gd name="T8" fmla="*/ 917 w 917"/>
              <a:gd name="T9" fmla="*/ 686 h 725"/>
              <a:gd name="T10" fmla="*/ 879 w 917"/>
              <a:gd name="T11" fmla="*/ 725 h 725"/>
              <a:gd name="T12" fmla="*/ 580 w 917"/>
              <a:gd name="T13" fmla="*/ 725 h 725"/>
              <a:gd name="T14" fmla="*/ 580 w 917"/>
              <a:gd name="T15" fmla="*/ 587 h 725"/>
              <a:gd name="T16" fmla="*/ 414 w 917"/>
              <a:gd name="T17" fmla="*/ 587 h 725"/>
              <a:gd name="T18" fmla="*/ 452 w 917"/>
              <a:gd name="T19" fmla="*/ 664 h 725"/>
              <a:gd name="T20" fmla="*/ 140 w 917"/>
              <a:gd name="T21" fmla="*/ 723 h 725"/>
              <a:gd name="T22" fmla="*/ 186 w 917"/>
              <a:gd name="T23" fmla="*/ 664 h 725"/>
              <a:gd name="T24" fmla="*/ 38 w 917"/>
              <a:gd name="T25" fmla="*/ 587 h 725"/>
              <a:gd name="T26" fmla="*/ 0 w 917"/>
              <a:gd name="T27" fmla="*/ 550 h 725"/>
              <a:gd name="T28" fmla="*/ 0 w 917"/>
              <a:gd name="T29" fmla="*/ 114 h 725"/>
              <a:gd name="T30" fmla="*/ 38 w 917"/>
              <a:gd name="T31" fmla="*/ 114 h 725"/>
              <a:gd name="T32" fmla="*/ 201 w 917"/>
              <a:gd name="T33" fmla="*/ 453 h 725"/>
              <a:gd name="T34" fmla="*/ 160 w 917"/>
              <a:gd name="T35" fmla="*/ 327 h 725"/>
              <a:gd name="T36" fmla="*/ 160 w 917"/>
              <a:gd name="T37" fmla="*/ 453 h 725"/>
              <a:gd name="T38" fmla="*/ 450 w 917"/>
              <a:gd name="T39" fmla="*/ 453 h 725"/>
              <a:gd name="T40" fmla="*/ 408 w 917"/>
              <a:gd name="T41" fmla="*/ 242 h 725"/>
              <a:gd name="T42" fmla="*/ 408 w 917"/>
              <a:gd name="T43" fmla="*/ 453 h 725"/>
              <a:gd name="T44" fmla="*/ 387 w 917"/>
              <a:gd name="T45" fmla="*/ 453 h 725"/>
              <a:gd name="T46" fmla="*/ 347 w 917"/>
              <a:gd name="T47" fmla="*/ 374 h 725"/>
              <a:gd name="T48" fmla="*/ 347 w 917"/>
              <a:gd name="T49" fmla="*/ 453 h 725"/>
              <a:gd name="T50" fmla="*/ 325 w 917"/>
              <a:gd name="T51" fmla="*/ 453 h 725"/>
              <a:gd name="T52" fmla="*/ 284 w 917"/>
              <a:gd name="T53" fmla="*/ 351 h 725"/>
              <a:gd name="T54" fmla="*/ 284 w 917"/>
              <a:gd name="T55" fmla="*/ 453 h 725"/>
              <a:gd name="T56" fmla="*/ 264 w 917"/>
              <a:gd name="T57" fmla="*/ 453 h 725"/>
              <a:gd name="T58" fmla="*/ 223 w 917"/>
              <a:gd name="T59" fmla="*/ 296 h 725"/>
              <a:gd name="T60" fmla="*/ 223 w 917"/>
              <a:gd name="T61" fmla="*/ 453 h 725"/>
              <a:gd name="T62" fmla="*/ 840 w 917"/>
              <a:gd name="T63" fmla="*/ 254 h 725"/>
              <a:gd name="T64" fmla="*/ 694 w 917"/>
              <a:gd name="T65" fmla="*/ 207 h 725"/>
              <a:gd name="T66" fmla="*/ 840 w 917"/>
              <a:gd name="T67" fmla="*/ 134 h 725"/>
              <a:gd name="T68" fmla="*/ 655 w 917"/>
              <a:gd name="T69" fmla="*/ 75 h 725"/>
              <a:gd name="T70" fmla="*/ 840 w 917"/>
              <a:gd name="T71" fmla="*/ 648 h 725"/>
              <a:gd name="T72" fmla="*/ 694 w 917"/>
              <a:gd name="T73" fmla="*/ 327 h 725"/>
              <a:gd name="T74" fmla="*/ 694 w 917"/>
              <a:gd name="T75" fmla="*/ 254 h 725"/>
              <a:gd name="T76" fmla="*/ 75 w 917"/>
              <a:gd name="T77" fmla="*/ 189 h 725"/>
              <a:gd name="T78" fmla="*/ 540 w 917"/>
              <a:gd name="T79" fmla="*/ 512 h 7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17" h="725">
                <a:moveTo>
                  <a:pt x="38" y="114"/>
                </a:moveTo>
                <a:lnTo>
                  <a:pt x="576" y="114"/>
                </a:lnTo>
                <a:lnTo>
                  <a:pt x="580" y="114"/>
                </a:lnTo>
                <a:lnTo>
                  <a:pt x="580" y="37"/>
                </a:lnTo>
                <a:lnTo>
                  <a:pt x="580" y="0"/>
                </a:lnTo>
                <a:lnTo>
                  <a:pt x="617" y="0"/>
                </a:lnTo>
                <a:lnTo>
                  <a:pt x="879" y="0"/>
                </a:lnTo>
                <a:lnTo>
                  <a:pt x="917" y="0"/>
                </a:lnTo>
                <a:lnTo>
                  <a:pt x="917" y="37"/>
                </a:lnTo>
                <a:lnTo>
                  <a:pt x="917" y="686"/>
                </a:lnTo>
                <a:lnTo>
                  <a:pt x="917" y="725"/>
                </a:lnTo>
                <a:lnTo>
                  <a:pt x="879" y="725"/>
                </a:lnTo>
                <a:lnTo>
                  <a:pt x="617" y="725"/>
                </a:lnTo>
                <a:lnTo>
                  <a:pt x="580" y="725"/>
                </a:lnTo>
                <a:lnTo>
                  <a:pt x="580" y="686"/>
                </a:lnTo>
                <a:lnTo>
                  <a:pt x="580" y="587"/>
                </a:lnTo>
                <a:lnTo>
                  <a:pt x="576" y="587"/>
                </a:lnTo>
                <a:lnTo>
                  <a:pt x="414" y="587"/>
                </a:lnTo>
                <a:lnTo>
                  <a:pt x="414" y="664"/>
                </a:lnTo>
                <a:lnTo>
                  <a:pt x="452" y="664"/>
                </a:lnTo>
                <a:lnTo>
                  <a:pt x="452" y="723"/>
                </a:lnTo>
                <a:lnTo>
                  <a:pt x="140" y="723"/>
                </a:lnTo>
                <a:lnTo>
                  <a:pt x="140" y="664"/>
                </a:lnTo>
                <a:lnTo>
                  <a:pt x="186" y="664"/>
                </a:lnTo>
                <a:lnTo>
                  <a:pt x="186" y="587"/>
                </a:lnTo>
                <a:lnTo>
                  <a:pt x="38" y="587"/>
                </a:lnTo>
                <a:lnTo>
                  <a:pt x="0" y="587"/>
                </a:lnTo>
                <a:lnTo>
                  <a:pt x="0" y="550"/>
                </a:lnTo>
                <a:lnTo>
                  <a:pt x="0" y="150"/>
                </a:lnTo>
                <a:lnTo>
                  <a:pt x="0" y="114"/>
                </a:lnTo>
                <a:lnTo>
                  <a:pt x="38" y="114"/>
                </a:lnTo>
                <a:lnTo>
                  <a:pt x="38" y="114"/>
                </a:lnTo>
                <a:close/>
                <a:moveTo>
                  <a:pt x="160" y="453"/>
                </a:moveTo>
                <a:lnTo>
                  <a:pt x="201" y="453"/>
                </a:lnTo>
                <a:lnTo>
                  <a:pt x="201" y="327"/>
                </a:lnTo>
                <a:lnTo>
                  <a:pt x="160" y="327"/>
                </a:lnTo>
                <a:lnTo>
                  <a:pt x="160" y="453"/>
                </a:lnTo>
                <a:lnTo>
                  <a:pt x="160" y="453"/>
                </a:lnTo>
                <a:close/>
                <a:moveTo>
                  <a:pt x="408" y="453"/>
                </a:moveTo>
                <a:lnTo>
                  <a:pt x="450" y="453"/>
                </a:lnTo>
                <a:lnTo>
                  <a:pt x="450" y="242"/>
                </a:lnTo>
                <a:lnTo>
                  <a:pt x="408" y="242"/>
                </a:lnTo>
                <a:lnTo>
                  <a:pt x="408" y="453"/>
                </a:lnTo>
                <a:lnTo>
                  <a:pt x="408" y="453"/>
                </a:lnTo>
                <a:close/>
                <a:moveTo>
                  <a:pt x="347" y="453"/>
                </a:moveTo>
                <a:lnTo>
                  <a:pt x="387" y="453"/>
                </a:lnTo>
                <a:lnTo>
                  <a:pt x="387" y="374"/>
                </a:lnTo>
                <a:lnTo>
                  <a:pt x="347" y="374"/>
                </a:lnTo>
                <a:lnTo>
                  <a:pt x="347" y="453"/>
                </a:lnTo>
                <a:lnTo>
                  <a:pt x="347" y="453"/>
                </a:lnTo>
                <a:close/>
                <a:moveTo>
                  <a:pt x="284" y="453"/>
                </a:moveTo>
                <a:lnTo>
                  <a:pt x="325" y="453"/>
                </a:lnTo>
                <a:lnTo>
                  <a:pt x="325" y="351"/>
                </a:lnTo>
                <a:lnTo>
                  <a:pt x="284" y="351"/>
                </a:lnTo>
                <a:lnTo>
                  <a:pt x="284" y="453"/>
                </a:lnTo>
                <a:lnTo>
                  <a:pt x="284" y="453"/>
                </a:lnTo>
                <a:close/>
                <a:moveTo>
                  <a:pt x="223" y="453"/>
                </a:moveTo>
                <a:lnTo>
                  <a:pt x="264" y="453"/>
                </a:lnTo>
                <a:lnTo>
                  <a:pt x="264" y="296"/>
                </a:lnTo>
                <a:lnTo>
                  <a:pt x="223" y="296"/>
                </a:lnTo>
                <a:lnTo>
                  <a:pt x="223" y="453"/>
                </a:lnTo>
                <a:lnTo>
                  <a:pt x="223" y="453"/>
                </a:lnTo>
                <a:close/>
                <a:moveTo>
                  <a:pt x="694" y="254"/>
                </a:moveTo>
                <a:lnTo>
                  <a:pt x="840" y="254"/>
                </a:lnTo>
                <a:lnTo>
                  <a:pt x="840" y="207"/>
                </a:lnTo>
                <a:lnTo>
                  <a:pt x="694" y="207"/>
                </a:lnTo>
                <a:lnTo>
                  <a:pt x="694" y="134"/>
                </a:lnTo>
                <a:lnTo>
                  <a:pt x="840" y="134"/>
                </a:lnTo>
                <a:lnTo>
                  <a:pt x="840" y="75"/>
                </a:lnTo>
                <a:lnTo>
                  <a:pt x="655" y="75"/>
                </a:lnTo>
                <a:lnTo>
                  <a:pt x="655" y="648"/>
                </a:lnTo>
                <a:lnTo>
                  <a:pt x="840" y="648"/>
                </a:lnTo>
                <a:lnTo>
                  <a:pt x="840" y="327"/>
                </a:lnTo>
                <a:lnTo>
                  <a:pt x="694" y="327"/>
                </a:lnTo>
                <a:lnTo>
                  <a:pt x="694" y="254"/>
                </a:lnTo>
                <a:lnTo>
                  <a:pt x="694" y="254"/>
                </a:lnTo>
                <a:close/>
                <a:moveTo>
                  <a:pt x="540" y="189"/>
                </a:moveTo>
                <a:lnTo>
                  <a:pt x="75" y="189"/>
                </a:lnTo>
                <a:lnTo>
                  <a:pt x="75" y="512"/>
                </a:lnTo>
                <a:lnTo>
                  <a:pt x="540" y="512"/>
                </a:lnTo>
                <a:lnTo>
                  <a:pt x="540" y="189"/>
                </a:lnTo>
                <a:close/>
              </a:path>
            </a:pathLst>
          </a:custGeom>
          <a:solidFill>
            <a:srgbClr val="0A4776"/>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45" name="Freeform 19"/>
          <p:cNvSpPr>
            <a:spLocks noEditPoints="1"/>
          </p:cNvSpPr>
          <p:nvPr/>
        </p:nvSpPr>
        <p:spPr bwMode="auto">
          <a:xfrm>
            <a:off x="6659327" y="3885125"/>
            <a:ext cx="188894" cy="188894"/>
          </a:xfrm>
          <a:custGeom>
            <a:avLst/>
            <a:gdLst>
              <a:gd name="T0" fmla="*/ 134 w 936"/>
              <a:gd name="T1" fmla="*/ 607 h 936"/>
              <a:gd name="T2" fmla="*/ 79 w 936"/>
              <a:gd name="T3" fmla="*/ 571 h 936"/>
              <a:gd name="T4" fmla="*/ 37 w 936"/>
              <a:gd name="T5" fmla="*/ 520 h 936"/>
              <a:gd name="T6" fmla="*/ 10 w 936"/>
              <a:gd name="T7" fmla="*/ 459 h 936"/>
              <a:gd name="T8" fmla="*/ 2 w 936"/>
              <a:gd name="T9" fmla="*/ 426 h 936"/>
              <a:gd name="T10" fmla="*/ 0 w 936"/>
              <a:gd name="T11" fmla="*/ 392 h 936"/>
              <a:gd name="T12" fmla="*/ 0 w 936"/>
              <a:gd name="T13" fmla="*/ 368 h 936"/>
              <a:gd name="T14" fmla="*/ 10 w 936"/>
              <a:gd name="T15" fmla="*/ 323 h 936"/>
              <a:gd name="T16" fmla="*/ 27 w 936"/>
              <a:gd name="T17" fmla="*/ 280 h 936"/>
              <a:gd name="T18" fmla="*/ 49 w 936"/>
              <a:gd name="T19" fmla="*/ 244 h 936"/>
              <a:gd name="T20" fmla="*/ 79 w 936"/>
              <a:gd name="T21" fmla="*/ 211 h 936"/>
              <a:gd name="T22" fmla="*/ 116 w 936"/>
              <a:gd name="T23" fmla="*/ 185 h 936"/>
              <a:gd name="T24" fmla="*/ 154 w 936"/>
              <a:gd name="T25" fmla="*/ 165 h 936"/>
              <a:gd name="T26" fmla="*/ 199 w 936"/>
              <a:gd name="T27" fmla="*/ 152 h 936"/>
              <a:gd name="T28" fmla="*/ 221 w 936"/>
              <a:gd name="T29" fmla="*/ 150 h 936"/>
              <a:gd name="T30" fmla="*/ 238 w 936"/>
              <a:gd name="T31" fmla="*/ 118 h 936"/>
              <a:gd name="T32" fmla="*/ 258 w 936"/>
              <a:gd name="T33" fmla="*/ 89 h 936"/>
              <a:gd name="T34" fmla="*/ 282 w 936"/>
              <a:gd name="T35" fmla="*/ 63 h 936"/>
              <a:gd name="T36" fmla="*/ 309 w 936"/>
              <a:gd name="T37" fmla="*/ 43 h 936"/>
              <a:gd name="T38" fmla="*/ 339 w 936"/>
              <a:gd name="T39" fmla="*/ 25 h 936"/>
              <a:gd name="T40" fmla="*/ 372 w 936"/>
              <a:gd name="T41" fmla="*/ 10 h 936"/>
              <a:gd name="T42" fmla="*/ 408 w 936"/>
              <a:gd name="T43" fmla="*/ 2 h 936"/>
              <a:gd name="T44" fmla="*/ 445 w 936"/>
              <a:gd name="T45" fmla="*/ 0 h 936"/>
              <a:gd name="T46" fmla="*/ 463 w 936"/>
              <a:gd name="T47" fmla="*/ 0 h 936"/>
              <a:gd name="T48" fmla="*/ 500 w 936"/>
              <a:gd name="T49" fmla="*/ 6 h 936"/>
              <a:gd name="T50" fmla="*/ 534 w 936"/>
              <a:gd name="T51" fmla="*/ 16 h 936"/>
              <a:gd name="T52" fmla="*/ 567 w 936"/>
              <a:gd name="T53" fmla="*/ 33 h 936"/>
              <a:gd name="T54" fmla="*/ 595 w 936"/>
              <a:gd name="T55" fmla="*/ 51 h 936"/>
              <a:gd name="T56" fmla="*/ 621 w 936"/>
              <a:gd name="T57" fmla="*/ 75 h 936"/>
              <a:gd name="T58" fmla="*/ 642 w 936"/>
              <a:gd name="T59" fmla="*/ 102 h 936"/>
              <a:gd name="T60" fmla="*/ 660 w 936"/>
              <a:gd name="T61" fmla="*/ 132 h 936"/>
              <a:gd name="T62" fmla="*/ 668 w 936"/>
              <a:gd name="T63" fmla="*/ 148 h 936"/>
              <a:gd name="T64" fmla="*/ 694 w 936"/>
              <a:gd name="T65" fmla="*/ 146 h 936"/>
              <a:gd name="T66" fmla="*/ 743 w 936"/>
              <a:gd name="T67" fmla="*/ 152 h 936"/>
              <a:gd name="T68" fmla="*/ 790 w 936"/>
              <a:gd name="T69" fmla="*/ 165 h 936"/>
              <a:gd name="T70" fmla="*/ 830 w 936"/>
              <a:gd name="T71" fmla="*/ 187 h 936"/>
              <a:gd name="T72" fmla="*/ 865 w 936"/>
              <a:gd name="T73" fmla="*/ 217 h 936"/>
              <a:gd name="T74" fmla="*/ 895 w 936"/>
              <a:gd name="T75" fmla="*/ 254 h 936"/>
              <a:gd name="T76" fmla="*/ 918 w 936"/>
              <a:gd name="T77" fmla="*/ 294 h 936"/>
              <a:gd name="T78" fmla="*/ 932 w 936"/>
              <a:gd name="T79" fmla="*/ 339 h 936"/>
              <a:gd name="T80" fmla="*/ 936 w 936"/>
              <a:gd name="T81" fmla="*/ 388 h 936"/>
              <a:gd name="T82" fmla="*/ 936 w 936"/>
              <a:gd name="T83" fmla="*/ 406 h 936"/>
              <a:gd name="T84" fmla="*/ 930 w 936"/>
              <a:gd name="T85" fmla="*/ 441 h 936"/>
              <a:gd name="T86" fmla="*/ 922 w 936"/>
              <a:gd name="T87" fmla="*/ 475 h 936"/>
              <a:gd name="T88" fmla="*/ 897 w 936"/>
              <a:gd name="T89" fmla="*/ 520 h 936"/>
              <a:gd name="T90" fmla="*/ 853 w 936"/>
              <a:gd name="T91" fmla="*/ 571 h 936"/>
              <a:gd name="T92" fmla="*/ 796 w 936"/>
              <a:gd name="T93" fmla="*/ 607 h 936"/>
              <a:gd name="T94" fmla="*/ 646 w 936"/>
              <a:gd name="T95" fmla="*/ 305 h 936"/>
              <a:gd name="T96" fmla="*/ 264 w 936"/>
              <a:gd name="T97" fmla="*/ 607 h 936"/>
              <a:gd name="T98" fmla="*/ 134 w 936"/>
              <a:gd name="T99" fmla="*/ 607 h 936"/>
              <a:gd name="T100" fmla="*/ 351 w 936"/>
              <a:gd name="T101" fmla="*/ 670 h 936"/>
              <a:gd name="T102" fmla="*/ 455 w 936"/>
              <a:gd name="T103" fmla="*/ 936 h 936"/>
              <a:gd name="T104" fmla="*/ 558 w 936"/>
              <a:gd name="T105" fmla="*/ 670 h 936"/>
              <a:gd name="T106" fmla="*/ 351 w 936"/>
              <a:gd name="T107" fmla="*/ 374 h 9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36" h="936">
                <a:moveTo>
                  <a:pt x="134" y="607"/>
                </a:moveTo>
                <a:lnTo>
                  <a:pt x="134" y="607"/>
                </a:lnTo>
                <a:lnTo>
                  <a:pt x="106" y="591"/>
                </a:lnTo>
                <a:lnTo>
                  <a:pt x="79" y="571"/>
                </a:lnTo>
                <a:lnTo>
                  <a:pt x="57" y="546"/>
                </a:lnTo>
                <a:lnTo>
                  <a:pt x="37" y="520"/>
                </a:lnTo>
                <a:lnTo>
                  <a:pt x="20" y="491"/>
                </a:lnTo>
                <a:lnTo>
                  <a:pt x="10" y="459"/>
                </a:lnTo>
                <a:lnTo>
                  <a:pt x="6" y="443"/>
                </a:lnTo>
                <a:lnTo>
                  <a:pt x="2" y="426"/>
                </a:lnTo>
                <a:lnTo>
                  <a:pt x="0" y="408"/>
                </a:lnTo>
                <a:lnTo>
                  <a:pt x="0" y="392"/>
                </a:lnTo>
                <a:lnTo>
                  <a:pt x="0" y="392"/>
                </a:lnTo>
                <a:lnTo>
                  <a:pt x="0" y="368"/>
                </a:lnTo>
                <a:lnTo>
                  <a:pt x="4" y="345"/>
                </a:lnTo>
                <a:lnTo>
                  <a:pt x="10" y="323"/>
                </a:lnTo>
                <a:lnTo>
                  <a:pt x="16" y="301"/>
                </a:lnTo>
                <a:lnTo>
                  <a:pt x="27" y="280"/>
                </a:lnTo>
                <a:lnTo>
                  <a:pt x="37" y="262"/>
                </a:lnTo>
                <a:lnTo>
                  <a:pt x="49" y="244"/>
                </a:lnTo>
                <a:lnTo>
                  <a:pt x="63" y="227"/>
                </a:lnTo>
                <a:lnTo>
                  <a:pt x="79" y="211"/>
                </a:lnTo>
                <a:lnTo>
                  <a:pt x="98" y="197"/>
                </a:lnTo>
                <a:lnTo>
                  <a:pt x="116" y="185"/>
                </a:lnTo>
                <a:lnTo>
                  <a:pt x="134" y="175"/>
                </a:lnTo>
                <a:lnTo>
                  <a:pt x="154" y="165"/>
                </a:lnTo>
                <a:lnTo>
                  <a:pt x="177" y="158"/>
                </a:lnTo>
                <a:lnTo>
                  <a:pt x="199" y="152"/>
                </a:lnTo>
                <a:lnTo>
                  <a:pt x="221" y="150"/>
                </a:lnTo>
                <a:lnTo>
                  <a:pt x="221" y="150"/>
                </a:lnTo>
                <a:lnTo>
                  <a:pt x="230" y="134"/>
                </a:lnTo>
                <a:lnTo>
                  <a:pt x="238" y="118"/>
                </a:lnTo>
                <a:lnTo>
                  <a:pt x="246" y="104"/>
                </a:lnTo>
                <a:lnTo>
                  <a:pt x="258" y="89"/>
                </a:lnTo>
                <a:lnTo>
                  <a:pt x="268" y="75"/>
                </a:lnTo>
                <a:lnTo>
                  <a:pt x="282" y="63"/>
                </a:lnTo>
                <a:lnTo>
                  <a:pt x="294" y="53"/>
                </a:lnTo>
                <a:lnTo>
                  <a:pt x="309" y="43"/>
                </a:lnTo>
                <a:lnTo>
                  <a:pt x="323" y="33"/>
                </a:lnTo>
                <a:lnTo>
                  <a:pt x="339" y="25"/>
                </a:lnTo>
                <a:lnTo>
                  <a:pt x="355" y="16"/>
                </a:lnTo>
                <a:lnTo>
                  <a:pt x="372" y="10"/>
                </a:lnTo>
                <a:lnTo>
                  <a:pt x="390" y="6"/>
                </a:lnTo>
                <a:lnTo>
                  <a:pt x="408" y="2"/>
                </a:lnTo>
                <a:lnTo>
                  <a:pt x="426" y="0"/>
                </a:lnTo>
                <a:lnTo>
                  <a:pt x="445" y="0"/>
                </a:lnTo>
                <a:lnTo>
                  <a:pt x="445" y="0"/>
                </a:lnTo>
                <a:lnTo>
                  <a:pt x="463" y="0"/>
                </a:lnTo>
                <a:lnTo>
                  <a:pt x="481" y="2"/>
                </a:lnTo>
                <a:lnTo>
                  <a:pt x="500" y="6"/>
                </a:lnTo>
                <a:lnTo>
                  <a:pt x="518" y="10"/>
                </a:lnTo>
                <a:lnTo>
                  <a:pt x="534" y="16"/>
                </a:lnTo>
                <a:lnTo>
                  <a:pt x="550" y="25"/>
                </a:lnTo>
                <a:lnTo>
                  <a:pt x="567" y="33"/>
                </a:lnTo>
                <a:lnTo>
                  <a:pt x="581" y="41"/>
                </a:lnTo>
                <a:lnTo>
                  <a:pt x="595" y="51"/>
                </a:lnTo>
                <a:lnTo>
                  <a:pt x="607" y="63"/>
                </a:lnTo>
                <a:lnTo>
                  <a:pt x="621" y="75"/>
                </a:lnTo>
                <a:lnTo>
                  <a:pt x="631" y="87"/>
                </a:lnTo>
                <a:lnTo>
                  <a:pt x="642" y="102"/>
                </a:lnTo>
                <a:lnTo>
                  <a:pt x="652" y="116"/>
                </a:lnTo>
                <a:lnTo>
                  <a:pt x="660" y="132"/>
                </a:lnTo>
                <a:lnTo>
                  <a:pt x="668" y="148"/>
                </a:lnTo>
                <a:lnTo>
                  <a:pt x="668" y="148"/>
                </a:lnTo>
                <a:lnTo>
                  <a:pt x="694" y="146"/>
                </a:lnTo>
                <a:lnTo>
                  <a:pt x="694" y="146"/>
                </a:lnTo>
                <a:lnTo>
                  <a:pt x="719" y="148"/>
                </a:lnTo>
                <a:lnTo>
                  <a:pt x="743" y="152"/>
                </a:lnTo>
                <a:lnTo>
                  <a:pt x="768" y="156"/>
                </a:lnTo>
                <a:lnTo>
                  <a:pt x="790" y="165"/>
                </a:lnTo>
                <a:lnTo>
                  <a:pt x="810" y="175"/>
                </a:lnTo>
                <a:lnTo>
                  <a:pt x="830" y="187"/>
                </a:lnTo>
                <a:lnTo>
                  <a:pt x="849" y="201"/>
                </a:lnTo>
                <a:lnTo>
                  <a:pt x="865" y="217"/>
                </a:lnTo>
                <a:lnTo>
                  <a:pt x="881" y="234"/>
                </a:lnTo>
                <a:lnTo>
                  <a:pt x="895" y="254"/>
                </a:lnTo>
                <a:lnTo>
                  <a:pt x="908" y="272"/>
                </a:lnTo>
                <a:lnTo>
                  <a:pt x="918" y="294"/>
                </a:lnTo>
                <a:lnTo>
                  <a:pt x="926" y="317"/>
                </a:lnTo>
                <a:lnTo>
                  <a:pt x="932" y="339"/>
                </a:lnTo>
                <a:lnTo>
                  <a:pt x="936" y="363"/>
                </a:lnTo>
                <a:lnTo>
                  <a:pt x="936" y="388"/>
                </a:lnTo>
                <a:lnTo>
                  <a:pt x="936" y="388"/>
                </a:lnTo>
                <a:lnTo>
                  <a:pt x="936" y="406"/>
                </a:lnTo>
                <a:lnTo>
                  <a:pt x="934" y="424"/>
                </a:lnTo>
                <a:lnTo>
                  <a:pt x="930" y="441"/>
                </a:lnTo>
                <a:lnTo>
                  <a:pt x="926" y="459"/>
                </a:lnTo>
                <a:lnTo>
                  <a:pt x="922" y="475"/>
                </a:lnTo>
                <a:lnTo>
                  <a:pt x="914" y="491"/>
                </a:lnTo>
                <a:lnTo>
                  <a:pt x="897" y="520"/>
                </a:lnTo>
                <a:lnTo>
                  <a:pt x="877" y="548"/>
                </a:lnTo>
                <a:lnTo>
                  <a:pt x="853" y="571"/>
                </a:lnTo>
                <a:lnTo>
                  <a:pt x="826" y="591"/>
                </a:lnTo>
                <a:lnTo>
                  <a:pt x="796" y="607"/>
                </a:lnTo>
                <a:lnTo>
                  <a:pt x="646" y="607"/>
                </a:lnTo>
                <a:lnTo>
                  <a:pt x="646" y="305"/>
                </a:lnTo>
                <a:lnTo>
                  <a:pt x="264" y="305"/>
                </a:lnTo>
                <a:lnTo>
                  <a:pt x="264" y="607"/>
                </a:lnTo>
                <a:lnTo>
                  <a:pt x="134" y="607"/>
                </a:lnTo>
                <a:lnTo>
                  <a:pt x="134" y="607"/>
                </a:lnTo>
                <a:close/>
                <a:moveTo>
                  <a:pt x="351" y="374"/>
                </a:moveTo>
                <a:lnTo>
                  <a:pt x="351" y="670"/>
                </a:lnTo>
                <a:lnTo>
                  <a:pt x="248" y="670"/>
                </a:lnTo>
                <a:lnTo>
                  <a:pt x="455" y="936"/>
                </a:lnTo>
                <a:lnTo>
                  <a:pt x="662" y="670"/>
                </a:lnTo>
                <a:lnTo>
                  <a:pt x="558" y="670"/>
                </a:lnTo>
                <a:lnTo>
                  <a:pt x="558" y="374"/>
                </a:lnTo>
                <a:lnTo>
                  <a:pt x="351" y="374"/>
                </a:lnTo>
                <a:close/>
              </a:path>
            </a:pathLst>
          </a:custGeom>
          <a:solidFill>
            <a:srgbClr val="0A4776"/>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46" name="Freeform 21"/>
          <p:cNvSpPr>
            <a:spLocks noEditPoints="1"/>
          </p:cNvSpPr>
          <p:nvPr/>
        </p:nvSpPr>
        <p:spPr bwMode="auto">
          <a:xfrm>
            <a:off x="6689296" y="3180349"/>
            <a:ext cx="128956" cy="172547"/>
          </a:xfrm>
          <a:custGeom>
            <a:avLst/>
            <a:gdLst>
              <a:gd name="T0" fmla="*/ 393 w 639"/>
              <a:gd name="T1" fmla="*/ 2 h 855"/>
              <a:gd name="T2" fmla="*/ 562 w 639"/>
              <a:gd name="T3" fmla="*/ 25 h 855"/>
              <a:gd name="T4" fmla="*/ 564 w 639"/>
              <a:gd name="T5" fmla="*/ 55 h 855"/>
              <a:gd name="T6" fmla="*/ 552 w 639"/>
              <a:gd name="T7" fmla="*/ 132 h 855"/>
              <a:gd name="T8" fmla="*/ 523 w 639"/>
              <a:gd name="T9" fmla="*/ 201 h 855"/>
              <a:gd name="T10" fmla="*/ 493 w 639"/>
              <a:gd name="T11" fmla="*/ 240 h 855"/>
              <a:gd name="T12" fmla="*/ 442 w 639"/>
              <a:gd name="T13" fmla="*/ 280 h 855"/>
              <a:gd name="T14" fmla="*/ 383 w 639"/>
              <a:gd name="T15" fmla="*/ 307 h 855"/>
              <a:gd name="T16" fmla="*/ 339 w 639"/>
              <a:gd name="T17" fmla="*/ 242 h 855"/>
              <a:gd name="T18" fmla="*/ 353 w 639"/>
              <a:gd name="T19" fmla="*/ 228 h 855"/>
              <a:gd name="T20" fmla="*/ 371 w 639"/>
              <a:gd name="T21" fmla="*/ 195 h 855"/>
              <a:gd name="T22" fmla="*/ 377 w 639"/>
              <a:gd name="T23" fmla="*/ 148 h 855"/>
              <a:gd name="T24" fmla="*/ 373 w 639"/>
              <a:gd name="T25" fmla="*/ 118 h 855"/>
              <a:gd name="T26" fmla="*/ 361 w 639"/>
              <a:gd name="T27" fmla="*/ 79 h 855"/>
              <a:gd name="T28" fmla="*/ 339 w 639"/>
              <a:gd name="T29" fmla="*/ 57 h 855"/>
              <a:gd name="T30" fmla="*/ 639 w 639"/>
              <a:gd name="T31" fmla="*/ 37 h 855"/>
              <a:gd name="T32" fmla="*/ 611 w 639"/>
              <a:gd name="T33" fmla="*/ 31 h 855"/>
              <a:gd name="T34" fmla="*/ 611 w 639"/>
              <a:gd name="T35" fmla="*/ 89 h 855"/>
              <a:gd name="T36" fmla="*/ 588 w 639"/>
              <a:gd name="T37" fmla="*/ 181 h 855"/>
              <a:gd name="T38" fmla="*/ 546 w 639"/>
              <a:gd name="T39" fmla="*/ 258 h 855"/>
              <a:gd name="T40" fmla="*/ 505 w 639"/>
              <a:gd name="T41" fmla="*/ 303 h 855"/>
              <a:gd name="T42" fmla="*/ 434 w 639"/>
              <a:gd name="T43" fmla="*/ 349 h 855"/>
              <a:gd name="T44" fmla="*/ 349 w 639"/>
              <a:gd name="T45" fmla="*/ 374 h 855"/>
              <a:gd name="T46" fmla="*/ 290 w 639"/>
              <a:gd name="T47" fmla="*/ 374 h 855"/>
              <a:gd name="T48" fmla="*/ 205 w 639"/>
              <a:gd name="T49" fmla="*/ 349 h 855"/>
              <a:gd name="T50" fmla="*/ 134 w 639"/>
              <a:gd name="T51" fmla="*/ 303 h 855"/>
              <a:gd name="T52" fmla="*/ 93 w 639"/>
              <a:gd name="T53" fmla="*/ 258 h 855"/>
              <a:gd name="T54" fmla="*/ 50 w 639"/>
              <a:gd name="T55" fmla="*/ 181 h 855"/>
              <a:gd name="T56" fmla="*/ 28 w 639"/>
              <a:gd name="T57" fmla="*/ 89 h 855"/>
              <a:gd name="T58" fmla="*/ 28 w 639"/>
              <a:gd name="T59" fmla="*/ 31 h 855"/>
              <a:gd name="T60" fmla="*/ 0 w 639"/>
              <a:gd name="T61" fmla="*/ 534 h 855"/>
              <a:gd name="T62" fmla="*/ 6 w 639"/>
              <a:gd name="T63" fmla="*/ 599 h 855"/>
              <a:gd name="T64" fmla="*/ 38 w 639"/>
              <a:gd name="T65" fmla="*/ 686 h 855"/>
              <a:gd name="T66" fmla="*/ 93 w 639"/>
              <a:gd name="T67" fmla="*/ 759 h 855"/>
              <a:gd name="T68" fmla="*/ 168 w 639"/>
              <a:gd name="T69" fmla="*/ 816 h 855"/>
              <a:gd name="T70" fmla="*/ 255 w 639"/>
              <a:gd name="T71" fmla="*/ 849 h 855"/>
              <a:gd name="T72" fmla="*/ 320 w 639"/>
              <a:gd name="T73" fmla="*/ 855 h 855"/>
              <a:gd name="T74" fmla="*/ 383 w 639"/>
              <a:gd name="T75" fmla="*/ 849 h 855"/>
              <a:gd name="T76" fmla="*/ 473 w 639"/>
              <a:gd name="T77" fmla="*/ 816 h 855"/>
              <a:gd name="T78" fmla="*/ 546 w 639"/>
              <a:gd name="T79" fmla="*/ 759 h 855"/>
              <a:gd name="T80" fmla="*/ 601 w 639"/>
              <a:gd name="T81" fmla="*/ 686 h 855"/>
              <a:gd name="T82" fmla="*/ 633 w 639"/>
              <a:gd name="T83" fmla="*/ 599 h 855"/>
              <a:gd name="T84" fmla="*/ 639 w 639"/>
              <a:gd name="T85" fmla="*/ 37 h 855"/>
              <a:gd name="T86" fmla="*/ 81 w 639"/>
              <a:gd name="T87" fmla="*/ 23 h 855"/>
              <a:gd name="T88" fmla="*/ 243 w 639"/>
              <a:gd name="T89" fmla="*/ 2 h 855"/>
              <a:gd name="T90" fmla="*/ 296 w 639"/>
              <a:gd name="T91" fmla="*/ 55 h 855"/>
              <a:gd name="T92" fmla="*/ 274 w 639"/>
              <a:gd name="T93" fmla="*/ 77 h 855"/>
              <a:gd name="T94" fmla="*/ 259 w 639"/>
              <a:gd name="T95" fmla="*/ 118 h 855"/>
              <a:gd name="T96" fmla="*/ 257 w 639"/>
              <a:gd name="T97" fmla="*/ 148 h 855"/>
              <a:gd name="T98" fmla="*/ 264 w 639"/>
              <a:gd name="T99" fmla="*/ 195 h 855"/>
              <a:gd name="T100" fmla="*/ 280 w 639"/>
              <a:gd name="T101" fmla="*/ 230 h 855"/>
              <a:gd name="T102" fmla="*/ 296 w 639"/>
              <a:gd name="T103" fmla="*/ 313 h 855"/>
              <a:gd name="T104" fmla="*/ 255 w 639"/>
              <a:gd name="T105" fmla="*/ 305 h 855"/>
              <a:gd name="T106" fmla="*/ 199 w 639"/>
              <a:gd name="T107" fmla="*/ 280 h 855"/>
              <a:gd name="T108" fmla="*/ 150 w 639"/>
              <a:gd name="T109" fmla="*/ 240 h 855"/>
              <a:gd name="T110" fmla="*/ 119 w 639"/>
              <a:gd name="T111" fmla="*/ 201 h 855"/>
              <a:gd name="T112" fmla="*/ 91 w 639"/>
              <a:gd name="T113" fmla="*/ 132 h 855"/>
              <a:gd name="T114" fmla="*/ 81 w 639"/>
              <a:gd name="T115" fmla="*/ 55 h 855"/>
              <a:gd name="T116" fmla="*/ 81 w 639"/>
              <a:gd name="T117" fmla="*/ 23 h 8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39" h="855">
                <a:moveTo>
                  <a:pt x="339" y="0"/>
                </a:moveTo>
                <a:lnTo>
                  <a:pt x="339" y="0"/>
                </a:lnTo>
                <a:lnTo>
                  <a:pt x="393" y="2"/>
                </a:lnTo>
                <a:lnTo>
                  <a:pt x="450" y="6"/>
                </a:lnTo>
                <a:lnTo>
                  <a:pt x="505" y="14"/>
                </a:lnTo>
                <a:lnTo>
                  <a:pt x="562" y="25"/>
                </a:lnTo>
                <a:lnTo>
                  <a:pt x="562" y="25"/>
                </a:lnTo>
                <a:lnTo>
                  <a:pt x="564" y="55"/>
                </a:lnTo>
                <a:lnTo>
                  <a:pt x="564" y="55"/>
                </a:lnTo>
                <a:lnTo>
                  <a:pt x="562" y="81"/>
                </a:lnTo>
                <a:lnTo>
                  <a:pt x="558" y="108"/>
                </a:lnTo>
                <a:lnTo>
                  <a:pt x="552" y="132"/>
                </a:lnTo>
                <a:lnTo>
                  <a:pt x="544" y="156"/>
                </a:lnTo>
                <a:lnTo>
                  <a:pt x="536" y="179"/>
                </a:lnTo>
                <a:lnTo>
                  <a:pt x="523" y="201"/>
                </a:lnTo>
                <a:lnTo>
                  <a:pt x="509" y="219"/>
                </a:lnTo>
                <a:lnTo>
                  <a:pt x="493" y="240"/>
                </a:lnTo>
                <a:lnTo>
                  <a:pt x="493" y="240"/>
                </a:lnTo>
                <a:lnTo>
                  <a:pt x="479" y="254"/>
                </a:lnTo>
                <a:lnTo>
                  <a:pt x="460" y="268"/>
                </a:lnTo>
                <a:lnTo>
                  <a:pt x="442" y="280"/>
                </a:lnTo>
                <a:lnTo>
                  <a:pt x="424" y="292"/>
                </a:lnTo>
                <a:lnTo>
                  <a:pt x="404" y="301"/>
                </a:lnTo>
                <a:lnTo>
                  <a:pt x="383" y="307"/>
                </a:lnTo>
                <a:lnTo>
                  <a:pt x="361" y="311"/>
                </a:lnTo>
                <a:lnTo>
                  <a:pt x="339" y="315"/>
                </a:lnTo>
                <a:lnTo>
                  <a:pt x="339" y="242"/>
                </a:lnTo>
                <a:lnTo>
                  <a:pt x="339" y="242"/>
                </a:lnTo>
                <a:lnTo>
                  <a:pt x="347" y="236"/>
                </a:lnTo>
                <a:lnTo>
                  <a:pt x="353" y="228"/>
                </a:lnTo>
                <a:lnTo>
                  <a:pt x="361" y="217"/>
                </a:lnTo>
                <a:lnTo>
                  <a:pt x="365" y="207"/>
                </a:lnTo>
                <a:lnTo>
                  <a:pt x="371" y="195"/>
                </a:lnTo>
                <a:lnTo>
                  <a:pt x="373" y="181"/>
                </a:lnTo>
                <a:lnTo>
                  <a:pt x="377" y="165"/>
                </a:lnTo>
                <a:lnTo>
                  <a:pt x="377" y="148"/>
                </a:lnTo>
                <a:lnTo>
                  <a:pt x="377" y="148"/>
                </a:lnTo>
                <a:lnTo>
                  <a:pt x="377" y="132"/>
                </a:lnTo>
                <a:lnTo>
                  <a:pt x="373" y="118"/>
                </a:lnTo>
                <a:lnTo>
                  <a:pt x="371" y="104"/>
                </a:lnTo>
                <a:lnTo>
                  <a:pt x="365" y="89"/>
                </a:lnTo>
                <a:lnTo>
                  <a:pt x="361" y="79"/>
                </a:lnTo>
                <a:lnTo>
                  <a:pt x="353" y="69"/>
                </a:lnTo>
                <a:lnTo>
                  <a:pt x="347" y="61"/>
                </a:lnTo>
                <a:lnTo>
                  <a:pt x="339" y="57"/>
                </a:lnTo>
                <a:lnTo>
                  <a:pt x="339" y="0"/>
                </a:lnTo>
                <a:lnTo>
                  <a:pt x="339" y="0"/>
                </a:lnTo>
                <a:close/>
                <a:moveTo>
                  <a:pt x="639" y="37"/>
                </a:moveTo>
                <a:lnTo>
                  <a:pt x="639" y="37"/>
                </a:lnTo>
                <a:lnTo>
                  <a:pt x="611" y="31"/>
                </a:lnTo>
                <a:lnTo>
                  <a:pt x="611" y="31"/>
                </a:lnTo>
                <a:lnTo>
                  <a:pt x="611" y="57"/>
                </a:lnTo>
                <a:lnTo>
                  <a:pt x="611" y="57"/>
                </a:lnTo>
                <a:lnTo>
                  <a:pt x="611" y="89"/>
                </a:lnTo>
                <a:lnTo>
                  <a:pt x="605" y="120"/>
                </a:lnTo>
                <a:lnTo>
                  <a:pt x="599" y="150"/>
                </a:lnTo>
                <a:lnTo>
                  <a:pt x="588" y="181"/>
                </a:lnTo>
                <a:lnTo>
                  <a:pt x="576" y="207"/>
                </a:lnTo>
                <a:lnTo>
                  <a:pt x="562" y="234"/>
                </a:lnTo>
                <a:lnTo>
                  <a:pt x="546" y="258"/>
                </a:lnTo>
                <a:lnTo>
                  <a:pt x="527" y="280"/>
                </a:lnTo>
                <a:lnTo>
                  <a:pt x="527" y="280"/>
                </a:lnTo>
                <a:lnTo>
                  <a:pt x="505" y="303"/>
                </a:lnTo>
                <a:lnTo>
                  <a:pt x="483" y="321"/>
                </a:lnTo>
                <a:lnTo>
                  <a:pt x="458" y="337"/>
                </a:lnTo>
                <a:lnTo>
                  <a:pt x="434" y="349"/>
                </a:lnTo>
                <a:lnTo>
                  <a:pt x="406" y="361"/>
                </a:lnTo>
                <a:lnTo>
                  <a:pt x="379" y="368"/>
                </a:lnTo>
                <a:lnTo>
                  <a:pt x="349" y="374"/>
                </a:lnTo>
                <a:lnTo>
                  <a:pt x="320" y="376"/>
                </a:lnTo>
                <a:lnTo>
                  <a:pt x="320" y="376"/>
                </a:lnTo>
                <a:lnTo>
                  <a:pt x="290" y="374"/>
                </a:lnTo>
                <a:lnTo>
                  <a:pt x="259" y="368"/>
                </a:lnTo>
                <a:lnTo>
                  <a:pt x="233" y="361"/>
                </a:lnTo>
                <a:lnTo>
                  <a:pt x="205" y="349"/>
                </a:lnTo>
                <a:lnTo>
                  <a:pt x="180" y="337"/>
                </a:lnTo>
                <a:lnTo>
                  <a:pt x="156" y="321"/>
                </a:lnTo>
                <a:lnTo>
                  <a:pt x="134" y="303"/>
                </a:lnTo>
                <a:lnTo>
                  <a:pt x="113" y="280"/>
                </a:lnTo>
                <a:lnTo>
                  <a:pt x="113" y="280"/>
                </a:lnTo>
                <a:lnTo>
                  <a:pt x="93" y="258"/>
                </a:lnTo>
                <a:lnTo>
                  <a:pt x="77" y="234"/>
                </a:lnTo>
                <a:lnTo>
                  <a:pt x="63" y="207"/>
                </a:lnTo>
                <a:lnTo>
                  <a:pt x="50" y="181"/>
                </a:lnTo>
                <a:lnTo>
                  <a:pt x="40" y="150"/>
                </a:lnTo>
                <a:lnTo>
                  <a:pt x="34" y="120"/>
                </a:lnTo>
                <a:lnTo>
                  <a:pt x="28" y="89"/>
                </a:lnTo>
                <a:lnTo>
                  <a:pt x="28" y="57"/>
                </a:lnTo>
                <a:lnTo>
                  <a:pt x="28" y="57"/>
                </a:lnTo>
                <a:lnTo>
                  <a:pt x="28" y="31"/>
                </a:lnTo>
                <a:lnTo>
                  <a:pt x="28" y="31"/>
                </a:lnTo>
                <a:lnTo>
                  <a:pt x="0" y="37"/>
                </a:lnTo>
                <a:lnTo>
                  <a:pt x="0" y="534"/>
                </a:lnTo>
                <a:lnTo>
                  <a:pt x="0" y="534"/>
                </a:lnTo>
                <a:lnTo>
                  <a:pt x="2" y="566"/>
                </a:lnTo>
                <a:lnTo>
                  <a:pt x="6" y="599"/>
                </a:lnTo>
                <a:lnTo>
                  <a:pt x="14" y="629"/>
                </a:lnTo>
                <a:lnTo>
                  <a:pt x="24" y="658"/>
                </a:lnTo>
                <a:lnTo>
                  <a:pt x="38" y="686"/>
                </a:lnTo>
                <a:lnTo>
                  <a:pt x="54" y="713"/>
                </a:lnTo>
                <a:lnTo>
                  <a:pt x="73" y="737"/>
                </a:lnTo>
                <a:lnTo>
                  <a:pt x="93" y="759"/>
                </a:lnTo>
                <a:lnTo>
                  <a:pt x="117" y="782"/>
                </a:lnTo>
                <a:lnTo>
                  <a:pt x="142" y="800"/>
                </a:lnTo>
                <a:lnTo>
                  <a:pt x="168" y="816"/>
                </a:lnTo>
                <a:lnTo>
                  <a:pt x="195" y="828"/>
                </a:lnTo>
                <a:lnTo>
                  <a:pt x="225" y="841"/>
                </a:lnTo>
                <a:lnTo>
                  <a:pt x="255" y="849"/>
                </a:lnTo>
                <a:lnTo>
                  <a:pt x="288" y="853"/>
                </a:lnTo>
                <a:lnTo>
                  <a:pt x="320" y="855"/>
                </a:lnTo>
                <a:lnTo>
                  <a:pt x="320" y="855"/>
                </a:lnTo>
                <a:lnTo>
                  <a:pt x="320" y="855"/>
                </a:lnTo>
                <a:lnTo>
                  <a:pt x="353" y="853"/>
                </a:lnTo>
                <a:lnTo>
                  <a:pt x="383" y="849"/>
                </a:lnTo>
                <a:lnTo>
                  <a:pt x="414" y="841"/>
                </a:lnTo>
                <a:lnTo>
                  <a:pt x="444" y="828"/>
                </a:lnTo>
                <a:lnTo>
                  <a:pt x="473" y="816"/>
                </a:lnTo>
                <a:lnTo>
                  <a:pt x="499" y="800"/>
                </a:lnTo>
                <a:lnTo>
                  <a:pt x="523" y="782"/>
                </a:lnTo>
                <a:lnTo>
                  <a:pt x="546" y="759"/>
                </a:lnTo>
                <a:lnTo>
                  <a:pt x="566" y="737"/>
                </a:lnTo>
                <a:lnTo>
                  <a:pt x="584" y="713"/>
                </a:lnTo>
                <a:lnTo>
                  <a:pt x="601" y="686"/>
                </a:lnTo>
                <a:lnTo>
                  <a:pt x="615" y="658"/>
                </a:lnTo>
                <a:lnTo>
                  <a:pt x="625" y="629"/>
                </a:lnTo>
                <a:lnTo>
                  <a:pt x="633" y="599"/>
                </a:lnTo>
                <a:lnTo>
                  <a:pt x="639" y="566"/>
                </a:lnTo>
                <a:lnTo>
                  <a:pt x="639" y="534"/>
                </a:lnTo>
                <a:lnTo>
                  <a:pt x="639" y="37"/>
                </a:lnTo>
                <a:lnTo>
                  <a:pt x="639" y="37"/>
                </a:lnTo>
                <a:close/>
                <a:moveTo>
                  <a:pt x="81" y="23"/>
                </a:moveTo>
                <a:lnTo>
                  <a:pt x="81" y="23"/>
                </a:lnTo>
                <a:lnTo>
                  <a:pt x="136" y="12"/>
                </a:lnTo>
                <a:lnTo>
                  <a:pt x="188" y="6"/>
                </a:lnTo>
                <a:lnTo>
                  <a:pt x="243" y="2"/>
                </a:lnTo>
                <a:lnTo>
                  <a:pt x="296" y="0"/>
                </a:lnTo>
                <a:lnTo>
                  <a:pt x="296" y="55"/>
                </a:lnTo>
                <a:lnTo>
                  <a:pt x="296" y="55"/>
                </a:lnTo>
                <a:lnTo>
                  <a:pt x="288" y="61"/>
                </a:lnTo>
                <a:lnTo>
                  <a:pt x="280" y="69"/>
                </a:lnTo>
                <a:lnTo>
                  <a:pt x="274" y="77"/>
                </a:lnTo>
                <a:lnTo>
                  <a:pt x="268" y="89"/>
                </a:lnTo>
                <a:lnTo>
                  <a:pt x="264" y="102"/>
                </a:lnTo>
                <a:lnTo>
                  <a:pt x="259" y="118"/>
                </a:lnTo>
                <a:lnTo>
                  <a:pt x="257" y="132"/>
                </a:lnTo>
                <a:lnTo>
                  <a:pt x="257" y="148"/>
                </a:lnTo>
                <a:lnTo>
                  <a:pt x="257" y="148"/>
                </a:lnTo>
                <a:lnTo>
                  <a:pt x="257" y="165"/>
                </a:lnTo>
                <a:lnTo>
                  <a:pt x="259" y="181"/>
                </a:lnTo>
                <a:lnTo>
                  <a:pt x="264" y="195"/>
                </a:lnTo>
                <a:lnTo>
                  <a:pt x="268" y="207"/>
                </a:lnTo>
                <a:lnTo>
                  <a:pt x="274" y="219"/>
                </a:lnTo>
                <a:lnTo>
                  <a:pt x="280" y="230"/>
                </a:lnTo>
                <a:lnTo>
                  <a:pt x="288" y="236"/>
                </a:lnTo>
                <a:lnTo>
                  <a:pt x="296" y="242"/>
                </a:lnTo>
                <a:lnTo>
                  <a:pt x="296" y="313"/>
                </a:lnTo>
                <a:lnTo>
                  <a:pt x="296" y="313"/>
                </a:lnTo>
                <a:lnTo>
                  <a:pt x="276" y="311"/>
                </a:lnTo>
                <a:lnTo>
                  <a:pt x="255" y="305"/>
                </a:lnTo>
                <a:lnTo>
                  <a:pt x="235" y="299"/>
                </a:lnTo>
                <a:lnTo>
                  <a:pt x="217" y="290"/>
                </a:lnTo>
                <a:lnTo>
                  <a:pt x="199" y="280"/>
                </a:lnTo>
                <a:lnTo>
                  <a:pt x="180" y="268"/>
                </a:lnTo>
                <a:lnTo>
                  <a:pt x="164" y="254"/>
                </a:lnTo>
                <a:lnTo>
                  <a:pt x="150" y="240"/>
                </a:lnTo>
                <a:lnTo>
                  <a:pt x="150" y="240"/>
                </a:lnTo>
                <a:lnTo>
                  <a:pt x="134" y="219"/>
                </a:lnTo>
                <a:lnTo>
                  <a:pt x="119" y="201"/>
                </a:lnTo>
                <a:lnTo>
                  <a:pt x="109" y="179"/>
                </a:lnTo>
                <a:lnTo>
                  <a:pt x="99" y="156"/>
                </a:lnTo>
                <a:lnTo>
                  <a:pt x="91" y="132"/>
                </a:lnTo>
                <a:lnTo>
                  <a:pt x="85" y="108"/>
                </a:lnTo>
                <a:lnTo>
                  <a:pt x="81" y="81"/>
                </a:lnTo>
                <a:lnTo>
                  <a:pt x="81" y="55"/>
                </a:lnTo>
                <a:lnTo>
                  <a:pt x="81" y="55"/>
                </a:lnTo>
                <a:lnTo>
                  <a:pt x="81" y="23"/>
                </a:lnTo>
                <a:lnTo>
                  <a:pt x="81" y="23"/>
                </a:lnTo>
                <a:close/>
              </a:path>
            </a:pathLst>
          </a:custGeom>
          <a:solidFill>
            <a:srgbClr val="0A4776"/>
          </a:solidFill>
          <a:ln>
            <a:noFill/>
          </a:ln>
          <a:extLst/>
        </p:spPr>
        <p:txBody>
          <a:bodyPr vert="horz" wrap="square" lIns="91440" tIns="45720" rIns="91440" bIns="45720" numCol="1" anchor="t" anchorCtr="0" compatLnSpc="1">
            <a:prstTxWarp prst="textNoShape">
              <a:avLst/>
            </a:prstTxWarp>
          </a:bodyPr>
          <a:lstStyle/>
          <a:p>
            <a:endParaRPr lang="zh-CN" altLang="en-US"/>
          </a:p>
        </p:txBody>
      </p:sp>
      <p:pic>
        <p:nvPicPr>
          <p:cNvPr id="47" name="图片 46"/>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178200" y="151827"/>
            <a:ext cx="1804473" cy="460907"/>
          </a:xfrm>
          <a:prstGeom prst="rect">
            <a:avLst/>
          </a:prstGeom>
        </p:spPr>
      </p:pic>
    </p:spTree>
    <p:extLst>
      <p:ext uri="{BB962C8B-B14F-4D97-AF65-F5344CB8AC3E}">
        <p14:creationId xmlns:p14="http://schemas.microsoft.com/office/powerpoint/2010/main" val="34829387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ectangle 1"/>
          <p:cNvSpPr/>
          <p:nvPr/>
        </p:nvSpPr>
        <p:spPr>
          <a:xfrm>
            <a:off x="0" y="1"/>
            <a:ext cx="1524000" cy="5143500"/>
          </a:xfrm>
          <a:prstGeom prst="rect">
            <a:avLst/>
          </a:prstGeom>
          <a:solidFill>
            <a:srgbClr val="0059A9"/>
          </a:solidFill>
          <a:ln>
            <a:no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defTabSz="685738"/>
            <a:endParaRPr lang="id-ID" sz="1400">
              <a:solidFill>
                <a:srgbClr val="FFFFFF"/>
              </a:solidFill>
            </a:endParaRPr>
          </a:p>
        </p:txBody>
      </p:sp>
      <p:sp>
        <p:nvSpPr>
          <p:cNvPr id="75" name="Rectangle 38"/>
          <p:cNvSpPr/>
          <p:nvPr/>
        </p:nvSpPr>
        <p:spPr>
          <a:xfrm>
            <a:off x="1524001" y="1"/>
            <a:ext cx="1585316" cy="5143500"/>
          </a:xfrm>
          <a:prstGeom prst="rect">
            <a:avLst/>
          </a:prstGeom>
          <a:solidFill>
            <a:srgbClr val="0A4776"/>
          </a:solidFill>
          <a:ln>
            <a:no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defTabSz="685738"/>
            <a:endParaRPr lang="id-ID" sz="1400">
              <a:solidFill>
                <a:srgbClr val="FFFFFF"/>
              </a:solidFill>
            </a:endParaRPr>
          </a:p>
        </p:txBody>
      </p:sp>
      <p:sp>
        <p:nvSpPr>
          <p:cNvPr id="76" name="Rectangle 40"/>
          <p:cNvSpPr/>
          <p:nvPr/>
        </p:nvSpPr>
        <p:spPr>
          <a:xfrm>
            <a:off x="3048000" y="1"/>
            <a:ext cx="1524000" cy="5143500"/>
          </a:xfrm>
          <a:prstGeom prst="rect">
            <a:avLst/>
          </a:prstGeom>
          <a:solidFill>
            <a:srgbClr val="0059A9"/>
          </a:solidFill>
          <a:ln>
            <a:no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defTabSz="685738"/>
            <a:endParaRPr lang="id-ID" sz="1400">
              <a:solidFill>
                <a:srgbClr val="FFFFFF"/>
              </a:solidFill>
            </a:endParaRPr>
          </a:p>
        </p:txBody>
      </p:sp>
      <p:sp>
        <p:nvSpPr>
          <p:cNvPr id="77" name="Rectangle 41"/>
          <p:cNvSpPr/>
          <p:nvPr/>
        </p:nvSpPr>
        <p:spPr>
          <a:xfrm>
            <a:off x="4572000" y="1"/>
            <a:ext cx="1585317" cy="5143500"/>
          </a:xfrm>
          <a:prstGeom prst="rect">
            <a:avLst/>
          </a:prstGeom>
          <a:solidFill>
            <a:srgbClr val="0A4776"/>
          </a:solidFill>
          <a:ln>
            <a:no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defTabSz="685738"/>
            <a:endParaRPr lang="id-ID" sz="1400">
              <a:solidFill>
                <a:srgbClr val="FFFFFF"/>
              </a:solidFill>
            </a:endParaRPr>
          </a:p>
        </p:txBody>
      </p:sp>
      <p:sp>
        <p:nvSpPr>
          <p:cNvPr id="78" name="Rectangle 42"/>
          <p:cNvSpPr/>
          <p:nvPr/>
        </p:nvSpPr>
        <p:spPr>
          <a:xfrm>
            <a:off x="6096000" y="1"/>
            <a:ext cx="1524000" cy="5143500"/>
          </a:xfrm>
          <a:prstGeom prst="rect">
            <a:avLst/>
          </a:prstGeom>
          <a:solidFill>
            <a:srgbClr val="0059A9"/>
          </a:solidFill>
          <a:ln>
            <a:no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defTabSz="685738"/>
            <a:endParaRPr lang="id-ID" sz="1400">
              <a:solidFill>
                <a:srgbClr val="FFFFFF"/>
              </a:solidFill>
            </a:endParaRPr>
          </a:p>
        </p:txBody>
      </p:sp>
      <p:sp>
        <p:nvSpPr>
          <p:cNvPr id="79" name="Rectangle 43"/>
          <p:cNvSpPr/>
          <p:nvPr/>
        </p:nvSpPr>
        <p:spPr>
          <a:xfrm>
            <a:off x="7620000" y="1"/>
            <a:ext cx="1524000" cy="5143500"/>
          </a:xfrm>
          <a:prstGeom prst="rect">
            <a:avLst/>
          </a:prstGeom>
          <a:solidFill>
            <a:srgbClr val="0A4776"/>
          </a:solidFill>
          <a:ln>
            <a:no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defTabSz="685738"/>
            <a:endParaRPr lang="id-ID" sz="1400">
              <a:solidFill>
                <a:srgbClr val="FFFFFF"/>
              </a:solidFill>
            </a:endParaRPr>
          </a:p>
        </p:txBody>
      </p:sp>
      <p:cxnSp>
        <p:nvCxnSpPr>
          <p:cNvPr id="80" name="Straight Connector 10"/>
          <p:cNvCxnSpPr/>
          <p:nvPr/>
        </p:nvCxnSpPr>
        <p:spPr>
          <a:xfrm>
            <a:off x="0" y="3002128"/>
            <a:ext cx="91440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81" name="Group 31"/>
          <p:cNvGrpSpPr/>
          <p:nvPr/>
        </p:nvGrpSpPr>
        <p:grpSpPr>
          <a:xfrm>
            <a:off x="700683" y="2940811"/>
            <a:ext cx="122634" cy="122634"/>
            <a:chOff x="874729" y="3479006"/>
            <a:chExt cx="282542" cy="282542"/>
          </a:xfrm>
          <a:solidFill>
            <a:srgbClr val="0059A9"/>
          </a:solidFill>
        </p:grpSpPr>
        <p:sp>
          <p:nvSpPr>
            <p:cNvPr id="82" name="Oval 11"/>
            <p:cNvSpPr/>
            <p:nvPr/>
          </p:nvSpPr>
          <p:spPr>
            <a:xfrm>
              <a:off x="874729" y="3479006"/>
              <a:ext cx="282542" cy="282542"/>
            </a:xfrm>
            <a:prstGeom prst="ellipse">
              <a:avLst/>
            </a:prstGeom>
            <a:grp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38"/>
              <a:endParaRPr lang="id-ID" sz="1400">
                <a:solidFill>
                  <a:srgbClr val="FFFFFF"/>
                </a:solidFill>
              </a:endParaRPr>
            </a:p>
          </p:txBody>
        </p:sp>
        <p:sp>
          <p:nvSpPr>
            <p:cNvPr id="112" name="Oval 63"/>
            <p:cNvSpPr/>
            <p:nvPr/>
          </p:nvSpPr>
          <p:spPr>
            <a:xfrm>
              <a:off x="931862" y="3536139"/>
              <a:ext cx="168276" cy="168276"/>
            </a:xfrm>
            <a:prstGeom prst="ellipse">
              <a:avLst/>
            </a:prstGeom>
            <a:grp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38"/>
              <a:endParaRPr lang="id-ID" sz="1400">
                <a:solidFill>
                  <a:srgbClr val="FFFFFF"/>
                </a:solidFill>
              </a:endParaRPr>
            </a:p>
          </p:txBody>
        </p:sp>
      </p:grpSp>
      <p:grpSp>
        <p:nvGrpSpPr>
          <p:cNvPr id="113" name="Group 64"/>
          <p:cNvGrpSpPr/>
          <p:nvPr/>
        </p:nvGrpSpPr>
        <p:grpSpPr>
          <a:xfrm>
            <a:off x="2224683" y="2940811"/>
            <a:ext cx="122634" cy="122634"/>
            <a:chOff x="874729" y="3479006"/>
            <a:chExt cx="282542" cy="282542"/>
          </a:xfrm>
          <a:solidFill>
            <a:srgbClr val="0576BD"/>
          </a:solidFill>
        </p:grpSpPr>
        <p:sp>
          <p:nvSpPr>
            <p:cNvPr id="114" name="Oval 65"/>
            <p:cNvSpPr/>
            <p:nvPr/>
          </p:nvSpPr>
          <p:spPr>
            <a:xfrm>
              <a:off x="874729" y="3479006"/>
              <a:ext cx="282542" cy="282542"/>
            </a:xfrm>
            <a:prstGeom prst="ellipse">
              <a:avLst/>
            </a:prstGeom>
            <a:grp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38"/>
              <a:endParaRPr lang="id-ID" sz="1400">
                <a:solidFill>
                  <a:srgbClr val="FFFFFF"/>
                </a:solidFill>
              </a:endParaRPr>
            </a:p>
          </p:txBody>
        </p:sp>
        <p:sp>
          <p:nvSpPr>
            <p:cNvPr id="115" name="Oval 66"/>
            <p:cNvSpPr/>
            <p:nvPr/>
          </p:nvSpPr>
          <p:spPr>
            <a:xfrm>
              <a:off x="931862" y="3536139"/>
              <a:ext cx="168276" cy="168276"/>
            </a:xfrm>
            <a:prstGeom prst="ellipse">
              <a:avLst/>
            </a:prstGeom>
            <a:grp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38"/>
              <a:endParaRPr lang="id-ID" sz="1400">
                <a:solidFill>
                  <a:srgbClr val="FFFFFF"/>
                </a:solidFill>
              </a:endParaRPr>
            </a:p>
          </p:txBody>
        </p:sp>
      </p:grpSp>
      <p:grpSp>
        <p:nvGrpSpPr>
          <p:cNvPr id="116" name="Group 67"/>
          <p:cNvGrpSpPr/>
          <p:nvPr/>
        </p:nvGrpSpPr>
        <p:grpSpPr>
          <a:xfrm>
            <a:off x="3753348" y="2940811"/>
            <a:ext cx="122634" cy="122634"/>
            <a:chOff x="874729" y="3479006"/>
            <a:chExt cx="282542" cy="282542"/>
          </a:xfrm>
          <a:solidFill>
            <a:srgbClr val="0059A9"/>
          </a:solidFill>
        </p:grpSpPr>
        <p:sp>
          <p:nvSpPr>
            <p:cNvPr id="117" name="Oval 68"/>
            <p:cNvSpPr/>
            <p:nvPr/>
          </p:nvSpPr>
          <p:spPr>
            <a:xfrm>
              <a:off x="874729" y="3479006"/>
              <a:ext cx="282542" cy="282542"/>
            </a:xfrm>
            <a:prstGeom prst="ellipse">
              <a:avLst/>
            </a:prstGeom>
            <a:grp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38"/>
              <a:endParaRPr lang="id-ID" sz="1400">
                <a:solidFill>
                  <a:srgbClr val="FFFFFF"/>
                </a:solidFill>
              </a:endParaRPr>
            </a:p>
          </p:txBody>
        </p:sp>
        <p:sp>
          <p:nvSpPr>
            <p:cNvPr id="118" name="Oval 69"/>
            <p:cNvSpPr/>
            <p:nvPr/>
          </p:nvSpPr>
          <p:spPr>
            <a:xfrm>
              <a:off x="931862" y="3536139"/>
              <a:ext cx="168276" cy="168276"/>
            </a:xfrm>
            <a:prstGeom prst="ellipse">
              <a:avLst/>
            </a:prstGeom>
            <a:grp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38"/>
              <a:endParaRPr lang="id-ID" sz="1400">
                <a:solidFill>
                  <a:srgbClr val="FFFFFF"/>
                </a:solidFill>
              </a:endParaRPr>
            </a:p>
          </p:txBody>
        </p:sp>
      </p:grpSp>
      <p:grpSp>
        <p:nvGrpSpPr>
          <p:cNvPr id="119" name="Group 70"/>
          <p:cNvGrpSpPr/>
          <p:nvPr/>
        </p:nvGrpSpPr>
        <p:grpSpPr>
          <a:xfrm>
            <a:off x="5272683" y="2940811"/>
            <a:ext cx="122634" cy="122634"/>
            <a:chOff x="874729" y="3479006"/>
            <a:chExt cx="282542" cy="282542"/>
          </a:xfrm>
          <a:solidFill>
            <a:srgbClr val="0576BD"/>
          </a:solidFill>
        </p:grpSpPr>
        <p:sp>
          <p:nvSpPr>
            <p:cNvPr id="120" name="Oval 71"/>
            <p:cNvSpPr/>
            <p:nvPr/>
          </p:nvSpPr>
          <p:spPr>
            <a:xfrm>
              <a:off x="874729" y="3479006"/>
              <a:ext cx="282542" cy="282542"/>
            </a:xfrm>
            <a:prstGeom prst="ellipse">
              <a:avLst/>
            </a:prstGeom>
            <a:grp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38"/>
              <a:endParaRPr lang="id-ID" sz="1400">
                <a:solidFill>
                  <a:srgbClr val="FFFFFF"/>
                </a:solidFill>
              </a:endParaRPr>
            </a:p>
          </p:txBody>
        </p:sp>
        <p:sp>
          <p:nvSpPr>
            <p:cNvPr id="121" name="Oval 72"/>
            <p:cNvSpPr/>
            <p:nvPr/>
          </p:nvSpPr>
          <p:spPr>
            <a:xfrm>
              <a:off x="931862" y="3536139"/>
              <a:ext cx="168276" cy="168276"/>
            </a:xfrm>
            <a:prstGeom prst="ellipse">
              <a:avLst/>
            </a:prstGeom>
            <a:grp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38"/>
              <a:endParaRPr lang="id-ID" sz="1400">
                <a:solidFill>
                  <a:srgbClr val="FFFFFF"/>
                </a:solidFill>
              </a:endParaRPr>
            </a:p>
          </p:txBody>
        </p:sp>
      </p:grpSp>
      <p:grpSp>
        <p:nvGrpSpPr>
          <p:cNvPr id="122" name="Group 73"/>
          <p:cNvGrpSpPr/>
          <p:nvPr/>
        </p:nvGrpSpPr>
        <p:grpSpPr>
          <a:xfrm>
            <a:off x="6796683" y="2940811"/>
            <a:ext cx="122634" cy="122634"/>
            <a:chOff x="874729" y="3479006"/>
            <a:chExt cx="282542" cy="282542"/>
          </a:xfrm>
          <a:solidFill>
            <a:srgbClr val="0059A9"/>
          </a:solidFill>
        </p:grpSpPr>
        <p:sp>
          <p:nvSpPr>
            <p:cNvPr id="123" name="Oval 74"/>
            <p:cNvSpPr/>
            <p:nvPr/>
          </p:nvSpPr>
          <p:spPr>
            <a:xfrm>
              <a:off x="874729" y="3479006"/>
              <a:ext cx="282542" cy="282542"/>
            </a:xfrm>
            <a:prstGeom prst="ellipse">
              <a:avLst/>
            </a:prstGeom>
            <a:grp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38"/>
              <a:endParaRPr lang="id-ID" sz="1400">
                <a:solidFill>
                  <a:srgbClr val="FFFFFF"/>
                </a:solidFill>
              </a:endParaRPr>
            </a:p>
          </p:txBody>
        </p:sp>
        <p:sp>
          <p:nvSpPr>
            <p:cNvPr id="124" name="Oval 75"/>
            <p:cNvSpPr/>
            <p:nvPr/>
          </p:nvSpPr>
          <p:spPr>
            <a:xfrm>
              <a:off x="931862" y="3536139"/>
              <a:ext cx="168276" cy="168276"/>
            </a:xfrm>
            <a:prstGeom prst="ellipse">
              <a:avLst/>
            </a:prstGeom>
            <a:grp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38"/>
              <a:endParaRPr lang="id-ID" sz="1400">
                <a:solidFill>
                  <a:srgbClr val="FFFFFF"/>
                </a:solidFill>
              </a:endParaRPr>
            </a:p>
          </p:txBody>
        </p:sp>
      </p:grpSp>
      <p:grpSp>
        <p:nvGrpSpPr>
          <p:cNvPr id="125" name="Group 76"/>
          <p:cNvGrpSpPr/>
          <p:nvPr/>
        </p:nvGrpSpPr>
        <p:grpSpPr>
          <a:xfrm>
            <a:off x="8320683" y="2940811"/>
            <a:ext cx="122634" cy="122634"/>
            <a:chOff x="874729" y="3479006"/>
            <a:chExt cx="282542" cy="282542"/>
          </a:xfrm>
          <a:solidFill>
            <a:srgbClr val="0576BD"/>
          </a:solidFill>
        </p:grpSpPr>
        <p:sp>
          <p:nvSpPr>
            <p:cNvPr id="126" name="Oval 77"/>
            <p:cNvSpPr/>
            <p:nvPr/>
          </p:nvSpPr>
          <p:spPr>
            <a:xfrm>
              <a:off x="874729" y="3479006"/>
              <a:ext cx="282542" cy="282542"/>
            </a:xfrm>
            <a:prstGeom prst="ellipse">
              <a:avLst/>
            </a:prstGeom>
            <a:grp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38"/>
              <a:endParaRPr lang="id-ID" sz="1400">
                <a:solidFill>
                  <a:srgbClr val="FFFFFF"/>
                </a:solidFill>
              </a:endParaRPr>
            </a:p>
          </p:txBody>
        </p:sp>
        <p:sp>
          <p:nvSpPr>
            <p:cNvPr id="127" name="Oval 78"/>
            <p:cNvSpPr/>
            <p:nvPr/>
          </p:nvSpPr>
          <p:spPr>
            <a:xfrm>
              <a:off x="931862" y="3536139"/>
              <a:ext cx="168276" cy="168276"/>
            </a:xfrm>
            <a:prstGeom prst="ellipse">
              <a:avLst/>
            </a:prstGeom>
            <a:grp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38"/>
              <a:endParaRPr lang="id-ID" sz="1400">
                <a:solidFill>
                  <a:srgbClr val="FFFFFF"/>
                </a:solidFill>
              </a:endParaRPr>
            </a:p>
          </p:txBody>
        </p:sp>
      </p:grpSp>
      <p:sp>
        <p:nvSpPr>
          <p:cNvPr id="128" name="TextBox 127"/>
          <p:cNvSpPr txBox="1"/>
          <p:nvPr/>
        </p:nvSpPr>
        <p:spPr>
          <a:xfrm>
            <a:off x="7821278" y="3252790"/>
            <a:ext cx="1121447" cy="253914"/>
          </a:xfrm>
          <a:prstGeom prst="rect">
            <a:avLst/>
          </a:prstGeom>
          <a:noFill/>
        </p:spPr>
        <p:txBody>
          <a:bodyPr wrap="square" lIns="68579" tIns="34289" rIns="68579" bIns="34289" rtlCol="0">
            <a:spAutoFit/>
          </a:bodyPr>
          <a:lstStyle/>
          <a:p>
            <a:pPr algn="ctr" defTabSz="685738"/>
            <a:r>
              <a:rPr lang="en-US" sz="1200" dirty="0" smtClean="0">
                <a:solidFill>
                  <a:srgbClr val="FFFFFF"/>
                </a:solidFill>
                <a:latin typeface="微软雅黑" pitchFamily="34" charset="-122"/>
                <a:ea typeface="微软雅黑" pitchFamily="34" charset="-122"/>
              </a:rPr>
              <a:t>201</a:t>
            </a:r>
            <a:r>
              <a:rPr lang="en-US" altLang="zh-CN" sz="1200" dirty="0" smtClean="0">
                <a:solidFill>
                  <a:srgbClr val="FFFFFF"/>
                </a:solidFill>
                <a:latin typeface="微软雅黑" pitchFamily="34" charset="-122"/>
                <a:ea typeface="微软雅黑" pitchFamily="34" charset="-122"/>
              </a:rPr>
              <a:t>7</a:t>
            </a:r>
            <a:endParaRPr lang="en-AU" sz="1200" dirty="0">
              <a:solidFill>
                <a:srgbClr val="FFFFFF"/>
              </a:solidFill>
              <a:latin typeface="微软雅黑" pitchFamily="34" charset="-122"/>
              <a:ea typeface="微软雅黑" pitchFamily="34" charset="-122"/>
            </a:endParaRPr>
          </a:p>
        </p:txBody>
      </p:sp>
      <p:sp>
        <p:nvSpPr>
          <p:cNvPr id="129" name="TextBox 128"/>
          <p:cNvSpPr txBox="1"/>
          <p:nvPr/>
        </p:nvSpPr>
        <p:spPr>
          <a:xfrm>
            <a:off x="6297278" y="3252790"/>
            <a:ext cx="1121447" cy="253914"/>
          </a:xfrm>
          <a:prstGeom prst="rect">
            <a:avLst/>
          </a:prstGeom>
          <a:noFill/>
        </p:spPr>
        <p:txBody>
          <a:bodyPr wrap="square" lIns="68579" tIns="34289" rIns="68579" bIns="34289" rtlCol="0">
            <a:spAutoFit/>
          </a:bodyPr>
          <a:lstStyle/>
          <a:p>
            <a:pPr algn="ctr" defTabSz="685738"/>
            <a:r>
              <a:rPr lang="en-US" sz="1200" dirty="0">
                <a:solidFill>
                  <a:srgbClr val="FFFFFF"/>
                </a:solidFill>
                <a:latin typeface="微软雅黑" pitchFamily="34" charset="-122"/>
                <a:ea typeface="微软雅黑" pitchFamily="34" charset="-122"/>
              </a:rPr>
              <a:t>2013</a:t>
            </a:r>
            <a:endParaRPr lang="en-AU" sz="1200" dirty="0">
              <a:solidFill>
                <a:srgbClr val="FFFFFF"/>
              </a:solidFill>
              <a:latin typeface="微软雅黑" pitchFamily="34" charset="-122"/>
              <a:ea typeface="微软雅黑" pitchFamily="34" charset="-122"/>
            </a:endParaRPr>
          </a:p>
        </p:txBody>
      </p:sp>
      <p:sp>
        <p:nvSpPr>
          <p:cNvPr id="130" name="TextBox 129"/>
          <p:cNvSpPr txBox="1"/>
          <p:nvPr/>
        </p:nvSpPr>
        <p:spPr>
          <a:xfrm>
            <a:off x="4774281" y="3252790"/>
            <a:ext cx="1121447" cy="253914"/>
          </a:xfrm>
          <a:prstGeom prst="rect">
            <a:avLst/>
          </a:prstGeom>
          <a:noFill/>
        </p:spPr>
        <p:txBody>
          <a:bodyPr wrap="square" lIns="68579" tIns="34289" rIns="68579" bIns="34289" rtlCol="0">
            <a:spAutoFit/>
          </a:bodyPr>
          <a:lstStyle/>
          <a:p>
            <a:pPr algn="ctr" defTabSz="685738"/>
            <a:r>
              <a:rPr lang="en-US" sz="1200" dirty="0">
                <a:solidFill>
                  <a:srgbClr val="FFFFFF"/>
                </a:solidFill>
                <a:latin typeface="微软雅黑" pitchFamily="34" charset="-122"/>
                <a:ea typeface="微软雅黑" pitchFamily="34" charset="-122"/>
              </a:rPr>
              <a:t>2012</a:t>
            </a:r>
            <a:endParaRPr lang="en-AU" sz="1200" dirty="0">
              <a:solidFill>
                <a:srgbClr val="FFFFFF"/>
              </a:solidFill>
              <a:latin typeface="微软雅黑" pitchFamily="34" charset="-122"/>
              <a:ea typeface="微软雅黑" pitchFamily="34" charset="-122"/>
            </a:endParaRPr>
          </a:p>
        </p:txBody>
      </p:sp>
      <p:sp>
        <p:nvSpPr>
          <p:cNvPr id="131" name="TextBox 130"/>
          <p:cNvSpPr txBox="1"/>
          <p:nvPr/>
        </p:nvSpPr>
        <p:spPr>
          <a:xfrm>
            <a:off x="3248274" y="3252790"/>
            <a:ext cx="1121447" cy="253914"/>
          </a:xfrm>
          <a:prstGeom prst="rect">
            <a:avLst/>
          </a:prstGeom>
          <a:noFill/>
        </p:spPr>
        <p:txBody>
          <a:bodyPr wrap="square" lIns="68579" tIns="34289" rIns="68579" bIns="34289" rtlCol="0">
            <a:spAutoFit/>
          </a:bodyPr>
          <a:lstStyle/>
          <a:p>
            <a:pPr algn="ctr" defTabSz="685738"/>
            <a:r>
              <a:rPr lang="en-US" altLang="zh-CN" sz="1200" dirty="0" smtClean="0">
                <a:solidFill>
                  <a:srgbClr val="FFFFFF"/>
                </a:solidFill>
                <a:latin typeface="微软雅黑" pitchFamily="34" charset="-122"/>
                <a:ea typeface="微软雅黑" pitchFamily="34" charset="-122"/>
              </a:rPr>
              <a:t>2005</a:t>
            </a:r>
            <a:endParaRPr lang="en-AU" sz="1200" dirty="0">
              <a:solidFill>
                <a:srgbClr val="FFFFFF"/>
              </a:solidFill>
              <a:latin typeface="微软雅黑" pitchFamily="34" charset="-122"/>
              <a:ea typeface="微软雅黑" pitchFamily="34" charset="-122"/>
            </a:endParaRPr>
          </a:p>
        </p:txBody>
      </p:sp>
      <p:sp>
        <p:nvSpPr>
          <p:cNvPr id="132" name="TextBox 131"/>
          <p:cNvSpPr txBox="1"/>
          <p:nvPr/>
        </p:nvSpPr>
        <p:spPr>
          <a:xfrm>
            <a:off x="1724274" y="3252790"/>
            <a:ext cx="1121447" cy="253914"/>
          </a:xfrm>
          <a:prstGeom prst="rect">
            <a:avLst/>
          </a:prstGeom>
          <a:noFill/>
        </p:spPr>
        <p:txBody>
          <a:bodyPr wrap="square" lIns="68579" tIns="34289" rIns="68579" bIns="34289" rtlCol="0">
            <a:spAutoFit/>
          </a:bodyPr>
          <a:lstStyle/>
          <a:p>
            <a:pPr algn="ctr" defTabSz="685738"/>
            <a:r>
              <a:rPr lang="en-US" altLang="zh-CN" sz="1200" dirty="0" smtClean="0">
                <a:solidFill>
                  <a:srgbClr val="FFFFFF"/>
                </a:solidFill>
                <a:latin typeface="微软雅黑" pitchFamily="34" charset="-122"/>
                <a:ea typeface="微软雅黑" pitchFamily="34" charset="-122"/>
              </a:rPr>
              <a:t>1997</a:t>
            </a:r>
            <a:endParaRPr lang="en-AU" sz="1200" dirty="0">
              <a:solidFill>
                <a:srgbClr val="FFFFFF"/>
              </a:solidFill>
              <a:latin typeface="微软雅黑" pitchFamily="34" charset="-122"/>
              <a:ea typeface="微软雅黑" pitchFamily="34" charset="-122"/>
            </a:endParaRPr>
          </a:p>
        </p:txBody>
      </p:sp>
      <p:sp>
        <p:nvSpPr>
          <p:cNvPr id="133" name="TextBox 132"/>
          <p:cNvSpPr txBox="1"/>
          <p:nvPr/>
        </p:nvSpPr>
        <p:spPr>
          <a:xfrm>
            <a:off x="200274" y="3252790"/>
            <a:ext cx="1121447" cy="253914"/>
          </a:xfrm>
          <a:prstGeom prst="rect">
            <a:avLst/>
          </a:prstGeom>
          <a:noFill/>
        </p:spPr>
        <p:txBody>
          <a:bodyPr wrap="square" lIns="68579" tIns="34289" rIns="68579" bIns="34289" rtlCol="0">
            <a:spAutoFit/>
          </a:bodyPr>
          <a:lstStyle/>
          <a:p>
            <a:pPr algn="ctr" defTabSz="685738"/>
            <a:r>
              <a:rPr lang="en-US" altLang="zh-CN" sz="1200" dirty="0" smtClean="0">
                <a:solidFill>
                  <a:srgbClr val="FFFFFF"/>
                </a:solidFill>
                <a:latin typeface="微软雅黑" pitchFamily="34" charset="-122"/>
                <a:ea typeface="微软雅黑" pitchFamily="34" charset="-122"/>
              </a:rPr>
              <a:t>1988</a:t>
            </a:r>
            <a:endParaRPr lang="en-AU" sz="1200" dirty="0">
              <a:solidFill>
                <a:srgbClr val="FFFFFF"/>
              </a:solidFill>
              <a:latin typeface="微软雅黑" pitchFamily="34" charset="-122"/>
              <a:ea typeface="微软雅黑" pitchFamily="34" charset="-122"/>
            </a:endParaRPr>
          </a:p>
        </p:txBody>
      </p:sp>
      <p:sp>
        <p:nvSpPr>
          <p:cNvPr id="135" name="Text Placeholder 32"/>
          <p:cNvSpPr txBox="1">
            <a:spLocks/>
          </p:cNvSpPr>
          <p:nvPr/>
        </p:nvSpPr>
        <p:spPr>
          <a:xfrm>
            <a:off x="228948" y="1658261"/>
            <a:ext cx="1067916" cy="706311"/>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lnSpc>
                <a:spcPct val="100000"/>
              </a:lnSpc>
              <a:buNone/>
            </a:pPr>
            <a:r>
              <a:rPr lang="zh-CN" altLang="en-US" sz="1000" dirty="0" smtClean="0">
                <a:solidFill>
                  <a:srgbClr val="FFFFFF"/>
                </a:solidFill>
                <a:latin typeface="Microsoft YaHei" charset="-122"/>
                <a:ea typeface="Microsoft YaHei" charset="-122"/>
                <a:cs typeface="Microsoft YaHei" charset="-122"/>
              </a:rPr>
              <a:t>技术</a:t>
            </a:r>
            <a:r>
              <a:rPr lang="zh-CN" altLang="en-US" sz="1000" dirty="0">
                <a:solidFill>
                  <a:srgbClr val="FFFFFF"/>
                </a:solidFill>
                <a:latin typeface="Microsoft YaHei" charset="-122"/>
                <a:ea typeface="Microsoft YaHei" charset="-122"/>
                <a:cs typeface="Microsoft YaHei" charset="-122"/>
              </a:rPr>
              <a:t>发展进程技术发展</a:t>
            </a:r>
            <a:r>
              <a:rPr lang="zh-CN" altLang="en-US" sz="1000" dirty="0" smtClean="0">
                <a:solidFill>
                  <a:srgbClr val="FFFFFF"/>
                </a:solidFill>
                <a:latin typeface="Microsoft YaHei" charset="-122"/>
                <a:ea typeface="Microsoft YaHei" charset="-122"/>
                <a:cs typeface="Microsoft YaHei" charset="-122"/>
              </a:rPr>
              <a:t>进程</a:t>
            </a:r>
            <a:r>
              <a:rPr lang="zh-CN" altLang="en-US" sz="1000" dirty="0">
                <a:solidFill>
                  <a:srgbClr val="FFFFFF"/>
                </a:solidFill>
                <a:latin typeface="Microsoft YaHei" charset="-122"/>
                <a:ea typeface="Microsoft YaHei" charset="-122"/>
                <a:cs typeface="Microsoft YaHei" charset="-122"/>
              </a:rPr>
              <a:t>技术发展</a:t>
            </a:r>
            <a:r>
              <a:rPr lang="zh-CN" altLang="en-US" sz="1000" dirty="0" smtClean="0">
                <a:solidFill>
                  <a:srgbClr val="FFFFFF"/>
                </a:solidFill>
                <a:latin typeface="Microsoft YaHei" charset="-122"/>
                <a:ea typeface="Microsoft YaHei" charset="-122"/>
                <a:cs typeface="Microsoft YaHei" charset="-122"/>
              </a:rPr>
              <a:t>进程</a:t>
            </a:r>
            <a:r>
              <a:rPr lang="zh-CN" altLang="en-US" sz="1000" dirty="0">
                <a:solidFill>
                  <a:srgbClr val="FFFFFF"/>
                </a:solidFill>
                <a:latin typeface="Microsoft YaHei" charset="-122"/>
                <a:ea typeface="Microsoft YaHei" charset="-122"/>
                <a:cs typeface="Microsoft YaHei" charset="-122"/>
              </a:rPr>
              <a:t>技术发展</a:t>
            </a:r>
            <a:r>
              <a:rPr lang="zh-CN" altLang="en-US" sz="1000" dirty="0" smtClean="0">
                <a:solidFill>
                  <a:srgbClr val="FFFFFF"/>
                </a:solidFill>
                <a:latin typeface="Microsoft YaHei" charset="-122"/>
                <a:ea typeface="Microsoft YaHei" charset="-122"/>
                <a:cs typeface="Microsoft YaHei" charset="-122"/>
              </a:rPr>
              <a:t>进程</a:t>
            </a:r>
            <a:r>
              <a:rPr lang="zh-CN" altLang="en-US" sz="1000" dirty="0">
                <a:solidFill>
                  <a:srgbClr val="FFFFFF"/>
                </a:solidFill>
                <a:latin typeface="Microsoft YaHei" charset="-122"/>
                <a:ea typeface="Microsoft YaHei" charset="-122"/>
                <a:cs typeface="Microsoft YaHei" charset="-122"/>
              </a:rPr>
              <a:t>技术发展</a:t>
            </a:r>
            <a:r>
              <a:rPr lang="zh-CN" altLang="en-US" sz="1000" dirty="0" smtClean="0">
                <a:solidFill>
                  <a:srgbClr val="FFFFFF"/>
                </a:solidFill>
                <a:latin typeface="Microsoft YaHei" charset="-122"/>
                <a:ea typeface="Microsoft YaHei" charset="-122"/>
                <a:cs typeface="Microsoft YaHei" charset="-122"/>
              </a:rPr>
              <a:t>进程</a:t>
            </a:r>
            <a:r>
              <a:rPr lang="zh-CN" altLang="en-US" sz="1000" dirty="0">
                <a:solidFill>
                  <a:srgbClr val="FFFFFF"/>
                </a:solidFill>
                <a:latin typeface="Microsoft YaHei" charset="-122"/>
                <a:ea typeface="Microsoft YaHei" charset="-122"/>
                <a:cs typeface="Microsoft YaHei" charset="-122"/>
              </a:rPr>
              <a:t>技术发展进程</a:t>
            </a:r>
            <a:endParaRPr lang="en-US" altLang="zh-CN" sz="1000" dirty="0">
              <a:solidFill>
                <a:srgbClr val="FFFFFF"/>
              </a:solidFill>
              <a:latin typeface="Microsoft YaHei" charset="-122"/>
              <a:ea typeface="Microsoft YaHei" charset="-122"/>
              <a:cs typeface="Microsoft YaHei" charset="-122"/>
            </a:endParaRPr>
          </a:p>
          <a:p>
            <a:pPr marL="0" indent="0" algn="ctr">
              <a:lnSpc>
                <a:spcPct val="100000"/>
              </a:lnSpc>
              <a:buNone/>
            </a:pPr>
            <a:endParaRPr lang="en-US" altLang="zh-CN" sz="1000" dirty="0">
              <a:solidFill>
                <a:srgbClr val="FFFFFF"/>
              </a:solidFill>
              <a:latin typeface="Microsoft YaHei" charset="-122"/>
              <a:ea typeface="Microsoft YaHei" charset="-122"/>
              <a:cs typeface="Microsoft YaHei" charset="-122"/>
            </a:endParaRPr>
          </a:p>
          <a:p>
            <a:pPr marL="0" indent="0" algn="ctr">
              <a:lnSpc>
                <a:spcPct val="100000"/>
              </a:lnSpc>
              <a:buNone/>
            </a:pPr>
            <a:endParaRPr lang="en-US" altLang="zh-CN" sz="1000" dirty="0">
              <a:solidFill>
                <a:srgbClr val="FFFFFF"/>
              </a:solidFill>
              <a:latin typeface="Microsoft YaHei" charset="-122"/>
              <a:ea typeface="Microsoft YaHei" charset="-122"/>
              <a:cs typeface="Microsoft YaHei" charset="-122"/>
            </a:endParaRPr>
          </a:p>
          <a:p>
            <a:pPr marL="0" indent="0" algn="ctr">
              <a:lnSpc>
                <a:spcPct val="100000"/>
              </a:lnSpc>
              <a:buNone/>
            </a:pPr>
            <a:endParaRPr lang="en-US" altLang="zh-CN" sz="1000" dirty="0">
              <a:solidFill>
                <a:srgbClr val="FFFFFF"/>
              </a:solidFill>
              <a:latin typeface="Microsoft YaHei" charset="-122"/>
              <a:ea typeface="Microsoft YaHei" charset="-122"/>
              <a:cs typeface="Microsoft YaHei" charset="-122"/>
            </a:endParaRPr>
          </a:p>
          <a:p>
            <a:pPr marL="0" indent="0" algn="ctr">
              <a:lnSpc>
                <a:spcPct val="100000"/>
              </a:lnSpc>
              <a:buNone/>
            </a:pPr>
            <a:endParaRPr lang="en-US" sz="1000" dirty="0">
              <a:solidFill>
                <a:srgbClr val="FFFFFF"/>
              </a:solidFill>
              <a:latin typeface="Microsoft YaHei" charset="-122"/>
              <a:ea typeface="Microsoft YaHei" charset="-122"/>
              <a:cs typeface="Microsoft YaHei" charset="-122"/>
            </a:endParaRPr>
          </a:p>
        </p:txBody>
      </p:sp>
      <p:sp>
        <p:nvSpPr>
          <p:cNvPr id="136" name="Text Placeholder 32"/>
          <p:cNvSpPr txBox="1">
            <a:spLocks/>
          </p:cNvSpPr>
          <p:nvPr/>
        </p:nvSpPr>
        <p:spPr>
          <a:xfrm>
            <a:off x="228948" y="1422074"/>
            <a:ext cx="1067916" cy="230182"/>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None/>
            </a:pPr>
            <a:r>
              <a:rPr lang="en-US" sz="1200" b="1" dirty="0">
                <a:solidFill>
                  <a:srgbClr val="FFFFFF"/>
                </a:solidFill>
                <a:latin typeface="微软雅黑" pitchFamily="34" charset="-122"/>
                <a:ea typeface="微软雅黑" pitchFamily="34" charset="-122"/>
              </a:rPr>
              <a:t>Number One</a:t>
            </a:r>
          </a:p>
        </p:txBody>
      </p:sp>
      <p:sp>
        <p:nvSpPr>
          <p:cNvPr id="138" name="Text Placeholder 32"/>
          <p:cNvSpPr txBox="1">
            <a:spLocks/>
          </p:cNvSpPr>
          <p:nvPr/>
        </p:nvSpPr>
        <p:spPr>
          <a:xfrm>
            <a:off x="1752948" y="1658261"/>
            <a:ext cx="1067916" cy="706311"/>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lnSpc>
                <a:spcPct val="100000"/>
              </a:lnSpc>
              <a:buNone/>
            </a:pPr>
            <a:r>
              <a:rPr lang="zh-CN" altLang="en-US" sz="1000" dirty="0">
                <a:solidFill>
                  <a:srgbClr val="FFFFFF"/>
                </a:solidFill>
                <a:latin typeface="Microsoft YaHei" charset="-122"/>
                <a:ea typeface="Microsoft YaHei" charset="-122"/>
                <a:cs typeface="Microsoft YaHei" charset="-122"/>
              </a:rPr>
              <a:t>技术发展进程技术发展进程技术发展进程技术发展进程技术发展进程技术发展进程</a:t>
            </a:r>
            <a:endParaRPr lang="en-US" altLang="zh-CN" sz="1000" dirty="0">
              <a:solidFill>
                <a:srgbClr val="FFFFFF"/>
              </a:solidFill>
              <a:latin typeface="Microsoft YaHei" charset="-122"/>
              <a:ea typeface="Microsoft YaHei" charset="-122"/>
              <a:cs typeface="Microsoft YaHei" charset="-122"/>
            </a:endParaRPr>
          </a:p>
          <a:p>
            <a:pPr marL="0" indent="0" algn="ctr">
              <a:lnSpc>
                <a:spcPct val="100000"/>
              </a:lnSpc>
              <a:buNone/>
            </a:pPr>
            <a:endParaRPr lang="en-US" altLang="zh-CN" sz="1000" dirty="0">
              <a:solidFill>
                <a:srgbClr val="FFFFFF"/>
              </a:solidFill>
              <a:latin typeface="Microsoft YaHei" charset="-122"/>
              <a:ea typeface="Microsoft YaHei" charset="-122"/>
              <a:cs typeface="Microsoft YaHei" charset="-122"/>
            </a:endParaRPr>
          </a:p>
          <a:p>
            <a:pPr marL="0" indent="0" algn="ctr">
              <a:lnSpc>
                <a:spcPct val="100000"/>
              </a:lnSpc>
              <a:buNone/>
            </a:pPr>
            <a:endParaRPr lang="en-US" altLang="zh-CN" sz="1000" dirty="0">
              <a:solidFill>
                <a:srgbClr val="FFFFFF"/>
              </a:solidFill>
              <a:latin typeface="Microsoft YaHei" charset="-122"/>
              <a:ea typeface="Microsoft YaHei" charset="-122"/>
              <a:cs typeface="Microsoft YaHei" charset="-122"/>
            </a:endParaRPr>
          </a:p>
          <a:p>
            <a:pPr marL="0" indent="0" algn="ctr">
              <a:lnSpc>
                <a:spcPct val="100000"/>
              </a:lnSpc>
              <a:buNone/>
            </a:pPr>
            <a:endParaRPr lang="en-US" altLang="zh-CN" sz="1000" dirty="0">
              <a:solidFill>
                <a:srgbClr val="FFFFFF"/>
              </a:solidFill>
              <a:latin typeface="Microsoft YaHei" charset="-122"/>
              <a:ea typeface="Microsoft YaHei" charset="-122"/>
              <a:cs typeface="Microsoft YaHei" charset="-122"/>
            </a:endParaRPr>
          </a:p>
        </p:txBody>
      </p:sp>
      <p:sp>
        <p:nvSpPr>
          <p:cNvPr id="139" name="Text Placeholder 32"/>
          <p:cNvSpPr txBox="1">
            <a:spLocks/>
          </p:cNvSpPr>
          <p:nvPr/>
        </p:nvSpPr>
        <p:spPr>
          <a:xfrm>
            <a:off x="1752948" y="1422074"/>
            <a:ext cx="1067916" cy="230182"/>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None/>
            </a:pPr>
            <a:r>
              <a:rPr lang="en-US" sz="1200" b="1" dirty="0">
                <a:solidFill>
                  <a:srgbClr val="FFFFFF"/>
                </a:solidFill>
                <a:latin typeface="微软雅黑" pitchFamily="34" charset="-122"/>
                <a:ea typeface="微软雅黑" pitchFamily="34" charset="-122"/>
              </a:rPr>
              <a:t>Number Two</a:t>
            </a:r>
          </a:p>
        </p:txBody>
      </p:sp>
      <p:sp>
        <p:nvSpPr>
          <p:cNvPr id="141" name="Text Placeholder 32"/>
          <p:cNvSpPr txBox="1">
            <a:spLocks/>
          </p:cNvSpPr>
          <p:nvPr/>
        </p:nvSpPr>
        <p:spPr>
          <a:xfrm>
            <a:off x="3276948" y="1658261"/>
            <a:ext cx="1067916" cy="706311"/>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lnSpc>
                <a:spcPct val="100000"/>
              </a:lnSpc>
              <a:buNone/>
            </a:pPr>
            <a:r>
              <a:rPr lang="zh-CN" altLang="en-US" sz="1000" dirty="0">
                <a:solidFill>
                  <a:srgbClr val="FFFFFF"/>
                </a:solidFill>
                <a:latin typeface="Microsoft YaHei" charset="-122"/>
                <a:ea typeface="Microsoft YaHei" charset="-122"/>
                <a:cs typeface="Microsoft YaHei" charset="-122"/>
              </a:rPr>
              <a:t>技术发展进程技术发展进程技术发展进程技术发展进程技术发展进程技术发展进程</a:t>
            </a:r>
            <a:endParaRPr lang="en-US" altLang="zh-CN" sz="1000" dirty="0">
              <a:solidFill>
                <a:srgbClr val="FFFFFF"/>
              </a:solidFill>
              <a:latin typeface="Microsoft YaHei" charset="-122"/>
              <a:ea typeface="Microsoft YaHei" charset="-122"/>
              <a:cs typeface="Microsoft YaHei" charset="-122"/>
            </a:endParaRPr>
          </a:p>
          <a:p>
            <a:pPr marL="0" indent="0" algn="ctr">
              <a:lnSpc>
                <a:spcPct val="100000"/>
              </a:lnSpc>
              <a:buNone/>
            </a:pPr>
            <a:endParaRPr lang="en-US" altLang="zh-CN" sz="1000" dirty="0">
              <a:solidFill>
                <a:srgbClr val="FFFFFF"/>
              </a:solidFill>
              <a:latin typeface="Microsoft YaHei" charset="-122"/>
              <a:ea typeface="Microsoft YaHei" charset="-122"/>
              <a:cs typeface="Microsoft YaHei" charset="-122"/>
            </a:endParaRPr>
          </a:p>
          <a:p>
            <a:pPr marL="0" indent="0" algn="ctr">
              <a:lnSpc>
                <a:spcPct val="100000"/>
              </a:lnSpc>
              <a:buNone/>
            </a:pPr>
            <a:endParaRPr lang="en-US" altLang="zh-CN" sz="1000" dirty="0">
              <a:solidFill>
                <a:srgbClr val="FFFFFF"/>
              </a:solidFill>
              <a:latin typeface="Microsoft YaHei" charset="-122"/>
              <a:ea typeface="Microsoft YaHei" charset="-122"/>
              <a:cs typeface="Microsoft YaHei" charset="-122"/>
            </a:endParaRPr>
          </a:p>
          <a:p>
            <a:pPr marL="0" indent="0" algn="ctr">
              <a:lnSpc>
                <a:spcPct val="100000"/>
              </a:lnSpc>
              <a:buNone/>
            </a:pPr>
            <a:endParaRPr lang="en-US" altLang="zh-CN" sz="1000" dirty="0">
              <a:solidFill>
                <a:srgbClr val="FFFFFF"/>
              </a:solidFill>
              <a:latin typeface="Microsoft YaHei" charset="-122"/>
              <a:ea typeface="Microsoft YaHei" charset="-122"/>
              <a:cs typeface="Microsoft YaHei" charset="-122"/>
            </a:endParaRPr>
          </a:p>
          <a:p>
            <a:pPr marL="0" indent="0" algn="ctr">
              <a:lnSpc>
                <a:spcPct val="100000"/>
              </a:lnSpc>
              <a:buNone/>
            </a:pPr>
            <a:endParaRPr lang="en-US" altLang="zh-CN" sz="1000" dirty="0">
              <a:solidFill>
                <a:srgbClr val="FFFFFF"/>
              </a:solidFill>
              <a:latin typeface="Microsoft YaHei" charset="-122"/>
              <a:ea typeface="Microsoft YaHei" charset="-122"/>
              <a:cs typeface="Microsoft YaHei" charset="-122"/>
            </a:endParaRPr>
          </a:p>
        </p:txBody>
      </p:sp>
      <p:sp>
        <p:nvSpPr>
          <p:cNvPr id="142" name="Text Placeholder 32"/>
          <p:cNvSpPr txBox="1">
            <a:spLocks/>
          </p:cNvSpPr>
          <p:nvPr/>
        </p:nvSpPr>
        <p:spPr>
          <a:xfrm>
            <a:off x="3204377" y="1422074"/>
            <a:ext cx="1260127" cy="230182"/>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None/>
            </a:pPr>
            <a:r>
              <a:rPr lang="en-US" sz="1200" b="1" dirty="0">
                <a:solidFill>
                  <a:srgbClr val="FFFFFF"/>
                </a:solidFill>
                <a:latin typeface="微软雅黑" pitchFamily="34" charset="-122"/>
                <a:ea typeface="微软雅黑" pitchFamily="34" charset="-122"/>
              </a:rPr>
              <a:t>Number Three</a:t>
            </a:r>
          </a:p>
        </p:txBody>
      </p:sp>
      <p:sp>
        <p:nvSpPr>
          <p:cNvPr id="144" name="Text Placeholder 32"/>
          <p:cNvSpPr txBox="1">
            <a:spLocks/>
          </p:cNvSpPr>
          <p:nvPr/>
        </p:nvSpPr>
        <p:spPr>
          <a:xfrm>
            <a:off x="4800948" y="1658261"/>
            <a:ext cx="1067916" cy="706311"/>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lnSpc>
                <a:spcPct val="100000"/>
              </a:lnSpc>
              <a:buNone/>
            </a:pPr>
            <a:r>
              <a:rPr lang="zh-CN" altLang="en-US" sz="1000" dirty="0">
                <a:solidFill>
                  <a:srgbClr val="FFFFFF"/>
                </a:solidFill>
                <a:latin typeface="Microsoft YaHei" charset="-122"/>
                <a:ea typeface="Microsoft YaHei" charset="-122"/>
                <a:cs typeface="Microsoft YaHei" charset="-122"/>
              </a:rPr>
              <a:t>技术发展进程技术发展进程技术发展进程技术发展进程技术发展进程技术发展进程</a:t>
            </a:r>
            <a:endParaRPr lang="en-US" altLang="zh-CN" sz="1000" dirty="0">
              <a:solidFill>
                <a:srgbClr val="FFFFFF"/>
              </a:solidFill>
              <a:latin typeface="Microsoft YaHei" charset="-122"/>
              <a:ea typeface="Microsoft YaHei" charset="-122"/>
              <a:cs typeface="Microsoft YaHei" charset="-122"/>
            </a:endParaRPr>
          </a:p>
          <a:p>
            <a:pPr marL="0" indent="0" algn="ctr">
              <a:lnSpc>
                <a:spcPct val="100000"/>
              </a:lnSpc>
              <a:buNone/>
            </a:pPr>
            <a:endParaRPr lang="en-US" altLang="zh-CN" sz="1000" dirty="0">
              <a:solidFill>
                <a:srgbClr val="FFFFFF"/>
              </a:solidFill>
              <a:latin typeface="Microsoft YaHei" charset="-122"/>
              <a:ea typeface="Microsoft YaHei" charset="-122"/>
              <a:cs typeface="Microsoft YaHei" charset="-122"/>
            </a:endParaRPr>
          </a:p>
          <a:p>
            <a:pPr marL="0" indent="0" algn="ctr">
              <a:lnSpc>
                <a:spcPct val="100000"/>
              </a:lnSpc>
              <a:buNone/>
            </a:pPr>
            <a:endParaRPr lang="en-US" altLang="zh-CN" sz="1000" dirty="0">
              <a:solidFill>
                <a:srgbClr val="FFFFFF"/>
              </a:solidFill>
              <a:latin typeface="Microsoft YaHei" charset="-122"/>
              <a:ea typeface="Microsoft YaHei" charset="-122"/>
              <a:cs typeface="Microsoft YaHei" charset="-122"/>
            </a:endParaRPr>
          </a:p>
          <a:p>
            <a:pPr marL="0" indent="0" algn="ctr">
              <a:lnSpc>
                <a:spcPct val="100000"/>
              </a:lnSpc>
              <a:buNone/>
            </a:pPr>
            <a:endParaRPr lang="en-US" altLang="zh-CN" sz="1000" dirty="0">
              <a:solidFill>
                <a:srgbClr val="FFFFFF"/>
              </a:solidFill>
              <a:latin typeface="Microsoft YaHei" charset="-122"/>
              <a:ea typeface="Microsoft YaHei" charset="-122"/>
              <a:cs typeface="Microsoft YaHei" charset="-122"/>
            </a:endParaRPr>
          </a:p>
          <a:p>
            <a:pPr marL="0" indent="0" algn="ctr">
              <a:lnSpc>
                <a:spcPct val="100000"/>
              </a:lnSpc>
              <a:buNone/>
            </a:pPr>
            <a:endParaRPr lang="en-US" altLang="zh-CN" sz="1000" dirty="0">
              <a:solidFill>
                <a:srgbClr val="FFFFFF"/>
              </a:solidFill>
              <a:latin typeface="Microsoft YaHei" charset="-122"/>
              <a:ea typeface="Microsoft YaHei" charset="-122"/>
              <a:cs typeface="Microsoft YaHei" charset="-122"/>
            </a:endParaRPr>
          </a:p>
        </p:txBody>
      </p:sp>
      <p:sp>
        <p:nvSpPr>
          <p:cNvPr id="145" name="Text Placeholder 32"/>
          <p:cNvSpPr txBox="1">
            <a:spLocks/>
          </p:cNvSpPr>
          <p:nvPr/>
        </p:nvSpPr>
        <p:spPr>
          <a:xfrm>
            <a:off x="4800948" y="1422074"/>
            <a:ext cx="1067916" cy="230182"/>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None/>
            </a:pPr>
            <a:r>
              <a:rPr lang="en-US" sz="1200" b="1" dirty="0">
                <a:solidFill>
                  <a:srgbClr val="FFFFFF"/>
                </a:solidFill>
                <a:latin typeface="微软雅黑" pitchFamily="34" charset="-122"/>
                <a:ea typeface="微软雅黑" pitchFamily="34" charset="-122"/>
              </a:rPr>
              <a:t>Number Four</a:t>
            </a:r>
          </a:p>
        </p:txBody>
      </p:sp>
      <p:sp>
        <p:nvSpPr>
          <p:cNvPr id="147" name="Text Placeholder 32"/>
          <p:cNvSpPr txBox="1">
            <a:spLocks/>
          </p:cNvSpPr>
          <p:nvPr/>
        </p:nvSpPr>
        <p:spPr>
          <a:xfrm>
            <a:off x="6324948" y="1658261"/>
            <a:ext cx="1067916" cy="706311"/>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lnSpc>
                <a:spcPct val="100000"/>
              </a:lnSpc>
              <a:buNone/>
            </a:pPr>
            <a:r>
              <a:rPr lang="zh-CN" altLang="en-US" sz="1000" dirty="0">
                <a:solidFill>
                  <a:srgbClr val="FFFFFF"/>
                </a:solidFill>
                <a:latin typeface="Microsoft YaHei" charset="-122"/>
                <a:ea typeface="Microsoft YaHei" charset="-122"/>
                <a:cs typeface="Microsoft YaHei" charset="-122"/>
              </a:rPr>
              <a:t>技术发展进程技术发展进程技术发展进程技术发展进程技术发展进程技术发展进程</a:t>
            </a:r>
            <a:endParaRPr lang="en-US" altLang="zh-CN" sz="1000" dirty="0">
              <a:solidFill>
                <a:srgbClr val="FFFFFF"/>
              </a:solidFill>
              <a:latin typeface="Microsoft YaHei" charset="-122"/>
              <a:ea typeface="Microsoft YaHei" charset="-122"/>
              <a:cs typeface="Microsoft YaHei" charset="-122"/>
            </a:endParaRPr>
          </a:p>
          <a:p>
            <a:pPr marL="0" indent="0" algn="ctr">
              <a:lnSpc>
                <a:spcPct val="100000"/>
              </a:lnSpc>
              <a:buNone/>
            </a:pPr>
            <a:endParaRPr lang="en-US" altLang="zh-CN" sz="1000" dirty="0">
              <a:solidFill>
                <a:srgbClr val="FFFFFF"/>
              </a:solidFill>
              <a:latin typeface="Microsoft YaHei" charset="-122"/>
              <a:ea typeface="Microsoft YaHei" charset="-122"/>
              <a:cs typeface="Microsoft YaHei" charset="-122"/>
            </a:endParaRPr>
          </a:p>
          <a:p>
            <a:pPr marL="0" indent="0" algn="ctr">
              <a:lnSpc>
                <a:spcPct val="100000"/>
              </a:lnSpc>
              <a:buNone/>
            </a:pPr>
            <a:endParaRPr lang="en-US" altLang="zh-CN" sz="1000" dirty="0">
              <a:solidFill>
                <a:srgbClr val="FFFFFF"/>
              </a:solidFill>
              <a:latin typeface="Microsoft YaHei" charset="-122"/>
              <a:ea typeface="Microsoft YaHei" charset="-122"/>
              <a:cs typeface="Microsoft YaHei" charset="-122"/>
            </a:endParaRPr>
          </a:p>
          <a:p>
            <a:pPr marL="0" indent="0" algn="ctr">
              <a:lnSpc>
                <a:spcPct val="100000"/>
              </a:lnSpc>
              <a:buNone/>
            </a:pPr>
            <a:endParaRPr lang="en-US" altLang="zh-CN" sz="1000" dirty="0">
              <a:solidFill>
                <a:srgbClr val="FFFFFF"/>
              </a:solidFill>
              <a:latin typeface="Microsoft YaHei" charset="-122"/>
              <a:ea typeface="Microsoft YaHei" charset="-122"/>
              <a:cs typeface="Microsoft YaHei" charset="-122"/>
            </a:endParaRPr>
          </a:p>
          <a:p>
            <a:pPr marL="0" indent="0" algn="ctr">
              <a:lnSpc>
                <a:spcPct val="100000"/>
              </a:lnSpc>
              <a:buNone/>
            </a:pPr>
            <a:endParaRPr lang="en-US" altLang="zh-CN" sz="1000" dirty="0">
              <a:solidFill>
                <a:srgbClr val="FFFFFF"/>
              </a:solidFill>
              <a:latin typeface="Microsoft YaHei" charset="-122"/>
              <a:ea typeface="Microsoft YaHei" charset="-122"/>
              <a:cs typeface="Microsoft YaHei" charset="-122"/>
            </a:endParaRPr>
          </a:p>
        </p:txBody>
      </p:sp>
      <p:sp>
        <p:nvSpPr>
          <p:cNvPr id="148" name="Text Placeholder 32"/>
          <p:cNvSpPr txBox="1">
            <a:spLocks/>
          </p:cNvSpPr>
          <p:nvPr/>
        </p:nvSpPr>
        <p:spPr>
          <a:xfrm>
            <a:off x="6324948" y="1422074"/>
            <a:ext cx="1067916" cy="230182"/>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None/>
            </a:pPr>
            <a:r>
              <a:rPr lang="en-US" sz="1200" b="1" dirty="0">
                <a:solidFill>
                  <a:srgbClr val="FFFFFF"/>
                </a:solidFill>
                <a:latin typeface="微软雅黑" pitchFamily="34" charset="-122"/>
                <a:ea typeface="微软雅黑" pitchFamily="34" charset="-122"/>
              </a:rPr>
              <a:t>Number Five</a:t>
            </a:r>
          </a:p>
        </p:txBody>
      </p:sp>
      <p:sp>
        <p:nvSpPr>
          <p:cNvPr id="150" name="Text Placeholder 32"/>
          <p:cNvSpPr txBox="1">
            <a:spLocks/>
          </p:cNvSpPr>
          <p:nvPr/>
        </p:nvSpPr>
        <p:spPr>
          <a:xfrm>
            <a:off x="7849643" y="1658261"/>
            <a:ext cx="1067916" cy="706311"/>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lnSpc>
                <a:spcPct val="100000"/>
              </a:lnSpc>
              <a:buNone/>
            </a:pPr>
            <a:r>
              <a:rPr lang="zh-CN" altLang="en-US" sz="1000" dirty="0">
                <a:solidFill>
                  <a:srgbClr val="FFFFFF"/>
                </a:solidFill>
                <a:latin typeface="Microsoft YaHei" charset="-122"/>
                <a:ea typeface="Microsoft YaHei" charset="-122"/>
                <a:cs typeface="Microsoft YaHei" charset="-122"/>
              </a:rPr>
              <a:t>技术发展进程技术发展进程技术发展进程技术发展进程技术发展进程技术发展进程</a:t>
            </a:r>
            <a:endParaRPr lang="en-US" altLang="zh-CN" sz="1000" dirty="0">
              <a:solidFill>
                <a:srgbClr val="FFFFFF"/>
              </a:solidFill>
              <a:latin typeface="Microsoft YaHei" charset="-122"/>
              <a:ea typeface="Microsoft YaHei" charset="-122"/>
              <a:cs typeface="Microsoft YaHei" charset="-122"/>
            </a:endParaRPr>
          </a:p>
          <a:p>
            <a:pPr marL="0" indent="0" algn="ctr">
              <a:lnSpc>
                <a:spcPct val="100000"/>
              </a:lnSpc>
              <a:buNone/>
            </a:pPr>
            <a:endParaRPr lang="en-US" altLang="zh-CN" sz="1000" dirty="0">
              <a:solidFill>
                <a:srgbClr val="FFFFFF"/>
              </a:solidFill>
              <a:latin typeface="Microsoft YaHei" charset="-122"/>
              <a:ea typeface="Microsoft YaHei" charset="-122"/>
              <a:cs typeface="Microsoft YaHei" charset="-122"/>
            </a:endParaRPr>
          </a:p>
          <a:p>
            <a:pPr marL="0" indent="0" algn="ctr">
              <a:lnSpc>
                <a:spcPct val="100000"/>
              </a:lnSpc>
              <a:buNone/>
            </a:pPr>
            <a:endParaRPr lang="en-US" altLang="zh-CN" sz="1000" dirty="0">
              <a:solidFill>
                <a:srgbClr val="FFFFFF"/>
              </a:solidFill>
              <a:latin typeface="Microsoft YaHei" charset="-122"/>
              <a:ea typeface="Microsoft YaHei" charset="-122"/>
              <a:cs typeface="Microsoft YaHei" charset="-122"/>
            </a:endParaRPr>
          </a:p>
          <a:p>
            <a:pPr marL="0" indent="0" algn="ctr">
              <a:lnSpc>
                <a:spcPct val="100000"/>
              </a:lnSpc>
              <a:buNone/>
            </a:pPr>
            <a:endParaRPr lang="en-US" altLang="zh-CN" sz="1000" dirty="0">
              <a:solidFill>
                <a:srgbClr val="FFFFFF"/>
              </a:solidFill>
              <a:latin typeface="Microsoft YaHei" charset="-122"/>
              <a:ea typeface="Microsoft YaHei" charset="-122"/>
              <a:cs typeface="Microsoft YaHei" charset="-122"/>
            </a:endParaRPr>
          </a:p>
          <a:p>
            <a:pPr marL="0" indent="0" algn="ctr">
              <a:lnSpc>
                <a:spcPct val="100000"/>
              </a:lnSpc>
              <a:buNone/>
            </a:pPr>
            <a:endParaRPr lang="en-US" altLang="zh-CN" sz="1000" dirty="0">
              <a:solidFill>
                <a:srgbClr val="FFFFFF"/>
              </a:solidFill>
              <a:latin typeface="Microsoft YaHei" charset="-122"/>
              <a:ea typeface="Microsoft YaHei" charset="-122"/>
              <a:cs typeface="Microsoft YaHei" charset="-122"/>
            </a:endParaRPr>
          </a:p>
        </p:txBody>
      </p:sp>
      <p:sp>
        <p:nvSpPr>
          <p:cNvPr id="151" name="Text Placeholder 32"/>
          <p:cNvSpPr txBox="1">
            <a:spLocks/>
          </p:cNvSpPr>
          <p:nvPr/>
        </p:nvSpPr>
        <p:spPr>
          <a:xfrm>
            <a:off x="7849643" y="1422074"/>
            <a:ext cx="1067916" cy="230182"/>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None/>
            </a:pPr>
            <a:r>
              <a:rPr lang="en-US" sz="1200" b="1" dirty="0">
                <a:solidFill>
                  <a:srgbClr val="FFFFFF"/>
                </a:solidFill>
                <a:latin typeface="微软雅黑" pitchFamily="34" charset="-122"/>
                <a:ea typeface="微软雅黑" pitchFamily="34" charset="-122"/>
              </a:rPr>
              <a:t>Number Six</a:t>
            </a:r>
          </a:p>
        </p:txBody>
      </p:sp>
      <p:sp>
        <p:nvSpPr>
          <p:cNvPr id="152" name="TextBox 151"/>
          <p:cNvSpPr txBox="1"/>
          <p:nvPr/>
        </p:nvSpPr>
        <p:spPr>
          <a:xfrm>
            <a:off x="-2006" y="4109432"/>
            <a:ext cx="1526007" cy="1223412"/>
          </a:xfrm>
          <a:prstGeom prst="rect">
            <a:avLst/>
          </a:prstGeom>
          <a:noFill/>
        </p:spPr>
        <p:txBody>
          <a:bodyPr wrap="square" lIns="68579" tIns="34289" rIns="68579" bIns="34289" rtlCol="0">
            <a:spAutoFit/>
          </a:bodyPr>
          <a:lstStyle/>
          <a:p>
            <a:pPr algn="ctr" defTabSz="685738"/>
            <a:r>
              <a:rPr lang="en-US" sz="7500" dirty="0">
                <a:solidFill>
                  <a:schemeClr val="bg1"/>
                </a:solidFill>
                <a:cs typeface="Roboto black"/>
              </a:rPr>
              <a:t>01</a:t>
            </a:r>
            <a:endParaRPr lang="en-AU" sz="7500" dirty="0">
              <a:solidFill>
                <a:schemeClr val="bg1"/>
              </a:solidFill>
              <a:cs typeface="Roboto black"/>
            </a:endParaRPr>
          </a:p>
        </p:txBody>
      </p:sp>
      <p:sp>
        <p:nvSpPr>
          <p:cNvPr id="153" name="TextBox 152"/>
          <p:cNvSpPr txBox="1"/>
          <p:nvPr/>
        </p:nvSpPr>
        <p:spPr>
          <a:xfrm>
            <a:off x="1522997" y="4109432"/>
            <a:ext cx="1526007" cy="1223412"/>
          </a:xfrm>
          <a:prstGeom prst="rect">
            <a:avLst/>
          </a:prstGeom>
          <a:noFill/>
        </p:spPr>
        <p:txBody>
          <a:bodyPr wrap="square" lIns="68579" tIns="34289" rIns="68579" bIns="34289" rtlCol="0">
            <a:spAutoFit/>
          </a:bodyPr>
          <a:lstStyle/>
          <a:p>
            <a:pPr algn="ctr" defTabSz="685738"/>
            <a:r>
              <a:rPr lang="en-US" sz="7500" dirty="0">
                <a:solidFill>
                  <a:schemeClr val="bg1"/>
                </a:solidFill>
                <a:cs typeface="Roboto black"/>
              </a:rPr>
              <a:t>02</a:t>
            </a:r>
            <a:endParaRPr lang="en-AU" sz="7500" dirty="0">
              <a:solidFill>
                <a:schemeClr val="bg1"/>
              </a:solidFill>
              <a:cs typeface="Roboto black"/>
            </a:endParaRPr>
          </a:p>
        </p:txBody>
      </p:sp>
      <p:sp>
        <p:nvSpPr>
          <p:cNvPr id="154" name="TextBox 153"/>
          <p:cNvSpPr txBox="1"/>
          <p:nvPr/>
        </p:nvSpPr>
        <p:spPr>
          <a:xfrm>
            <a:off x="3046997" y="4109432"/>
            <a:ext cx="1526007" cy="1223412"/>
          </a:xfrm>
          <a:prstGeom prst="rect">
            <a:avLst/>
          </a:prstGeom>
          <a:noFill/>
        </p:spPr>
        <p:txBody>
          <a:bodyPr wrap="square" lIns="68579" tIns="34289" rIns="68579" bIns="34289" rtlCol="0">
            <a:spAutoFit/>
          </a:bodyPr>
          <a:lstStyle/>
          <a:p>
            <a:pPr algn="ctr" defTabSz="685738"/>
            <a:r>
              <a:rPr lang="en-US" sz="7500" dirty="0">
                <a:solidFill>
                  <a:schemeClr val="bg1"/>
                </a:solidFill>
                <a:cs typeface="Roboto black"/>
              </a:rPr>
              <a:t>03</a:t>
            </a:r>
            <a:endParaRPr lang="en-AU" sz="7500" dirty="0">
              <a:solidFill>
                <a:schemeClr val="bg1"/>
              </a:solidFill>
              <a:cs typeface="Roboto black"/>
            </a:endParaRPr>
          </a:p>
        </p:txBody>
      </p:sp>
      <p:sp>
        <p:nvSpPr>
          <p:cNvPr id="155" name="TextBox 154"/>
          <p:cNvSpPr txBox="1"/>
          <p:nvPr/>
        </p:nvSpPr>
        <p:spPr>
          <a:xfrm>
            <a:off x="4572001" y="4109432"/>
            <a:ext cx="1526007" cy="1223412"/>
          </a:xfrm>
          <a:prstGeom prst="rect">
            <a:avLst/>
          </a:prstGeom>
          <a:noFill/>
        </p:spPr>
        <p:txBody>
          <a:bodyPr wrap="square" lIns="68579" tIns="34289" rIns="68579" bIns="34289" rtlCol="0">
            <a:spAutoFit/>
          </a:bodyPr>
          <a:lstStyle/>
          <a:p>
            <a:pPr algn="ctr" defTabSz="685738"/>
            <a:r>
              <a:rPr lang="en-US" sz="7500" dirty="0">
                <a:solidFill>
                  <a:schemeClr val="bg1"/>
                </a:solidFill>
                <a:cs typeface="Roboto black"/>
              </a:rPr>
              <a:t>04</a:t>
            </a:r>
            <a:endParaRPr lang="en-AU" sz="7500" dirty="0">
              <a:solidFill>
                <a:schemeClr val="bg1"/>
              </a:solidFill>
              <a:cs typeface="Roboto black"/>
            </a:endParaRPr>
          </a:p>
        </p:txBody>
      </p:sp>
      <p:sp>
        <p:nvSpPr>
          <p:cNvPr id="156" name="TextBox 155"/>
          <p:cNvSpPr txBox="1"/>
          <p:nvPr/>
        </p:nvSpPr>
        <p:spPr>
          <a:xfrm>
            <a:off x="6093994" y="4109432"/>
            <a:ext cx="1526007" cy="1223412"/>
          </a:xfrm>
          <a:prstGeom prst="rect">
            <a:avLst/>
          </a:prstGeom>
          <a:noFill/>
        </p:spPr>
        <p:txBody>
          <a:bodyPr wrap="square" lIns="68579" tIns="34289" rIns="68579" bIns="34289" rtlCol="0">
            <a:spAutoFit/>
          </a:bodyPr>
          <a:lstStyle/>
          <a:p>
            <a:pPr algn="ctr" defTabSz="685738"/>
            <a:r>
              <a:rPr lang="en-US" sz="7500" dirty="0">
                <a:solidFill>
                  <a:schemeClr val="bg1"/>
                </a:solidFill>
                <a:cs typeface="Roboto black"/>
              </a:rPr>
              <a:t>05</a:t>
            </a:r>
            <a:endParaRPr lang="en-AU" sz="7500" dirty="0">
              <a:solidFill>
                <a:schemeClr val="bg1"/>
              </a:solidFill>
              <a:cs typeface="Roboto black"/>
            </a:endParaRPr>
          </a:p>
        </p:txBody>
      </p:sp>
      <p:sp>
        <p:nvSpPr>
          <p:cNvPr id="157" name="TextBox 156"/>
          <p:cNvSpPr txBox="1"/>
          <p:nvPr/>
        </p:nvSpPr>
        <p:spPr>
          <a:xfrm>
            <a:off x="7618997" y="4109432"/>
            <a:ext cx="1526007" cy="1223412"/>
          </a:xfrm>
          <a:prstGeom prst="rect">
            <a:avLst/>
          </a:prstGeom>
          <a:noFill/>
        </p:spPr>
        <p:txBody>
          <a:bodyPr wrap="square" lIns="68579" tIns="34289" rIns="68579" bIns="34289" rtlCol="0">
            <a:spAutoFit/>
          </a:bodyPr>
          <a:lstStyle/>
          <a:p>
            <a:pPr algn="ctr" defTabSz="685738"/>
            <a:r>
              <a:rPr lang="en-US" sz="7500" dirty="0">
                <a:solidFill>
                  <a:schemeClr val="bg1"/>
                </a:solidFill>
                <a:cs typeface="Roboto black"/>
              </a:rPr>
              <a:t>06</a:t>
            </a:r>
            <a:endParaRPr lang="en-AU" sz="7500" dirty="0">
              <a:solidFill>
                <a:schemeClr val="bg1"/>
              </a:solidFill>
              <a:cs typeface="Roboto black"/>
            </a:endParaRPr>
          </a:p>
        </p:txBody>
      </p:sp>
    </p:spTree>
    <p:extLst>
      <p:ext uri="{BB962C8B-B14F-4D97-AF65-F5344CB8AC3E}">
        <p14:creationId xmlns:p14="http://schemas.microsoft.com/office/powerpoint/2010/main" val="12291897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9144000" cy="5143500"/>
          </a:xfrm>
          <a:prstGeom prst="rect">
            <a:avLst/>
          </a:prstGeom>
          <a:gradFill flip="none" rotWithShape="1">
            <a:gsLst>
              <a:gs pos="0">
                <a:schemeClr val="bg1"/>
              </a:gs>
              <a:gs pos="50000">
                <a:schemeClr val="bg1">
                  <a:lumMod val="95000"/>
                </a:schemeClr>
              </a:gs>
              <a:gs pos="100000">
                <a:schemeClr val="bg1">
                  <a:lumMod val="8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spcCol="0" rtlCol="0" anchor="ctr"/>
          <a:lstStyle/>
          <a:p>
            <a:pPr algn="ctr"/>
            <a:endParaRPr lang="zh-CN" altLang="en-US"/>
          </a:p>
        </p:txBody>
      </p:sp>
      <p:pic>
        <p:nvPicPr>
          <p:cNvPr id="5" name="Picture 2" descr="F:\案例二\394\1.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9919" t="31282" r="51052" b="31477"/>
          <a:stretch/>
        </p:blipFill>
        <p:spPr bwMode="auto">
          <a:xfrm rot="21214532" flipH="1">
            <a:off x="-435985" y="-197304"/>
            <a:ext cx="2442770" cy="1580922"/>
          </a:xfrm>
          <a:prstGeom prst="rect">
            <a:avLst/>
          </a:prstGeom>
          <a:noFill/>
          <a:effectLst>
            <a:outerShdw blurRad="342900" dist="1397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grpSp>
        <p:nvGrpSpPr>
          <p:cNvPr id="13" name="组合 12"/>
          <p:cNvGrpSpPr/>
          <p:nvPr/>
        </p:nvGrpSpPr>
        <p:grpSpPr>
          <a:xfrm>
            <a:off x="273534" y="260272"/>
            <a:ext cx="598948" cy="598948"/>
            <a:chOff x="3944738" y="1103964"/>
            <a:chExt cx="1254524" cy="1254524"/>
          </a:xfrm>
        </p:grpSpPr>
        <p:grpSp>
          <p:nvGrpSpPr>
            <p:cNvPr id="9" name="组合 8"/>
            <p:cNvGrpSpPr/>
            <p:nvPr/>
          </p:nvGrpSpPr>
          <p:grpSpPr>
            <a:xfrm>
              <a:off x="3944738" y="1103964"/>
              <a:ext cx="1254524" cy="1254524"/>
              <a:chOff x="2494238" y="1545926"/>
              <a:chExt cx="1170130" cy="1170130"/>
            </a:xfrm>
          </p:grpSpPr>
          <p:sp>
            <p:nvSpPr>
              <p:cNvPr id="10" name="椭圆 9"/>
              <p:cNvSpPr/>
              <p:nvPr/>
            </p:nvSpPr>
            <p:spPr>
              <a:xfrm>
                <a:off x="2494238" y="1545926"/>
                <a:ext cx="1170130" cy="1170130"/>
              </a:xfrm>
              <a:prstGeom prst="ellipse">
                <a:avLst/>
              </a:prstGeom>
              <a:gradFill flip="none" rotWithShape="1">
                <a:gsLst>
                  <a:gs pos="100000">
                    <a:srgbClr val="FCFCFC"/>
                  </a:gs>
                  <a:gs pos="0">
                    <a:srgbClr val="CCCCCC"/>
                  </a:gs>
                </a:gsLst>
                <a:lin ang="7200000" scaled="0"/>
                <a:tileRect/>
              </a:gra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2633023" y="1684711"/>
                <a:ext cx="892559" cy="892559"/>
              </a:xfrm>
              <a:prstGeom prst="ellipse">
                <a:avLst/>
              </a:prstGeom>
              <a:solidFill>
                <a:srgbClr val="0A4776"/>
              </a:solidFill>
              <a:ln>
                <a:noFill/>
              </a:ln>
              <a:effectLst>
                <a:innerShdw blurRad="63500" dist="50800" dir="18900000">
                  <a:prstClr val="black">
                    <a:alpha val="34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Freeform 116"/>
            <p:cNvSpPr>
              <a:spLocks noEditPoints="1"/>
            </p:cNvSpPr>
            <p:nvPr/>
          </p:nvSpPr>
          <p:spPr bwMode="auto">
            <a:xfrm>
              <a:off x="4349566" y="1551871"/>
              <a:ext cx="444864" cy="358709"/>
            </a:xfrm>
            <a:custGeom>
              <a:avLst/>
              <a:gdLst/>
              <a:ahLst/>
              <a:cxnLst>
                <a:cxn ang="0">
                  <a:pos x="55" y="27"/>
                </a:cxn>
                <a:cxn ang="0">
                  <a:pos x="54" y="27"/>
                </a:cxn>
                <a:cxn ang="0">
                  <a:pos x="54" y="27"/>
                </a:cxn>
                <a:cxn ang="0">
                  <a:pos x="53" y="27"/>
                </a:cxn>
                <a:cxn ang="0">
                  <a:pos x="28" y="6"/>
                </a:cxn>
                <a:cxn ang="0">
                  <a:pos x="4" y="27"/>
                </a:cxn>
                <a:cxn ang="0">
                  <a:pos x="3" y="27"/>
                </a:cxn>
                <a:cxn ang="0">
                  <a:pos x="2" y="27"/>
                </a:cxn>
                <a:cxn ang="0">
                  <a:pos x="0" y="24"/>
                </a:cxn>
                <a:cxn ang="0">
                  <a:pos x="0" y="23"/>
                </a:cxn>
                <a:cxn ang="0">
                  <a:pos x="26" y="1"/>
                </a:cxn>
                <a:cxn ang="0">
                  <a:pos x="31" y="1"/>
                </a:cxn>
                <a:cxn ang="0">
                  <a:pos x="40" y="8"/>
                </a:cxn>
                <a:cxn ang="0">
                  <a:pos x="40" y="1"/>
                </a:cxn>
                <a:cxn ang="0">
                  <a:pos x="41" y="0"/>
                </a:cxn>
                <a:cxn ang="0">
                  <a:pos x="48" y="0"/>
                </a:cxn>
                <a:cxn ang="0">
                  <a:pos x="49" y="1"/>
                </a:cxn>
                <a:cxn ang="0">
                  <a:pos x="49" y="16"/>
                </a:cxn>
                <a:cxn ang="0">
                  <a:pos x="57" y="23"/>
                </a:cxn>
                <a:cxn ang="0">
                  <a:pos x="57" y="24"/>
                </a:cxn>
                <a:cxn ang="0">
                  <a:pos x="55" y="27"/>
                </a:cxn>
                <a:cxn ang="0">
                  <a:pos x="49" y="44"/>
                </a:cxn>
                <a:cxn ang="0">
                  <a:pos x="47" y="46"/>
                </a:cxn>
                <a:cxn ang="0">
                  <a:pos x="33" y="46"/>
                </a:cxn>
                <a:cxn ang="0">
                  <a:pos x="33" y="32"/>
                </a:cxn>
                <a:cxn ang="0">
                  <a:pos x="24" y="32"/>
                </a:cxn>
                <a:cxn ang="0">
                  <a:pos x="24" y="46"/>
                </a:cxn>
                <a:cxn ang="0">
                  <a:pos x="10" y="46"/>
                </a:cxn>
                <a:cxn ang="0">
                  <a:pos x="8" y="44"/>
                </a:cxn>
                <a:cxn ang="0">
                  <a:pos x="8" y="27"/>
                </a:cxn>
                <a:cxn ang="0">
                  <a:pos x="8" y="26"/>
                </a:cxn>
                <a:cxn ang="0">
                  <a:pos x="28" y="9"/>
                </a:cxn>
                <a:cxn ang="0">
                  <a:pos x="49" y="26"/>
                </a:cxn>
                <a:cxn ang="0">
                  <a:pos x="49" y="27"/>
                </a:cxn>
                <a:cxn ang="0">
                  <a:pos x="49" y="44"/>
                </a:cxn>
              </a:cxnLst>
              <a:rect l="0" t="0" r="r" b="b"/>
              <a:pathLst>
                <a:path w="57" h="46">
                  <a:moveTo>
                    <a:pt x="55" y="27"/>
                  </a:moveTo>
                  <a:cubicBezTo>
                    <a:pt x="55" y="27"/>
                    <a:pt x="54" y="27"/>
                    <a:pt x="54" y="27"/>
                  </a:cubicBezTo>
                  <a:cubicBezTo>
                    <a:pt x="54" y="27"/>
                    <a:pt x="54" y="27"/>
                    <a:pt x="54" y="27"/>
                  </a:cubicBezTo>
                  <a:cubicBezTo>
                    <a:pt x="54" y="27"/>
                    <a:pt x="53" y="27"/>
                    <a:pt x="53" y="27"/>
                  </a:cubicBezTo>
                  <a:cubicBezTo>
                    <a:pt x="28" y="6"/>
                    <a:pt x="28" y="6"/>
                    <a:pt x="28" y="6"/>
                  </a:cubicBezTo>
                  <a:cubicBezTo>
                    <a:pt x="4" y="27"/>
                    <a:pt x="4" y="27"/>
                    <a:pt x="4" y="27"/>
                  </a:cubicBezTo>
                  <a:cubicBezTo>
                    <a:pt x="4" y="27"/>
                    <a:pt x="3" y="27"/>
                    <a:pt x="3" y="27"/>
                  </a:cubicBezTo>
                  <a:cubicBezTo>
                    <a:pt x="3" y="27"/>
                    <a:pt x="2" y="27"/>
                    <a:pt x="2" y="27"/>
                  </a:cubicBezTo>
                  <a:cubicBezTo>
                    <a:pt x="0" y="24"/>
                    <a:pt x="0" y="24"/>
                    <a:pt x="0" y="24"/>
                  </a:cubicBezTo>
                  <a:cubicBezTo>
                    <a:pt x="0" y="24"/>
                    <a:pt x="0" y="23"/>
                    <a:pt x="0" y="23"/>
                  </a:cubicBezTo>
                  <a:cubicBezTo>
                    <a:pt x="26" y="1"/>
                    <a:pt x="26" y="1"/>
                    <a:pt x="26" y="1"/>
                  </a:cubicBezTo>
                  <a:cubicBezTo>
                    <a:pt x="27" y="0"/>
                    <a:pt x="30" y="0"/>
                    <a:pt x="31" y="1"/>
                  </a:cubicBezTo>
                  <a:cubicBezTo>
                    <a:pt x="40" y="8"/>
                    <a:pt x="40" y="8"/>
                    <a:pt x="40" y="8"/>
                  </a:cubicBezTo>
                  <a:cubicBezTo>
                    <a:pt x="40" y="1"/>
                    <a:pt x="40" y="1"/>
                    <a:pt x="40" y="1"/>
                  </a:cubicBezTo>
                  <a:cubicBezTo>
                    <a:pt x="40" y="1"/>
                    <a:pt x="40" y="0"/>
                    <a:pt x="41" y="0"/>
                  </a:cubicBezTo>
                  <a:cubicBezTo>
                    <a:pt x="48" y="0"/>
                    <a:pt x="48" y="0"/>
                    <a:pt x="48" y="0"/>
                  </a:cubicBezTo>
                  <a:cubicBezTo>
                    <a:pt x="49" y="0"/>
                    <a:pt x="49" y="1"/>
                    <a:pt x="49" y="1"/>
                  </a:cubicBezTo>
                  <a:cubicBezTo>
                    <a:pt x="49" y="16"/>
                    <a:pt x="49" y="16"/>
                    <a:pt x="49" y="16"/>
                  </a:cubicBezTo>
                  <a:cubicBezTo>
                    <a:pt x="57" y="23"/>
                    <a:pt x="57" y="23"/>
                    <a:pt x="57" y="23"/>
                  </a:cubicBezTo>
                  <a:cubicBezTo>
                    <a:pt x="57" y="23"/>
                    <a:pt x="57" y="24"/>
                    <a:pt x="57" y="24"/>
                  </a:cubicBezTo>
                  <a:lnTo>
                    <a:pt x="55" y="27"/>
                  </a:lnTo>
                  <a:close/>
                  <a:moveTo>
                    <a:pt x="49" y="44"/>
                  </a:moveTo>
                  <a:cubicBezTo>
                    <a:pt x="49" y="45"/>
                    <a:pt x="48" y="46"/>
                    <a:pt x="47" y="46"/>
                  </a:cubicBezTo>
                  <a:cubicBezTo>
                    <a:pt x="33" y="46"/>
                    <a:pt x="33" y="46"/>
                    <a:pt x="33" y="46"/>
                  </a:cubicBezTo>
                  <a:cubicBezTo>
                    <a:pt x="33" y="32"/>
                    <a:pt x="33" y="32"/>
                    <a:pt x="33" y="32"/>
                  </a:cubicBezTo>
                  <a:cubicBezTo>
                    <a:pt x="24" y="32"/>
                    <a:pt x="24" y="32"/>
                    <a:pt x="24" y="32"/>
                  </a:cubicBezTo>
                  <a:cubicBezTo>
                    <a:pt x="24" y="46"/>
                    <a:pt x="24" y="46"/>
                    <a:pt x="24" y="46"/>
                  </a:cubicBezTo>
                  <a:cubicBezTo>
                    <a:pt x="10" y="46"/>
                    <a:pt x="10" y="46"/>
                    <a:pt x="10" y="46"/>
                  </a:cubicBezTo>
                  <a:cubicBezTo>
                    <a:pt x="9" y="46"/>
                    <a:pt x="8" y="45"/>
                    <a:pt x="8" y="44"/>
                  </a:cubicBezTo>
                  <a:cubicBezTo>
                    <a:pt x="8" y="27"/>
                    <a:pt x="8" y="27"/>
                    <a:pt x="8" y="27"/>
                  </a:cubicBezTo>
                  <a:cubicBezTo>
                    <a:pt x="8" y="27"/>
                    <a:pt x="8" y="26"/>
                    <a:pt x="8" y="26"/>
                  </a:cubicBezTo>
                  <a:cubicBezTo>
                    <a:pt x="28" y="9"/>
                    <a:pt x="28" y="9"/>
                    <a:pt x="28" y="9"/>
                  </a:cubicBezTo>
                  <a:cubicBezTo>
                    <a:pt x="49" y="26"/>
                    <a:pt x="49" y="26"/>
                    <a:pt x="49" y="26"/>
                  </a:cubicBezTo>
                  <a:cubicBezTo>
                    <a:pt x="49" y="26"/>
                    <a:pt x="49" y="27"/>
                    <a:pt x="49" y="27"/>
                  </a:cubicBezTo>
                  <a:lnTo>
                    <a:pt x="49" y="44"/>
                  </a:lnTo>
                  <a:close/>
                </a:path>
              </a:pathLst>
            </a:custGeom>
            <a:solidFill>
              <a:schemeClr val="bg1"/>
            </a:solidFill>
            <a:ln w="9525">
              <a:noFill/>
              <a:round/>
              <a:headEnd/>
              <a:tailEnd/>
            </a:ln>
          </p:spPr>
          <p:txBody>
            <a:bodyPr vert="horz" wrap="square" lIns="124358" tIns="62179" rIns="124358" bIns="62179" numCol="1" anchor="t" anchorCtr="0" compatLnSpc="1">
              <a:prstTxWarp prst="textNoShape">
                <a:avLst/>
              </a:prstTxWarp>
            </a:bodyPr>
            <a:lstStyle/>
            <a:p>
              <a:endParaRPr lang="en-US"/>
            </a:p>
          </p:txBody>
        </p:sp>
      </p:grpSp>
      <p:sp>
        <p:nvSpPr>
          <p:cNvPr id="14" name="矩形 13"/>
          <p:cNvSpPr/>
          <p:nvPr/>
        </p:nvSpPr>
        <p:spPr>
          <a:xfrm>
            <a:off x="964268" y="362324"/>
            <a:ext cx="3430860" cy="461665"/>
          </a:xfrm>
          <a:prstGeom prst="rect">
            <a:avLst/>
          </a:prstGeom>
        </p:spPr>
        <p:txBody>
          <a:bodyPr wrap="square">
            <a:spAutoFit/>
          </a:bodyPr>
          <a:lstStyle/>
          <a:p>
            <a:r>
              <a:rPr lang="zh-CN" altLang="en-US" sz="2400" b="1" dirty="0" smtClean="0">
                <a:solidFill>
                  <a:srgbClr val="0A4776"/>
                </a:solidFill>
                <a:latin typeface="微软雅黑" pitchFamily="34" charset="-122"/>
                <a:ea typeface="微软雅黑" pitchFamily="34" charset="-122"/>
              </a:rPr>
              <a:t>研究背景</a:t>
            </a:r>
            <a:endParaRPr lang="zh-CN" altLang="en-US" sz="2400" b="1" dirty="0">
              <a:solidFill>
                <a:srgbClr val="0A4776"/>
              </a:solidFill>
              <a:latin typeface="微软雅黑" pitchFamily="34" charset="-122"/>
              <a:ea typeface="微软雅黑" pitchFamily="34" charset="-122"/>
            </a:endParaRPr>
          </a:p>
        </p:txBody>
      </p:sp>
      <p:pic>
        <p:nvPicPr>
          <p:cNvPr id="15" name="Picture 2" descr="F:\案例二\394\1.png"/>
          <p:cNvPicPr preferRelativeResize="0">
            <a:picLocks noChangeArrowheads="1"/>
          </p:cNvPicPr>
          <p:nvPr/>
        </p:nvPicPr>
        <p:blipFill rotWithShape="1">
          <a:blip r:embed="rId3" cstate="print">
            <a:extLst>
              <a:ext uri="{28A0092B-C50C-407E-A947-70E740481C1C}">
                <a14:useLocalDpi xmlns:a14="http://schemas.microsoft.com/office/drawing/2010/main" val="0"/>
              </a:ext>
            </a:extLst>
          </a:blip>
          <a:srcRect l="414" t="29347" r="41232" b="70030"/>
          <a:stretch/>
        </p:blipFill>
        <p:spPr bwMode="auto">
          <a:xfrm>
            <a:off x="0" y="5107500"/>
            <a:ext cx="9144000" cy="54000"/>
          </a:xfrm>
          <a:prstGeom prst="rect">
            <a:avLst/>
          </a:prstGeom>
          <a:noFill/>
          <a:effectLst>
            <a:outerShdw blurRad="342900" dist="139700" dir="12060000" sx="102000" sy="102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6" name="Picture 4" descr="G:\稻壳儿\5\miracomunicazione\shadow3.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V="1">
            <a:off x="0" y="4733924"/>
            <a:ext cx="9144000" cy="373574"/>
          </a:xfrm>
          <a:prstGeom prst="rect">
            <a:avLst/>
          </a:prstGeom>
          <a:noFill/>
          <a:extLst>
            <a:ext uri="{909E8E84-426E-40DD-AFC4-6F175D3DCCD1}">
              <a14:hiddenFill xmlns:a14="http://schemas.microsoft.com/office/drawing/2010/main">
                <a:solidFill>
                  <a:srgbClr val="FFFFFF"/>
                </a:solidFill>
              </a14:hiddenFill>
            </a:ext>
          </a:extLst>
        </p:spPr>
      </p:pic>
      <p:sp>
        <p:nvSpPr>
          <p:cNvPr id="47" name="椭圆 46"/>
          <p:cNvSpPr/>
          <p:nvPr/>
        </p:nvSpPr>
        <p:spPr>
          <a:xfrm>
            <a:off x="1491548" y="2933574"/>
            <a:ext cx="411476" cy="411476"/>
          </a:xfrm>
          <a:prstGeom prst="ellipse">
            <a:avLst/>
          </a:prstGeom>
          <a:gradFill flip="none" rotWithShape="1">
            <a:gsLst>
              <a:gs pos="100000">
                <a:srgbClr val="FCFCFC"/>
              </a:gs>
              <a:gs pos="0">
                <a:srgbClr val="CCCCCC"/>
              </a:gs>
            </a:gsLst>
            <a:lin ang="7200000" scaled="0"/>
            <a:tileRect/>
          </a:gra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b="1">
              <a:solidFill>
                <a:schemeClr val="bg1"/>
              </a:solidFill>
              <a:effectLst>
                <a:outerShdw blurRad="38100" dist="38100" dir="2700000" algn="tl">
                  <a:srgbClr val="000000">
                    <a:alpha val="43137"/>
                  </a:srgbClr>
                </a:outerShdw>
              </a:effectLst>
            </a:endParaRPr>
          </a:p>
        </p:txBody>
      </p:sp>
      <p:sp>
        <p:nvSpPr>
          <p:cNvPr id="48" name="椭圆 47"/>
          <p:cNvSpPr/>
          <p:nvPr/>
        </p:nvSpPr>
        <p:spPr>
          <a:xfrm>
            <a:off x="2497106" y="2933574"/>
            <a:ext cx="411476" cy="411476"/>
          </a:xfrm>
          <a:prstGeom prst="ellipse">
            <a:avLst/>
          </a:prstGeom>
          <a:gradFill flip="none" rotWithShape="1">
            <a:gsLst>
              <a:gs pos="100000">
                <a:srgbClr val="FCFCFC"/>
              </a:gs>
              <a:gs pos="0">
                <a:srgbClr val="CCCCCC"/>
              </a:gs>
            </a:gsLst>
            <a:lin ang="7200000" scaled="0"/>
            <a:tileRect/>
          </a:gra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b="1">
              <a:solidFill>
                <a:schemeClr val="bg1"/>
              </a:solidFill>
              <a:effectLst>
                <a:outerShdw blurRad="38100" dist="38100" dir="2700000" algn="tl">
                  <a:srgbClr val="000000">
                    <a:alpha val="43137"/>
                  </a:srgbClr>
                </a:outerShdw>
              </a:effectLst>
            </a:endParaRPr>
          </a:p>
        </p:txBody>
      </p:sp>
      <p:sp>
        <p:nvSpPr>
          <p:cNvPr id="49" name="椭圆 48"/>
          <p:cNvSpPr/>
          <p:nvPr/>
        </p:nvSpPr>
        <p:spPr>
          <a:xfrm>
            <a:off x="3502664" y="2933574"/>
            <a:ext cx="411476" cy="411476"/>
          </a:xfrm>
          <a:prstGeom prst="ellipse">
            <a:avLst/>
          </a:prstGeom>
          <a:gradFill flip="none" rotWithShape="1">
            <a:gsLst>
              <a:gs pos="100000">
                <a:srgbClr val="FCFCFC"/>
              </a:gs>
              <a:gs pos="0">
                <a:srgbClr val="CCCCCC"/>
              </a:gs>
            </a:gsLst>
            <a:lin ang="7200000" scaled="0"/>
            <a:tileRect/>
          </a:gra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b="1">
              <a:solidFill>
                <a:schemeClr val="bg1"/>
              </a:solidFill>
              <a:effectLst>
                <a:outerShdw blurRad="38100" dist="38100" dir="2700000" algn="tl">
                  <a:srgbClr val="000000">
                    <a:alpha val="43137"/>
                  </a:srgbClr>
                </a:outerShdw>
              </a:effectLst>
            </a:endParaRPr>
          </a:p>
        </p:txBody>
      </p:sp>
      <p:sp>
        <p:nvSpPr>
          <p:cNvPr id="50" name="椭圆 49"/>
          <p:cNvSpPr/>
          <p:nvPr/>
        </p:nvSpPr>
        <p:spPr>
          <a:xfrm>
            <a:off x="4508223" y="2933574"/>
            <a:ext cx="411476" cy="411476"/>
          </a:xfrm>
          <a:prstGeom prst="ellipse">
            <a:avLst/>
          </a:prstGeom>
          <a:gradFill flip="none" rotWithShape="1">
            <a:gsLst>
              <a:gs pos="100000">
                <a:srgbClr val="FCFCFC"/>
              </a:gs>
              <a:gs pos="0">
                <a:srgbClr val="CCCCCC"/>
              </a:gs>
            </a:gsLst>
            <a:lin ang="7200000" scaled="0"/>
            <a:tileRect/>
          </a:gra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b="1">
              <a:solidFill>
                <a:schemeClr val="bg1"/>
              </a:solidFill>
              <a:effectLst>
                <a:outerShdw blurRad="38100" dist="38100" dir="2700000" algn="tl">
                  <a:srgbClr val="000000">
                    <a:alpha val="43137"/>
                  </a:srgbClr>
                </a:outerShdw>
              </a:effectLst>
            </a:endParaRPr>
          </a:p>
        </p:txBody>
      </p:sp>
      <p:grpSp>
        <p:nvGrpSpPr>
          <p:cNvPr id="51" name="Group 75"/>
          <p:cNvGrpSpPr/>
          <p:nvPr/>
        </p:nvGrpSpPr>
        <p:grpSpPr>
          <a:xfrm>
            <a:off x="5586485" y="1349865"/>
            <a:ext cx="2182401" cy="3099374"/>
            <a:chOff x="8099434" y="2121218"/>
            <a:chExt cx="1322388" cy="1878013"/>
          </a:xfrm>
        </p:grpSpPr>
        <p:sp>
          <p:nvSpPr>
            <p:cNvPr id="52" name="Freeform 33"/>
            <p:cNvSpPr>
              <a:spLocks/>
            </p:cNvSpPr>
            <p:nvPr/>
          </p:nvSpPr>
          <p:spPr bwMode="auto">
            <a:xfrm>
              <a:off x="8099434" y="2121218"/>
              <a:ext cx="1322388" cy="1878013"/>
            </a:xfrm>
            <a:custGeom>
              <a:avLst/>
              <a:gdLst>
                <a:gd name="T0" fmla="*/ 834 w 834"/>
                <a:gd name="T1" fmla="*/ 1133 h 1183"/>
                <a:gd name="T2" fmla="*/ 785 w 834"/>
                <a:gd name="T3" fmla="*/ 1183 h 1183"/>
                <a:gd name="T4" fmla="*/ 50 w 834"/>
                <a:gd name="T5" fmla="*/ 1183 h 1183"/>
                <a:gd name="T6" fmla="*/ 0 w 834"/>
                <a:gd name="T7" fmla="*/ 1133 h 1183"/>
                <a:gd name="T8" fmla="*/ 0 w 834"/>
                <a:gd name="T9" fmla="*/ 49 h 1183"/>
                <a:gd name="T10" fmla="*/ 50 w 834"/>
                <a:gd name="T11" fmla="*/ 0 h 1183"/>
                <a:gd name="T12" fmla="*/ 785 w 834"/>
                <a:gd name="T13" fmla="*/ 0 h 1183"/>
                <a:gd name="T14" fmla="*/ 834 w 834"/>
                <a:gd name="T15" fmla="*/ 49 h 1183"/>
                <a:gd name="T16" fmla="*/ 834 w 834"/>
                <a:gd name="T17" fmla="*/ 1133 h 1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34" h="1183">
                  <a:moveTo>
                    <a:pt x="834" y="1133"/>
                  </a:moveTo>
                  <a:cubicBezTo>
                    <a:pt x="834" y="1160"/>
                    <a:pt x="812" y="1183"/>
                    <a:pt x="785" y="1183"/>
                  </a:cubicBezTo>
                  <a:cubicBezTo>
                    <a:pt x="50" y="1183"/>
                    <a:pt x="50" y="1183"/>
                    <a:pt x="50" y="1183"/>
                  </a:cubicBezTo>
                  <a:cubicBezTo>
                    <a:pt x="22" y="1183"/>
                    <a:pt x="0" y="1160"/>
                    <a:pt x="0" y="1133"/>
                  </a:cubicBezTo>
                  <a:cubicBezTo>
                    <a:pt x="0" y="49"/>
                    <a:pt x="0" y="49"/>
                    <a:pt x="0" y="49"/>
                  </a:cubicBezTo>
                  <a:cubicBezTo>
                    <a:pt x="0" y="22"/>
                    <a:pt x="22" y="0"/>
                    <a:pt x="50" y="0"/>
                  </a:cubicBezTo>
                  <a:cubicBezTo>
                    <a:pt x="785" y="0"/>
                    <a:pt x="785" y="0"/>
                    <a:pt x="785" y="0"/>
                  </a:cubicBezTo>
                  <a:cubicBezTo>
                    <a:pt x="812" y="0"/>
                    <a:pt x="834" y="22"/>
                    <a:pt x="834" y="49"/>
                  </a:cubicBezTo>
                  <a:cubicBezTo>
                    <a:pt x="834" y="1133"/>
                    <a:pt x="834" y="1133"/>
                    <a:pt x="834" y="1133"/>
                  </a:cubicBezTo>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738"/>
              <a:endParaRPr lang="id-ID" sz="1400">
                <a:solidFill>
                  <a:srgbClr val="262526"/>
                </a:solidFill>
              </a:endParaRPr>
            </a:p>
          </p:txBody>
        </p:sp>
        <p:sp>
          <p:nvSpPr>
            <p:cNvPr id="53" name="Freeform 34"/>
            <p:cNvSpPr>
              <a:spLocks/>
            </p:cNvSpPr>
            <p:nvPr/>
          </p:nvSpPr>
          <p:spPr bwMode="auto">
            <a:xfrm>
              <a:off x="8107372" y="2127568"/>
              <a:ext cx="1308100" cy="1863725"/>
            </a:xfrm>
            <a:custGeom>
              <a:avLst/>
              <a:gdLst>
                <a:gd name="T0" fmla="*/ 45 w 825"/>
                <a:gd name="T1" fmla="*/ 1174 h 1174"/>
                <a:gd name="T2" fmla="*/ 0 w 825"/>
                <a:gd name="T3" fmla="*/ 1129 h 1174"/>
                <a:gd name="T4" fmla="*/ 0 w 825"/>
                <a:gd name="T5" fmla="*/ 45 h 1174"/>
                <a:gd name="T6" fmla="*/ 45 w 825"/>
                <a:gd name="T7" fmla="*/ 0 h 1174"/>
                <a:gd name="T8" fmla="*/ 780 w 825"/>
                <a:gd name="T9" fmla="*/ 0 h 1174"/>
                <a:gd name="T10" fmla="*/ 825 w 825"/>
                <a:gd name="T11" fmla="*/ 45 h 1174"/>
                <a:gd name="T12" fmla="*/ 825 w 825"/>
                <a:gd name="T13" fmla="*/ 1129 h 1174"/>
                <a:gd name="T14" fmla="*/ 780 w 825"/>
                <a:gd name="T15" fmla="*/ 1174 h 1174"/>
                <a:gd name="T16" fmla="*/ 45 w 825"/>
                <a:gd name="T17" fmla="*/ 1174 h 1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5" h="1174">
                  <a:moveTo>
                    <a:pt x="45" y="1174"/>
                  </a:moveTo>
                  <a:cubicBezTo>
                    <a:pt x="20" y="1174"/>
                    <a:pt x="0" y="1154"/>
                    <a:pt x="0" y="1129"/>
                  </a:cubicBezTo>
                  <a:cubicBezTo>
                    <a:pt x="0" y="45"/>
                    <a:pt x="0" y="45"/>
                    <a:pt x="0" y="45"/>
                  </a:cubicBezTo>
                  <a:cubicBezTo>
                    <a:pt x="0" y="21"/>
                    <a:pt x="20" y="0"/>
                    <a:pt x="45" y="0"/>
                  </a:cubicBezTo>
                  <a:cubicBezTo>
                    <a:pt x="780" y="0"/>
                    <a:pt x="780" y="0"/>
                    <a:pt x="780" y="0"/>
                  </a:cubicBezTo>
                  <a:cubicBezTo>
                    <a:pt x="805" y="0"/>
                    <a:pt x="825" y="21"/>
                    <a:pt x="825" y="45"/>
                  </a:cubicBezTo>
                  <a:cubicBezTo>
                    <a:pt x="825" y="1129"/>
                    <a:pt x="825" y="1129"/>
                    <a:pt x="825" y="1129"/>
                  </a:cubicBezTo>
                  <a:cubicBezTo>
                    <a:pt x="825" y="1154"/>
                    <a:pt x="805" y="1174"/>
                    <a:pt x="780" y="1174"/>
                  </a:cubicBezTo>
                  <a:cubicBezTo>
                    <a:pt x="45" y="1174"/>
                    <a:pt x="45" y="1174"/>
                    <a:pt x="45" y="1174"/>
                  </a:cubicBezTo>
                </a:path>
              </a:pathLst>
            </a:custGeom>
            <a:solidFill>
              <a:srgbClr val="18181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738"/>
              <a:endParaRPr lang="id-ID" sz="1400">
                <a:solidFill>
                  <a:srgbClr val="262526"/>
                </a:solidFill>
              </a:endParaRPr>
            </a:p>
          </p:txBody>
        </p:sp>
        <p:sp>
          <p:nvSpPr>
            <p:cNvPr id="54" name="Oval 35"/>
            <p:cNvSpPr>
              <a:spLocks noChangeArrowheads="1"/>
            </p:cNvSpPr>
            <p:nvPr/>
          </p:nvSpPr>
          <p:spPr bwMode="auto">
            <a:xfrm>
              <a:off x="8748722" y="2197418"/>
              <a:ext cx="23813" cy="23813"/>
            </a:xfrm>
            <a:prstGeom prst="ellipse">
              <a:avLst/>
            </a:prstGeom>
            <a:solidFill>
              <a:srgbClr val="2C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738"/>
              <a:endParaRPr lang="id-ID" sz="1400">
                <a:solidFill>
                  <a:srgbClr val="262526"/>
                </a:solidFill>
              </a:endParaRPr>
            </a:p>
          </p:txBody>
        </p:sp>
        <p:sp>
          <p:nvSpPr>
            <p:cNvPr id="55" name="Oval 36"/>
            <p:cNvSpPr>
              <a:spLocks noChangeArrowheads="1"/>
            </p:cNvSpPr>
            <p:nvPr/>
          </p:nvSpPr>
          <p:spPr bwMode="auto">
            <a:xfrm>
              <a:off x="8748722" y="2195831"/>
              <a:ext cx="23813" cy="23813"/>
            </a:xfrm>
            <a:prstGeom prst="ellipse">
              <a:avLst/>
            </a:prstGeom>
            <a:solidFill>
              <a:srgbClr val="0A0A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738"/>
              <a:endParaRPr lang="id-ID" sz="1400">
                <a:solidFill>
                  <a:srgbClr val="262526"/>
                </a:solidFill>
              </a:endParaRPr>
            </a:p>
          </p:txBody>
        </p:sp>
        <p:sp>
          <p:nvSpPr>
            <p:cNvPr id="56" name="Oval 37"/>
            <p:cNvSpPr>
              <a:spLocks noChangeArrowheads="1"/>
            </p:cNvSpPr>
            <p:nvPr/>
          </p:nvSpPr>
          <p:spPr bwMode="auto">
            <a:xfrm>
              <a:off x="8753484" y="2200593"/>
              <a:ext cx="14288" cy="14288"/>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738"/>
              <a:endParaRPr lang="id-ID" sz="1400">
                <a:solidFill>
                  <a:srgbClr val="262526"/>
                </a:solidFill>
              </a:endParaRPr>
            </a:p>
          </p:txBody>
        </p:sp>
        <p:sp>
          <p:nvSpPr>
            <p:cNvPr id="57" name="Oval 38"/>
            <p:cNvSpPr>
              <a:spLocks noChangeArrowheads="1"/>
            </p:cNvSpPr>
            <p:nvPr/>
          </p:nvSpPr>
          <p:spPr bwMode="auto">
            <a:xfrm>
              <a:off x="8756659" y="2203768"/>
              <a:ext cx="7938" cy="7938"/>
            </a:xfrm>
            <a:prstGeom prst="ellipse">
              <a:avLst/>
            </a:prstGeom>
            <a:solidFill>
              <a:srgbClr val="2C99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738"/>
              <a:endParaRPr lang="id-ID" sz="1400">
                <a:solidFill>
                  <a:srgbClr val="262526"/>
                </a:solidFill>
              </a:endParaRPr>
            </a:p>
          </p:txBody>
        </p:sp>
        <p:sp>
          <p:nvSpPr>
            <p:cNvPr id="58" name="Freeform 39"/>
            <p:cNvSpPr>
              <a:spLocks/>
            </p:cNvSpPr>
            <p:nvPr/>
          </p:nvSpPr>
          <p:spPr bwMode="auto">
            <a:xfrm>
              <a:off x="8759834" y="2206943"/>
              <a:ext cx="1588" cy="1588"/>
            </a:xfrm>
            <a:custGeom>
              <a:avLst/>
              <a:gdLst>
                <a:gd name="T0" fmla="*/ 1 w 1"/>
                <a:gd name="T1" fmla="*/ 0 h 1"/>
                <a:gd name="T2" fmla="*/ 1 w 1"/>
                <a:gd name="T3" fmla="*/ 1 h 1"/>
                <a:gd name="T4" fmla="*/ 0 w 1"/>
                <a:gd name="T5" fmla="*/ 0 h 1"/>
                <a:gd name="T6" fmla="*/ 1 w 1"/>
                <a:gd name="T7" fmla="*/ 0 h 1"/>
                <a:gd name="T8" fmla="*/ 1 w 1"/>
                <a:gd name="T9" fmla="*/ 0 h 1"/>
              </a:gdLst>
              <a:ahLst/>
              <a:cxnLst>
                <a:cxn ang="0">
                  <a:pos x="T0" y="T1"/>
                </a:cxn>
                <a:cxn ang="0">
                  <a:pos x="T2" y="T3"/>
                </a:cxn>
                <a:cxn ang="0">
                  <a:pos x="T4" y="T5"/>
                </a:cxn>
                <a:cxn ang="0">
                  <a:pos x="T6" y="T7"/>
                </a:cxn>
                <a:cxn ang="0">
                  <a:pos x="T8" y="T9"/>
                </a:cxn>
              </a:cxnLst>
              <a:rect l="0" t="0" r="r" b="b"/>
              <a:pathLst>
                <a:path w="1" h="1">
                  <a:moveTo>
                    <a:pt x="1" y="0"/>
                  </a:moveTo>
                  <a:lnTo>
                    <a:pt x="1" y="1"/>
                  </a:lnTo>
                  <a:lnTo>
                    <a:pt x="0" y="0"/>
                  </a:lnTo>
                  <a:lnTo>
                    <a:pt x="1" y="0"/>
                  </a:lnTo>
                  <a:lnTo>
                    <a:pt x="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738"/>
              <a:endParaRPr lang="id-ID" sz="1400">
                <a:solidFill>
                  <a:srgbClr val="262526"/>
                </a:solidFill>
              </a:endParaRPr>
            </a:p>
          </p:txBody>
        </p:sp>
        <p:sp>
          <p:nvSpPr>
            <p:cNvPr id="59" name="Rectangle 40"/>
            <p:cNvSpPr>
              <a:spLocks noChangeArrowheads="1"/>
            </p:cNvSpPr>
            <p:nvPr/>
          </p:nvSpPr>
          <p:spPr bwMode="auto">
            <a:xfrm>
              <a:off x="8723322" y="2203768"/>
              <a:ext cx="11113" cy="11113"/>
            </a:xfrm>
            <a:prstGeom prst="rect">
              <a:avLst/>
            </a:prstGeom>
            <a:solidFill>
              <a:srgbClr val="46464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685738"/>
              <a:endParaRPr lang="id-ID" sz="1400">
                <a:solidFill>
                  <a:srgbClr val="262526"/>
                </a:solidFill>
              </a:endParaRPr>
            </a:p>
          </p:txBody>
        </p:sp>
        <p:sp>
          <p:nvSpPr>
            <p:cNvPr id="60" name="Rectangle 41"/>
            <p:cNvSpPr>
              <a:spLocks noChangeArrowheads="1"/>
            </p:cNvSpPr>
            <p:nvPr/>
          </p:nvSpPr>
          <p:spPr bwMode="auto">
            <a:xfrm>
              <a:off x="8178809" y="2278381"/>
              <a:ext cx="1165225" cy="1554163"/>
            </a:xfrm>
            <a:prstGeom prst="rect">
              <a:avLst/>
            </a:prstGeom>
            <a:solidFill>
              <a:srgbClr val="0C0D1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685738"/>
              <a:endParaRPr lang="id-ID" sz="1400">
                <a:solidFill>
                  <a:srgbClr val="262526"/>
                </a:solidFill>
              </a:endParaRPr>
            </a:p>
          </p:txBody>
        </p:sp>
        <p:sp>
          <p:nvSpPr>
            <p:cNvPr id="61" name="Rectangle 42"/>
            <p:cNvSpPr>
              <a:spLocks noChangeArrowheads="1"/>
            </p:cNvSpPr>
            <p:nvPr/>
          </p:nvSpPr>
          <p:spPr bwMode="auto">
            <a:xfrm>
              <a:off x="8185159" y="2284731"/>
              <a:ext cx="1152525" cy="1541463"/>
            </a:xfrm>
            <a:prstGeom prst="rect">
              <a:avLst/>
            </a:prstGeom>
            <a:solidFill>
              <a:srgbClr val="7E7E7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685738"/>
              <a:endParaRPr lang="id-ID" sz="1400">
                <a:solidFill>
                  <a:srgbClr val="262526"/>
                </a:solidFill>
              </a:endParaRPr>
            </a:p>
          </p:txBody>
        </p:sp>
        <p:sp>
          <p:nvSpPr>
            <p:cNvPr id="62" name="Oval 43"/>
            <p:cNvSpPr>
              <a:spLocks noChangeArrowheads="1"/>
            </p:cNvSpPr>
            <p:nvPr/>
          </p:nvSpPr>
          <p:spPr bwMode="auto">
            <a:xfrm>
              <a:off x="8712209" y="3865881"/>
              <a:ext cx="98425" cy="100013"/>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738"/>
              <a:endParaRPr lang="id-ID" sz="1400">
                <a:solidFill>
                  <a:srgbClr val="262526"/>
                </a:solidFill>
              </a:endParaRPr>
            </a:p>
          </p:txBody>
        </p:sp>
        <p:sp>
          <p:nvSpPr>
            <p:cNvPr id="63" name="Freeform 44"/>
            <p:cNvSpPr>
              <a:spLocks/>
            </p:cNvSpPr>
            <p:nvPr/>
          </p:nvSpPr>
          <p:spPr bwMode="auto">
            <a:xfrm>
              <a:off x="8736022" y="3889693"/>
              <a:ext cx="50800" cy="50800"/>
            </a:xfrm>
            <a:custGeom>
              <a:avLst/>
              <a:gdLst>
                <a:gd name="T0" fmla="*/ 30 w 32"/>
                <a:gd name="T1" fmla="*/ 21 h 32"/>
                <a:gd name="T2" fmla="*/ 28 w 32"/>
                <a:gd name="T3" fmla="*/ 21 h 32"/>
                <a:gd name="T4" fmla="*/ 21 w 32"/>
                <a:gd name="T5" fmla="*/ 28 h 32"/>
                <a:gd name="T6" fmla="*/ 11 w 32"/>
                <a:gd name="T7" fmla="*/ 28 h 32"/>
                <a:gd name="T8" fmla="*/ 4 w 32"/>
                <a:gd name="T9" fmla="*/ 21 h 32"/>
                <a:gd name="T10" fmla="*/ 4 w 32"/>
                <a:gd name="T11" fmla="*/ 11 h 32"/>
                <a:gd name="T12" fmla="*/ 11 w 32"/>
                <a:gd name="T13" fmla="*/ 4 h 32"/>
                <a:gd name="T14" fmla="*/ 21 w 32"/>
                <a:gd name="T15" fmla="*/ 4 h 32"/>
                <a:gd name="T16" fmla="*/ 28 w 32"/>
                <a:gd name="T17" fmla="*/ 11 h 32"/>
                <a:gd name="T18" fmla="*/ 28 w 32"/>
                <a:gd name="T19" fmla="*/ 21 h 32"/>
                <a:gd name="T20" fmla="*/ 30 w 32"/>
                <a:gd name="T21" fmla="*/ 21 h 32"/>
                <a:gd name="T22" fmla="*/ 32 w 32"/>
                <a:gd name="T23" fmla="*/ 21 h 32"/>
                <a:gd name="T24" fmla="*/ 32 w 32"/>
                <a:gd name="T25" fmla="*/ 11 h 32"/>
                <a:gd name="T26" fmla="*/ 21 w 32"/>
                <a:gd name="T27" fmla="*/ 0 h 32"/>
                <a:gd name="T28" fmla="*/ 11 w 32"/>
                <a:gd name="T29" fmla="*/ 0 h 32"/>
                <a:gd name="T30" fmla="*/ 0 w 32"/>
                <a:gd name="T31" fmla="*/ 11 h 32"/>
                <a:gd name="T32" fmla="*/ 0 w 32"/>
                <a:gd name="T33" fmla="*/ 21 h 32"/>
                <a:gd name="T34" fmla="*/ 11 w 32"/>
                <a:gd name="T35" fmla="*/ 32 h 32"/>
                <a:gd name="T36" fmla="*/ 21 w 32"/>
                <a:gd name="T37" fmla="*/ 32 h 32"/>
                <a:gd name="T38" fmla="*/ 32 w 32"/>
                <a:gd name="T39" fmla="*/ 21 h 32"/>
                <a:gd name="T40" fmla="*/ 30 w 32"/>
                <a:gd name="T41" fmla="*/ 21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 h="32">
                  <a:moveTo>
                    <a:pt x="30" y="21"/>
                  </a:moveTo>
                  <a:cubicBezTo>
                    <a:pt x="28" y="21"/>
                    <a:pt x="28" y="21"/>
                    <a:pt x="28" y="21"/>
                  </a:cubicBezTo>
                  <a:cubicBezTo>
                    <a:pt x="28" y="25"/>
                    <a:pt x="25" y="28"/>
                    <a:pt x="21" y="28"/>
                  </a:cubicBezTo>
                  <a:cubicBezTo>
                    <a:pt x="11" y="28"/>
                    <a:pt x="11" y="28"/>
                    <a:pt x="11" y="28"/>
                  </a:cubicBezTo>
                  <a:cubicBezTo>
                    <a:pt x="7" y="28"/>
                    <a:pt x="4" y="25"/>
                    <a:pt x="4" y="21"/>
                  </a:cubicBezTo>
                  <a:cubicBezTo>
                    <a:pt x="4" y="11"/>
                    <a:pt x="4" y="11"/>
                    <a:pt x="4" y="11"/>
                  </a:cubicBezTo>
                  <a:cubicBezTo>
                    <a:pt x="4" y="7"/>
                    <a:pt x="7" y="4"/>
                    <a:pt x="11" y="4"/>
                  </a:cubicBezTo>
                  <a:cubicBezTo>
                    <a:pt x="21" y="4"/>
                    <a:pt x="21" y="4"/>
                    <a:pt x="21" y="4"/>
                  </a:cubicBezTo>
                  <a:cubicBezTo>
                    <a:pt x="25" y="4"/>
                    <a:pt x="28" y="7"/>
                    <a:pt x="28" y="11"/>
                  </a:cubicBezTo>
                  <a:cubicBezTo>
                    <a:pt x="28" y="21"/>
                    <a:pt x="28" y="21"/>
                    <a:pt x="28" y="21"/>
                  </a:cubicBezTo>
                  <a:cubicBezTo>
                    <a:pt x="30" y="21"/>
                    <a:pt x="30" y="21"/>
                    <a:pt x="30" y="21"/>
                  </a:cubicBezTo>
                  <a:cubicBezTo>
                    <a:pt x="32" y="21"/>
                    <a:pt x="32" y="21"/>
                    <a:pt x="32" y="21"/>
                  </a:cubicBezTo>
                  <a:cubicBezTo>
                    <a:pt x="32" y="11"/>
                    <a:pt x="32" y="11"/>
                    <a:pt x="32" y="11"/>
                  </a:cubicBezTo>
                  <a:cubicBezTo>
                    <a:pt x="32" y="5"/>
                    <a:pt x="28" y="0"/>
                    <a:pt x="21" y="0"/>
                  </a:cubicBezTo>
                  <a:cubicBezTo>
                    <a:pt x="11" y="0"/>
                    <a:pt x="11" y="0"/>
                    <a:pt x="11" y="0"/>
                  </a:cubicBezTo>
                  <a:cubicBezTo>
                    <a:pt x="5" y="0"/>
                    <a:pt x="0" y="5"/>
                    <a:pt x="0" y="11"/>
                  </a:cubicBezTo>
                  <a:cubicBezTo>
                    <a:pt x="0" y="21"/>
                    <a:pt x="0" y="21"/>
                    <a:pt x="0" y="21"/>
                  </a:cubicBezTo>
                  <a:cubicBezTo>
                    <a:pt x="0" y="28"/>
                    <a:pt x="5" y="32"/>
                    <a:pt x="11" y="32"/>
                  </a:cubicBezTo>
                  <a:cubicBezTo>
                    <a:pt x="21" y="32"/>
                    <a:pt x="21" y="32"/>
                    <a:pt x="21" y="32"/>
                  </a:cubicBezTo>
                  <a:cubicBezTo>
                    <a:pt x="28" y="32"/>
                    <a:pt x="32" y="28"/>
                    <a:pt x="32" y="21"/>
                  </a:cubicBezTo>
                  <a:lnTo>
                    <a:pt x="30" y="21"/>
                  </a:lnTo>
                  <a:close/>
                </a:path>
              </a:pathLst>
            </a:custGeom>
            <a:solidFill>
              <a:srgbClr val="18181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738"/>
              <a:endParaRPr lang="id-ID" sz="1400">
                <a:solidFill>
                  <a:srgbClr val="262526"/>
                </a:solidFill>
              </a:endParaRPr>
            </a:p>
          </p:txBody>
        </p:sp>
      </p:grpSp>
      <p:pic>
        <p:nvPicPr>
          <p:cNvPr id="64" name="Picture 2" descr="F:\无版权图片\524.jpg"/>
          <p:cNvPicPr>
            <a:picLocks noChangeAspect="1" noChangeArrowheads="1"/>
          </p:cNvPicPr>
          <p:nvPr/>
        </p:nvPicPr>
        <p:blipFill rotWithShape="1">
          <a:blip r:embed="rId5">
            <a:extLst>
              <a:ext uri="{28A0092B-C50C-407E-A947-70E740481C1C}">
                <a14:useLocalDpi xmlns:a14="http://schemas.microsoft.com/office/drawing/2010/main" val="0"/>
              </a:ext>
            </a:extLst>
          </a:blip>
          <a:srcRect l="33376" t="10372" r="26646" b="8307"/>
          <a:stretch/>
        </p:blipFill>
        <p:spPr bwMode="auto">
          <a:xfrm>
            <a:off x="5717481" y="1609239"/>
            <a:ext cx="1904802" cy="2564909"/>
          </a:xfrm>
          <a:prstGeom prst="rect">
            <a:avLst/>
          </a:prstGeom>
          <a:noFill/>
          <a:extLst>
            <a:ext uri="{909E8E84-426E-40DD-AFC4-6F175D3DCCD1}">
              <a14:hiddenFill xmlns:a14="http://schemas.microsoft.com/office/drawing/2010/main">
                <a:solidFill>
                  <a:srgbClr val="FFFFFF"/>
                </a:solidFill>
              </a14:hiddenFill>
            </a:ext>
          </a:extLst>
        </p:spPr>
      </p:pic>
      <p:sp>
        <p:nvSpPr>
          <p:cNvPr id="65" name="Text Placeholder 32"/>
          <p:cNvSpPr txBox="1">
            <a:spLocks/>
          </p:cNvSpPr>
          <p:nvPr/>
        </p:nvSpPr>
        <p:spPr>
          <a:xfrm>
            <a:off x="1412115" y="1669961"/>
            <a:ext cx="3644494" cy="1024287"/>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00000"/>
              </a:lnSpc>
              <a:buNone/>
            </a:pPr>
            <a:r>
              <a:rPr lang="en-US" sz="1000" dirty="0" err="1">
                <a:solidFill>
                  <a:srgbClr val="262626"/>
                </a:solidFill>
                <a:latin typeface="+mn-lt"/>
              </a:rPr>
              <a:t>Liquorice</a:t>
            </a:r>
            <a:r>
              <a:rPr lang="en-US" sz="1000" dirty="0">
                <a:solidFill>
                  <a:srgbClr val="262626"/>
                </a:solidFill>
                <a:latin typeface="+mn-lt"/>
              </a:rPr>
              <a:t> </a:t>
            </a:r>
            <a:r>
              <a:rPr lang="en-US" sz="1000" dirty="0" err="1">
                <a:solidFill>
                  <a:srgbClr val="262626"/>
                </a:solidFill>
                <a:latin typeface="+mn-lt"/>
              </a:rPr>
              <a:t>chupa</a:t>
            </a:r>
            <a:r>
              <a:rPr lang="en-US" sz="1000" dirty="0">
                <a:solidFill>
                  <a:srgbClr val="262626"/>
                </a:solidFill>
                <a:latin typeface="+mn-lt"/>
              </a:rPr>
              <a:t> </a:t>
            </a:r>
            <a:r>
              <a:rPr lang="en-US" sz="1000" dirty="0" err="1">
                <a:solidFill>
                  <a:srgbClr val="262626"/>
                </a:solidFill>
                <a:latin typeface="+mn-lt"/>
              </a:rPr>
              <a:t>chups</a:t>
            </a:r>
            <a:r>
              <a:rPr lang="en-US" sz="1000" dirty="0">
                <a:solidFill>
                  <a:srgbClr val="262626"/>
                </a:solidFill>
                <a:latin typeface="+mn-lt"/>
              </a:rPr>
              <a:t> </a:t>
            </a:r>
            <a:r>
              <a:rPr lang="en-US" sz="1000" dirty="0" err="1">
                <a:solidFill>
                  <a:srgbClr val="262626"/>
                </a:solidFill>
                <a:latin typeface="+mn-lt"/>
              </a:rPr>
              <a:t>applicake</a:t>
            </a:r>
            <a:r>
              <a:rPr lang="en-US" sz="1000" dirty="0">
                <a:solidFill>
                  <a:srgbClr val="262626"/>
                </a:solidFill>
                <a:latin typeface="+mn-lt"/>
              </a:rPr>
              <a:t> apple pie cupcake brownie bear claw gingerbread cotton candy. Bear claw croissant apple pie. Croissant cake tart liquorice tart pastry. iscuit wafer sweet apple pie. Bear claw dragée sweet roll gummi fruitcake soufflé sweet gummies pie fruitcake cotton candy sugar plum chocolate cake bears sweet roll sesame snaps </a:t>
            </a:r>
            <a:r>
              <a:rPr lang="en-US" sz="1000" dirty="0" smtClean="0">
                <a:solidFill>
                  <a:srgbClr val="262626"/>
                </a:solidFill>
                <a:latin typeface="+mn-lt"/>
              </a:rPr>
              <a:t>topping</a:t>
            </a:r>
            <a:endParaRPr lang="en-US" sz="1000" dirty="0">
              <a:solidFill>
                <a:srgbClr val="262626"/>
              </a:solidFill>
              <a:latin typeface="+mn-lt"/>
            </a:endParaRPr>
          </a:p>
        </p:txBody>
      </p:sp>
      <p:sp>
        <p:nvSpPr>
          <p:cNvPr id="66" name="Text Placeholder 33"/>
          <p:cNvSpPr txBox="1">
            <a:spLocks/>
          </p:cNvSpPr>
          <p:nvPr/>
        </p:nvSpPr>
        <p:spPr>
          <a:xfrm>
            <a:off x="1401865" y="1397480"/>
            <a:ext cx="3654744" cy="222239"/>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zh-CN" altLang="en-US" sz="1200" b="1" dirty="0" smtClean="0">
                <a:solidFill>
                  <a:srgbClr val="0A4776"/>
                </a:solidFill>
                <a:latin typeface="微软雅黑" pitchFamily="34" charset="-122"/>
                <a:ea typeface="微软雅黑" pitchFamily="34" charset="-122"/>
              </a:rPr>
              <a:t>可以是主要研究方向</a:t>
            </a:r>
            <a:endParaRPr lang="en-AU" sz="1200" b="1" dirty="0">
              <a:solidFill>
                <a:srgbClr val="0A4776"/>
              </a:solidFill>
              <a:latin typeface="微软雅黑" pitchFamily="34" charset="-122"/>
              <a:ea typeface="微软雅黑" pitchFamily="34" charset="-122"/>
            </a:endParaRPr>
          </a:p>
        </p:txBody>
      </p:sp>
      <p:sp>
        <p:nvSpPr>
          <p:cNvPr id="67" name="Text Placeholder 33"/>
          <p:cNvSpPr txBox="1">
            <a:spLocks/>
          </p:cNvSpPr>
          <p:nvPr/>
        </p:nvSpPr>
        <p:spPr>
          <a:xfrm>
            <a:off x="1260664" y="3441276"/>
            <a:ext cx="885944" cy="238738"/>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None/>
            </a:pPr>
            <a:r>
              <a:rPr lang="zh-CN" altLang="en-US" sz="1000" b="1" dirty="0" smtClean="0">
                <a:solidFill>
                  <a:srgbClr val="0A4776"/>
                </a:solidFill>
                <a:latin typeface="微软雅黑" pitchFamily="34" charset="-122"/>
                <a:ea typeface="微软雅黑" pitchFamily="34" charset="-122"/>
              </a:rPr>
              <a:t>关键词</a:t>
            </a:r>
            <a:endParaRPr lang="en-AU" sz="1000" b="1" dirty="0">
              <a:solidFill>
                <a:srgbClr val="0A4776"/>
              </a:solidFill>
              <a:latin typeface="微软雅黑" pitchFamily="34" charset="-122"/>
              <a:ea typeface="微软雅黑" pitchFamily="34" charset="-122"/>
            </a:endParaRPr>
          </a:p>
        </p:txBody>
      </p:sp>
      <p:sp>
        <p:nvSpPr>
          <p:cNvPr id="68" name="Text Placeholder 33"/>
          <p:cNvSpPr txBox="1">
            <a:spLocks/>
          </p:cNvSpPr>
          <p:nvPr/>
        </p:nvSpPr>
        <p:spPr>
          <a:xfrm>
            <a:off x="2259975" y="3445829"/>
            <a:ext cx="885944" cy="238738"/>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None/>
            </a:pPr>
            <a:r>
              <a:rPr lang="zh-CN" altLang="en-US" sz="1000" b="1" dirty="0">
                <a:solidFill>
                  <a:srgbClr val="0A4776"/>
                </a:solidFill>
                <a:latin typeface="微软雅黑" pitchFamily="34" charset="-122"/>
                <a:ea typeface="微软雅黑" pitchFamily="34" charset="-122"/>
              </a:rPr>
              <a:t>关键词</a:t>
            </a:r>
            <a:endParaRPr lang="en-AU" altLang="zh-CN" sz="1000" b="1" dirty="0">
              <a:solidFill>
                <a:srgbClr val="0A4776"/>
              </a:solidFill>
              <a:latin typeface="微软雅黑" pitchFamily="34" charset="-122"/>
              <a:ea typeface="微软雅黑" pitchFamily="34" charset="-122"/>
            </a:endParaRPr>
          </a:p>
        </p:txBody>
      </p:sp>
      <p:sp>
        <p:nvSpPr>
          <p:cNvPr id="69" name="Text Placeholder 33"/>
          <p:cNvSpPr txBox="1">
            <a:spLocks/>
          </p:cNvSpPr>
          <p:nvPr/>
        </p:nvSpPr>
        <p:spPr>
          <a:xfrm>
            <a:off x="3260509" y="3441276"/>
            <a:ext cx="885944" cy="238738"/>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None/>
            </a:pPr>
            <a:r>
              <a:rPr lang="zh-CN" altLang="en-US" sz="1000" b="1" dirty="0">
                <a:solidFill>
                  <a:srgbClr val="0A4776"/>
                </a:solidFill>
                <a:latin typeface="微软雅黑" pitchFamily="34" charset="-122"/>
                <a:ea typeface="微软雅黑" pitchFamily="34" charset="-122"/>
              </a:rPr>
              <a:t>关键词</a:t>
            </a:r>
            <a:endParaRPr lang="en-AU" altLang="zh-CN" sz="1000" b="1" dirty="0">
              <a:solidFill>
                <a:srgbClr val="0A4776"/>
              </a:solidFill>
              <a:latin typeface="微软雅黑" pitchFamily="34" charset="-122"/>
              <a:ea typeface="微软雅黑" pitchFamily="34" charset="-122"/>
            </a:endParaRPr>
          </a:p>
        </p:txBody>
      </p:sp>
      <p:sp>
        <p:nvSpPr>
          <p:cNvPr id="70" name="Text Placeholder 33"/>
          <p:cNvSpPr txBox="1">
            <a:spLocks/>
          </p:cNvSpPr>
          <p:nvPr/>
        </p:nvSpPr>
        <p:spPr>
          <a:xfrm>
            <a:off x="4266678" y="3441276"/>
            <a:ext cx="885944" cy="238738"/>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None/>
            </a:pPr>
            <a:r>
              <a:rPr lang="zh-CN" altLang="en-US" sz="1000" b="1" dirty="0">
                <a:solidFill>
                  <a:srgbClr val="0A4776"/>
                </a:solidFill>
                <a:latin typeface="微软雅黑" pitchFamily="34" charset="-122"/>
                <a:ea typeface="微软雅黑" pitchFamily="34" charset="-122"/>
              </a:rPr>
              <a:t>关键词</a:t>
            </a:r>
            <a:endParaRPr lang="en-AU" altLang="zh-CN" sz="1000" b="1" dirty="0">
              <a:solidFill>
                <a:srgbClr val="0A4776"/>
              </a:solidFill>
              <a:latin typeface="微软雅黑" pitchFamily="34" charset="-122"/>
              <a:ea typeface="微软雅黑" pitchFamily="34" charset="-122"/>
            </a:endParaRPr>
          </a:p>
        </p:txBody>
      </p:sp>
      <p:sp>
        <p:nvSpPr>
          <p:cNvPr id="71" name="Rounded Rectangle 111"/>
          <p:cNvSpPr/>
          <p:nvPr/>
        </p:nvSpPr>
        <p:spPr>
          <a:xfrm>
            <a:off x="1401865" y="3758054"/>
            <a:ext cx="3655910" cy="691185"/>
          </a:xfrm>
          <a:prstGeom prst="roundRect">
            <a:avLst>
              <a:gd name="adj" fmla="val 0"/>
            </a:avLst>
          </a:prstGeom>
          <a:solidFill>
            <a:srgbClr val="0A4776"/>
          </a:solidFill>
          <a:ln>
            <a:noFill/>
          </a:ln>
        </p:spPr>
        <p:style>
          <a:lnRef idx="2">
            <a:schemeClr val="accent1">
              <a:shade val="50000"/>
            </a:schemeClr>
          </a:lnRef>
          <a:fillRef idx="1">
            <a:schemeClr val="accent1"/>
          </a:fillRef>
          <a:effectRef idx="0">
            <a:schemeClr val="accent1"/>
          </a:effectRef>
          <a:fontRef idx="minor">
            <a:schemeClr val="lt1"/>
          </a:fontRef>
        </p:style>
        <p:txBody>
          <a:bodyPr lIns="134997" tIns="34289" rIns="134997" bIns="34289" rtlCol="0" anchor="ctr"/>
          <a:lstStyle/>
          <a:p>
            <a:pPr defTabSz="685738">
              <a:lnSpc>
                <a:spcPct val="130000"/>
              </a:lnSpc>
            </a:pPr>
            <a:r>
              <a:rPr lang="en-US" sz="800" dirty="0">
                <a:solidFill>
                  <a:schemeClr val="bg1"/>
                </a:solidFill>
              </a:rPr>
              <a:t>Wafer sweet roll I love jelly danish  cake wafer lemon drops roll sesame pie cake fruitcake soufflé sweet gummies fruitcake cotton bears sweet roll bears sweet roll sesame snaps topping candy sugar plum chocolate bar</a:t>
            </a:r>
          </a:p>
        </p:txBody>
      </p:sp>
      <p:grpSp>
        <p:nvGrpSpPr>
          <p:cNvPr id="72" name="组合 71"/>
          <p:cNvGrpSpPr/>
          <p:nvPr/>
        </p:nvGrpSpPr>
        <p:grpSpPr>
          <a:xfrm>
            <a:off x="4621437" y="3053913"/>
            <a:ext cx="185048" cy="170798"/>
            <a:chOff x="5340350" y="5086350"/>
            <a:chExt cx="1504950" cy="1389063"/>
          </a:xfrm>
          <a:solidFill>
            <a:srgbClr val="0A4776"/>
          </a:solidFill>
        </p:grpSpPr>
        <p:sp>
          <p:nvSpPr>
            <p:cNvPr id="73" name="Freeform 10"/>
            <p:cNvSpPr>
              <a:spLocks noEditPoints="1"/>
            </p:cNvSpPr>
            <p:nvPr/>
          </p:nvSpPr>
          <p:spPr bwMode="auto">
            <a:xfrm>
              <a:off x="5340350" y="5086350"/>
              <a:ext cx="1504950" cy="1389063"/>
            </a:xfrm>
            <a:custGeom>
              <a:avLst/>
              <a:gdLst>
                <a:gd name="T0" fmla="*/ 542 w 948"/>
                <a:gd name="T1" fmla="*/ 0 h 875"/>
                <a:gd name="T2" fmla="*/ 593 w 948"/>
                <a:gd name="T3" fmla="*/ 9 h 875"/>
                <a:gd name="T4" fmla="*/ 638 w 948"/>
                <a:gd name="T5" fmla="*/ 29 h 875"/>
                <a:gd name="T6" fmla="*/ 664 w 948"/>
                <a:gd name="T7" fmla="*/ 51 h 875"/>
                <a:gd name="T8" fmla="*/ 692 w 948"/>
                <a:gd name="T9" fmla="*/ 90 h 875"/>
                <a:gd name="T10" fmla="*/ 711 w 948"/>
                <a:gd name="T11" fmla="*/ 136 h 875"/>
                <a:gd name="T12" fmla="*/ 715 w 948"/>
                <a:gd name="T13" fmla="*/ 171 h 875"/>
                <a:gd name="T14" fmla="*/ 642 w 948"/>
                <a:gd name="T15" fmla="*/ 183 h 875"/>
                <a:gd name="T16" fmla="*/ 644 w 948"/>
                <a:gd name="T17" fmla="*/ 171 h 875"/>
                <a:gd name="T18" fmla="*/ 636 w 948"/>
                <a:gd name="T19" fmla="*/ 132 h 875"/>
                <a:gd name="T20" fmla="*/ 613 w 948"/>
                <a:gd name="T21" fmla="*/ 100 h 875"/>
                <a:gd name="T22" fmla="*/ 562 w 948"/>
                <a:gd name="T23" fmla="*/ 73 h 875"/>
                <a:gd name="T24" fmla="*/ 408 w 948"/>
                <a:gd name="T25" fmla="*/ 71 h 875"/>
                <a:gd name="T26" fmla="*/ 351 w 948"/>
                <a:gd name="T27" fmla="*/ 88 h 875"/>
                <a:gd name="T28" fmla="*/ 325 w 948"/>
                <a:gd name="T29" fmla="*/ 116 h 875"/>
                <a:gd name="T30" fmla="*/ 307 w 948"/>
                <a:gd name="T31" fmla="*/ 171 h 875"/>
                <a:gd name="T32" fmla="*/ 309 w 948"/>
                <a:gd name="T33" fmla="*/ 183 h 875"/>
                <a:gd name="T34" fmla="*/ 236 w 948"/>
                <a:gd name="T35" fmla="*/ 171 h 875"/>
                <a:gd name="T36" fmla="*/ 238 w 948"/>
                <a:gd name="T37" fmla="*/ 155 h 875"/>
                <a:gd name="T38" fmla="*/ 250 w 948"/>
                <a:gd name="T39" fmla="*/ 104 h 875"/>
                <a:gd name="T40" fmla="*/ 276 w 948"/>
                <a:gd name="T41" fmla="*/ 63 h 875"/>
                <a:gd name="T42" fmla="*/ 299 w 948"/>
                <a:gd name="T43" fmla="*/ 39 h 875"/>
                <a:gd name="T44" fmla="*/ 341 w 948"/>
                <a:gd name="T45" fmla="*/ 13 h 875"/>
                <a:gd name="T46" fmla="*/ 390 w 948"/>
                <a:gd name="T47" fmla="*/ 0 h 875"/>
                <a:gd name="T48" fmla="*/ 71 w 948"/>
                <a:gd name="T49" fmla="*/ 374 h 875"/>
                <a:gd name="T50" fmla="*/ 104 w 948"/>
                <a:gd name="T51" fmla="*/ 289 h 875"/>
                <a:gd name="T52" fmla="*/ 92 w 948"/>
                <a:gd name="T53" fmla="*/ 291 h 875"/>
                <a:gd name="T54" fmla="*/ 81 w 948"/>
                <a:gd name="T55" fmla="*/ 299 h 875"/>
                <a:gd name="T56" fmla="*/ 71 w 948"/>
                <a:gd name="T57" fmla="*/ 315 h 875"/>
                <a:gd name="T58" fmla="*/ 71 w 948"/>
                <a:gd name="T59" fmla="*/ 374 h 875"/>
                <a:gd name="T60" fmla="*/ 877 w 948"/>
                <a:gd name="T61" fmla="*/ 374 h 875"/>
                <a:gd name="T62" fmla="*/ 877 w 948"/>
                <a:gd name="T63" fmla="*/ 315 h 875"/>
                <a:gd name="T64" fmla="*/ 867 w 948"/>
                <a:gd name="T65" fmla="*/ 299 h 875"/>
                <a:gd name="T66" fmla="*/ 857 w 948"/>
                <a:gd name="T67" fmla="*/ 291 h 875"/>
                <a:gd name="T68" fmla="*/ 800 w 948"/>
                <a:gd name="T69" fmla="*/ 289 h 875"/>
                <a:gd name="T70" fmla="*/ 800 w 948"/>
                <a:gd name="T71" fmla="*/ 725 h 875"/>
                <a:gd name="T72" fmla="*/ 845 w 948"/>
                <a:gd name="T73" fmla="*/ 804 h 875"/>
                <a:gd name="T74" fmla="*/ 863 w 948"/>
                <a:gd name="T75" fmla="*/ 800 h 875"/>
                <a:gd name="T76" fmla="*/ 871 w 948"/>
                <a:gd name="T77" fmla="*/ 790 h 875"/>
                <a:gd name="T78" fmla="*/ 877 w 948"/>
                <a:gd name="T79" fmla="*/ 772 h 875"/>
                <a:gd name="T80" fmla="*/ 161 w 948"/>
                <a:gd name="T81" fmla="*/ 804 h 875"/>
                <a:gd name="T82" fmla="*/ 71 w 948"/>
                <a:gd name="T83" fmla="*/ 772 h 875"/>
                <a:gd name="T84" fmla="*/ 73 w 948"/>
                <a:gd name="T85" fmla="*/ 784 h 875"/>
                <a:gd name="T86" fmla="*/ 81 w 948"/>
                <a:gd name="T87" fmla="*/ 796 h 875"/>
                <a:gd name="T88" fmla="*/ 98 w 948"/>
                <a:gd name="T89" fmla="*/ 804 h 875"/>
                <a:gd name="T90" fmla="*/ 161 w 948"/>
                <a:gd name="T91" fmla="*/ 804 h 875"/>
                <a:gd name="T92" fmla="*/ 845 w 948"/>
                <a:gd name="T93" fmla="*/ 218 h 875"/>
                <a:gd name="T94" fmla="*/ 902 w 948"/>
                <a:gd name="T95" fmla="*/ 236 h 875"/>
                <a:gd name="T96" fmla="*/ 918 w 948"/>
                <a:gd name="T97" fmla="*/ 248 h 875"/>
                <a:gd name="T98" fmla="*/ 946 w 948"/>
                <a:gd name="T99" fmla="*/ 301 h 875"/>
                <a:gd name="T100" fmla="*/ 948 w 948"/>
                <a:gd name="T101" fmla="*/ 772 h 875"/>
                <a:gd name="T102" fmla="*/ 930 w 948"/>
                <a:gd name="T103" fmla="*/ 831 h 875"/>
                <a:gd name="T104" fmla="*/ 918 w 948"/>
                <a:gd name="T105" fmla="*/ 845 h 875"/>
                <a:gd name="T106" fmla="*/ 865 w 948"/>
                <a:gd name="T107" fmla="*/ 873 h 875"/>
                <a:gd name="T108" fmla="*/ 104 w 948"/>
                <a:gd name="T109" fmla="*/ 875 h 875"/>
                <a:gd name="T110" fmla="*/ 47 w 948"/>
                <a:gd name="T111" fmla="*/ 859 h 875"/>
                <a:gd name="T112" fmla="*/ 31 w 948"/>
                <a:gd name="T113" fmla="*/ 845 h 875"/>
                <a:gd name="T114" fmla="*/ 2 w 948"/>
                <a:gd name="T115" fmla="*/ 792 h 875"/>
                <a:gd name="T116" fmla="*/ 0 w 948"/>
                <a:gd name="T117" fmla="*/ 321 h 875"/>
                <a:gd name="T118" fmla="*/ 18 w 948"/>
                <a:gd name="T119" fmla="*/ 264 h 875"/>
                <a:gd name="T120" fmla="*/ 31 w 948"/>
                <a:gd name="T121" fmla="*/ 248 h 875"/>
                <a:gd name="T122" fmla="*/ 83 w 948"/>
                <a:gd name="T123" fmla="*/ 220 h 8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48" h="875">
                  <a:moveTo>
                    <a:pt x="408" y="0"/>
                  </a:moveTo>
                  <a:lnTo>
                    <a:pt x="542" y="0"/>
                  </a:lnTo>
                  <a:lnTo>
                    <a:pt x="542" y="0"/>
                  </a:lnTo>
                  <a:lnTo>
                    <a:pt x="560" y="0"/>
                  </a:lnTo>
                  <a:lnTo>
                    <a:pt x="577" y="2"/>
                  </a:lnTo>
                  <a:lnTo>
                    <a:pt x="593" y="9"/>
                  </a:lnTo>
                  <a:lnTo>
                    <a:pt x="609" y="13"/>
                  </a:lnTo>
                  <a:lnTo>
                    <a:pt x="623" y="21"/>
                  </a:lnTo>
                  <a:lnTo>
                    <a:pt x="638" y="29"/>
                  </a:lnTo>
                  <a:lnTo>
                    <a:pt x="652" y="39"/>
                  </a:lnTo>
                  <a:lnTo>
                    <a:pt x="664" y="51"/>
                  </a:lnTo>
                  <a:lnTo>
                    <a:pt x="664" y="51"/>
                  </a:lnTo>
                  <a:lnTo>
                    <a:pt x="674" y="63"/>
                  </a:lnTo>
                  <a:lnTo>
                    <a:pt x="684" y="75"/>
                  </a:lnTo>
                  <a:lnTo>
                    <a:pt x="692" y="90"/>
                  </a:lnTo>
                  <a:lnTo>
                    <a:pt x="701" y="104"/>
                  </a:lnTo>
                  <a:lnTo>
                    <a:pt x="707" y="120"/>
                  </a:lnTo>
                  <a:lnTo>
                    <a:pt x="711" y="136"/>
                  </a:lnTo>
                  <a:lnTo>
                    <a:pt x="713" y="155"/>
                  </a:lnTo>
                  <a:lnTo>
                    <a:pt x="715" y="171"/>
                  </a:lnTo>
                  <a:lnTo>
                    <a:pt x="715" y="171"/>
                  </a:lnTo>
                  <a:lnTo>
                    <a:pt x="715" y="171"/>
                  </a:lnTo>
                  <a:lnTo>
                    <a:pt x="715" y="183"/>
                  </a:lnTo>
                  <a:lnTo>
                    <a:pt x="642" y="183"/>
                  </a:lnTo>
                  <a:lnTo>
                    <a:pt x="642" y="183"/>
                  </a:lnTo>
                  <a:lnTo>
                    <a:pt x="644" y="171"/>
                  </a:lnTo>
                  <a:lnTo>
                    <a:pt x="644" y="171"/>
                  </a:lnTo>
                  <a:lnTo>
                    <a:pt x="644" y="171"/>
                  </a:lnTo>
                  <a:lnTo>
                    <a:pt x="642" y="151"/>
                  </a:lnTo>
                  <a:lnTo>
                    <a:pt x="636" y="132"/>
                  </a:lnTo>
                  <a:lnTo>
                    <a:pt x="625" y="116"/>
                  </a:lnTo>
                  <a:lnTo>
                    <a:pt x="613" y="100"/>
                  </a:lnTo>
                  <a:lnTo>
                    <a:pt x="613" y="100"/>
                  </a:lnTo>
                  <a:lnTo>
                    <a:pt x="599" y="88"/>
                  </a:lnTo>
                  <a:lnTo>
                    <a:pt x="581" y="80"/>
                  </a:lnTo>
                  <a:lnTo>
                    <a:pt x="562" y="73"/>
                  </a:lnTo>
                  <a:lnTo>
                    <a:pt x="542" y="71"/>
                  </a:lnTo>
                  <a:lnTo>
                    <a:pt x="408" y="71"/>
                  </a:lnTo>
                  <a:lnTo>
                    <a:pt x="408" y="71"/>
                  </a:lnTo>
                  <a:lnTo>
                    <a:pt x="388" y="73"/>
                  </a:lnTo>
                  <a:lnTo>
                    <a:pt x="370" y="80"/>
                  </a:lnTo>
                  <a:lnTo>
                    <a:pt x="351" y="88"/>
                  </a:lnTo>
                  <a:lnTo>
                    <a:pt x="337" y="100"/>
                  </a:lnTo>
                  <a:lnTo>
                    <a:pt x="337" y="100"/>
                  </a:lnTo>
                  <a:lnTo>
                    <a:pt x="325" y="116"/>
                  </a:lnTo>
                  <a:lnTo>
                    <a:pt x="315" y="132"/>
                  </a:lnTo>
                  <a:lnTo>
                    <a:pt x="309" y="151"/>
                  </a:lnTo>
                  <a:lnTo>
                    <a:pt x="307" y="171"/>
                  </a:lnTo>
                  <a:lnTo>
                    <a:pt x="307" y="171"/>
                  </a:lnTo>
                  <a:lnTo>
                    <a:pt x="307" y="171"/>
                  </a:lnTo>
                  <a:lnTo>
                    <a:pt x="309" y="183"/>
                  </a:lnTo>
                  <a:lnTo>
                    <a:pt x="238" y="183"/>
                  </a:lnTo>
                  <a:lnTo>
                    <a:pt x="238" y="183"/>
                  </a:lnTo>
                  <a:lnTo>
                    <a:pt x="236" y="171"/>
                  </a:lnTo>
                  <a:lnTo>
                    <a:pt x="236" y="171"/>
                  </a:lnTo>
                  <a:lnTo>
                    <a:pt x="236" y="171"/>
                  </a:lnTo>
                  <a:lnTo>
                    <a:pt x="238" y="155"/>
                  </a:lnTo>
                  <a:lnTo>
                    <a:pt x="240" y="136"/>
                  </a:lnTo>
                  <a:lnTo>
                    <a:pt x="244" y="120"/>
                  </a:lnTo>
                  <a:lnTo>
                    <a:pt x="250" y="104"/>
                  </a:lnTo>
                  <a:lnTo>
                    <a:pt x="258" y="90"/>
                  </a:lnTo>
                  <a:lnTo>
                    <a:pt x="266" y="75"/>
                  </a:lnTo>
                  <a:lnTo>
                    <a:pt x="276" y="63"/>
                  </a:lnTo>
                  <a:lnTo>
                    <a:pt x="286" y="51"/>
                  </a:lnTo>
                  <a:lnTo>
                    <a:pt x="286" y="51"/>
                  </a:lnTo>
                  <a:lnTo>
                    <a:pt x="299" y="39"/>
                  </a:lnTo>
                  <a:lnTo>
                    <a:pt x="313" y="29"/>
                  </a:lnTo>
                  <a:lnTo>
                    <a:pt x="327" y="21"/>
                  </a:lnTo>
                  <a:lnTo>
                    <a:pt x="341" y="13"/>
                  </a:lnTo>
                  <a:lnTo>
                    <a:pt x="357" y="9"/>
                  </a:lnTo>
                  <a:lnTo>
                    <a:pt x="374" y="2"/>
                  </a:lnTo>
                  <a:lnTo>
                    <a:pt x="390" y="0"/>
                  </a:lnTo>
                  <a:lnTo>
                    <a:pt x="408" y="0"/>
                  </a:lnTo>
                  <a:lnTo>
                    <a:pt x="408" y="0"/>
                  </a:lnTo>
                  <a:close/>
                  <a:moveTo>
                    <a:pt x="71" y="374"/>
                  </a:moveTo>
                  <a:lnTo>
                    <a:pt x="161" y="374"/>
                  </a:lnTo>
                  <a:lnTo>
                    <a:pt x="161" y="289"/>
                  </a:lnTo>
                  <a:lnTo>
                    <a:pt x="104" y="289"/>
                  </a:lnTo>
                  <a:lnTo>
                    <a:pt x="104" y="289"/>
                  </a:lnTo>
                  <a:lnTo>
                    <a:pt x="98" y="289"/>
                  </a:lnTo>
                  <a:lnTo>
                    <a:pt x="92" y="291"/>
                  </a:lnTo>
                  <a:lnTo>
                    <a:pt x="85" y="295"/>
                  </a:lnTo>
                  <a:lnTo>
                    <a:pt x="81" y="299"/>
                  </a:lnTo>
                  <a:lnTo>
                    <a:pt x="81" y="299"/>
                  </a:lnTo>
                  <a:lnTo>
                    <a:pt x="77" y="303"/>
                  </a:lnTo>
                  <a:lnTo>
                    <a:pt x="73" y="309"/>
                  </a:lnTo>
                  <a:lnTo>
                    <a:pt x="71" y="315"/>
                  </a:lnTo>
                  <a:lnTo>
                    <a:pt x="71" y="321"/>
                  </a:lnTo>
                  <a:lnTo>
                    <a:pt x="71" y="374"/>
                  </a:lnTo>
                  <a:lnTo>
                    <a:pt x="71" y="374"/>
                  </a:lnTo>
                  <a:close/>
                  <a:moveTo>
                    <a:pt x="800" y="289"/>
                  </a:moveTo>
                  <a:lnTo>
                    <a:pt x="800" y="374"/>
                  </a:lnTo>
                  <a:lnTo>
                    <a:pt x="877" y="374"/>
                  </a:lnTo>
                  <a:lnTo>
                    <a:pt x="877" y="321"/>
                  </a:lnTo>
                  <a:lnTo>
                    <a:pt x="877" y="321"/>
                  </a:lnTo>
                  <a:lnTo>
                    <a:pt x="877" y="315"/>
                  </a:lnTo>
                  <a:lnTo>
                    <a:pt x="875" y="309"/>
                  </a:lnTo>
                  <a:lnTo>
                    <a:pt x="871" y="303"/>
                  </a:lnTo>
                  <a:lnTo>
                    <a:pt x="867" y="299"/>
                  </a:lnTo>
                  <a:lnTo>
                    <a:pt x="867" y="299"/>
                  </a:lnTo>
                  <a:lnTo>
                    <a:pt x="863" y="295"/>
                  </a:lnTo>
                  <a:lnTo>
                    <a:pt x="857" y="291"/>
                  </a:lnTo>
                  <a:lnTo>
                    <a:pt x="851" y="289"/>
                  </a:lnTo>
                  <a:lnTo>
                    <a:pt x="845" y="289"/>
                  </a:lnTo>
                  <a:lnTo>
                    <a:pt x="800" y="289"/>
                  </a:lnTo>
                  <a:lnTo>
                    <a:pt x="800" y="289"/>
                  </a:lnTo>
                  <a:close/>
                  <a:moveTo>
                    <a:pt x="877" y="725"/>
                  </a:moveTo>
                  <a:lnTo>
                    <a:pt x="800" y="725"/>
                  </a:lnTo>
                  <a:lnTo>
                    <a:pt x="800" y="804"/>
                  </a:lnTo>
                  <a:lnTo>
                    <a:pt x="845" y="804"/>
                  </a:lnTo>
                  <a:lnTo>
                    <a:pt x="845" y="804"/>
                  </a:lnTo>
                  <a:lnTo>
                    <a:pt x="851" y="804"/>
                  </a:lnTo>
                  <a:lnTo>
                    <a:pt x="857" y="802"/>
                  </a:lnTo>
                  <a:lnTo>
                    <a:pt x="863" y="800"/>
                  </a:lnTo>
                  <a:lnTo>
                    <a:pt x="867" y="796"/>
                  </a:lnTo>
                  <a:lnTo>
                    <a:pt x="867" y="796"/>
                  </a:lnTo>
                  <a:lnTo>
                    <a:pt x="871" y="790"/>
                  </a:lnTo>
                  <a:lnTo>
                    <a:pt x="875" y="784"/>
                  </a:lnTo>
                  <a:lnTo>
                    <a:pt x="877" y="778"/>
                  </a:lnTo>
                  <a:lnTo>
                    <a:pt x="877" y="772"/>
                  </a:lnTo>
                  <a:lnTo>
                    <a:pt x="877" y="725"/>
                  </a:lnTo>
                  <a:lnTo>
                    <a:pt x="877" y="725"/>
                  </a:lnTo>
                  <a:close/>
                  <a:moveTo>
                    <a:pt x="161" y="804"/>
                  </a:moveTo>
                  <a:lnTo>
                    <a:pt x="161" y="725"/>
                  </a:lnTo>
                  <a:lnTo>
                    <a:pt x="71" y="725"/>
                  </a:lnTo>
                  <a:lnTo>
                    <a:pt x="71" y="772"/>
                  </a:lnTo>
                  <a:lnTo>
                    <a:pt x="71" y="772"/>
                  </a:lnTo>
                  <a:lnTo>
                    <a:pt x="71" y="778"/>
                  </a:lnTo>
                  <a:lnTo>
                    <a:pt x="73" y="784"/>
                  </a:lnTo>
                  <a:lnTo>
                    <a:pt x="77" y="790"/>
                  </a:lnTo>
                  <a:lnTo>
                    <a:pt x="81" y="796"/>
                  </a:lnTo>
                  <a:lnTo>
                    <a:pt x="81" y="796"/>
                  </a:lnTo>
                  <a:lnTo>
                    <a:pt x="85" y="800"/>
                  </a:lnTo>
                  <a:lnTo>
                    <a:pt x="92" y="802"/>
                  </a:lnTo>
                  <a:lnTo>
                    <a:pt x="98" y="804"/>
                  </a:lnTo>
                  <a:lnTo>
                    <a:pt x="104" y="804"/>
                  </a:lnTo>
                  <a:lnTo>
                    <a:pt x="161" y="804"/>
                  </a:lnTo>
                  <a:lnTo>
                    <a:pt x="161" y="804"/>
                  </a:lnTo>
                  <a:close/>
                  <a:moveTo>
                    <a:pt x="104" y="218"/>
                  </a:moveTo>
                  <a:lnTo>
                    <a:pt x="845" y="218"/>
                  </a:lnTo>
                  <a:lnTo>
                    <a:pt x="845" y="218"/>
                  </a:lnTo>
                  <a:lnTo>
                    <a:pt x="865" y="220"/>
                  </a:lnTo>
                  <a:lnTo>
                    <a:pt x="885" y="226"/>
                  </a:lnTo>
                  <a:lnTo>
                    <a:pt x="902" y="236"/>
                  </a:lnTo>
                  <a:lnTo>
                    <a:pt x="918" y="248"/>
                  </a:lnTo>
                  <a:lnTo>
                    <a:pt x="918" y="248"/>
                  </a:lnTo>
                  <a:lnTo>
                    <a:pt x="918" y="248"/>
                  </a:lnTo>
                  <a:lnTo>
                    <a:pt x="930" y="264"/>
                  </a:lnTo>
                  <a:lnTo>
                    <a:pt x="940" y="283"/>
                  </a:lnTo>
                  <a:lnTo>
                    <a:pt x="946" y="301"/>
                  </a:lnTo>
                  <a:lnTo>
                    <a:pt x="948" y="321"/>
                  </a:lnTo>
                  <a:lnTo>
                    <a:pt x="948" y="772"/>
                  </a:lnTo>
                  <a:lnTo>
                    <a:pt x="948" y="772"/>
                  </a:lnTo>
                  <a:lnTo>
                    <a:pt x="946" y="792"/>
                  </a:lnTo>
                  <a:lnTo>
                    <a:pt x="940" y="812"/>
                  </a:lnTo>
                  <a:lnTo>
                    <a:pt x="930" y="831"/>
                  </a:lnTo>
                  <a:lnTo>
                    <a:pt x="918" y="845"/>
                  </a:lnTo>
                  <a:lnTo>
                    <a:pt x="918" y="845"/>
                  </a:lnTo>
                  <a:lnTo>
                    <a:pt x="918" y="845"/>
                  </a:lnTo>
                  <a:lnTo>
                    <a:pt x="902" y="859"/>
                  </a:lnTo>
                  <a:lnTo>
                    <a:pt x="885" y="867"/>
                  </a:lnTo>
                  <a:lnTo>
                    <a:pt x="865" y="873"/>
                  </a:lnTo>
                  <a:lnTo>
                    <a:pt x="845" y="875"/>
                  </a:lnTo>
                  <a:lnTo>
                    <a:pt x="104" y="875"/>
                  </a:lnTo>
                  <a:lnTo>
                    <a:pt x="104" y="875"/>
                  </a:lnTo>
                  <a:lnTo>
                    <a:pt x="83" y="873"/>
                  </a:lnTo>
                  <a:lnTo>
                    <a:pt x="63" y="867"/>
                  </a:lnTo>
                  <a:lnTo>
                    <a:pt x="47" y="859"/>
                  </a:lnTo>
                  <a:lnTo>
                    <a:pt x="31" y="845"/>
                  </a:lnTo>
                  <a:lnTo>
                    <a:pt x="31" y="845"/>
                  </a:lnTo>
                  <a:lnTo>
                    <a:pt x="31" y="845"/>
                  </a:lnTo>
                  <a:lnTo>
                    <a:pt x="18" y="831"/>
                  </a:lnTo>
                  <a:lnTo>
                    <a:pt x="8" y="812"/>
                  </a:lnTo>
                  <a:lnTo>
                    <a:pt x="2" y="792"/>
                  </a:lnTo>
                  <a:lnTo>
                    <a:pt x="0" y="772"/>
                  </a:lnTo>
                  <a:lnTo>
                    <a:pt x="0" y="321"/>
                  </a:lnTo>
                  <a:lnTo>
                    <a:pt x="0" y="321"/>
                  </a:lnTo>
                  <a:lnTo>
                    <a:pt x="2" y="301"/>
                  </a:lnTo>
                  <a:lnTo>
                    <a:pt x="8" y="283"/>
                  </a:lnTo>
                  <a:lnTo>
                    <a:pt x="18" y="264"/>
                  </a:lnTo>
                  <a:lnTo>
                    <a:pt x="31" y="248"/>
                  </a:lnTo>
                  <a:lnTo>
                    <a:pt x="31" y="248"/>
                  </a:lnTo>
                  <a:lnTo>
                    <a:pt x="31" y="248"/>
                  </a:lnTo>
                  <a:lnTo>
                    <a:pt x="47" y="236"/>
                  </a:lnTo>
                  <a:lnTo>
                    <a:pt x="63" y="226"/>
                  </a:lnTo>
                  <a:lnTo>
                    <a:pt x="83" y="220"/>
                  </a:lnTo>
                  <a:lnTo>
                    <a:pt x="104" y="218"/>
                  </a:lnTo>
                  <a:lnTo>
                    <a:pt x="104" y="2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 name="Freeform 11"/>
            <p:cNvSpPr>
              <a:spLocks/>
            </p:cNvSpPr>
            <p:nvPr/>
          </p:nvSpPr>
          <p:spPr bwMode="auto">
            <a:xfrm>
              <a:off x="5924550" y="5634038"/>
              <a:ext cx="338138" cy="641350"/>
            </a:xfrm>
            <a:custGeom>
              <a:avLst/>
              <a:gdLst>
                <a:gd name="T0" fmla="*/ 117 w 213"/>
                <a:gd name="T1" fmla="*/ 128 h 404"/>
                <a:gd name="T2" fmla="*/ 117 w 213"/>
                <a:gd name="T3" fmla="*/ 114 h 404"/>
                <a:gd name="T4" fmla="*/ 115 w 213"/>
                <a:gd name="T5" fmla="*/ 86 h 404"/>
                <a:gd name="T6" fmla="*/ 111 w 213"/>
                <a:gd name="T7" fmla="*/ 80 h 404"/>
                <a:gd name="T8" fmla="*/ 103 w 213"/>
                <a:gd name="T9" fmla="*/ 78 h 404"/>
                <a:gd name="T10" fmla="*/ 91 w 213"/>
                <a:gd name="T11" fmla="*/ 84 h 404"/>
                <a:gd name="T12" fmla="*/ 87 w 213"/>
                <a:gd name="T13" fmla="*/ 92 h 404"/>
                <a:gd name="T14" fmla="*/ 87 w 213"/>
                <a:gd name="T15" fmla="*/ 102 h 404"/>
                <a:gd name="T16" fmla="*/ 91 w 213"/>
                <a:gd name="T17" fmla="*/ 126 h 404"/>
                <a:gd name="T18" fmla="*/ 95 w 213"/>
                <a:gd name="T19" fmla="*/ 130 h 404"/>
                <a:gd name="T20" fmla="*/ 140 w 213"/>
                <a:gd name="T21" fmla="*/ 161 h 404"/>
                <a:gd name="T22" fmla="*/ 168 w 213"/>
                <a:gd name="T23" fmla="*/ 179 h 404"/>
                <a:gd name="T24" fmla="*/ 184 w 213"/>
                <a:gd name="T25" fmla="*/ 191 h 404"/>
                <a:gd name="T26" fmla="*/ 205 w 213"/>
                <a:gd name="T27" fmla="*/ 222 h 404"/>
                <a:gd name="T28" fmla="*/ 209 w 213"/>
                <a:gd name="T29" fmla="*/ 232 h 404"/>
                <a:gd name="T30" fmla="*/ 213 w 213"/>
                <a:gd name="T31" fmla="*/ 268 h 404"/>
                <a:gd name="T32" fmla="*/ 211 w 213"/>
                <a:gd name="T33" fmla="*/ 291 h 404"/>
                <a:gd name="T34" fmla="*/ 201 w 213"/>
                <a:gd name="T35" fmla="*/ 325 h 404"/>
                <a:gd name="T36" fmla="*/ 190 w 213"/>
                <a:gd name="T37" fmla="*/ 339 h 404"/>
                <a:gd name="T38" fmla="*/ 164 w 213"/>
                <a:gd name="T39" fmla="*/ 360 h 404"/>
                <a:gd name="T40" fmla="*/ 125 w 213"/>
                <a:gd name="T41" fmla="*/ 372 h 404"/>
                <a:gd name="T42" fmla="*/ 87 w 213"/>
                <a:gd name="T43" fmla="*/ 404 h 404"/>
                <a:gd name="T44" fmla="*/ 87 w 213"/>
                <a:gd name="T45" fmla="*/ 370 h 404"/>
                <a:gd name="T46" fmla="*/ 54 w 213"/>
                <a:gd name="T47" fmla="*/ 362 h 404"/>
                <a:gd name="T48" fmla="*/ 26 w 213"/>
                <a:gd name="T49" fmla="*/ 346 h 404"/>
                <a:gd name="T50" fmla="*/ 20 w 213"/>
                <a:gd name="T51" fmla="*/ 337 h 404"/>
                <a:gd name="T52" fmla="*/ 8 w 213"/>
                <a:gd name="T53" fmla="*/ 313 h 404"/>
                <a:gd name="T54" fmla="*/ 2 w 213"/>
                <a:gd name="T55" fmla="*/ 264 h 404"/>
                <a:gd name="T56" fmla="*/ 87 w 213"/>
                <a:gd name="T57" fmla="*/ 248 h 404"/>
                <a:gd name="T58" fmla="*/ 87 w 213"/>
                <a:gd name="T59" fmla="*/ 268 h 404"/>
                <a:gd name="T60" fmla="*/ 89 w 213"/>
                <a:gd name="T61" fmla="*/ 311 h 404"/>
                <a:gd name="T62" fmla="*/ 91 w 213"/>
                <a:gd name="T63" fmla="*/ 315 h 404"/>
                <a:gd name="T64" fmla="*/ 97 w 213"/>
                <a:gd name="T65" fmla="*/ 319 h 404"/>
                <a:gd name="T66" fmla="*/ 101 w 213"/>
                <a:gd name="T67" fmla="*/ 319 h 404"/>
                <a:gd name="T68" fmla="*/ 113 w 213"/>
                <a:gd name="T69" fmla="*/ 315 h 404"/>
                <a:gd name="T70" fmla="*/ 117 w 213"/>
                <a:gd name="T71" fmla="*/ 307 h 404"/>
                <a:gd name="T72" fmla="*/ 117 w 213"/>
                <a:gd name="T73" fmla="*/ 297 h 404"/>
                <a:gd name="T74" fmla="*/ 113 w 213"/>
                <a:gd name="T75" fmla="*/ 256 h 404"/>
                <a:gd name="T76" fmla="*/ 111 w 213"/>
                <a:gd name="T77" fmla="*/ 250 h 404"/>
                <a:gd name="T78" fmla="*/ 97 w 213"/>
                <a:gd name="T79" fmla="*/ 236 h 404"/>
                <a:gd name="T80" fmla="*/ 87 w 213"/>
                <a:gd name="T81" fmla="*/ 230 h 404"/>
                <a:gd name="T82" fmla="*/ 34 w 213"/>
                <a:gd name="T83" fmla="*/ 193 h 404"/>
                <a:gd name="T84" fmla="*/ 22 w 213"/>
                <a:gd name="T85" fmla="*/ 179 h 404"/>
                <a:gd name="T86" fmla="*/ 10 w 213"/>
                <a:gd name="T87" fmla="*/ 161 h 404"/>
                <a:gd name="T88" fmla="*/ 2 w 213"/>
                <a:gd name="T89" fmla="*/ 138 h 404"/>
                <a:gd name="T90" fmla="*/ 0 w 213"/>
                <a:gd name="T91" fmla="*/ 114 h 404"/>
                <a:gd name="T92" fmla="*/ 2 w 213"/>
                <a:gd name="T93" fmla="*/ 96 h 404"/>
                <a:gd name="T94" fmla="*/ 12 w 213"/>
                <a:gd name="T95" fmla="*/ 65 h 404"/>
                <a:gd name="T96" fmla="*/ 22 w 213"/>
                <a:gd name="T97" fmla="*/ 55 h 404"/>
                <a:gd name="T98" fmla="*/ 48 w 213"/>
                <a:gd name="T99" fmla="*/ 37 h 404"/>
                <a:gd name="T100" fmla="*/ 87 w 213"/>
                <a:gd name="T101" fmla="*/ 27 h 404"/>
                <a:gd name="T102" fmla="*/ 125 w 213"/>
                <a:gd name="T103" fmla="*/ 0 h 404"/>
                <a:gd name="T104" fmla="*/ 125 w 213"/>
                <a:gd name="T105" fmla="*/ 27 h 404"/>
                <a:gd name="T106" fmla="*/ 160 w 213"/>
                <a:gd name="T107" fmla="*/ 37 h 404"/>
                <a:gd name="T108" fmla="*/ 184 w 213"/>
                <a:gd name="T109" fmla="*/ 53 h 404"/>
                <a:gd name="T110" fmla="*/ 192 w 213"/>
                <a:gd name="T111" fmla="*/ 65 h 404"/>
                <a:gd name="T112" fmla="*/ 203 w 213"/>
                <a:gd name="T113" fmla="*/ 96 h 404"/>
                <a:gd name="T114" fmla="*/ 205 w 213"/>
                <a:gd name="T115" fmla="*/ 112 h 404"/>
                <a:gd name="T116" fmla="*/ 203 w 213"/>
                <a:gd name="T117" fmla="*/ 128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13" h="404">
                  <a:moveTo>
                    <a:pt x="203" y="128"/>
                  </a:moveTo>
                  <a:lnTo>
                    <a:pt x="117" y="128"/>
                  </a:lnTo>
                  <a:lnTo>
                    <a:pt x="117" y="114"/>
                  </a:lnTo>
                  <a:lnTo>
                    <a:pt x="117" y="114"/>
                  </a:lnTo>
                  <a:lnTo>
                    <a:pt x="117" y="96"/>
                  </a:lnTo>
                  <a:lnTo>
                    <a:pt x="115" y="86"/>
                  </a:lnTo>
                  <a:lnTo>
                    <a:pt x="115" y="86"/>
                  </a:lnTo>
                  <a:lnTo>
                    <a:pt x="111" y="80"/>
                  </a:lnTo>
                  <a:lnTo>
                    <a:pt x="103" y="78"/>
                  </a:lnTo>
                  <a:lnTo>
                    <a:pt x="103" y="78"/>
                  </a:lnTo>
                  <a:lnTo>
                    <a:pt x="95" y="80"/>
                  </a:lnTo>
                  <a:lnTo>
                    <a:pt x="91" y="84"/>
                  </a:lnTo>
                  <a:lnTo>
                    <a:pt x="91" y="84"/>
                  </a:lnTo>
                  <a:lnTo>
                    <a:pt x="87" y="92"/>
                  </a:lnTo>
                  <a:lnTo>
                    <a:pt x="87" y="102"/>
                  </a:lnTo>
                  <a:lnTo>
                    <a:pt x="87" y="102"/>
                  </a:lnTo>
                  <a:lnTo>
                    <a:pt x="89" y="120"/>
                  </a:lnTo>
                  <a:lnTo>
                    <a:pt x="91" y="126"/>
                  </a:lnTo>
                  <a:lnTo>
                    <a:pt x="95" y="130"/>
                  </a:lnTo>
                  <a:lnTo>
                    <a:pt x="95" y="130"/>
                  </a:lnTo>
                  <a:lnTo>
                    <a:pt x="109" y="143"/>
                  </a:lnTo>
                  <a:lnTo>
                    <a:pt x="140" y="161"/>
                  </a:lnTo>
                  <a:lnTo>
                    <a:pt x="140" y="161"/>
                  </a:lnTo>
                  <a:lnTo>
                    <a:pt x="168" y="179"/>
                  </a:lnTo>
                  <a:lnTo>
                    <a:pt x="184" y="191"/>
                  </a:lnTo>
                  <a:lnTo>
                    <a:pt x="184" y="191"/>
                  </a:lnTo>
                  <a:lnTo>
                    <a:pt x="197" y="203"/>
                  </a:lnTo>
                  <a:lnTo>
                    <a:pt x="205" y="222"/>
                  </a:lnTo>
                  <a:lnTo>
                    <a:pt x="205" y="222"/>
                  </a:lnTo>
                  <a:lnTo>
                    <a:pt x="209" y="232"/>
                  </a:lnTo>
                  <a:lnTo>
                    <a:pt x="211" y="242"/>
                  </a:lnTo>
                  <a:lnTo>
                    <a:pt x="213" y="268"/>
                  </a:lnTo>
                  <a:lnTo>
                    <a:pt x="213" y="268"/>
                  </a:lnTo>
                  <a:lnTo>
                    <a:pt x="211" y="291"/>
                  </a:lnTo>
                  <a:lnTo>
                    <a:pt x="207" y="309"/>
                  </a:lnTo>
                  <a:lnTo>
                    <a:pt x="201" y="325"/>
                  </a:lnTo>
                  <a:lnTo>
                    <a:pt x="190" y="339"/>
                  </a:lnTo>
                  <a:lnTo>
                    <a:pt x="190" y="339"/>
                  </a:lnTo>
                  <a:lnTo>
                    <a:pt x="178" y="352"/>
                  </a:lnTo>
                  <a:lnTo>
                    <a:pt x="164" y="360"/>
                  </a:lnTo>
                  <a:lnTo>
                    <a:pt x="146" y="368"/>
                  </a:lnTo>
                  <a:lnTo>
                    <a:pt x="125" y="372"/>
                  </a:lnTo>
                  <a:lnTo>
                    <a:pt x="125" y="404"/>
                  </a:lnTo>
                  <a:lnTo>
                    <a:pt x="87" y="404"/>
                  </a:lnTo>
                  <a:lnTo>
                    <a:pt x="87" y="370"/>
                  </a:lnTo>
                  <a:lnTo>
                    <a:pt x="87" y="370"/>
                  </a:lnTo>
                  <a:lnTo>
                    <a:pt x="69" y="368"/>
                  </a:lnTo>
                  <a:lnTo>
                    <a:pt x="54" y="362"/>
                  </a:lnTo>
                  <a:lnTo>
                    <a:pt x="40" y="356"/>
                  </a:lnTo>
                  <a:lnTo>
                    <a:pt x="26" y="346"/>
                  </a:lnTo>
                  <a:lnTo>
                    <a:pt x="26" y="346"/>
                  </a:lnTo>
                  <a:lnTo>
                    <a:pt x="20" y="337"/>
                  </a:lnTo>
                  <a:lnTo>
                    <a:pt x="16" y="331"/>
                  </a:lnTo>
                  <a:lnTo>
                    <a:pt x="8" y="313"/>
                  </a:lnTo>
                  <a:lnTo>
                    <a:pt x="2" y="291"/>
                  </a:lnTo>
                  <a:lnTo>
                    <a:pt x="2" y="264"/>
                  </a:lnTo>
                  <a:lnTo>
                    <a:pt x="2" y="248"/>
                  </a:lnTo>
                  <a:lnTo>
                    <a:pt x="87" y="248"/>
                  </a:lnTo>
                  <a:lnTo>
                    <a:pt x="87" y="268"/>
                  </a:lnTo>
                  <a:lnTo>
                    <a:pt x="87" y="268"/>
                  </a:lnTo>
                  <a:lnTo>
                    <a:pt x="87" y="297"/>
                  </a:lnTo>
                  <a:lnTo>
                    <a:pt x="89" y="311"/>
                  </a:lnTo>
                  <a:lnTo>
                    <a:pt x="89" y="311"/>
                  </a:lnTo>
                  <a:lnTo>
                    <a:pt x="91" y="315"/>
                  </a:lnTo>
                  <a:lnTo>
                    <a:pt x="93" y="317"/>
                  </a:lnTo>
                  <a:lnTo>
                    <a:pt x="97" y="319"/>
                  </a:lnTo>
                  <a:lnTo>
                    <a:pt x="101" y="319"/>
                  </a:lnTo>
                  <a:lnTo>
                    <a:pt x="101" y="319"/>
                  </a:lnTo>
                  <a:lnTo>
                    <a:pt x="109" y="319"/>
                  </a:lnTo>
                  <a:lnTo>
                    <a:pt x="113" y="315"/>
                  </a:lnTo>
                  <a:lnTo>
                    <a:pt x="113" y="315"/>
                  </a:lnTo>
                  <a:lnTo>
                    <a:pt x="117" y="307"/>
                  </a:lnTo>
                  <a:lnTo>
                    <a:pt x="117" y="297"/>
                  </a:lnTo>
                  <a:lnTo>
                    <a:pt x="117" y="297"/>
                  </a:lnTo>
                  <a:lnTo>
                    <a:pt x="117" y="272"/>
                  </a:lnTo>
                  <a:lnTo>
                    <a:pt x="113" y="256"/>
                  </a:lnTo>
                  <a:lnTo>
                    <a:pt x="113" y="256"/>
                  </a:lnTo>
                  <a:lnTo>
                    <a:pt x="111" y="250"/>
                  </a:lnTo>
                  <a:lnTo>
                    <a:pt x="105" y="244"/>
                  </a:lnTo>
                  <a:lnTo>
                    <a:pt x="97" y="236"/>
                  </a:lnTo>
                  <a:lnTo>
                    <a:pt x="87" y="230"/>
                  </a:lnTo>
                  <a:lnTo>
                    <a:pt x="87" y="230"/>
                  </a:lnTo>
                  <a:lnTo>
                    <a:pt x="54" y="207"/>
                  </a:lnTo>
                  <a:lnTo>
                    <a:pt x="34" y="193"/>
                  </a:lnTo>
                  <a:lnTo>
                    <a:pt x="34" y="193"/>
                  </a:lnTo>
                  <a:lnTo>
                    <a:pt x="22" y="179"/>
                  </a:lnTo>
                  <a:lnTo>
                    <a:pt x="10" y="161"/>
                  </a:lnTo>
                  <a:lnTo>
                    <a:pt x="10" y="161"/>
                  </a:lnTo>
                  <a:lnTo>
                    <a:pt x="6" y="151"/>
                  </a:lnTo>
                  <a:lnTo>
                    <a:pt x="2" y="138"/>
                  </a:lnTo>
                  <a:lnTo>
                    <a:pt x="0" y="126"/>
                  </a:lnTo>
                  <a:lnTo>
                    <a:pt x="0" y="114"/>
                  </a:lnTo>
                  <a:lnTo>
                    <a:pt x="0" y="114"/>
                  </a:lnTo>
                  <a:lnTo>
                    <a:pt x="2" y="96"/>
                  </a:lnTo>
                  <a:lnTo>
                    <a:pt x="6" y="80"/>
                  </a:lnTo>
                  <a:lnTo>
                    <a:pt x="12" y="65"/>
                  </a:lnTo>
                  <a:lnTo>
                    <a:pt x="22" y="55"/>
                  </a:lnTo>
                  <a:lnTo>
                    <a:pt x="22" y="55"/>
                  </a:lnTo>
                  <a:lnTo>
                    <a:pt x="34" y="45"/>
                  </a:lnTo>
                  <a:lnTo>
                    <a:pt x="48" y="37"/>
                  </a:lnTo>
                  <a:lnTo>
                    <a:pt x="67" y="31"/>
                  </a:lnTo>
                  <a:lnTo>
                    <a:pt x="87" y="27"/>
                  </a:lnTo>
                  <a:lnTo>
                    <a:pt x="87" y="0"/>
                  </a:lnTo>
                  <a:lnTo>
                    <a:pt x="125" y="0"/>
                  </a:lnTo>
                  <a:lnTo>
                    <a:pt x="125" y="27"/>
                  </a:lnTo>
                  <a:lnTo>
                    <a:pt x="125" y="27"/>
                  </a:lnTo>
                  <a:lnTo>
                    <a:pt x="144" y="31"/>
                  </a:lnTo>
                  <a:lnTo>
                    <a:pt x="160" y="37"/>
                  </a:lnTo>
                  <a:lnTo>
                    <a:pt x="172" y="45"/>
                  </a:lnTo>
                  <a:lnTo>
                    <a:pt x="184" y="53"/>
                  </a:lnTo>
                  <a:lnTo>
                    <a:pt x="184" y="53"/>
                  </a:lnTo>
                  <a:lnTo>
                    <a:pt x="192" y="65"/>
                  </a:lnTo>
                  <a:lnTo>
                    <a:pt x="199" y="80"/>
                  </a:lnTo>
                  <a:lnTo>
                    <a:pt x="203" y="96"/>
                  </a:lnTo>
                  <a:lnTo>
                    <a:pt x="205" y="112"/>
                  </a:lnTo>
                  <a:lnTo>
                    <a:pt x="205" y="112"/>
                  </a:lnTo>
                  <a:lnTo>
                    <a:pt x="203" y="128"/>
                  </a:lnTo>
                  <a:lnTo>
                    <a:pt x="203" y="1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75" name="Freeform 14"/>
          <p:cNvSpPr>
            <a:spLocks noEditPoints="1"/>
          </p:cNvSpPr>
          <p:nvPr/>
        </p:nvSpPr>
        <p:spPr bwMode="auto">
          <a:xfrm>
            <a:off x="1616670" y="3071774"/>
            <a:ext cx="161233" cy="135076"/>
          </a:xfrm>
          <a:custGeom>
            <a:avLst/>
            <a:gdLst>
              <a:gd name="T0" fmla="*/ 369 w 826"/>
              <a:gd name="T1" fmla="*/ 0 h 692"/>
              <a:gd name="T2" fmla="*/ 385 w 826"/>
              <a:gd name="T3" fmla="*/ 2 h 692"/>
              <a:gd name="T4" fmla="*/ 408 w 826"/>
              <a:gd name="T5" fmla="*/ 10 h 692"/>
              <a:gd name="T6" fmla="*/ 422 w 826"/>
              <a:gd name="T7" fmla="*/ 28 h 692"/>
              <a:gd name="T8" fmla="*/ 430 w 826"/>
              <a:gd name="T9" fmla="*/ 52 h 692"/>
              <a:gd name="T10" fmla="*/ 623 w 826"/>
              <a:gd name="T11" fmla="*/ 67 h 692"/>
              <a:gd name="T12" fmla="*/ 633 w 826"/>
              <a:gd name="T13" fmla="*/ 67 h 692"/>
              <a:gd name="T14" fmla="*/ 653 w 826"/>
              <a:gd name="T15" fmla="*/ 75 h 692"/>
              <a:gd name="T16" fmla="*/ 668 w 826"/>
              <a:gd name="T17" fmla="*/ 87 h 692"/>
              <a:gd name="T18" fmla="*/ 680 w 826"/>
              <a:gd name="T19" fmla="*/ 105 h 692"/>
              <a:gd name="T20" fmla="*/ 150 w 826"/>
              <a:gd name="T21" fmla="*/ 115 h 692"/>
              <a:gd name="T22" fmla="*/ 132 w 826"/>
              <a:gd name="T23" fmla="*/ 117 h 692"/>
              <a:gd name="T24" fmla="*/ 99 w 826"/>
              <a:gd name="T25" fmla="*/ 129 h 692"/>
              <a:gd name="T26" fmla="*/ 71 w 826"/>
              <a:gd name="T27" fmla="*/ 154 h 692"/>
              <a:gd name="T28" fmla="*/ 52 w 826"/>
              <a:gd name="T29" fmla="*/ 184 h 692"/>
              <a:gd name="T30" fmla="*/ 0 w 826"/>
              <a:gd name="T31" fmla="*/ 511 h 692"/>
              <a:gd name="T32" fmla="*/ 0 w 826"/>
              <a:gd name="T33" fmla="*/ 67 h 692"/>
              <a:gd name="T34" fmla="*/ 6 w 826"/>
              <a:gd name="T35" fmla="*/ 40 h 692"/>
              <a:gd name="T36" fmla="*/ 18 w 826"/>
              <a:gd name="T37" fmla="*/ 20 h 692"/>
              <a:gd name="T38" fmla="*/ 38 w 826"/>
              <a:gd name="T39" fmla="*/ 6 h 692"/>
              <a:gd name="T40" fmla="*/ 61 w 826"/>
              <a:gd name="T41" fmla="*/ 0 h 692"/>
              <a:gd name="T42" fmla="*/ 205 w 826"/>
              <a:gd name="T43" fmla="*/ 188 h 692"/>
              <a:gd name="T44" fmla="*/ 188 w 826"/>
              <a:gd name="T45" fmla="*/ 190 h 692"/>
              <a:gd name="T46" fmla="*/ 154 w 826"/>
              <a:gd name="T47" fmla="*/ 205 h 692"/>
              <a:gd name="T48" fmla="*/ 128 w 826"/>
              <a:gd name="T49" fmla="*/ 227 h 692"/>
              <a:gd name="T50" fmla="*/ 109 w 826"/>
              <a:gd name="T51" fmla="*/ 259 h 692"/>
              <a:gd name="T52" fmla="*/ 38 w 826"/>
              <a:gd name="T53" fmla="*/ 692 h 692"/>
              <a:gd name="T54" fmla="*/ 826 w 826"/>
              <a:gd name="T55" fmla="*/ 276 h 692"/>
              <a:gd name="T56" fmla="*/ 826 w 826"/>
              <a:gd name="T57" fmla="*/ 259 h 692"/>
              <a:gd name="T58" fmla="*/ 818 w 826"/>
              <a:gd name="T59" fmla="*/ 227 h 692"/>
              <a:gd name="T60" fmla="*/ 797 w 826"/>
              <a:gd name="T61" fmla="*/ 205 h 692"/>
              <a:gd name="T62" fmla="*/ 769 w 826"/>
              <a:gd name="T63" fmla="*/ 190 h 692"/>
              <a:gd name="T64" fmla="*/ 205 w 826"/>
              <a:gd name="T65" fmla="*/ 188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26" h="692">
                <a:moveTo>
                  <a:pt x="61" y="0"/>
                </a:moveTo>
                <a:lnTo>
                  <a:pt x="369" y="0"/>
                </a:lnTo>
                <a:lnTo>
                  <a:pt x="369" y="0"/>
                </a:lnTo>
                <a:lnTo>
                  <a:pt x="385" y="2"/>
                </a:lnTo>
                <a:lnTo>
                  <a:pt x="398" y="6"/>
                </a:lnTo>
                <a:lnTo>
                  <a:pt x="408" y="10"/>
                </a:lnTo>
                <a:lnTo>
                  <a:pt x="416" y="18"/>
                </a:lnTo>
                <a:lnTo>
                  <a:pt x="422" y="28"/>
                </a:lnTo>
                <a:lnTo>
                  <a:pt x="426" y="38"/>
                </a:lnTo>
                <a:lnTo>
                  <a:pt x="430" y="52"/>
                </a:lnTo>
                <a:lnTo>
                  <a:pt x="432" y="67"/>
                </a:lnTo>
                <a:lnTo>
                  <a:pt x="623" y="67"/>
                </a:lnTo>
                <a:lnTo>
                  <a:pt x="623" y="67"/>
                </a:lnTo>
                <a:lnTo>
                  <a:pt x="633" y="67"/>
                </a:lnTo>
                <a:lnTo>
                  <a:pt x="643" y="69"/>
                </a:lnTo>
                <a:lnTo>
                  <a:pt x="653" y="75"/>
                </a:lnTo>
                <a:lnTo>
                  <a:pt x="661" y="81"/>
                </a:lnTo>
                <a:lnTo>
                  <a:pt x="668" y="87"/>
                </a:lnTo>
                <a:lnTo>
                  <a:pt x="674" y="95"/>
                </a:lnTo>
                <a:lnTo>
                  <a:pt x="680" y="105"/>
                </a:lnTo>
                <a:lnTo>
                  <a:pt x="682" y="115"/>
                </a:lnTo>
                <a:lnTo>
                  <a:pt x="150" y="115"/>
                </a:lnTo>
                <a:lnTo>
                  <a:pt x="150" y="115"/>
                </a:lnTo>
                <a:lnTo>
                  <a:pt x="132" y="117"/>
                </a:lnTo>
                <a:lnTo>
                  <a:pt x="115" y="121"/>
                </a:lnTo>
                <a:lnTo>
                  <a:pt x="99" y="129"/>
                </a:lnTo>
                <a:lnTo>
                  <a:pt x="85" y="140"/>
                </a:lnTo>
                <a:lnTo>
                  <a:pt x="71" y="154"/>
                </a:lnTo>
                <a:lnTo>
                  <a:pt x="61" y="168"/>
                </a:lnTo>
                <a:lnTo>
                  <a:pt x="52" y="184"/>
                </a:lnTo>
                <a:lnTo>
                  <a:pt x="48" y="203"/>
                </a:lnTo>
                <a:lnTo>
                  <a:pt x="0" y="511"/>
                </a:lnTo>
                <a:lnTo>
                  <a:pt x="0" y="67"/>
                </a:lnTo>
                <a:lnTo>
                  <a:pt x="0" y="67"/>
                </a:lnTo>
                <a:lnTo>
                  <a:pt x="2" y="52"/>
                </a:lnTo>
                <a:lnTo>
                  <a:pt x="6" y="40"/>
                </a:lnTo>
                <a:lnTo>
                  <a:pt x="10" y="30"/>
                </a:lnTo>
                <a:lnTo>
                  <a:pt x="18" y="20"/>
                </a:lnTo>
                <a:lnTo>
                  <a:pt x="28" y="12"/>
                </a:lnTo>
                <a:lnTo>
                  <a:pt x="38" y="6"/>
                </a:lnTo>
                <a:lnTo>
                  <a:pt x="48" y="2"/>
                </a:lnTo>
                <a:lnTo>
                  <a:pt x="61" y="0"/>
                </a:lnTo>
                <a:lnTo>
                  <a:pt x="61" y="0"/>
                </a:lnTo>
                <a:close/>
                <a:moveTo>
                  <a:pt x="205" y="188"/>
                </a:moveTo>
                <a:lnTo>
                  <a:pt x="205" y="188"/>
                </a:lnTo>
                <a:lnTo>
                  <a:pt x="188" y="190"/>
                </a:lnTo>
                <a:lnTo>
                  <a:pt x="170" y="196"/>
                </a:lnTo>
                <a:lnTo>
                  <a:pt x="154" y="205"/>
                </a:lnTo>
                <a:lnTo>
                  <a:pt x="140" y="215"/>
                </a:lnTo>
                <a:lnTo>
                  <a:pt x="128" y="227"/>
                </a:lnTo>
                <a:lnTo>
                  <a:pt x="115" y="243"/>
                </a:lnTo>
                <a:lnTo>
                  <a:pt x="109" y="259"/>
                </a:lnTo>
                <a:lnTo>
                  <a:pt x="103" y="276"/>
                </a:lnTo>
                <a:lnTo>
                  <a:pt x="38" y="692"/>
                </a:lnTo>
                <a:lnTo>
                  <a:pt x="759" y="692"/>
                </a:lnTo>
                <a:lnTo>
                  <a:pt x="826" y="276"/>
                </a:lnTo>
                <a:lnTo>
                  <a:pt x="826" y="276"/>
                </a:lnTo>
                <a:lnTo>
                  <a:pt x="826" y="259"/>
                </a:lnTo>
                <a:lnTo>
                  <a:pt x="824" y="243"/>
                </a:lnTo>
                <a:lnTo>
                  <a:pt x="818" y="227"/>
                </a:lnTo>
                <a:lnTo>
                  <a:pt x="810" y="215"/>
                </a:lnTo>
                <a:lnTo>
                  <a:pt x="797" y="205"/>
                </a:lnTo>
                <a:lnTo>
                  <a:pt x="785" y="196"/>
                </a:lnTo>
                <a:lnTo>
                  <a:pt x="769" y="190"/>
                </a:lnTo>
                <a:lnTo>
                  <a:pt x="751" y="188"/>
                </a:lnTo>
                <a:lnTo>
                  <a:pt x="205" y="188"/>
                </a:lnTo>
                <a:close/>
              </a:path>
            </a:pathLst>
          </a:custGeom>
          <a:solidFill>
            <a:srgbClr val="0A4776"/>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76" name="Freeform 17"/>
          <p:cNvSpPr>
            <a:spLocks noEditPoints="1"/>
          </p:cNvSpPr>
          <p:nvPr/>
        </p:nvSpPr>
        <p:spPr bwMode="auto">
          <a:xfrm>
            <a:off x="2619593" y="3050303"/>
            <a:ext cx="166502" cy="178019"/>
          </a:xfrm>
          <a:custGeom>
            <a:avLst/>
            <a:gdLst>
              <a:gd name="T0" fmla="*/ 526 w 853"/>
              <a:gd name="T1" fmla="*/ 173 h 912"/>
              <a:gd name="T2" fmla="*/ 597 w 853"/>
              <a:gd name="T3" fmla="*/ 213 h 912"/>
              <a:gd name="T4" fmla="*/ 660 w 853"/>
              <a:gd name="T5" fmla="*/ 286 h 912"/>
              <a:gd name="T6" fmla="*/ 684 w 853"/>
              <a:gd name="T7" fmla="*/ 351 h 912"/>
              <a:gd name="T8" fmla="*/ 691 w 853"/>
              <a:gd name="T9" fmla="*/ 443 h 912"/>
              <a:gd name="T10" fmla="*/ 676 w 853"/>
              <a:gd name="T11" fmla="*/ 510 h 912"/>
              <a:gd name="T12" fmla="*/ 599 w 853"/>
              <a:gd name="T13" fmla="*/ 489 h 912"/>
              <a:gd name="T14" fmla="*/ 613 w 853"/>
              <a:gd name="T15" fmla="*/ 418 h 912"/>
              <a:gd name="T16" fmla="*/ 605 w 853"/>
              <a:gd name="T17" fmla="*/ 353 h 912"/>
              <a:gd name="T18" fmla="*/ 583 w 853"/>
              <a:gd name="T19" fmla="*/ 311 h 912"/>
              <a:gd name="T20" fmla="*/ 532 w 853"/>
              <a:gd name="T21" fmla="*/ 262 h 912"/>
              <a:gd name="T22" fmla="*/ 461 w 853"/>
              <a:gd name="T23" fmla="*/ 232 h 912"/>
              <a:gd name="T24" fmla="*/ 611 w 853"/>
              <a:gd name="T25" fmla="*/ 828 h 912"/>
              <a:gd name="T26" fmla="*/ 581 w 853"/>
              <a:gd name="T27" fmla="*/ 741 h 912"/>
              <a:gd name="T28" fmla="*/ 490 w 853"/>
              <a:gd name="T29" fmla="*/ 603 h 912"/>
              <a:gd name="T30" fmla="*/ 437 w 853"/>
              <a:gd name="T31" fmla="*/ 589 h 912"/>
              <a:gd name="T32" fmla="*/ 319 w 853"/>
              <a:gd name="T33" fmla="*/ 650 h 912"/>
              <a:gd name="T34" fmla="*/ 256 w 853"/>
              <a:gd name="T35" fmla="*/ 544 h 912"/>
              <a:gd name="T36" fmla="*/ 183 w 853"/>
              <a:gd name="T37" fmla="*/ 370 h 912"/>
              <a:gd name="T38" fmla="*/ 317 w 853"/>
              <a:gd name="T39" fmla="*/ 301 h 912"/>
              <a:gd name="T40" fmla="*/ 299 w 853"/>
              <a:gd name="T41" fmla="*/ 207 h 912"/>
              <a:gd name="T42" fmla="*/ 226 w 853"/>
              <a:gd name="T43" fmla="*/ 51 h 912"/>
              <a:gd name="T44" fmla="*/ 132 w 853"/>
              <a:gd name="T45" fmla="*/ 67 h 912"/>
              <a:gd name="T46" fmla="*/ 67 w 853"/>
              <a:gd name="T47" fmla="*/ 102 h 912"/>
              <a:gd name="T48" fmla="*/ 8 w 853"/>
              <a:gd name="T49" fmla="*/ 169 h 912"/>
              <a:gd name="T50" fmla="*/ 2 w 853"/>
              <a:gd name="T51" fmla="*/ 232 h 912"/>
              <a:gd name="T52" fmla="*/ 23 w 853"/>
              <a:gd name="T53" fmla="*/ 325 h 912"/>
              <a:gd name="T54" fmla="*/ 80 w 853"/>
              <a:gd name="T55" fmla="*/ 498 h 912"/>
              <a:gd name="T56" fmla="*/ 159 w 853"/>
              <a:gd name="T57" fmla="*/ 658 h 912"/>
              <a:gd name="T58" fmla="*/ 262 w 853"/>
              <a:gd name="T59" fmla="*/ 806 h 912"/>
              <a:gd name="T60" fmla="*/ 341 w 853"/>
              <a:gd name="T61" fmla="*/ 891 h 912"/>
              <a:gd name="T62" fmla="*/ 421 w 853"/>
              <a:gd name="T63" fmla="*/ 912 h 912"/>
              <a:gd name="T64" fmla="*/ 520 w 853"/>
              <a:gd name="T65" fmla="*/ 875 h 912"/>
              <a:gd name="T66" fmla="*/ 469 w 853"/>
              <a:gd name="T67" fmla="*/ 345 h 912"/>
              <a:gd name="T68" fmla="*/ 427 w 853"/>
              <a:gd name="T69" fmla="*/ 343 h 912"/>
              <a:gd name="T70" fmla="*/ 382 w 853"/>
              <a:gd name="T71" fmla="*/ 380 h 912"/>
              <a:gd name="T72" fmla="*/ 374 w 853"/>
              <a:gd name="T73" fmla="*/ 420 h 912"/>
              <a:gd name="T74" fmla="*/ 400 w 853"/>
              <a:gd name="T75" fmla="*/ 471 h 912"/>
              <a:gd name="T76" fmla="*/ 439 w 853"/>
              <a:gd name="T77" fmla="*/ 487 h 912"/>
              <a:gd name="T78" fmla="*/ 492 w 853"/>
              <a:gd name="T79" fmla="*/ 471 h 912"/>
              <a:gd name="T80" fmla="*/ 516 w 853"/>
              <a:gd name="T81" fmla="*/ 437 h 912"/>
              <a:gd name="T82" fmla="*/ 512 w 853"/>
              <a:gd name="T83" fmla="*/ 380 h 912"/>
              <a:gd name="T84" fmla="*/ 469 w 853"/>
              <a:gd name="T85" fmla="*/ 345 h 912"/>
              <a:gd name="T86" fmla="*/ 510 w 853"/>
              <a:gd name="T87" fmla="*/ 75 h 912"/>
              <a:gd name="T88" fmla="*/ 581 w 853"/>
              <a:gd name="T89" fmla="*/ 102 h 912"/>
              <a:gd name="T90" fmla="*/ 678 w 853"/>
              <a:gd name="T91" fmla="*/ 169 h 912"/>
              <a:gd name="T92" fmla="*/ 731 w 853"/>
              <a:gd name="T93" fmla="*/ 240 h 912"/>
              <a:gd name="T94" fmla="*/ 772 w 853"/>
              <a:gd name="T95" fmla="*/ 358 h 912"/>
              <a:gd name="T96" fmla="*/ 766 w 853"/>
              <a:gd name="T97" fmla="*/ 496 h 912"/>
              <a:gd name="T98" fmla="*/ 825 w 853"/>
              <a:gd name="T99" fmla="*/ 581 h 912"/>
              <a:gd name="T100" fmla="*/ 843 w 853"/>
              <a:gd name="T101" fmla="*/ 512 h 912"/>
              <a:gd name="T102" fmla="*/ 849 w 853"/>
              <a:gd name="T103" fmla="*/ 345 h 912"/>
              <a:gd name="T104" fmla="*/ 800 w 853"/>
              <a:gd name="T105" fmla="*/ 201 h 912"/>
              <a:gd name="T106" fmla="*/ 733 w 853"/>
              <a:gd name="T107" fmla="*/ 114 h 912"/>
              <a:gd name="T108" fmla="*/ 615 w 853"/>
              <a:gd name="T109" fmla="*/ 31 h 912"/>
              <a:gd name="T110" fmla="*/ 534 w 853"/>
              <a:gd name="T111" fmla="*/ 0 h 9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53" h="912">
                <a:moveTo>
                  <a:pt x="486" y="159"/>
                </a:moveTo>
                <a:lnTo>
                  <a:pt x="486" y="159"/>
                </a:lnTo>
                <a:lnTo>
                  <a:pt x="506" y="165"/>
                </a:lnTo>
                <a:lnTo>
                  <a:pt x="526" y="173"/>
                </a:lnTo>
                <a:lnTo>
                  <a:pt x="526" y="173"/>
                </a:lnTo>
                <a:lnTo>
                  <a:pt x="553" y="185"/>
                </a:lnTo>
                <a:lnTo>
                  <a:pt x="577" y="199"/>
                </a:lnTo>
                <a:lnTo>
                  <a:pt x="597" y="213"/>
                </a:lnTo>
                <a:lnTo>
                  <a:pt x="617" y="230"/>
                </a:lnTo>
                <a:lnTo>
                  <a:pt x="634" y="248"/>
                </a:lnTo>
                <a:lnTo>
                  <a:pt x="648" y="266"/>
                </a:lnTo>
                <a:lnTo>
                  <a:pt x="660" y="286"/>
                </a:lnTo>
                <a:lnTo>
                  <a:pt x="670" y="307"/>
                </a:lnTo>
                <a:lnTo>
                  <a:pt x="670" y="307"/>
                </a:lnTo>
                <a:lnTo>
                  <a:pt x="678" y="329"/>
                </a:lnTo>
                <a:lnTo>
                  <a:pt x="684" y="351"/>
                </a:lnTo>
                <a:lnTo>
                  <a:pt x="689" y="374"/>
                </a:lnTo>
                <a:lnTo>
                  <a:pt x="691" y="396"/>
                </a:lnTo>
                <a:lnTo>
                  <a:pt x="691" y="418"/>
                </a:lnTo>
                <a:lnTo>
                  <a:pt x="691" y="443"/>
                </a:lnTo>
                <a:lnTo>
                  <a:pt x="686" y="465"/>
                </a:lnTo>
                <a:lnTo>
                  <a:pt x="682" y="489"/>
                </a:lnTo>
                <a:lnTo>
                  <a:pt x="682" y="489"/>
                </a:lnTo>
                <a:lnTo>
                  <a:pt x="676" y="510"/>
                </a:lnTo>
                <a:lnTo>
                  <a:pt x="668" y="532"/>
                </a:lnTo>
                <a:lnTo>
                  <a:pt x="593" y="508"/>
                </a:lnTo>
                <a:lnTo>
                  <a:pt x="593" y="508"/>
                </a:lnTo>
                <a:lnTo>
                  <a:pt x="599" y="489"/>
                </a:lnTo>
                <a:lnTo>
                  <a:pt x="605" y="471"/>
                </a:lnTo>
                <a:lnTo>
                  <a:pt x="605" y="471"/>
                </a:lnTo>
                <a:lnTo>
                  <a:pt x="611" y="437"/>
                </a:lnTo>
                <a:lnTo>
                  <a:pt x="613" y="418"/>
                </a:lnTo>
                <a:lnTo>
                  <a:pt x="613" y="402"/>
                </a:lnTo>
                <a:lnTo>
                  <a:pt x="611" y="386"/>
                </a:lnTo>
                <a:lnTo>
                  <a:pt x="609" y="370"/>
                </a:lnTo>
                <a:lnTo>
                  <a:pt x="605" y="353"/>
                </a:lnTo>
                <a:lnTo>
                  <a:pt x="599" y="339"/>
                </a:lnTo>
                <a:lnTo>
                  <a:pt x="599" y="339"/>
                </a:lnTo>
                <a:lnTo>
                  <a:pt x="591" y="325"/>
                </a:lnTo>
                <a:lnTo>
                  <a:pt x="583" y="311"/>
                </a:lnTo>
                <a:lnTo>
                  <a:pt x="573" y="297"/>
                </a:lnTo>
                <a:lnTo>
                  <a:pt x="561" y="284"/>
                </a:lnTo>
                <a:lnTo>
                  <a:pt x="548" y="274"/>
                </a:lnTo>
                <a:lnTo>
                  <a:pt x="532" y="262"/>
                </a:lnTo>
                <a:lnTo>
                  <a:pt x="516" y="254"/>
                </a:lnTo>
                <a:lnTo>
                  <a:pt x="498" y="244"/>
                </a:lnTo>
                <a:lnTo>
                  <a:pt x="498" y="244"/>
                </a:lnTo>
                <a:lnTo>
                  <a:pt x="461" y="232"/>
                </a:lnTo>
                <a:lnTo>
                  <a:pt x="486" y="159"/>
                </a:lnTo>
                <a:lnTo>
                  <a:pt x="486" y="159"/>
                </a:lnTo>
                <a:close/>
                <a:moveTo>
                  <a:pt x="569" y="849"/>
                </a:moveTo>
                <a:lnTo>
                  <a:pt x="611" y="828"/>
                </a:lnTo>
                <a:lnTo>
                  <a:pt x="611" y="828"/>
                </a:lnTo>
                <a:lnTo>
                  <a:pt x="605" y="806"/>
                </a:lnTo>
                <a:lnTo>
                  <a:pt x="599" y="784"/>
                </a:lnTo>
                <a:lnTo>
                  <a:pt x="581" y="741"/>
                </a:lnTo>
                <a:lnTo>
                  <a:pt x="559" y="701"/>
                </a:lnTo>
                <a:lnTo>
                  <a:pt x="534" y="662"/>
                </a:lnTo>
                <a:lnTo>
                  <a:pt x="510" y="630"/>
                </a:lnTo>
                <a:lnTo>
                  <a:pt x="490" y="603"/>
                </a:lnTo>
                <a:lnTo>
                  <a:pt x="471" y="585"/>
                </a:lnTo>
                <a:lnTo>
                  <a:pt x="463" y="581"/>
                </a:lnTo>
                <a:lnTo>
                  <a:pt x="459" y="577"/>
                </a:lnTo>
                <a:lnTo>
                  <a:pt x="437" y="589"/>
                </a:lnTo>
                <a:lnTo>
                  <a:pt x="412" y="601"/>
                </a:lnTo>
                <a:lnTo>
                  <a:pt x="378" y="617"/>
                </a:lnTo>
                <a:lnTo>
                  <a:pt x="372" y="621"/>
                </a:lnTo>
                <a:lnTo>
                  <a:pt x="319" y="650"/>
                </a:lnTo>
                <a:lnTo>
                  <a:pt x="319" y="650"/>
                </a:lnTo>
                <a:lnTo>
                  <a:pt x="293" y="609"/>
                </a:lnTo>
                <a:lnTo>
                  <a:pt x="272" y="577"/>
                </a:lnTo>
                <a:lnTo>
                  <a:pt x="256" y="544"/>
                </a:lnTo>
                <a:lnTo>
                  <a:pt x="242" y="516"/>
                </a:lnTo>
                <a:lnTo>
                  <a:pt x="228" y="485"/>
                </a:lnTo>
                <a:lnTo>
                  <a:pt x="213" y="451"/>
                </a:lnTo>
                <a:lnTo>
                  <a:pt x="183" y="370"/>
                </a:lnTo>
                <a:lnTo>
                  <a:pt x="230" y="345"/>
                </a:lnTo>
                <a:lnTo>
                  <a:pt x="297" y="311"/>
                </a:lnTo>
                <a:lnTo>
                  <a:pt x="317" y="301"/>
                </a:lnTo>
                <a:lnTo>
                  <a:pt x="317" y="301"/>
                </a:lnTo>
                <a:lnTo>
                  <a:pt x="317" y="291"/>
                </a:lnTo>
                <a:lnTo>
                  <a:pt x="317" y="278"/>
                </a:lnTo>
                <a:lnTo>
                  <a:pt x="311" y="246"/>
                </a:lnTo>
                <a:lnTo>
                  <a:pt x="299" y="207"/>
                </a:lnTo>
                <a:lnTo>
                  <a:pt x="285" y="165"/>
                </a:lnTo>
                <a:lnTo>
                  <a:pt x="266" y="124"/>
                </a:lnTo>
                <a:lnTo>
                  <a:pt x="246" y="84"/>
                </a:lnTo>
                <a:lnTo>
                  <a:pt x="226" y="51"/>
                </a:lnTo>
                <a:lnTo>
                  <a:pt x="216" y="39"/>
                </a:lnTo>
                <a:lnTo>
                  <a:pt x="205" y="29"/>
                </a:lnTo>
                <a:lnTo>
                  <a:pt x="167" y="49"/>
                </a:lnTo>
                <a:lnTo>
                  <a:pt x="132" y="67"/>
                </a:lnTo>
                <a:lnTo>
                  <a:pt x="112" y="77"/>
                </a:lnTo>
                <a:lnTo>
                  <a:pt x="92" y="88"/>
                </a:lnTo>
                <a:lnTo>
                  <a:pt x="92" y="88"/>
                </a:lnTo>
                <a:lnTo>
                  <a:pt x="67" y="102"/>
                </a:lnTo>
                <a:lnTo>
                  <a:pt x="47" y="116"/>
                </a:lnTo>
                <a:lnTo>
                  <a:pt x="31" y="132"/>
                </a:lnTo>
                <a:lnTo>
                  <a:pt x="19" y="150"/>
                </a:lnTo>
                <a:lnTo>
                  <a:pt x="8" y="169"/>
                </a:lnTo>
                <a:lnTo>
                  <a:pt x="2" y="187"/>
                </a:lnTo>
                <a:lnTo>
                  <a:pt x="0" y="207"/>
                </a:lnTo>
                <a:lnTo>
                  <a:pt x="0" y="230"/>
                </a:lnTo>
                <a:lnTo>
                  <a:pt x="2" y="232"/>
                </a:lnTo>
                <a:lnTo>
                  <a:pt x="2" y="232"/>
                </a:lnTo>
                <a:lnTo>
                  <a:pt x="2" y="232"/>
                </a:lnTo>
                <a:lnTo>
                  <a:pt x="10" y="278"/>
                </a:lnTo>
                <a:lnTo>
                  <a:pt x="23" y="325"/>
                </a:lnTo>
                <a:lnTo>
                  <a:pt x="35" y="370"/>
                </a:lnTo>
                <a:lnTo>
                  <a:pt x="49" y="414"/>
                </a:lnTo>
                <a:lnTo>
                  <a:pt x="63" y="457"/>
                </a:lnTo>
                <a:lnTo>
                  <a:pt x="80" y="498"/>
                </a:lnTo>
                <a:lnTo>
                  <a:pt x="98" y="540"/>
                </a:lnTo>
                <a:lnTo>
                  <a:pt x="116" y="579"/>
                </a:lnTo>
                <a:lnTo>
                  <a:pt x="136" y="619"/>
                </a:lnTo>
                <a:lnTo>
                  <a:pt x="159" y="658"/>
                </a:lnTo>
                <a:lnTo>
                  <a:pt x="181" y="697"/>
                </a:lnTo>
                <a:lnTo>
                  <a:pt x="207" y="733"/>
                </a:lnTo>
                <a:lnTo>
                  <a:pt x="234" y="770"/>
                </a:lnTo>
                <a:lnTo>
                  <a:pt x="262" y="806"/>
                </a:lnTo>
                <a:lnTo>
                  <a:pt x="293" y="843"/>
                </a:lnTo>
                <a:lnTo>
                  <a:pt x="325" y="879"/>
                </a:lnTo>
                <a:lnTo>
                  <a:pt x="325" y="879"/>
                </a:lnTo>
                <a:lnTo>
                  <a:pt x="341" y="891"/>
                </a:lnTo>
                <a:lnTo>
                  <a:pt x="358" y="902"/>
                </a:lnTo>
                <a:lnTo>
                  <a:pt x="378" y="908"/>
                </a:lnTo>
                <a:lnTo>
                  <a:pt x="398" y="912"/>
                </a:lnTo>
                <a:lnTo>
                  <a:pt x="421" y="912"/>
                </a:lnTo>
                <a:lnTo>
                  <a:pt x="443" y="908"/>
                </a:lnTo>
                <a:lnTo>
                  <a:pt x="467" y="899"/>
                </a:lnTo>
                <a:lnTo>
                  <a:pt x="492" y="887"/>
                </a:lnTo>
                <a:lnTo>
                  <a:pt x="520" y="875"/>
                </a:lnTo>
                <a:lnTo>
                  <a:pt x="569" y="849"/>
                </a:lnTo>
                <a:lnTo>
                  <a:pt x="569" y="849"/>
                </a:lnTo>
                <a:lnTo>
                  <a:pt x="569" y="849"/>
                </a:lnTo>
                <a:close/>
                <a:moveTo>
                  <a:pt x="469" y="345"/>
                </a:moveTo>
                <a:lnTo>
                  <a:pt x="469" y="345"/>
                </a:lnTo>
                <a:lnTo>
                  <a:pt x="455" y="341"/>
                </a:lnTo>
                <a:lnTo>
                  <a:pt x="441" y="341"/>
                </a:lnTo>
                <a:lnTo>
                  <a:pt x="427" y="343"/>
                </a:lnTo>
                <a:lnTo>
                  <a:pt x="412" y="349"/>
                </a:lnTo>
                <a:lnTo>
                  <a:pt x="402" y="358"/>
                </a:lnTo>
                <a:lnTo>
                  <a:pt x="392" y="368"/>
                </a:lnTo>
                <a:lnTo>
                  <a:pt x="382" y="380"/>
                </a:lnTo>
                <a:lnTo>
                  <a:pt x="378" y="392"/>
                </a:lnTo>
                <a:lnTo>
                  <a:pt x="378" y="392"/>
                </a:lnTo>
                <a:lnTo>
                  <a:pt x="374" y="406"/>
                </a:lnTo>
                <a:lnTo>
                  <a:pt x="374" y="420"/>
                </a:lnTo>
                <a:lnTo>
                  <a:pt x="376" y="435"/>
                </a:lnTo>
                <a:lnTo>
                  <a:pt x="382" y="449"/>
                </a:lnTo>
                <a:lnTo>
                  <a:pt x="390" y="461"/>
                </a:lnTo>
                <a:lnTo>
                  <a:pt x="400" y="471"/>
                </a:lnTo>
                <a:lnTo>
                  <a:pt x="410" y="479"/>
                </a:lnTo>
                <a:lnTo>
                  <a:pt x="425" y="483"/>
                </a:lnTo>
                <a:lnTo>
                  <a:pt x="425" y="483"/>
                </a:lnTo>
                <a:lnTo>
                  <a:pt x="439" y="487"/>
                </a:lnTo>
                <a:lnTo>
                  <a:pt x="453" y="487"/>
                </a:lnTo>
                <a:lnTo>
                  <a:pt x="467" y="485"/>
                </a:lnTo>
                <a:lnTo>
                  <a:pt x="481" y="479"/>
                </a:lnTo>
                <a:lnTo>
                  <a:pt x="492" y="471"/>
                </a:lnTo>
                <a:lnTo>
                  <a:pt x="502" y="461"/>
                </a:lnTo>
                <a:lnTo>
                  <a:pt x="510" y="451"/>
                </a:lnTo>
                <a:lnTo>
                  <a:pt x="516" y="437"/>
                </a:lnTo>
                <a:lnTo>
                  <a:pt x="516" y="437"/>
                </a:lnTo>
                <a:lnTo>
                  <a:pt x="520" y="422"/>
                </a:lnTo>
                <a:lnTo>
                  <a:pt x="520" y="408"/>
                </a:lnTo>
                <a:lnTo>
                  <a:pt x="518" y="394"/>
                </a:lnTo>
                <a:lnTo>
                  <a:pt x="512" y="380"/>
                </a:lnTo>
                <a:lnTo>
                  <a:pt x="504" y="370"/>
                </a:lnTo>
                <a:lnTo>
                  <a:pt x="494" y="360"/>
                </a:lnTo>
                <a:lnTo>
                  <a:pt x="483" y="351"/>
                </a:lnTo>
                <a:lnTo>
                  <a:pt x="469" y="345"/>
                </a:lnTo>
                <a:lnTo>
                  <a:pt x="469" y="345"/>
                </a:lnTo>
                <a:close/>
                <a:moveTo>
                  <a:pt x="534" y="0"/>
                </a:moveTo>
                <a:lnTo>
                  <a:pt x="510" y="75"/>
                </a:lnTo>
                <a:lnTo>
                  <a:pt x="510" y="75"/>
                </a:lnTo>
                <a:lnTo>
                  <a:pt x="532" y="81"/>
                </a:lnTo>
                <a:lnTo>
                  <a:pt x="555" y="90"/>
                </a:lnTo>
                <a:lnTo>
                  <a:pt x="555" y="90"/>
                </a:lnTo>
                <a:lnTo>
                  <a:pt x="581" y="102"/>
                </a:lnTo>
                <a:lnTo>
                  <a:pt x="607" y="114"/>
                </a:lnTo>
                <a:lnTo>
                  <a:pt x="632" y="130"/>
                </a:lnTo>
                <a:lnTo>
                  <a:pt x="656" y="148"/>
                </a:lnTo>
                <a:lnTo>
                  <a:pt x="678" y="169"/>
                </a:lnTo>
                <a:lnTo>
                  <a:pt x="697" y="191"/>
                </a:lnTo>
                <a:lnTo>
                  <a:pt x="715" y="215"/>
                </a:lnTo>
                <a:lnTo>
                  <a:pt x="731" y="240"/>
                </a:lnTo>
                <a:lnTo>
                  <a:pt x="731" y="240"/>
                </a:lnTo>
                <a:lnTo>
                  <a:pt x="745" y="268"/>
                </a:lnTo>
                <a:lnTo>
                  <a:pt x="758" y="297"/>
                </a:lnTo>
                <a:lnTo>
                  <a:pt x="766" y="327"/>
                </a:lnTo>
                <a:lnTo>
                  <a:pt x="772" y="358"/>
                </a:lnTo>
                <a:lnTo>
                  <a:pt x="776" y="390"/>
                </a:lnTo>
                <a:lnTo>
                  <a:pt x="776" y="425"/>
                </a:lnTo>
                <a:lnTo>
                  <a:pt x="772" y="459"/>
                </a:lnTo>
                <a:lnTo>
                  <a:pt x="766" y="496"/>
                </a:lnTo>
                <a:lnTo>
                  <a:pt x="766" y="496"/>
                </a:lnTo>
                <a:lnTo>
                  <a:pt x="760" y="526"/>
                </a:lnTo>
                <a:lnTo>
                  <a:pt x="749" y="558"/>
                </a:lnTo>
                <a:lnTo>
                  <a:pt x="825" y="581"/>
                </a:lnTo>
                <a:lnTo>
                  <a:pt x="825" y="581"/>
                </a:lnTo>
                <a:lnTo>
                  <a:pt x="835" y="546"/>
                </a:lnTo>
                <a:lnTo>
                  <a:pt x="843" y="512"/>
                </a:lnTo>
                <a:lnTo>
                  <a:pt x="843" y="512"/>
                </a:lnTo>
                <a:lnTo>
                  <a:pt x="851" y="469"/>
                </a:lnTo>
                <a:lnTo>
                  <a:pt x="853" y="427"/>
                </a:lnTo>
                <a:lnTo>
                  <a:pt x="853" y="384"/>
                </a:lnTo>
                <a:lnTo>
                  <a:pt x="849" y="345"/>
                </a:lnTo>
                <a:lnTo>
                  <a:pt x="841" y="307"/>
                </a:lnTo>
                <a:lnTo>
                  <a:pt x="831" y="270"/>
                </a:lnTo>
                <a:lnTo>
                  <a:pt x="816" y="236"/>
                </a:lnTo>
                <a:lnTo>
                  <a:pt x="800" y="201"/>
                </a:lnTo>
                <a:lnTo>
                  <a:pt x="800" y="201"/>
                </a:lnTo>
                <a:lnTo>
                  <a:pt x="780" y="171"/>
                </a:lnTo>
                <a:lnTo>
                  <a:pt x="758" y="140"/>
                </a:lnTo>
                <a:lnTo>
                  <a:pt x="733" y="114"/>
                </a:lnTo>
                <a:lnTo>
                  <a:pt x="707" y="90"/>
                </a:lnTo>
                <a:lnTo>
                  <a:pt x="678" y="67"/>
                </a:lnTo>
                <a:lnTo>
                  <a:pt x="648" y="47"/>
                </a:lnTo>
                <a:lnTo>
                  <a:pt x="615" y="31"/>
                </a:lnTo>
                <a:lnTo>
                  <a:pt x="583" y="17"/>
                </a:lnTo>
                <a:lnTo>
                  <a:pt x="583" y="17"/>
                </a:lnTo>
                <a:lnTo>
                  <a:pt x="559" y="8"/>
                </a:lnTo>
                <a:lnTo>
                  <a:pt x="534" y="0"/>
                </a:lnTo>
                <a:lnTo>
                  <a:pt x="534" y="0"/>
                </a:lnTo>
                <a:close/>
              </a:path>
            </a:pathLst>
          </a:custGeom>
          <a:solidFill>
            <a:srgbClr val="0A4776"/>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77" name="Freeform 20"/>
          <p:cNvSpPr>
            <a:spLocks noEditPoints="1"/>
          </p:cNvSpPr>
          <p:nvPr/>
        </p:nvSpPr>
        <p:spPr bwMode="auto">
          <a:xfrm>
            <a:off x="3602605" y="3043080"/>
            <a:ext cx="211594" cy="192464"/>
          </a:xfrm>
          <a:custGeom>
            <a:avLst/>
            <a:gdLst>
              <a:gd name="T0" fmla="*/ 0 w 1084"/>
              <a:gd name="T1" fmla="*/ 818 h 986"/>
              <a:gd name="T2" fmla="*/ 97 w 1084"/>
              <a:gd name="T3" fmla="*/ 818 h 986"/>
              <a:gd name="T4" fmla="*/ 97 w 1084"/>
              <a:gd name="T5" fmla="*/ 726 h 986"/>
              <a:gd name="T6" fmla="*/ 623 w 1084"/>
              <a:gd name="T7" fmla="*/ 726 h 986"/>
              <a:gd name="T8" fmla="*/ 623 w 1084"/>
              <a:gd name="T9" fmla="*/ 818 h 986"/>
              <a:gd name="T10" fmla="*/ 731 w 1084"/>
              <a:gd name="T11" fmla="*/ 818 h 986"/>
              <a:gd name="T12" fmla="*/ 731 w 1084"/>
              <a:gd name="T13" fmla="*/ 986 h 986"/>
              <a:gd name="T14" fmla="*/ 0 w 1084"/>
              <a:gd name="T15" fmla="*/ 986 h 986"/>
              <a:gd name="T16" fmla="*/ 0 w 1084"/>
              <a:gd name="T17" fmla="*/ 818 h 986"/>
              <a:gd name="T18" fmla="*/ 0 w 1084"/>
              <a:gd name="T19" fmla="*/ 818 h 986"/>
              <a:gd name="T20" fmla="*/ 244 w 1084"/>
              <a:gd name="T21" fmla="*/ 560 h 986"/>
              <a:gd name="T22" fmla="*/ 290 w 1084"/>
              <a:gd name="T23" fmla="*/ 389 h 986"/>
              <a:gd name="T24" fmla="*/ 268 w 1084"/>
              <a:gd name="T25" fmla="*/ 383 h 986"/>
              <a:gd name="T26" fmla="*/ 276 w 1084"/>
              <a:gd name="T27" fmla="*/ 347 h 986"/>
              <a:gd name="T28" fmla="*/ 244 w 1084"/>
              <a:gd name="T29" fmla="*/ 337 h 986"/>
              <a:gd name="T30" fmla="*/ 262 w 1084"/>
              <a:gd name="T31" fmla="*/ 266 h 986"/>
              <a:gd name="T32" fmla="*/ 296 w 1084"/>
              <a:gd name="T33" fmla="*/ 274 h 986"/>
              <a:gd name="T34" fmla="*/ 307 w 1084"/>
              <a:gd name="T35" fmla="*/ 237 h 986"/>
              <a:gd name="T36" fmla="*/ 329 w 1084"/>
              <a:gd name="T37" fmla="*/ 243 h 986"/>
              <a:gd name="T38" fmla="*/ 380 w 1084"/>
              <a:gd name="T39" fmla="*/ 53 h 986"/>
              <a:gd name="T40" fmla="*/ 357 w 1084"/>
              <a:gd name="T41" fmla="*/ 46 h 986"/>
              <a:gd name="T42" fmla="*/ 369 w 1084"/>
              <a:gd name="T43" fmla="*/ 0 h 986"/>
              <a:gd name="T44" fmla="*/ 615 w 1084"/>
              <a:gd name="T45" fmla="*/ 65 h 986"/>
              <a:gd name="T46" fmla="*/ 601 w 1084"/>
              <a:gd name="T47" fmla="*/ 111 h 986"/>
              <a:gd name="T48" fmla="*/ 583 w 1084"/>
              <a:gd name="T49" fmla="*/ 105 h 986"/>
              <a:gd name="T50" fmla="*/ 532 w 1084"/>
              <a:gd name="T51" fmla="*/ 298 h 986"/>
              <a:gd name="T52" fmla="*/ 550 w 1084"/>
              <a:gd name="T53" fmla="*/ 302 h 986"/>
              <a:gd name="T54" fmla="*/ 542 w 1084"/>
              <a:gd name="T55" fmla="*/ 333 h 986"/>
              <a:gd name="T56" fmla="*/ 1084 w 1084"/>
              <a:gd name="T57" fmla="*/ 465 h 986"/>
              <a:gd name="T58" fmla="*/ 1054 w 1084"/>
              <a:gd name="T59" fmla="*/ 576 h 986"/>
              <a:gd name="T60" fmla="*/ 520 w 1084"/>
              <a:gd name="T61" fmla="*/ 420 h 986"/>
              <a:gd name="T62" fmla="*/ 512 w 1084"/>
              <a:gd name="T63" fmla="*/ 450 h 986"/>
              <a:gd name="T64" fmla="*/ 491 w 1084"/>
              <a:gd name="T65" fmla="*/ 444 h 986"/>
              <a:gd name="T66" fmla="*/ 447 w 1084"/>
              <a:gd name="T67" fmla="*/ 615 h 986"/>
              <a:gd name="T68" fmla="*/ 465 w 1084"/>
              <a:gd name="T69" fmla="*/ 621 h 986"/>
              <a:gd name="T70" fmla="*/ 453 w 1084"/>
              <a:gd name="T71" fmla="*/ 668 h 986"/>
              <a:gd name="T72" fmla="*/ 209 w 1084"/>
              <a:gd name="T73" fmla="*/ 603 h 986"/>
              <a:gd name="T74" fmla="*/ 221 w 1084"/>
              <a:gd name="T75" fmla="*/ 554 h 986"/>
              <a:gd name="T76" fmla="*/ 244 w 1084"/>
              <a:gd name="T77" fmla="*/ 560 h 9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084" h="986">
                <a:moveTo>
                  <a:pt x="0" y="818"/>
                </a:moveTo>
                <a:lnTo>
                  <a:pt x="97" y="818"/>
                </a:lnTo>
                <a:lnTo>
                  <a:pt x="97" y="726"/>
                </a:lnTo>
                <a:lnTo>
                  <a:pt x="623" y="726"/>
                </a:lnTo>
                <a:lnTo>
                  <a:pt x="623" y="818"/>
                </a:lnTo>
                <a:lnTo>
                  <a:pt x="731" y="818"/>
                </a:lnTo>
                <a:lnTo>
                  <a:pt x="731" y="986"/>
                </a:lnTo>
                <a:lnTo>
                  <a:pt x="0" y="986"/>
                </a:lnTo>
                <a:lnTo>
                  <a:pt x="0" y="818"/>
                </a:lnTo>
                <a:lnTo>
                  <a:pt x="0" y="818"/>
                </a:lnTo>
                <a:close/>
                <a:moveTo>
                  <a:pt x="244" y="560"/>
                </a:moveTo>
                <a:lnTo>
                  <a:pt x="290" y="389"/>
                </a:lnTo>
                <a:lnTo>
                  <a:pt x="268" y="383"/>
                </a:lnTo>
                <a:lnTo>
                  <a:pt x="276" y="347"/>
                </a:lnTo>
                <a:lnTo>
                  <a:pt x="244" y="337"/>
                </a:lnTo>
                <a:lnTo>
                  <a:pt x="262" y="266"/>
                </a:lnTo>
                <a:lnTo>
                  <a:pt x="296" y="274"/>
                </a:lnTo>
                <a:lnTo>
                  <a:pt x="307" y="237"/>
                </a:lnTo>
                <a:lnTo>
                  <a:pt x="329" y="243"/>
                </a:lnTo>
                <a:lnTo>
                  <a:pt x="380" y="53"/>
                </a:lnTo>
                <a:lnTo>
                  <a:pt x="357" y="46"/>
                </a:lnTo>
                <a:lnTo>
                  <a:pt x="369" y="0"/>
                </a:lnTo>
                <a:lnTo>
                  <a:pt x="615" y="65"/>
                </a:lnTo>
                <a:lnTo>
                  <a:pt x="601" y="111"/>
                </a:lnTo>
                <a:lnTo>
                  <a:pt x="583" y="105"/>
                </a:lnTo>
                <a:lnTo>
                  <a:pt x="532" y="298"/>
                </a:lnTo>
                <a:lnTo>
                  <a:pt x="550" y="302"/>
                </a:lnTo>
                <a:lnTo>
                  <a:pt x="542" y="333"/>
                </a:lnTo>
                <a:lnTo>
                  <a:pt x="1084" y="465"/>
                </a:lnTo>
                <a:lnTo>
                  <a:pt x="1054" y="576"/>
                </a:lnTo>
                <a:lnTo>
                  <a:pt x="520" y="420"/>
                </a:lnTo>
                <a:lnTo>
                  <a:pt x="512" y="450"/>
                </a:lnTo>
                <a:lnTo>
                  <a:pt x="491" y="444"/>
                </a:lnTo>
                <a:lnTo>
                  <a:pt x="447" y="615"/>
                </a:lnTo>
                <a:lnTo>
                  <a:pt x="465" y="621"/>
                </a:lnTo>
                <a:lnTo>
                  <a:pt x="453" y="668"/>
                </a:lnTo>
                <a:lnTo>
                  <a:pt x="209" y="603"/>
                </a:lnTo>
                <a:lnTo>
                  <a:pt x="221" y="554"/>
                </a:lnTo>
                <a:lnTo>
                  <a:pt x="244" y="560"/>
                </a:lnTo>
                <a:close/>
              </a:path>
            </a:pathLst>
          </a:custGeom>
          <a:solidFill>
            <a:srgbClr val="0A4776"/>
          </a:solidFill>
          <a:ln>
            <a:noFill/>
          </a:ln>
          <a:extLst/>
        </p:spPr>
        <p:txBody>
          <a:bodyPr vert="horz" wrap="square" lIns="91440" tIns="45720" rIns="91440" bIns="45720" numCol="1" anchor="t" anchorCtr="0" compatLnSpc="1">
            <a:prstTxWarp prst="textNoShape">
              <a:avLst/>
            </a:prstTxWarp>
          </a:bodyPr>
          <a:lstStyle/>
          <a:p>
            <a:endParaRPr lang="zh-CN" altLang="en-US"/>
          </a:p>
        </p:txBody>
      </p:sp>
      <p:pic>
        <p:nvPicPr>
          <p:cNvPr id="43" name="图片 4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178200" y="151827"/>
            <a:ext cx="1804473" cy="460907"/>
          </a:xfrm>
          <a:prstGeom prst="rect">
            <a:avLst/>
          </a:prstGeom>
        </p:spPr>
      </p:pic>
    </p:spTree>
    <p:extLst>
      <p:ext uri="{BB962C8B-B14F-4D97-AF65-F5344CB8AC3E}">
        <p14:creationId xmlns:p14="http://schemas.microsoft.com/office/powerpoint/2010/main" val="41513857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9144000" cy="5143500"/>
          </a:xfrm>
          <a:prstGeom prst="rect">
            <a:avLst/>
          </a:prstGeom>
          <a:gradFill flip="none" rotWithShape="1">
            <a:gsLst>
              <a:gs pos="0">
                <a:schemeClr val="bg1"/>
              </a:gs>
              <a:gs pos="50000">
                <a:schemeClr val="bg1">
                  <a:lumMod val="95000"/>
                </a:schemeClr>
              </a:gs>
              <a:gs pos="100000">
                <a:schemeClr val="bg1">
                  <a:lumMod val="8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spcCol="0" rtlCol="0" anchor="ctr"/>
          <a:lstStyle/>
          <a:p>
            <a:pPr algn="ctr"/>
            <a:endParaRPr lang="zh-CN" altLang="en-US"/>
          </a:p>
        </p:txBody>
      </p:sp>
      <p:pic>
        <p:nvPicPr>
          <p:cNvPr id="5" name="Picture 2" descr="F:\案例二\394\1.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9919" t="31282" r="51052" b="31477"/>
          <a:stretch/>
        </p:blipFill>
        <p:spPr bwMode="auto">
          <a:xfrm rot="21214532" flipH="1">
            <a:off x="-435985" y="-197304"/>
            <a:ext cx="2442770" cy="1580922"/>
          </a:xfrm>
          <a:prstGeom prst="rect">
            <a:avLst/>
          </a:prstGeom>
          <a:noFill/>
          <a:effectLst>
            <a:outerShdw blurRad="342900" dist="1397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grpSp>
        <p:nvGrpSpPr>
          <p:cNvPr id="13" name="组合 12"/>
          <p:cNvGrpSpPr/>
          <p:nvPr/>
        </p:nvGrpSpPr>
        <p:grpSpPr>
          <a:xfrm>
            <a:off x="273534" y="260272"/>
            <a:ext cx="598948" cy="598948"/>
            <a:chOff x="3944738" y="1103964"/>
            <a:chExt cx="1254524" cy="1254524"/>
          </a:xfrm>
        </p:grpSpPr>
        <p:grpSp>
          <p:nvGrpSpPr>
            <p:cNvPr id="9" name="组合 8"/>
            <p:cNvGrpSpPr/>
            <p:nvPr/>
          </p:nvGrpSpPr>
          <p:grpSpPr>
            <a:xfrm>
              <a:off x="3944738" y="1103964"/>
              <a:ext cx="1254524" cy="1254524"/>
              <a:chOff x="2494238" y="1545926"/>
              <a:chExt cx="1170130" cy="1170130"/>
            </a:xfrm>
          </p:grpSpPr>
          <p:sp>
            <p:nvSpPr>
              <p:cNvPr id="10" name="椭圆 9"/>
              <p:cNvSpPr/>
              <p:nvPr/>
            </p:nvSpPr>
            <p:spPr>
              <a:xfrm>
                <a:off x="2494238" y="1545926"/>
                <a:ext cx="1170130" cy="1170130"/>
              </a:xfrm>
              <a:prstGeom prst="ellipse">
                <a:avLst/>
              </a:prstGeom>
              <a:gradFill flip="none" rotWithShape="1">
                <a:gsLst>
                  <a:gs pos="100000">
                    <a:srgbClr val="FCFCFC"/>
                  </a:gs>
                  <a:gs pos="0">
                    <a:srgbClr val="CCCCCC"/>
                  </a:gs>
                </a:gsLst>
                <a:lin ang="7200000" scaled="0"/>
                <a:tileRect/>
              </a:gra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2633023" y="1684711"/>
                <a:ext cx="892559" cy="892559"/>
              </a:xfrm>
              <a:prstGeom prst="ellipse">
                <a:avLst/>
              </a:prstGeom>
              <a:solidFill>
                <a:srgbClr val="0A4776"/>
              </a:solidFill>
              <a:ln>
                <a:noFill/>
              </a:ln>
              <a:effectLst>
                <a:innerShdw blurRad="63500" dist="50800" dir="18900000">
                  <a:prstClr val="black">
                    <a:alpha val="34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Freeform 116"/>
            <p:cNvSpPr>
              <a:spLocks noEditPoints="1"/>
            </p:cNvSpPr>
            <p:nvPr/>
          </p:nvSpPr>
          <p:spPr bwMode="auto">
            <a:xfrm>
              <a:off x="4349566" y="1551871"/>
              <a:ext cx="444864" cy="358709"/>
            </a:xfrm>
            <a:custGeom>
              <a:avLst/>
              <a:gdLst/>
              <a:ahLst/>
              <a:cxnLst>
                <a:cxn ang="0">
                  <a:pos x="55" y="27"/>
                </a:cxn>
                <a:cxn ang="0">
                  <a:pos x="54" y="27"/>
                </a:cxn>
                <a:cxn ang="0">
                  <a:pos x="54" y="27"/>
                </a:cxn>
                <a:cxn ang="0">
                  <a:pos x="53" y="27"/>
                </a:cxn>
                <a:cxn ang="0">
                  <a:pos x="28" y="6"/>
                </a:cxn>
                <a:cxn ang="0">
                  <a:pos x="4" y="27"/>
                </a:cxn>
                <a:cxn ang="0">
                  <a:pos x="3" y="27"/>
                </a:cxn>
                <a:cxn ang="0">
                  <a:pos x="2" y="27"/>
                </a:cxn>
                <a:cxn ang="0">
                  <a:pos x="0" y="24"/>
                </a:cxn>
                <a:cxn ang="0">
                  <a:pos x="0" y="23"/>
                </a:cxn>
                <a:cxn ang="0">
                  <a:pos x="26" y="1"/>
                </a:cxn>
                <a:cxn ang="0">
                  <a:pos x="31" y="1"/>
                </a:cxn>
                <a:cxn ang="0">
                  <a:pos x="40" y="8"/>
                </a:cxn>
                <a:cxn ang="0">
                  <a:pos x="40" y="1"/>
                </a:cxn>
                <a:cxn ang="0">
                  <a:pos x="41" y="0"/>
                </a:cxn>
                <a:cxn ang="0">
                  <a:pos x="48" y="0"/>
                </a:cxn>
                <a:cxn ang="0">
                  <a:pos x="49" y="1"/>
                </a:cxn>
                <a:cxn ang="0">
                  <a:pos x="49" y="16"/>
                </a:cxn>
                <a:cxn ang="0">
                  <a:pos x="57" y="23"/>
                </a:cxn>
                <a:cxn ang="0">
                  <a:pos x="57" y="24"/>
                </a:cxn>
                <a:cxn ang="0">
                  <a:pos x="55" y="27"/>
                </a:cxn>
                <a:cxn ang="0">
                  <a:pos x="49" y="44"/>
                </a:cxn>
                <a:cxn ang="0">
                  <a:pos x="47" y="46"/>
                </a:cxn>
                <a:cxn ang="0">
                  <a:pos x="33" y="46"/>
                </a:cxn>
                <a:cxn ang="0">
                  <a:pos x="33" y="32"/>
                </a:cxn>
                <a:cxn ang="0">
                  <a:pos x="24" y="32"/>
                </a:cxn>
                <a:cxn ang="0">
                  <a:pos x="24" y="46"/>
                </a:cxn>
                <a:cxn ang="0">
                  <a:pos x="10" y="46"/>
                </a:cxn>
                <a:cxn ang="0">
                  <a:pos x="8" y="44"/>
                </a:cxn>
                <a:cxn ang="0">
                  <a:pos x="8" y="27"/>
                </a:cxn>
                <a:cxn ang="0">
                  <a:pos x="8" y="26"/>
                </a:cxn>
                <a:cxn ang="0">
                  <a:pos x="28" y="9"/>
                </a:cxn>
                <a:cxn ang="0">
                  <a:pos x="49" y="26"/>
                </a:cxn>
                <a:cxn ang="0">
                  <a:pos x="49" y="27"/>
                </a:cxn>
                <a:cxn ang="0">
                  <a:pos x="49" y="44"/>
                </a:cxn>
              </a:cxnLst>
              <a:rect l="0" t="0" r="r" b="b"/>
              <a:pathLst>
                <a:path w="57" h="46">
                  <a:moveTo>
                    <a:pt x="55" y="27"/>
                  </a:moveTo>
                  <a:cubicBezTo>
                    <a:pt x="55" y="27"/>
                    <a:pt x="54" y="27"/>
                    <a:pt x="54" y="27"/>
                  </a:cubicBezTo>
                  <a:cubicBezTo>
                    <a:pt x="54" y="27"/>
                    <a:pt x="54" y="27"/>
                    <a:pt x="54" y="27"/>
                  </a:cubicBezTo>
                  <a:cubicBezTo>
                    <a:pt x="54" y="27"/>
                    <a:pt x="53" y="27"/>
                    <a:pt x="53" y="27"/>
                  </a:cubicBezTo>
                  <a:cubicBezTo>
                    <a:pt x="28" y="6"/>
                    <a:pt x="28" y="6"/>
                    <a:pt x="28" y="6"/>
                  </a:cubicBezTo>
                  <a:cubicBezTo>
                    <a:pt x="4" y="27"/>
                    <a:pt x="4" y="27"/>
                    <a:pt x="4" y="27"/>
                  </a:cubicBezTo>
                  <a:cubicBezTo>
                    <a:pt x="4" y="27"/>
                    <a:pt x="3" y="27"/>
                    <a:pt x="3" y="27"/>
                  </a:cubicBezTo>
                  <a:cubicBezTo>
                    <a:pt x="3" y="27"/>
                    <a:pt x="2" y="27"/>
                    <a:pt x="2" y="27"/>
                  </a:cubicBezTo>
                  <a:cubicBezTo>
                    <a:pt x="0" y="24"/>
                    <a:pt x="0" y="24"/>
                    <a:pt x="0" y="24"/>
                  </a:cubicBezTo>
                  <a:cubicBezTo>
                    <a:pt x="0" y="24"/>
                    <a:pt x="0" y="23"/>
                    <a:pt x="0" y="23"/>
                  </a:cubicBezTo>
                  <a:cubicBezTo>
                    <a:pt x="26" y="1"/>
                    <a:pt x="26" y="1"/>
                    <a:pt x="26" y="1"/>
                  </a:cubicBezTo>
                  <a:cubicBezTo>
                    <a:pt x="27" y="0"/>
                    <a:pt x="30" y="0"/>
                    <a:pt x="31" y="1"/>
                  </a:cubicBezTo>
                  <a:cubicBezTo>
                    <a:pt x="40" y="8"/>
                    <a:pt x="40" y="8"/>
                    <a:pt x="40" y="8"/>
                  </a:cubicBezTo>
                  <a:cubicBezTo>
                    <a:pt x="40" y="1"/>
                    <a:pt x="40" y="1"/>
                    <a:pt x="40" y="1"/>
                  </a:cubicBezTo>
                  <a:cubicBezTo>
                    <a:pt x="40" y="1"/>
                    <a:pt x="40" y="0"/>
                    <a:pt x="41" y="0"/>
                  </a:cubicBezTo>
                  <a:cubicBezTo>
                    <a:pt x="48" y="0"/>
                    <a:pt x="48" y="0"/>
                    <a:pt x="48" y="0"/>
                  </a:cubicBezTo>
                  <a:cubicBezTo>
                    <a:pt x="49" y="0"/>
                    <a:pt x="49" y="1"/>
                    <a:pt x="49" y="1"/>
                  </a:cubicBezTo>
                  <a:cubicBezTo>
                    <a:pt x="49" y="16"/>
                    <a:pt x="49" y="16"/>
                    <a:pt x="49" y="16"/>
                  </a:cubicBezTo>
                  <a:cubicBezTo>
                    <a:pt x="57" y="23"/>
                    <a:pt x="57" y="23"/>
                    <a:pt x="57" y="23"/>
                  </a:cubicBezTo>
                  <a:cubicBezTo>
                    <a:pt x="57" y="23"/>
                    <a:pt x="57" y="24"/>
                    <a:pt x="57" y="24"/>
                  </a:cubicBezTo>
                  <a:lnTo>
                    <a:pt x="55" y="27"/>
                  </a:lnTo>
                  <a:close/>
                  <a:moveTo>
                    <a:pt x="49" y="44"/>
                  </a:moveTo>
                  <a:cubicBezTo>
                    <a:pt x="49" y="45"/>
                    <a:pt x="48" y="46"/>
                    <a:pt x="47" y="46"/>
                  </a:cubicBezTo>
                  <a:cubicBezTo>
                    <a:pt x="33" y="46"/>
                    <a:pt x="33" y="46"/>
                    <a:pt x="33" y="46"/>
                  </a:cubicBezTo>
                  <a:cubicBezTo>
                    <a:pt x="33" y="32"/>
                    <a:pt x="33" y="32"/>
                    <a:pt x="33" y="32"/>
                  </a:cubicBezTo>
                  <a:cubicBezTo>
                    <a:pt x="24" y="32"/>
                    <a:pt x="24" y="32"/>
                    <a:pt x="24" y="32"/>
                  </a:cubicBezTo>
                  <a:cubicBezTo>
                    <a:pt x="24" y="46"/>
                    <a:pt x="24" y="46"/>
                    <a:pt x="24" y="46"/>
                  </a:cubicBezTo>
                  <a:cubicBezTo>
                    <a:pt x="10" y="46"/>
                    <a:pt x="10" y="46"/>
                    <a:pt x="10" y="46"/>
                  </a:cubicBezTo>
                  <a:cubicBezTo>
                    <a:pt x="9" y="46"/>
                    <a:pt x="8" y="45"/>
                    <a:pt x="8" y="44"/>
                  </a:cubicBezTo>
                  <a:cubicBezTo>
                    <a:pt x="8" y="27"/>
                    <a:pt x="8" y="27"/>
                    <a:pt x="8" y="27"/>
                  </a:cubicBezTo>
                  <a:cubicBezTo>
                    <a:pt x="8" y="27"/>
                    <a:pt x="8" y="26"/>
                    <a:pt x="8" y="26"/>
                  </a:cubicBezTo>
                  <a:cubicBezTo>
                    <a:pt x="28" y="9"/>
                    <a:pt x="28" y="9"/>
                    <a:pt x="28" y="9"/>
                  </a:cubicBezTo>
                  <a:cubicBezTo>
                    <a:pt x="49" y="26"/>
                    <a:pt x="49" y="26"/>
                    <a:pt x="49" y="26"/>
                  </a:cubicBezTo>
                  <a:cubicBezTo>
                    <a:pt x="49" y="26"/>
                    <a:pt x="49" y="27"/>
                    <a:pt x="49" y="27"/>
                  </a:cubicBezTo>
                  <a:lnTo>
                    <a:pt x="49" y="44"/>
                  </a:lnTo>
                  <a:close/>
                </a:path>
              </a:pathLst>
            </a:custGeom>
            <a:solidFill>
              <a:schemeClr val="bg1"/>
            </a:solidFill>
            <a:ln w="9525">
              <a:noFill/>
              <a:round/>
              <a:headEnd/>
              <a:tailEnd/>
            </a:ln>
          </p:spPr>
          <p:txBody>
            <a:bodyPr vert="horz" wrap="square" lIns="124358" tIns="62179" rIns="124358" bIns="62179" numCol="1" anchor="t" anchorCtr="0" compatLnSpc="1">
              <a:prstTxWarp prst="textNoShape">
                <a:avLst/>
              </a:prstTxWarp>
            </a:bodyPr>
            <a:lstStyle/>
            <a:p>
              <a:endParaRPr lang="en-US"/>
            </a:p>
          </p:txBody>
        </p:sp>
      </p:grpSp>
      <p:sp>
        <p:nvSpPr>
          <p:cNvPr id="14" name="矩形 13"/>
          <p:cNvSpPr/>
          <p:nvPr/>
        </p:nvSpPr>
        <p:spPr>
          <a:xfrm>
            <a:off x="964268" y="362324"/>
            <a:ext cx="3430860" cy="461665"/>
          </a:xfrm>
          <a:prstGeom prst="rect">
            <a:avLst/>
          </a:prstGeom>
        </p:spPr>
        <p:txBody>
          <a:bodyPr wrap="square">
            <a:spAutoFit/>
          </a:bodyPr>
          <a:lstStyle/>
          <a:p>
            <a:r>
              <a:rPr lang="zh-CN" altLang="en-US" sz="2400" b="1" dirty="0" smtClean="0">
                <a:solidFill>
                  <a:srgbClr val="0A4776"/>
                </a:solidFill>
                <a:latin typeface="微软雅黑" pitchFamily="34" charset="-122"/>
                <a:ea typeface="微软雅黑" pitchFamily="34" charset="-122"/>
              </a:rPr>
              <a:t>研究背景</a:t>
            </a:r>
            <a:endParaRPr lang="zh-CN" altLang="en-US" sz="2400" b="1" dirty="0">
              <a:solidFill>
                <a:srgbClr val="0A4776"/>
              </a:solidFill>
              <a:latin typeface="微软雅黑" pitchFamily="34" charset="-122"/>
              <a:ea typeface="微软雅黑" pitchFamily="34" charset="-122"/>
            </a:endParaRPr>
          </a:p>
        </p:txBody>
      </p:sp>
      <p:pic>
        <p:nvPicPr>
          <p:cNvPr id="15" name="Picture 2" descr="F:\案例二\394\1.png"/>
          <p:cNvPicPr preferRelativeResize="0">
            <a:picLocks noChangeArrowheads="1"/>
          </p:cNvPicPr>
          <p:nvPr/>
        </p:nvPicPr>
        <p:blipFill rotWithShape="1">
          <a:blip r:embed="rId3" cstate="print">
            <a:extLst>
              <a:ext uri="{28A0092B-C50C-407E-A947-70E740481C1C}">
                <a14:useLocalDpi xmlns:a14="http://schemas.microsoft.com/office/drawing/2010/main" val="0"/>
              </a:ext>
            </a:extLst>
          </a:blip>
          <a:srcRect l="414" t="29347" r="41232" b="70030"/>
          <a:stretch/>
        </p:blipFill>
        <p:spPr bwMode="auto">
          <a:xfrm>
            <a:off x="0" y="5107500"/>
            <a:ext cx="9144000" cy="54000"/>
          </a:xfrm>
          <a:prstGeom prst="rect">
            <a:avLst/>
          </a:prstGeom>
          <a:noFill/>
          <a:effectLst>
            <a:outerShdw blurRad="342900" dist="139700" dir="12060000" sx="102000" sy="102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6" name="Picture 4" descr="G:\稻壳儿\5\miracomunicazione\shadow3.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V="1">
            <a:off x="0" y="4733924"/>
            <a:ext cx="9144000" cy="373574"/>
          </a:xfrm>
          <a:prstGeom prst="rect">
            <a:avLst/>
          </a:prstGeom>
          <a:noFill/>
          <a:extLst>
            <a:ext uri="{909E8E84-426E-40DD-AFC4-6F175D3DCCD1}">
              <a14:hiddenFill xmlns:a14="http://schemas.microsoft.com/office/drawing/2010/main">
                <a:solidFill>
                  <a:srgbClr val="FFFFFF"/>
                </a:solidFill>
              </a14:hiddenFill>
            </a:ext>
          </a:extLst>
        </p:spPr>
      </p:pic>
      <p:sp>
        <p:nvSpPr>
          <p:cNvPr id="43" name="椭圆 42"/>
          <p:cNvSpPr/>
          <p:nvPr/>
        </p:nvSpPr>
        <p:spPr>
          <a:xfrm>
            <a:off x="2073091" y="1605872"/>
            <a:ext cx="411476" cy="411476"/>
          </a:xfrm>
          <a:prstGeom prst="ellipse">
            <a:avLst/>
          </a:prstGeom>
          <a:gradFill flip="none" rotWithShape="1">
            <a:gsLst>
              <a:gs pos="100000">
                <a:srgbClr val="FCFCFC"/>
              </a:gs>
              <a:gs pos="0">
                <a:srgbClr val="CCCCCC"/>
              </a:gs>
            </a:gsLst>
            <a:lin ang="7200000" scaled="0"/>
            <a:tileRect/>
          </a:gra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b="1">
              <a:solidFill>
                <a:schemeClr val="bg1"/>
              </a:solidFill>
              <a:effectLst>
                <a:outerShdw blurRad="38100" dist="38100" dir="2700000" algn="tl">
                  <a:srgbClr val="000000">
                    <a:alpha val="43137"/>
                  </a:srgbClr>
                </a:outerShdw>
              </a:effectLst>
            </a:endParaRPr>
          </a:p>
        </p:txBody>
      </p:sp>
      <p:sp>
        <p:nvSpPr>
          <p:cNvPr id="44" name="椭圆 43"/>
          <p:cNvSpPr/>
          <p:nvPr/>
        </p:nvSpPr>
        <p:spPr>
          <a:xfrm>
            <a:off x="2073091" y="2521094"/>
            <a:ext cx="411476" cy="411476"/>
          </a:xfrm>
          <a:prstGeom prst="ellipse">
            <a:avLst/>
          </a:prstGeom>
          <a:gradFill flip="none" rotWithShape="1">
            <a:gsLst>
              <a:gs pos="100000">
                <a:srgbClr val="FCFCFC"/>
              </a:gs>
              <a:gs pos="0">
                <a:srgbClr val="CCCCCC"/>
              </a:gs>
            </a:gsLst>
            <a:lin ang="7200000" scaled="0"/>
            <a:tileRect/>
          </a:gra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b="1">
              <a:solidFill>
                <a:schemeClr val="bg1"/>
              </a:solidFill>
              <a:effectLst>
                <a:outerShdw blurRad="38100" dist="38100" dir="2700000" algn="tl">
                  <a:srgbClr val="000000">
                    <a:alpha val="43137"/>
                  </a:srgbClr>
                </a:outerShdw>
              </a:effectLst>
            </a:endParaRPr>
          </a:p>
        </p:txBody>
      </p:sp>
      <p:sp>
        <p:nvSpPr>
          <p:cNvPr id="45" name="椭圆 44"/>
          <p:cNvSpPr/>
          <p:nvPr/>
        </p:nvSpPr>
        <p:spPr>
          <a:xfrm>
            <a:off x="2073091" y="3436317"/>
            <a:ext cx="411476" cy="411476"/>
          </a:xfrm>
          <a:prstGeom prst="ellipse">
            <a:avLst/>
          </a:prstGeom>
          <a:gradFill flip="none" rotWithShape="1">
            <a:gsLst>
              <a:gs pos="100000">
                <a:srgbClr val="FCFCFC"/>
              </a:gs>
              <a:gs pos="0">
                <a:srgbClr val="CCCCCC"/>
              </a:gs>
            </a:gsLst>
            <a:lin ang="7200000" scaled="0"/>
            <a:tileRect/>
          </a:gra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b="1">
              <a:solidFill>
                <a:schemeClr val="bg1"/>
              </a:solidFill>
              <a:effectLst>
                <a:outerShdw blurRad="38100" dist="38100" dir="2700000" algn="tl">
                  <a:srgbClr val="000000">
                    <a:alpha val="43137"/>
                  </a:srgbClr>
                </a:outerShdw>
              </a:effectLst>
            </a:endParaRPr>
          </a:p>
        </p:txBody>
      </p:sp>
      <p:sp>
        <p:nvSpPr>
          <p:cNvPr id="46" name="椭圆 45"/>
          <p:cNvSpPr/>
          <p:nvPr/>
        </p:nvSpPr>
        <p:spPr>
          <a:xfrm>
            <a:off x="6629966" y="1614374"/>
            <a:ext cx="411476" cy="411476"/>
          </a:xfrm>
          <a:prstGeom prst="ellipse">
            <a:avLst/>
          </a:prstGeom>
          <a:gradFill flip="none" rotWithShape="1">
            <a:gsLst>
              <a:gs pos="100000">
                <a:srgbClr val="FCFCFC"/>
              </a:gs>
              <a:gs pos="0">
                <a:srgbClr val="CCCCCC"/>
              </a:gs>
            </a:gsLst>
            <a:lin ang="7200000" scaled="0"/>
            <a:tileRect/>
          </a:gra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b="1">
              <a:solidFill>
                <a:schemeClr val="bg1"/>
              </a:solidFill>
              <a:effectLst>
                <a:outerShdw blurRad="38100" dist="38100" dir="2700000" algn="tl">
                  <a:srgbClr val="000000">
                    <a:alpha val="43137"/>
                  </a:srgbClr>
                </a:outerShdw>
              </a:effectLst>
            </a:endParaRPr>
          </a:p>
        </p:txBody>
      </p:sp>
      <p:sp>
        <p:nvSpPr>
          <p:cNvPr id="78" name="椭圆 77"/>
          <p:cNvSpPr/>
          <p:nvPr/>
        </p:nvSpPr>
        <p:spPr>
          <a:xfrm>
            <a:off x="6629966" y="2529596"/>
            <a:ext cx="411476" cy="411476"/>
          </a:xfrm>
          <a:prstGeom prst="ellipse">
            <a:avLst/>
          </a:prstGeom>
          <a:gradFill flip="none" rotWithShape="1">
            <a:gsLst>
              <a:gs pos="100000">
                <a:srgbClr val="FCFCFC"/>
              </a:gs>
              <a:gs pos="0">
                <a:srgbClr val="CCCCCC"/>
              </a:gs>
            </a:gsLst>
            <a:lin ang="7200000" scaled="0"/>
            <a:tileRect/>
          </a:gra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b="1">
              <a:solidFill>
                <a:schemeClr val="bg1"/>
              </a:solidFill>
              <a:effectLst>
                <a:outerShdw blurRad="38100" dist="38100" dir="2700000" algn="tl">
                  <a:srgbClr val="000000">
                    <a:alpha val="43137"/>
                  </a:srgbClr>
                </a:outerShdw>
              </a:effectLst>
            </a:endParaRPr>
          </a:p>
        </p:txBody>
      </p:sp>
      <p:sp>
        <p:nvSpPr>
          <p:cNvPr id="79" name="椭圆 78"/>
          <p:cNvSpPr/>
          <p:nvPr/>
        </p:nvSpPr>
        <p:spPr>
          <a:xfrm>
            <a:off x="6629966" y="3444819"/>
            <a:ext cx="411476" cy="411476"/>
          </a:xfrm>
          <a:prstGeom prst="ellipse">
            <a:avLst/>
          </a:prstGeom>
          <a:gradFill flip="none" rotWithShape="1">
            <a:gsLst>
              <a:gs pos="100000">
                <a:srgbClr val="FCFCFC"/>
              </a:gs>
              <a:gs pos="0">
                <a:srgbClr val="CCCCCC"/>
              </a:gs>
            </a:gsLst>
            <a:lin ang="7200000" scaled="0"/>
            <a:tileRect/>
          </a:gra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b="1">
              <a:solidFill>
                <a:schemeClr val="bg1"/>
              </a:solidFill>
              <a:effectLst>
                <a:outerShdw blurRad="38100" dist="38100" dir="2700000" algn="tl">
                  <a:srgbClr val="000000">
                    <a:alpha val="43137"/>
                  </a:srgbClr>
                </a:outerShdw>
              </a:effectLst>
            </a:endParaRPr>
          </a:p>
        </p:txBody>
      </p:sp>
      <p:pic>
        <p:nvPicPr>
          <p:cNvPr id="80" name="Picture 2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928551" y="1614374"/>
            <a:ext cx="3257107" cy="2628950"/>
          </a:xfrm>
          <a:prstGeom prst="rect">
            <a:avLst/>
          </a:prstGeom>
        </p:spPr>
      </p:pic>
      <p:pic>
        <p:nvPicPr>
          <p:cNvPr id="81" name="Picture 2" descr="F:\无版权图片\530.jpg"/>
          <p:cNvPicPr>
            <a:picLocks noChangeAspect="1" noChangeArrowheads="1"/>
          </p:cNvPicPr>
          <p:nvPr/>
        </p:nvPicPr>
        <p:blipFill rotWithShape="1">
          <a:blip r:embed="rId6">
            <a:extLst>
              <a:ext uri="{28A0092B-C50C-407E-A947-70E740481C1C}">
                <a14:useLocalDpi xmlns:a14="http://schemas.microsoft.com/office/drawing/2010/main" val="0"/>
              </a:ext>
            </a:extLst>
          </a:blip>
          <a:srcRect l="5100" t="11469" r="4330" b="11469"/>
          <a:stretch/>
        </p:blipFill>
        <p:spPr bwMode="auto">
          <a:xfrm>
            <a:off x="3064274" y="1782463"/>
            <a:ext cx="2978945" cy="1675208"/>
          </a:xfrm>
          <a:prstGeom prst="rect">
            <a:avLst/>
          </a:prstGeom>
          <a:noFill/>
          <a:extLst>
            <a:ext uri="{909E8E84-426E-40DD-AFC4-6F175D3DCCD1}">
              <a14:hiddenFill xmlns:a14="http://schemas.microsoft.com/office/drawing/2010/main">
                <a:solidFill>
                  <a:srgbClr val="FFFFFF"/>
                </a:solidFill>
              </a14:hiddenFill>
            </a:ext>
          </a:extLst>
        </p:spPr>
      </p:pic>
      <p:sp>
        <p:nvSpPr>
          <p:cNvPr id="82" name="Text Placeholder 35"/>
          <p:cNvSpPr txBox="1">
            <a:spLocks/>
          </p:cNvSpPr>
          <p:nvPr/>
        </p:nvSpPr>
        <p:spPr>
          <a:xfrm>
            <a:off x="7182451" y="1756532"/>
            <a:ext cx="1344161" cy="387041"/>
          </a:xfrm>
          <a:prstGeom prst="rect">
            <a:avLst/>
          </a:prstGeom>
        </p:spPr>
        <p:txBody>
          <a:bodyPr lIns="0" tIns="0" rIns="0" bIns="0"/>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None/>
            </a:pPr>
            <a:r>
              <a:rPr lang="en-US" sz="1000" dirty="0" err="1">
                <a:solidFill>
                  <a:srgbClr val="262626"/>
                </a:solidFill>
              </a:rPr>
              <a:t>Liquorice</a:t>
            </a:r>
            <a:r>
              <a:rPr lang="en-US" sz="1000" dirty="0">
                <a:solidFill>
                  <a:srgbClr val="262626"/>
                </a:solidFill>
              </a:rPr>
              <a:t> </a:t>
            </a:r>
            <a:r>
              <a:rPr lang="en-US" sz="1000" dirty="0" err="1">
                <a:solidFill>
                  <a:srgbClr val="262626"/>
                </a:solidFill>
              </a:rPr>
              <a:t>chupa</a:t>
            </a:r>
            <a:r>
              <a:rPr lang="en-US" sz="1000" dirty="0">
                <a:solidFill>
                  <a:srgbClr val="262626"/>
                </a:solidFill>
              </a:rPr>
              <a:t> </a:t>
            </a:r>
            <a:r>
              <a:rPr lang="en-US" sz="1000" dirty="0" err="1">
                <a:solidFill>
                  <a:srgbClr val="262626"/>
                </a:solidFill>
              </a:rPr>
              <a:t>chups</a:t>
            </a:r>
            <a:r>
              <a:rPr lang="en-US" sz="1000" dirty="0">
                <a:solidFill>
                  <a:srgbClr val="262626"/>
                </a:solidFill>
              </a:rPr>
              <a:t> </a:t>
            </a:r>
            <a:r>
              <a:rPr lang="en-US" sz="1000" dirty="0" err="1">
                <a:solidFill>
                  <a:srgbClr val="262626"/>
                </a:solidFill>
              </a:rPr>
              <a:t>applicake</a:t>
            </a:r>
            <a:r>
              <a:rPr lang="en-US" sz="1000" dirty="0">
                <a:solidFill>
                  <a:srgbClr val="262626"/>
                </a:solidFill>
              </a:rPr>
              <a:t> apple </a:t>
            </a:r>
            <a:r>
              <a:rPr lang="en-US" sz="1000" dirty="0" smtClean="0">
                <a:solidFill>
                  <a:srgbClr val="262626"/>
                </a:solidFill>
              </a:rPr>
              <a:t>pie</a:t>
            </a:r>
            <a:endParaRPr lang="en-US" sz="1000" dirty="0">
              <a:solidFill>
                <a:srgbClr val="262626"/>
              </a:solidFill>
            </a:endParaRPr>
          </a:p>
        </p:txBody>
      </p:sp>
      <p:sp>
        <p:nvSpPr>
          <p:cNvPr id="83" name="Text Placeholder 36"/>
          <p:cNvSpPr txBox="1">
            <a:spLocks/>
          </p:cNvSpPr>
          <p:nvPr/>
        </p:nvSpPr>
        <p:spPr>
          <a:xfrm>
            <a:off x="7182451" y="1608826"/>
            <a:ext cx="1344161" cy="289552"/>
          </a:xfrm>
          <a:prstGeom prst="rect">
            <a:avLst/>
          </a:prstGeom>
        </p:spPr>
        <p:txBody>
          <a:bodyPr lIns="0" tIns="0" rIns="0" bIns="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1200" b="1" dirty="0" smtClean="0">
                <a:solidFill>
                  <a:srgbClr val="0A4776"/>
                </a:solidFill>
                <a:latin typeface="微软雅黑" pitchFamily="34" charset="-122"/>
                <a:ea typeface="微软雅黑" pitchFamily="34" charset="-122"/>
              </a:rPr>
              <a:t>文章结构</a:t>
            </a:r>
            <a:endParaRPr lang="en-AU" sz="1200" b="1" dirty="0">
              <a:solidFill>
                <a:srgbClr val="0A4776"/>
              </a:solidFill>
              <a:latin typeface="微软雅黑" pitchFamily="34" charset="-122"/>
              <a:ea typeface="微软雅黑" pitchFamily="34" charset="-122"/>
            </a:endParaRPr>
          </a:p>
        </p:txBody>
      </p:sp>
      <p:sp>
        <p:nvSpPr>
          <p:cNvPr id="84" name="Text Placeholder 40"/>
          <p:cNvSpPr txBox="1">
            <a:spLocks/>
          </p:cNvSpPr>
          <p:nvPr/>
        </p:nvSpPr>
        <p:spPr>
          <a:xfrm>
            <a:off x="7182451" y="2682207"/>
            <a:ext cx="1344161" cy="387041"/>
          </a:xfrm>
          <a:prstGeom prst="rect">
            <a:avLst/>
          </a:prstGeom>
        </p:spPr>
        <p:txBody>
          <a:bodyPr lIns="0" tIns="0" rIns="0" bIns="0"/>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None/>
            </a:pPr>
            <a:r>
              <a:rPr lang="en-US" sz="1000" dirty="0" err="1">
                <a:solidFill>
                  <a:srgbClr val="262626"/>
                </a:solidFill>
              </a:rPr>
              <a:t>Liquorice</a:t>
            </a:r>
            <a:r>
              <a:rPr lang="en-US" sz="1000" dirty="0">
                <a:solidFill>
                  <a:srgbClr val="262626"/>
                </a:solidFill>
              </a:rPr>
              <a:t> </a:t>
            </a:r>
            <a:r>
              <a:rPr lang="en-US" sz="1000" dirty="0" err="1">
                <a:solidFill>
                  <a:srgbClr val="262626"/>
                </a:solidFill>
              </a:rPr>
              <a:t>chupa</a:t>
            </a:r>
            <a:r>
              <a:rPr lang="en-US" sz="1000" dirty="0">
                <a:solidFill>
                  <a:srgbClr val="262626"/>
                </a:solidFill>
              </a:rPr>
              <a:t> </a:t>
            </a:r>
            <a:r>
              <a:rPr lang="en-US" sz="1000" dirty="0" err="1">
                <a:solidFill>
                  <a:srgbClr val="262626"/>
                </a:solidFill>
              </a:rPr>
              <a:t>chups</a:t>
            </a:r>
            <a:r>
              <a:rPr lang="en-US" sz="1000" dirty="0">
                <a:solidFill>
                  <a:srgbClr val="262626"/>
                </a:solidFill>
              </a:rPr>
              <a:t> </a:t>
            </a:r>
            <a:r>
              <a:rPr lang="en-US" sz="1000" dirty="0" err="1">
                <a:solidFill>
                  <a:srgbClr val="262626"/>
                </a:solidFill>
              </a:rPr>
              <a:t>applicake</a:t>
            </a:r>
            <a:r>
              <a:rPr lang="en-US" sz="1000" dirty="0">
                <a:solidFill>
                  <a:srgbClr val="262626"/>
                </a:solidFill>
              </a:rPr>
              <a:t> apple </a:t>
            </a:r>
            <a:r>
              <a:rPr lang="en-US" sz="1000" dirty="0" smtClean="0">
                <a:solidFill>
                  <a:srgbClr val="262626"/>
                </a:solidFill>
              </a:rPr>
              <a:t>pie</a:t>
            </a:r>
            <a:endParaRPr lang="en-US" sz="1000" dirty="0">
              <a:solidFill>
                <a:srgbClr val="262626"/>
              </a:solidFill>
            </a:endParaRPr>
          </a:p>
        </p:txBody>
      </p:sp>
      <p:sp>
        <p:nvSpPr>
          <p:cNvPr id="85" name="Text Placeholder 41"/>
          <p:cNvSpPr txBox="1">
            <a:spLocks/>
          </p:cNvSpPr>
          <p:nvPr/>
        </p:nvSpPr>
        <p:spPr>
          <a:xfrm>
            <a:off x="7182451" y="2534502"/>
            <a:ext cx="1344161" cy="289552"/>
          </a:xfrm>
          <a:prstGeom prst="rect">
            <a:avLst/>
          </a:prstGeom>
        </p:spPr>
        <p:txBody>
          <a:bodyPr lIns="0" tIns="0" rIns="0" bIns="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1200" b="1" dirty="0" smtClean="0">
                <a:solidFill>
                  <a:srgbClr val="0A4776"/>
                </a:solidFill>
                <a:latin typeface="微软雅黑" pitchFamily="34" charset="-122"/>
                <a:ea typeface="微软雅黑" pitchFamily="34" charset="-122"/>
              </a:rPr>
              <a:t>文章结构</a:t>
            </a:r>
            <a:endParaRPr lang="en-US" sz="1200" b="1" dirty="0">
              <a:solidFill>
                <a:srgbClr val="0A4776"/>
              </a:solidFill>
              <a:latin typeface="微软雅黑" pitchFamily="34" charset="-122"/>
              <a:ea typeface="微软雅黑" pitchFamily="34" charset="-122"/>
            </a:endParaRPr>
          </a:p>
        </p:txBody>
      </p:sp>
      <p:sp>
        <p:nvSpPr>
          <p:cNvPr id="86" name="Text Placeholder 42"/>
          <p:cNvSpPr txBox="1">
            <a:spLocks/>
          </p:cNvSpPr>
          <p:nvPr/>
        </p:nvSpPr>
        <p:spPr>
          <a:xfrm>
            <a:off x="7182451" y="3614954"/>
            <a:ext cx="1344161" cy="387041"/>
          </a:xfrm>
          <a:prstGeom prst="rect">
            <a:avLst/>
          </a:prstGeom>
        </p:spPr>
        <p:txBody>
          <a:bodyPr lIns="0" tIns="0" rIns="0" bIns="0"/>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None/>
            </a:pPr>
            <a:r>
              <a:rPr lang="en-US" sz="1000" dirty="0" err="1">
                <a:solidFill>
                  <a:srgbClr val="262626"/>
                </a:solidFill>
              </a:rPr>
              <a:t>Liquorice</a:t>
            </a:r>
            <a:r>
              <a:rPr lang="en-US" sz="1000" dirty="0">
                <a:solidFill>
                  <a:srgbClr val="262626"/>
                </a:solidFill>
              </a:rPr>
              <a:t> </a:t>
            </a:r>
            <a:r>
              <a:rPr lang="en-US" sz="1000" dirty="0" err="1">
                <a:solidFill>
                  <a:srgbClr val="262626"/>
                </a:solidFill>
              </a:rPr>
              <a:t>chupa</a:t>
            </a:r>
            <a:r>
              <a:rPr lang="en-US" sz="1000" dirty="0">
                <a:solidFill>
                  <a:srgbClr val="262626"/>
                </a:solidFill>
              </a:rPr>
              <a:t> </a:t>
            </a:r>
            <a:r>
              <a:rPr lang="en-US" sz="1000" dirty="0" err="1">
                <a:solidFill>
                  <a:srgbClr val="262626"/>
                </a:solidFill>
              </a:rPr>
              <a:t>chups</a:t>
            </a:r>
            <a:r>
              <a:rPr lang="en-US" sz="1000" dirty="0">
                <a:solidFill>
                  <a:srgbClr val="262626"/>
                </a:solidFill>
              </a:rPr>
              <a:t> </a:t>
            </a:r>
            <a:r>
              <a:rPr lang="en-US" sz="1000" dirty="0" err="1">
                <a:solidFill>
                  <a:srgbClr val="262626"/>
                </a:solidFill>
              </a:rPr>
              <a:t>applicake</a:t>
            </a:r>
            <a:r>
              <a:rPr lang="en-US" sz="1000" dirty="0">
                <a:solidFill>
                  <a:srgbClr val="262626"/>
                </a:solidFill>
              </a:rPr>
              <a:t> apple </a:t>
            </a:r>
            <a:r>
              <a:rPr lang="en-US" sz="1000" dirty="0" smtClean="0">
                <a:solidFill>
                  <a:srgbClr val="262626"/>
                </a:solidFill>
              </a:rPr>
              <a:t>pie</a:t>
            </a:r>
            <a:endParaRPr lang="en-US" sz="1000" dirty="0">
              <a:solidFill>
                <a:srgbClr val="262626"/>
              </a:solidFill>
            </a:endParaRPr>
          </a:p>
        </p:txBody>
      </p:sp>
      <p:sp>
        <p:nvSpPr>
          <p:cNvPr id="87" name="Text Placeholder 4"/>
          <p:cNvSpPr txBox="1">
            <a:spLocks/>
          </p:cNvSpPr>
          <p:nvPr/>
        </p:nvSpPr>
        <p:spPr>
          <a:xfrm>
            <a:off x="7182451" y="3467250"/>
            <a:ext cx="1748896" cy="289552"/>
          </a:xfrm>
          <a:prstGeom prst="rect">
            <a:avLst/>
          </a:prstGeom>
        </p:spPr>
        <p:txBody>
          <a:bodyPr lIns="0" tIns="0" rIns="0" bIns="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1200" b="1" dirty="0" smtClean="0">
                <a:solidFill>
                  <a:srgbClr val="0A4776"/>
                </a:solidFill>
                <a:latin typeface="微软雅黑" pitchFamily="34" charset="-122"/>
                <a:ea typeface="微软雅黑" pitchFamily="34" charset="-122"/>
              </a:rPr>
              <a:t>文章结构</a:t>
            </a:r>
            <a:endParaRPr lang="en-US" sz="1200" b="1" dirty="0">
              <a:solidFill>
                <a:srgbClr val="0A4776"/>
              </a:solidFill>
              <a:latin typeface="微软雅黑" pitchFamily="34" charset="-122"/>
              <a:ea typeface="微软雅黑" pitchFamily="34" charset="-122"/>
            </a:endParaRPr>
          </a:p>
        </p:txBody>
      </p:sp>
      <p:sp>
        <p:nvSpPr>
          <p:cNvPr id="88" name="Text Placeholder 35"/>
          <p:cNvSpPr txBox="1">
            <a:spLocks/>
          </p:cNvSpPr>
          <p:nvPr/>
        </p:nvSpPr>
        <p:spPr>
          <a:xfrm flipH="1">
            <a:off x="610708" y="1756532"/>
            <a:ext cx="1344161" cy="387041"/>
          </a:xfrm>
          <a:prstGeom prst="rect">
            <a:avLst/>
          </a:prstGeom>
        </p:spPr>
        <p:txBody>
          <a:bodyPr lIns="0" tIns="0" rIns="0" bIns="0"/>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r>
              <a:rPr lang="en-US" sz="1000" dirty="0" err="1">
                <a:solidFill>
                  <a:srgbClr val="262626"/>
                </a:solidFill>
              </a:rPr>
              <a:t>Liquorice</a:t>
            </a:r>
            <a:r>
              <a:rPr lang="en-US" sz="1000" dirty="0">
                <a:solidFill>
                  <a:srgbClr val="262626"/>
                </a:solidFill>
              </a:rPr>
              <a:t> </a:t>
            </a:r>
            <a:r>
              <a:rPr lang="en-US" sz="1000" dirty="0" err="1">
                <a:solidFill>
                  <a:srgbClr val="262626"/>
                </a:solidFill>
              </a:rPr>
              <a:t>chupa</a:t>
            </a:r>
            <a:r>
              <a:rPr lang="en-US" sz="1000" dirty="0">
                <a:solidFill>
                  <a:srgbClr val="262626"/>
                </a:solidFill>
              </a:rPr>
              <a:t> </a:t>
            </a:r>
            <a:r>
              <a:rPr lang="en-US" sz="1000" dirty="0" err="1">
                <a:solidFill>
                  <a:srgbClr val="262626"/>
                </a:solidFill>
              </a:rPr>
              <a:t>chups</a:t>
            </a:r>
            <a:r>
              <a:rPr lang="en-US" sz="1000" dirty="0">
                <a:solidFill>
                  <a:srgbClr val="262626"/>
                </a:solidFill>
              </a:rPr>
              <a:t> </a:t>
            </a:r>
            <a:r>
              <a:rPr lang="en-US" sz="1000" dirty="0" err="1">
                <a:solidFill>
                  <a:srgbClr val="262626"/>
                </a:solidFill>
              </a:rPr>
              <a:t>applicake</a:t>
            </a:r>
            <a:r>
              <a:rPr lang="en-US" sz="1000" dirty="0">
                <a:solidFill>
                  <a:srgbClr val="262626"/>
                </a:solidFill>
              </a:rPr>
              <a:t> apple </a:t>
            </a:r>
            <a:r>
              <a:rPr lang="en-US" sz="1000" dirty="0" smtClean="0">
                <a:solidFill>
                  <a:srgbClr val="262626"/>
                </a:solidFill>
              </a:rPr>
              <a:t>pie</a:t>
            </a:r>
            <a:endParaRPr lang="en-US" sz="1000" dirty="0">
              <a:solidFill>
                <a:srgbClr val="262626"/>
              </a:solidFill>
            </a:endParaRPr>
          </a:p>
        </p:txBody>
      </p:sp>
      <p:sp>
        <p:nvSpPr>
          <p:cNvPr id="89" name="Text Placeholder 36"/>
          <p:cNvSpPr txBox="1">
            <a:spLocks/>
          </p:cNvSpPr>
          <p:nvPr/>
        </p:nvSpPr>
        <p:spPr>
          <a:xfrm flipH="1">
            <a:off x="610708" y="1608826"/>
            <a:ext cx="1344161" cy="289552"/>
          </a:xfrm>
          <a:prstGeom prst="rect">
            <a:avLst/>
          </a:prstGeom>
        </p:spPr>
        <p:txBody>
          <a:bodyPr lIns="0" tIns="0" rIns="0" bIns="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zh-CN" altLang="en-US" sz="1200" b="1" dirty="0" smtClean="0">
                <a:solidFill>
                  <a:srgbClr val="0A4776"/>
                </a:solidFill>
                <a:latin typeface="微软雅黑" pitchFamily="34" charset="-122"/>
                <a:ea typeface="微软雅黑" pitchFamily="34" charset="-122"/>
              </a:rPr>
              <a:t>文章结构</a:t>
            </a:r>
            <a:endParaRPr lang="en-AU" sz="1200" b="1" dirty="0">
              <a:solidFill>
                <a:srgbClr val="0A4776"/>
              </a:solidFill>
              <a:latin typeface="微软雅黑" pitchFamily="34" charset="-122"/>
              <a:ea typeface="微软雅黑" pitchFamily="34" charset="-122"/>
            </a:endParaRPr>
          </a:p>
        </p:txBody>
      </p:sp>
      <p:sp>
        <p:nvSpPr>
          <p:cNvPr id="90" name="Text Placeholder 40"/>
          <p:cNvSpPr txBox="1">
            <a:spLocks/>
          </p:cNvSpPr>
          <p:nvPr/>
        </p:nvSpPr>
        <p:spPr>
          <a:xfrm flipH="1">
            <a:off x="610708" y="2682207"/>
            <a:ext cx="1344161" cy="387041"/>
          </a:xfrm>
          <a:prstGeom prst="rect">
            <a:avLst/>
          </a:prstGeom>
        </p:spPr>
        <p:txBody>
          <a:bodyPr lIns="0" tIns="0" rIns="0" bIns="0"/>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r>
              <a:rPr lang="en-US" sz="1000" dirty="0" err="1">
                <a:solidFill>
                  <a:srgbClr val="262626"/>
                </a:solidFill>
              </a:rPr>
              <a:t>Liquorice</a:t>
            </a:r>
            <a:r>
              <a:rPr lang="en-US" sz="1000" dirty="0">
                <a:solidFill>
                  <a:srgbClr val="262626"/>
                </a:solidFill>
              </a:rPr>
              <a:t> </a:t>
            </a:r>
            <a:r>
              <a:rPr lang="en-US" sz="1000" dirty="0" err="1">
                <a:solidFill>
                  <a:srgbClr val="262626"/>
                </a:solidFill>
              </a:rPr>
              <a:t>chupa</a:t>
            </a:r>
            <a:r>
              <a:rPr lang="en-US" sz="1000" dirty="0">
                <a:solidFill>
                  <a:srgbClr val="262626"/>
                </a:solidFill>
              </a:rPr>
              <a:t> </a:t>
            </a:r>
            <a:r>
              <a:rPr lang="en-US" sz="1000" dirty="0" err="1">
                <a:solidFill>
                  <a:srgbClr val="262626"/>
                </a:solidFill>
              </a:rPr>
              <a:t>chups</a:t>
            </a:r>
            <a:r>
              <a:rPr lang="en-US" sz="1000" dirty="0">
                <a:solidFill>
                  <a:srgbClr val="262626"/>
                </a:solidFill>
              </a:rPr>
              <a:t> </a:t>
            </a:r>
            <a:r>
              <a:rPr lang="en-US" sz="1000" dirty="0" err="1">
                <a:solidFill>
                  <a:srgbClr val="262626"/>
                </a:solidFill>
              </a:rPr>
              <a:t>applicake</a:t>
            </a:r>
            <a:r>
              <a:rPr lang="en-US" sz="1000" dirty="0">
                <a:solidFill>
                  <a:srgbClr val="262626"/>
                </a:solidFill>
              </a:rPr>
              <a:t> apple </a:t>
            </a:r>
            <a:r>
              <a:rPr lang="en-US" sz="1000" dirty="0" smtClean="0">
                <a:solidFill>
                  <a:srgbClr val="262626"/>
                </a:solidFill>
              </a:rPr>
              <a:t>pie</a:t>
            </a:r>
            <a:endParaRPr lang="en-US" sz="1000" dirty="0">
              <a:solidFill>
                <a:srgbClr val="262626"/>
              </a:solidFill>
            </a:endParaRPr>
          </a:p>
        </p:txBody>
      </p:sp>
      <p:sp>
        <p:nvSpPr>
          <p:cNvPr id="91" name="Text Placeholder 41"/>
          <p:cNvSpPr txBox="1">
            <a:spLocks/>
          </p:cNvSpPr>
          <p:nvPr/>
        </p:nvSpPr>
        <p:spPr>
          <a:xfrm flipH="1">
            <a:off x="610708" y="2534502"/>
            <a:ext cx="1344161" cy="289552"/>
          </a:xfrm>
          <a:prstGeom prst="rect">
            <a:avLst/>
          </a:prstGeom>
        </p:spPr>
        <p:txBody>
          <a:bodyPr lIns="0" tIns="0" rIns="0" bIns="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zh-CN" altLang="en-US" sz="1200" b="1" dirty="0" smtClean="0">
                <a:solidFill>
                  <a:srgbClr val="0A4776"/>
                </a:solidFill>
                <a:latin typeface="微软雅黑" pitchFamily="34" charset="-122"/>
                <a:ea typeface="微软雅黑" pitchFamily="34" charset="-122"/>
              </a:rPr>
              <a:t>文章结构</a:t>
            </a:r>
            <a:endParaRPr lang="en-US" sz="1200" b="1" dirty="0">
              <a:solidFill>
                <a:srgbClr val="0A4776"/>
              </a:solidFill>
              <a:latin typeface="微软雅黑" pitchFamily="34" charset="-122"/>
              <a:ea typeface="微软雅黑" pitchFamily="34" charset="-122"/>
            </a:endParaRPr>
          </a:p>
        </p:txBody>
      </p:sp>
      <p:sp>
        <p:nvSpPr>
          <p:cNvPr id="92" name="Text Placeholder 42"/>
          <p:cNvSpPr txBox="1">
            <a:spLocks/>
          </p:cNvSpPr>
          <p:nvPr/>
        </p:nvSpPr>
        <p:spPr>
          <a:xfrm flipH="1">
            <a:off x="610708" y="3614954"/>
            <a:ext cx="1344161" cy="387041"/>
          </a:xfrm>
          <a:prstGeom prst="rect">
            <a:avLst/>
          </a:prstGeom>
        </p:spPr>
        <p:txBody>
          <a:bodyPr lIns="0" tIns="0" rIns="0" bIns="0"/>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r>
              <a:rPr lang="en-US" sz="1000" dirty="0" err="1">
                <a:solidFill>
                  <a:srgbClr val="262626"/>
                </a:solidFill>
              </a:rPr>
              <a:t>Liquorice</a:t>
            </a:r>
            <a:r>
              <a:rPr lang="en-US" sz="1000" dirty="0">
                <a:solidFill>
                  <a:srgbClr val="262626"/>
                </a:solidFill>
              </a:rPr>
              <a:t> </a:t>
            </a:r>
            <a:r>
              <a:rPr lang="en-US" sz="1000" dirty="0" err="1">
                <a:solidFill>
                  <a:srgbClr val="262626"/>
                </a:solidFill>
              </a:rPr>
              <a:t>chupa</a:t>
            </a:r>
            <a:r>
              <a:rPr lang="en-US" sz="1000" dirty="0">
                <a:solidFill>
                  <a:srgbClr val="262626"/>
                </a:solidFill>
              </a:rPr>
              <a:t> </a:t>
            </a:r>
            <a:r>
              <a:rPr lang="en-US" sz="1000" dirty="0" err="1">
                <a:solidFill>
                  <a:srgbClr val="262626"/>
                </a:solidFill>
              </a:rPr>
              <a:t>chups</a:t>
            </a:r>
            <a:r>
              <a:rPr lang="en-US" sz="1000" dirty="0">
                <a:solidFill>
                  <a:srgbClr val="262626"/>
                </a:solidFill>
              </a:rPr>
              <a:t> </a:t>
            </a:r>
            <a:r>
              <a:rPr lang="en-US" sz="1000" dirty="0" err="1">
                <a:solidFill>
                  <a:srgbClr val="262626"/>
                </a:solidFill>
              </a:rPr>
              <a:t>applicake</a:t>
            </a:r>
            <a:r>
              <a:rPr lang="en-US" sz="1000" dirty="0">
                <a:solidFill>
                  <a:srgbClr val="262626"/>
                </a:solidFill>
              </a:rPr>
              <a:t> apple </a:t>
            </a:r>
            <a:r>
              <a:rPr lang="en-US" sz="1000" dirty="0" smtClean="0">
                <a:solidFill>
                  <a:srgbClr val="262626"/>
                </a:solidFill>
              </a:rPr>
              <a:t>pie</a:t>
            </a:r>
            <a:endParaRPr lang="en-US" sz="1000" dirty="0">
              <a:solidFill>
                <a:srgbClr val="262626"/>
              </a:solidFill>
            </a:endParaRPr>
          </a:p>
        </p:txBody>
      </p:sp>
      <p:sp>
        <p:nvSpPr>
          <p:cNvPr id="93" name="Text Placeholder 4"/>
          <p:cNvSpPr txBox="1">
            <a:spLocks/>
          </p:cNvSpPr>
          <p:nvPr/>
        </p:nvSpPr>
        <p:spPr>
          <a:xfrm flipH="1">
            <a:off x="236883" y="3467250"/>
            <a:ext cx="1717985" cy="289552"/>
          </a:xfrm>
          <a:prstGeom prst="rect">
            <a:avLst/>
          </a:prstGeom>
        </p:spPr>
        <p:txBody>
          <a:bodyPr lIns="0" tIns="0" rIns="0" bIns="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zh-CN" altLang="en-US" sz="1200" b="1" dirty="0" smtClean="0">
                <a:solidFill>
                  <a:srgbClr val="0A4776"/>
                </a:solidFill>
                <a:latin typeface="微软雅黑" pitchFamily="34" charset="-122"/>
                <a:ea typeface="微软雅黑" pitchFamily="34" charset="-122"/>
              </a:rPr>
              <a:t>文章结构</a:t>
            </a:r>
            <a:endParaRPr lang="en-US" sz="1200" b="1" dirty="0">
              <a:solidFill>
                <a:srgbClr val="0A4776"/>
              </a:solidFill>
              <a:latin typeface="微软雅黑" pitchFamily="34" charset="-122"/>
              <a:ea typeface="微软雅黑" pitchFamily="34" charset="-122"/>
            </a:endParaRPr>
          </a:p>
        </p:txBody>
      </p:sp>
      <p:sp>
        <p:nvSpPr>
          <p:cNvPr id="94" name="Freeform 9"/>
          <p:cNvSpPr>
            <a:spLocks noEditPoints="1"/>
          </p:cNvSpPr>
          <p:nvPr/>
        </p:nvSpPr>
        <p:spPr bwMode="auto">
          <a:xfrm>
            <a:off x="6757272" y="3551085"/>
            <a:ext cx="156865" cy="198945"/>
          </a:xfrm>
          <a:custGeom>
            <a:avLst/>
            <a:gdLst>
              <a:gd name="T0" fmla="*/ 227 w 671"/>
              <a:gd name="T1" fmla="*/ 767 h 851"/>
              <a:gd name="T2" fmla="*/ 221 w 671"/>
              <a:gd name="T3" fmla="*/ 776 h 851"/>
              <a:gd name="T4" fmla="*/ 223 w 671"/>
              <a:gd name="T5" fmla="*/ 796 h 851"/>
              <a:gd name="T6" fmla="*/ 231 w 671"/>
              <a:gd name="T7" fmla="*/ 803 h 851"/>
              <a:gd name="T8" fmla="*/ 356 w 671"/>
              <a:gd name="T9" fmla="*/ 803 h 851"/>
              <a:gd name="T10" fmla="*/ 363 w 671"/>
              <a:gd name="T11" fmla="*/ 792 h 851"/>
              <a:gd name="T12" fmla="*/ 363 w 671"/>
              <a:gd name="T13" fmla="*/ 771 h 851"/>
              <a:gd name="T14" fmla="*/ 352 w 671"/>
              <a:gd name="T15" fmla="*/ 765 h 851"/>
              <a:gd name="T16" fmla="*/ 671 w 671"/>
              <a:gd name="T17" fmla="*/ 350 h 851"/>
              <a:gd name="T18" fmla="*/ 671 w 671"/>
              <a:gd name="T19" fmla="*/ 598 h 851"/>
              <a:gd name="T20" fmla="*/ 671 w 671"/>
              <a:gd name="T21" fmla="*/ 358 h 851"/>
              <a:gd name="T22" fmla="*/ 671 w 671"/>
              <a:gd name="T23" fmla="*/ 350 h 851"/>
              <a:gd name="T24" fmla="*/ 350 w 671"/>
              <a:gd name="T25" fmla="*/ 479 h 851"/>
              <a:gd name="T26" fmla="*/ 183 w 671"/>
              <a:gd name="T27" fmla="*/ 358 h 851"/>
              <a:gd name="T28" fmla="*/ 646 w 671"/>
              <a:gd name="T29" fmla="*/ 331 h 851"/>
              <a:gd name="T30" fmla="*/ 296 w 671"/>
              <a:gd name="T31" fmla="*/ 308 h 851"/>
              <a:gd name="T32" fmla="*/ 427 w 671"/>
              <a:gd name="T33" fmla="*/ 162 h 851"/>
              <a:gd name="T34" fmla="*/ 327 w 671"/>
              <a:gd name="T35" fmla="*/ 331 h 851"/>
              <a:gd name="T36" fmla="*/ 527 w 671"/>
              <a:gd name="T37" fmla="*/ 331 h 851"/>
              <a:gd name="T38" fmla="*/ 327 w 671"/>
              <a:gd name="T39" fmla="*/ 365 h 851"/>
              <a:gd name="T40" fmla="*/ 327 w 671"/>
              <a:gd name="T41" fmla="*/ 375 h 851"/>
              <a:gd name="T42" fmla="*/ 327 w 671"/>
              <a:gd name="T43" fmla="*/ 400 h 851"/>
              <a:gd name="T44" fmla="*/ 327 w 671"/>
              <a:gd name="T45" fmla="*/ 411 h 851"/>
              <a:gd name="T46" fmla="*/ 642 w 671"/>
              <a:gd name="T47" fmla="*/ 625 h 851"/>
              <a:gd name="T48" fmla="*/ 632 w 671"/>
              <a:gd name="T49" fmla="*/ 627 h 851"/>
              <a:gd name="T50" fmla="*/ 217 w 671"/>
              <a:gd name="T51" fmla="*/ 627 h 851"/>
              <a:gd name="T52" fmla="*/ 427 w 671"/>
              <a:gd name="T53" fmla="*/ 538 h 851"/>
              <a:gd name="T54" fmla="*/ 642 w 671"/>
              <a:gd name="T55" fmla="*/ 625 h 851"/>
              <a:gd name="T56" fmla="*/ 546 w 671"/>
              <a:gd name="T57" fmla="*/ 0 h 851"/>
              <a:gd name="T58" fmla="*/ 559 w 671"/>
              <a:gd name="T59" fmla="*/ 4 h 851"/>
              <a:gd name="T60" fmla="*/ 573 w 671"/>
              <a:gd name="T61" fmla="*/ 16 h 851"/>
              <a:gd name="T62" fmla="*/ 580 w 671"/>
              <a:gd name="T63" fmla="*/ 35 h 851"/>
              <a:gd name="T64" fmla="*/ 507 w 671"/>
              <a:gd name="T65" fmla="*/ 73 h 851"/>
              <a:gd name="T66" fmla="*/ 507 w 671"/>
              <a:gd name="T67" fmla="*/ 717 h 851"/>
              <a:gd name="T68" fmla="*/ 580 w 671"/>
              <a:gd name="T69" fmla="*/ 817 h 851"/>
              <a:gd name="T70" fmla="*/ 577 w 671"/>
              <a:gd name="T71" fmla="*/ 832 h 851"/>
              <a:gd name="T72" fmla="*/ 565 w 671"/>
              <a:gd name="T73" fmla="*/ 846 h 851"/>
              <a:gd name="T74" fmla="*/ 546 w 671"/>
              <a:gd name="T75" fmla="*/ 851 h 851"/>
              <a:gd name="T76" fmla="*/ 27 w 671"/>
              <a:gd name="T77" fmla="*/ 851 h 851"/>
              <a:gd name="T78" fmla="*/ 10 w 671"/>
              <a:gd name="T79" fmla="*/ 842 h 851"/>
              <a:gd name="T80" fmla="*/ 0 w 671"/>
              <a:gd name="T81" fmla="*/ 824 h 851"/>
              <a:gd name="T82" fmla="*/ 0 w 671"/>
              <a:gd name="T83" fmla="*/ 35 h 851"/>
              <a:gd name="T84" fmla="*/ 6 w 671"/>
              <a:gd name="T85" fmla="*/ 16 h 851"/>
              <a:gd name="T86" fmla="*/ 21 w 671"/>
              <a:gd name="T87" fmla="*/ 4 h 851"/>
              <a:gd name="T88" fmla="*/ 33 w 671"/>
              <a:gd name="T89" fmla="*/ 0 h 8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71" h="851">
                <a:moveTo>
                  <a:pt x="231" y="765"/>
                </a:moveTo>
                <a:lnTo>
                  <a:pt x="231" y="765"/>
                </a:lnTo>
                <a:lnTo>
                  <a:pt x="227" y="767"/>
                </a:lnTo>
                <a:lnTo>
                  <a:pt x="225" y="769"/>
                </a:lnTo>
                <a:lnTo>
                  <a:pt x="223" y="771"/>
                </a:lnTo>
                <a:lnTo>
                  <a:pt x="221" y="776"/>
                </a:lnTo>
                <a:lnTo>
                  <a:pt x="221" y="792"/>
                </a:lnTo>
                <a:lnTo>
                  <a:pt x="221" y="792"/>
                </a:lnTo>
                <a:lnTo>
                  <a:pt x="223" y="796"/>
                </a:lnTo>
                <a:lnTo>
                  <a:pt x="225" y="801"/>
                </a:lnTo>
                <a:lnTo>
                  <a:pt x="227" y="803"/>
                </a:lnTo>
                <a:lnTo>
                  <a:pt x="231" y="803"/>
                </a:lnTo>
                <a:lnTo>
                  <a:pt x="352" y="803"/>
                </a:lnTo>
                <a:lnTo>
                  <a:pt x="352" y="803"/>
                </a:lnTo>
                <a:lnTo>
                  <a:pt x="356" y="803"/>
                </a:lnTo>
                <a:lnTo>
                  <a:pt x="361" y="801"/>
                </a:lnTo>
                <a:lnTo>
                  <a:pt x="363" y="796"/>
                </a:lnTo>
                <a:lnTo>
                  <a:pt x="363" y="792"/>
                </a:lnTo>
                <a:lnTo>
                  <a:pt x="363" y="776"/>
                </a:lnTo>
                <a:lnTo>
                  <a:pt x="363" y="776"/>
                </a:lnTo>
                <a:lnTo>
                  <a:pt x="363" y="771"/>
                </a:lnTo>
                <a:lnTo>
                  <a:pt x="361" y="769"/>
                </a:lnTo>
                <a:lnTo>
                  <a:pt x="356" y="767"/>
                </a:lnTo>
                <a:lnTo>
                  <a:pt x="352" y="765"/>
                </a:lnTo>
                <a:lnTo>
                  <a:pt x="231" y="765"/>
                </a:lnTo>
                <a:lnTo>
                  <a:pt x="231" y="765"/>
                </a:lnTo>
                <a:close/>
                <a:moveTo>
                  <a:pt x="671" y="350"/>
                </a:moveTo>
                <a:lnTo>
                  <a:pt x="507" y="477"/>
                </a:lnTo>
                <a:lnTo>
                  <a:pt x="671" y="598"/>
                </a:lnTo>
                <a:lnTo>
                  <a:pt x="671" y="598"/>
                </a:lnTo>
                <a:lnTo>
                  <a:pt x="671" y="586"/>
                </a:lnTo>
                <a:lnTo>
                  <a:pt x="671" y="358"/>
                </a:lnTo>
                <a:lnTo>
                  <a:pt x="671" y="358"/>
                </a:lnTo>
                <a:lnTo>
                  <a:pt x="671" y="350"/>
                </a:lnTo>
                <a:lnTo>
                  <a:pt x="671" y="350"/>
                </a:lnTo>
                <a:lnTo>
                  <a:pt x="671" y="350"/>
                </a:lnTo>
                <a:close/>
                <a:moveTo>
                  <a:pt x="183" y="358"/>
                </a:moveTo>
                <a:lnTo>
                  <a:pt x="185" y="600"/>
                </a:lnTo>
                <a:lnTo>
                  <a:pt x="350" y="479"/>
                </a:lnTo>
                <a:lnTo>
                  <a:pt x="183" y="354"/>
                </a:lnTo>
                <a:lnTo>
                  <a:pt x="183" y="354"/>
                </a:lnTo>
                <a:lnTo>
                  <a:pt x="183" y="358"/>
                </a:lnTo>
                <a:lnTo>
                  <a:pt x="183" y="358"/>
                </a:lnTo>
                <a:lnTo>
                  <a:pt x="183" y="358"/>
                </a:lnTo>
                <a:close/>
                <a:moveTo>
                  <a:pt x="646" y="331"/>
                </a:moveTo>
                <a:lnTo>
                  <a:pt x="559" y="396"/>
                </a:lnTo>
                <a:lnTo>
                  <a:pt x="559" y="308"/>
                </a:lnTo>
                <a:lnTo>
                  <a:pt x="296" y="308"/>
                </a:lnTo>
                <a:lnTo>
                  <a:pt x="296" y="396"/>
                </a:lnTo>
                <a:lnTo>
                  <a:pt x="204" y="329"/>
                </a:lnTo>
                <a:lnTo>
                  <a:pt x="427" y="162"/>
                </a:lnTo>
                <a:lnTo>
                  <a:pt x="646" y="331"/>
                </a:lnTo>
                <a:lnTo>
                  <a:pt x="646" y="331"/>
                </a:lnTo>
                <a:close/>
                <a:moveTo>
                  <a:pt x="327" y="331"/>
                </a:moveTo>
                <a:lnTo>
                  <a:pt x="327" y="342"/>
                </a:lnTo>
                <a:lnTo>
                  <a:pt x="527" y="342"/>
                </a:lnTo>
                <a:lnTo>
                  <a:pt x="527" y="331"/>
                </a:lnTo>
                <a:lnTo>
                  <a:pt x="327" y="331"/>
                </a:lnTo>
                <a:lnTo>
                  <a:pt x="327" y="331"/>
                </a:lnTo>
                <a:close/>
                <a:moveTo>
                  <a:pt x="327" y="365"/>
                </a:moveTo>
                <a:lnTo>
                  <a:pt x="527" y="365"/>
                </a:lnTo>
                <a:lnTo>
                  <a:pt x="527" y="375"/>
                </a:lnTo>
                <a:lnTo>
                  <a:pt x="327" y="375"/>
                </a:lnTo>
                <a:lnTo>
                  <a:pt x="327" y="365"/>
                </a:lnTo>
                <a:lnTo>
                  <a:pt x="327" y="365"/>
                </a:lnTo>
                <a:close/>
                <a:moveTo>
                  <a:pt x="327" y="400"/>
                </a:moveTo>
                <a:lnTo>
                  <a:pt x="527" y="400"/>
                </a:lnTo>
                <a:lnTo>
                  <a:pt x="527" y="411"/>
                </a:lnTo>
                <a:lnTo>
                  <a:pt x="327" y="411"/>
                </a:lnTo>
                <a:lnTo>
                  <a:pt x="327" y="400"/>
                </a:lnTo>
                <a:lnTo>
                  <a:pt x="327" y="400"/>
                </a:lnTo>
                <a:close/>
                <a:moveTo>
                  <a:pt x="642" y="625"/>
                </a:moveTo>
                <a:lnTo>
                  <a:pt x="642" y="625"/>
                </a:lnTo>
                <a:lnTo>
                  <a:pt x="642" y="625"/>
                </a:lnTo>
                <a:lnTo>
                  <a:pt x="632" y="627"/>
                </a:lnTo>
                <a:lnTo>
                  <a:pt x="225" y="627"/>
                </a:lnTo>
                <a:lnTo>
                  <a:pt x="225" y="627"/>
                </a:lnTo>
                <a:lnTo>
                  <a:pt x="217" y="627"/>
                </a:lnTo>
                <a:lnTo>
                  <a:pt x="383" y="504"/>
                </a:lnTo>
                <a:lnTo>
                  <a:pt x="417" y="529"/>
                </a:lnTo>
                <a:lnTo>
                  <a:pt x="427" y="538"/>
                </a:lnTo>
                <a:lnTo>
                  <a:pt x="440" y="529"/>
                </a:lnTo>
                <a:lnTo>
                  <a:pt x="473" y="502"/>
                </a:lnTo>
                <a:lnTo>
                  <a:pt x="642" y="625"/>
                </a:lnTo>
                <a:lnTo>
                  <a:pt x="642" y="625"/>
                </a:lnTo>
                <a:close/>
                <a:moveTo>
                  <a:pt x="33" y="0"/>
                </a:moveTo>
                <a:lnTo>
                  <a:pt x="546" y="0"/>
                </a:lnTo>
                <a:lnTo>
                  <a:pt x="546" y="0"/>
                </a:lnTo>
                <a:lnTo>
                  <a:pt x="552" y="2"/>
                </a:lnTo>
                <a:lnTo>
                  <a:pt x="559" y="4"/>
                </a:lnTo>
                <a:lnTo>
                  <a:pt x="565" y="6"/>
                </a:lnTo>
                <a:lnTo>
                  <a:pt x="569" y="10"/>
                </a:lnTo>
                <a:lnTo>
                  <a:pt x="573" y="16"/>
                </a:lnTo>
                <a:lnTo>
                  <a:pt x="577" y="21"/>
                </a:lnTo>
                <a:lnTo>
                  <a:pt x="580" y="27"/>
                </a:lnTo>
                <a:lnTo>
                  <a:pt x="580" y="35"/>
                </a:lnTo>
                <a:lnTo>
                  <a:pt x="580" y="217"/>
                </a:lnTo>
                <a:lnTo>
                  <a:pt x="507" y="160"/>
                </a:lnTo>
                <a:lnTo>
                  <a:pt x="507" y="73"/>
                </a:lnTo>
                <a:lnTo>
                  <a:pt x="77" y="73"/>
                </a:lnTo>
                <a:lnTo>
                  <a:pt x="77" y="717"/>
                </a:lnTo>
                <a:lnTo>
                  <a:pt x="507" y="717"/>
                </a:lnTo>
                <a:lnTo>
                  <a:pt x="507" y="678"/>
                </a:lnTo>
                <a:lnTo>
                  <a:pt x="580" y="678"/>
                </a:lnTo>
                <a:lnTo>
                  <a:pt x="580" y="817"/>
                </a:lnTo>
                <a:lnTo>
                  <a:pt x="580" y="817"/>
                </a:lnTo>
                <a:lnTo>
                  <a:pt x="580" y="824"/>
                </a:lnTo>
                <a:lnTo>
                  <a:pt x="577" y="832"/>
                </a:lnTo>
                <a:lnTo>
                  <a:pt x="573" y="836"/>
                </a:lnTo>
                <a:lnTo>
                  <a:pt x="569" y="842"/>
                </a:lnTo>
                <a:lnTo>
                  <a:pt x="565" y="846"/>
                </a:lnTo>
                <a:lnTo>
                  <a:pt x="559" y="849"/>
                </a:lnTo>
                <a:lnTo>
                  <a:pt x="552" y="851"/>
                </a:lnTo>
                <a:lnTo>
                  <a:pt x="546" y="851"/>
                </a:lnTo>
                <a:lnTo>
                  <a:pt x="33" y="851"/>
                </a:lnTo>
                <a:lnTo>
                  <a:pt x="33" y="851"/>
                </a:lnTo>
                <a:lnTo>
                  <a:pt x="27" y="851"/>
                </a:lnTo>
                <a:lnTo>
                  <a:pt x="21" y="849"/>
                </a:lnTo>
                <a:lnTo>
                  <a:pt x="14" y="846"/>
                </a:lnTo>
                <a:lnTo>
                  <a:pt x="10" y="842"/>
                </a:lnTo>
                <a:lnTo>
                  <a:pt x="6" y="836"/>
                </a:lnTo>
                <a:lnTo>
                  <a:pt x="2" y="832"/>
                </a:lnTo>
                <a:lnTo>
                  <a:pt x="0" y="824"/>
                </a:lnTo>
                <a:lnTo>
                  <a:pt x="0" y="817"/>
                </a:lnTo>
                <a:lnTo>
                  <a:pt x="0" y="35"/>
                </a:lnTo>
                <a:lnTo>
                  <a:pt x="0" y="35"/>
                </a:lnTo>
                <a:lnTo>
                  <a:pt x="0" y="27"/>
                </a:lnTo>
                <a:lnTo>
                  <a:pt x="2" y="21"/>
                </a:lnTo>
                <a:lnTo>
                  <a:pt x="6" y="16"/>
                </a:lnTo>
                <a:lnTo>
                  <a:pt x="10" y="10"/>
                </a:lnTo>
                <a:lnTo>
                  <a:pt x="14" y="6"/>
                </a:lnTo>
                <a:lnTo>
                  <a:pt x="21" y="4"/>
                </a:lnTo>
                <a:lnTo>
                  <a:pt x="27" y="2"/>
                </a:lnTo>
                <a:lnTo>
                  <a:pt x="33" y="0"/>
                </a:lnTo>
                <a:lnTo>
                  <a:pt x="33" y="0"/>
                </a:lnTo>
                <a:close/>
              </a:path>
            </a:pathLst>
          </a:custGeom>
          <a:solidFill>
            <a:srgbClr val="0A4776"/>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95" name="Freeform 10"/>
          <p:cNvSpPr>
            <a:spLocks noEditPoints="1"/>
          </p:cNvSpPr>
          <p:nvPr/>
        </p:nvSpPr>
        <p:spPr bwMode="auto">
          <a:xfrm>
            <a:off x="2212904" y="2645010"/>
            <a:ext cx="131851" cy="163645"/>
          </a:xfrm>
          <a:custGeom>
            <a:avLst/>
            <a:gdLst>
              <a:gd name="T0" fmla="*/ 336 w 564"/>
              <a:gd name="T1" fmla="*/ 333 h 700"/>
              <a:gd name="T2" fmla="*/ 17 w 564"/>
              <a:gd name="T3" fmla="*/ 331 h 700"/>
              <a:gd name="T4" fmla="*/ 0 w 564"/>
              <a:gd name="T5" fmla="*/ 306 h 700"/>
              <a:gd name="T6" fmla="*/ 2 w 564"/>
              <a:gd name="T7" fmla="*/ 204 h 700"/>
              <a:gd name="T8" fmla="*/ 27 w 564"/>
              <a:gd name="T9" fmla="*/ 187 h 700"/>
              <a:gd name="T10" fmla="*/ 564 w 564"/>
              <a:gd name="T11" fmla="*/ 623 h 700"/>
              <a:gd name="T12" fmla="*/ 403 w 564"/>
              <a:gd name="T13" fmla="*/ 623 h 700"/>
              <a:gd name="T14" fmla="*/ 370 w 564"/>
              <a:gd name="T15" fmla="*/ 700 h 700"/>
              <a:gd name="T16" fmla="*/ 0 w 564"/>
              <a:gd name="T17" fmla="*/ 682 h 700"/>
              <a:gd name="T18" fmla="*/ 205 w 564"/>
              <a:gd name="T19" fmla="*/ 604 h 700"/>
              <a:gd name="T20" fmla="*/ 27 w 564"/>
              <a:gd name="T21" fmla="*/ 523 h 700"/>
              <a:gd name="T22" fmla="*/ 7 w 564"/>
              <a:gd name="T23" fmla="*/ 515 h 700"/>
              <a:gd name="T24" fmla="*/ 0 w 564"/>
              <a:gd name="T25" fmla="*/ 404 h 700"/>
              <a:gd name="T26" fmla="*/ 7 w 564"/>
              <a:gd name="T27" fmla="*/ 383 h 700"/>
              <a:gd name="T28" fmla="*/ 336 w 564"/>
              <a:gd name="T29" fmla="*/ 375 h 700"/>
              <a:gd name="T30" fmla="*/ 307 w 564"/>
              <a:gd name="T31" fmla="*/ 604 h 700"/>
              <a:gd name="T32" fmla="*/ 370 w 564"/>
              <a:gd name="T33" fmla="*/ 682 h 700"/>
              <a:gd name="T34" fmla="*/ 336 w 564"/>
              <a:gd name="T35" fmla="*/ 0 h 700"/>
              <a:gd name="T36" fmla="*/ 27 w 564"/>
              <a:gd name="T37" fmla="*/ 146 h 700"/>
              <a:gd name="T38" fmla="*/ 2 w 564"/>
              <a:gd name="T39" fmla="*/ 129 h 700"/>
              <a:gd name="T40" fmla="*/ 0 w 564"/>
              <a:gd name="T41" fmla="*/ 27 h 700"/>
              <a:gd name="T42" fmla="*/ 17 w 564"/>
              <a:gd name="T43" fmla="*/ 2 h 700"/>
              <a:gd name="T44" fmla="*/ 367 w 564"/>
              <a:gd name="T45" fmla="*/ 375 h 700"/>
              <a:gd name="T46" fmla="*/ 534 w 564"/>
              <a:gd name="T47" fmla="*/ 523 h 700"/>
              <a:gd name="T48" fmla="*/ 561 w 564"/>
              <a:gd name="T49" fmla="*/ 506 h 700"/>
              <a:gd name="T50" fmla="*/ 564 w 564"/>
              <a:gd name="T51" fmla="*/ 404 h 700"/>
              <a:gd name="T52" fmla="*/ 547 w 564"/>
              <a:gd name="T53" fmla="*/ 377 h 700"/>
              <a:gd name="T54" fmla="*/ 367 w 564"/>
              <a:gd name="T55" fmla="*/ 375 h 700"/>
              <a:gd name="T56" fmla="*/ 480 w 564"/>
              <a:gd name="T57" fmla="*/ 87 h 700"/>
              <a:gd name="T58" fmla="*/ 411 w 564"/>
              <a:gd name="T59" fmla="*/ 56 h 700"/>
              <a:gd name="T60" fmla="*/ 480 w 564"/>
              <a:gd name="T61" fmla="*/ 465 h 700"/>
              <a:gd name="T62" fmla="*/ 411 w 564"/>
              <a:gd name="T63" fmla="*/ 433 h 700"/>
              <a:gd name="T64" fmla="*/ 480 w 564"/>
              <a:gd name="T65" fmla="*/ 277 h 700"/>
              <a:gd name="T66" fmla="*/ 411 w 564"/>
              <a:gd name="T67" fmla="*/ 246 h 700"/>
              <a:gd name="T68" fmla="*/ 534 w 564"/>
              <a:gd name="T69" fmla="*/ 146 h 700"/>
              <a:gd name="T70" fmla="*/ 555 w 564"/>
              <a:gd name="T71" fmla="*/ 139 h 700"/>
              <a:gd name="T72" fmla="*/ 564 w 564"/>
              <a:gd name="T73" fmla="*/ 27 h 700"/>
              <a:gd name="T74" fmla="*/ 555 w 564"/>
              <a:gd name="T75" fmla="*/ 8 h 700"/>
              <a:gd name="T76" fmla="*/ 367 w 564"/>
              <a:gd name="T77" fmla="*/ 0 h 700"/>
              <a:gd name="T78" fmla="*/ 367 w 564"/>
              <a:gd name="T79" fmla="*/ 333 h 700"/>
              <a:gd name="T80" fmla="*/ 547 w 564"/>
              <a:gd name="T81" fmla="*/ 331 h 700"/>
              <a:gd name="T82" fmla="*/ 564 w 564"/>
              <a:gd name="T83" fmla="*/ 306 h 700"/>
              <a:gd name="T84" fmla="*/ 561 w 564"/>
              <a:gd name="T85" fmla="*/ 204 h 700"/>
              <a:gd name="T86" fmla="*/ 534 w 564"/>
              <a:gd name="T87" fmla="*/ 187 h 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564" h="700">
                <a:moveTo>
                  <a:pt x="27" y="187"/>
                </a:moveTo>
                <a:lnTo>
                  <a:pt x="336" y="187"/>
                </a:lnTo>
                <a:lnTo>
                  <a:pt x="336" y="333"/>
                </a:lnTo>
                <a:lnTo>
                  <a:pt x="27" y="333"/>
                </a:lnTo>
                <a:lnTo>
                  <a:pt x="27" y="333"/>
                </a:lnTo>
                <a:lnTo>
                  <a:pt x="17" y="331"/>
                </a:lnTo>
                <a:lnTo>
                  <a:pt x="7" y="325"/>
                </a:lnTo>
                <a:lnTo>
                  <a:pt x="2" y="317"/>
                </a:lnTo>
                <a:lnTo>
                  <a:pt x="0" y="306"/>
                </a:lnTo>
                <a:lnTo>
                  <a:pt x="0" y="214"/>
                </a:lnTo>
                <a:lnTo>
                  <a:pt x="0" y="214"/>
                </a:lnTo>
                <a:lnTo>
                  <a:pt x="2" y="204"/>
                </a:lnTo>
                <a:lnTo>
                  <a:pt x="7" y="196"/>
                </a:lnTo>
                <a:lnTo>
                  <a:pt x="17" y="189"/>
                </a:lnTo>
                <a:lnTo>
                  <a:pt x="27" y="187"/>
                </a:lnTo>
                <a:lnTo>
                  <a:pt x="27" y="187"/>
                </a:lnTo>
                <a:close/>
                <a:moveTo>
                  <a:pt x="403" y="623"/>
                </a:moveTo>
                <a:lnTo>
                  <a:pt x="564" y="623"/>
                </a:lnTo>
                <a:lnTo>
                  <a:pt x="564" y="682"/>
                </a:lnTo>
                <a:lnTo>
                  <a:pt x="403" y="682"/>
                </a:lnTo>
                <a:lnTo>
                  <a:pt x="403" y="623"/>
                </a:lnTo>
                <a:lnTo>
                  <a:pt x="403" y="623"/>
                </a:lnTo>
                <a:close/>
                <a:moveTo>
                  <a:pt x="370" y="682"/>
                </a:moveTo>
                <a:lnTo>
                  <a:pt x="370" y="700"/>
                </a:lnTo>
                <a:lnTo>
                  <a:pt x="205" y="700"/>
                </a:lnTo>
                <a:lnTo>
                  <a:pt x="205" y="682"/>
                </a:lnTo>
                <a:lnTo>
                  <a:pt x="0" y="682"/>
                </a:lnTo>
                <a:lnTo>
                  <a:pt x="0" y="623"/>
                </a:lnTo>
                <a:lnTo>
                  <a:pt x="205" y="623"/>
                </a:lnTo>
                <a:lnTo>
                  <a:pt x="205" y="604"/>
                </a:lnTo>
                <a:lnTo>
                  <a:pt x="265" y="604"/>
                </a:lnTo>
                <a:lnTo>
                  <a:pt x="265" y="523"/>
                </a:lnTo>
                <a:lnTo>
                  <a:pt x="27" y="523"/>
                </a:lnTo>
                <a:lnTo>
                  <a:pt x="27" y="523"/>
                </a:lnTo>
                <a:lnTo>
                  <a:pt x="17" y="521"/>
                </a:lnTo>
                <a:lnTo>
                  <a:pt x="7" y="515"/>
                </a:lnTo>
                <a:lnTo>
                  <a:pt x="2" y="506"/>
                </a:lnTo>
                <a:lnTo>
                  <a:pt x="0" y="496"/>
                </a:lnTo>
                <a:lnTo>
                  <a:pt x="0" y="404"/>
                </a:lnTo>
                <a:lnTo>
                  <a:pt x="0" y="404"/>
                </a:lnTo>
                <a:lnTo>
                  <a:pt x="2" y="392"/>
                </a:lnTo>
                <a:lnTo>
                  <a:pt x="7" y="383"/>
                </a:lnTo>
                <a:lnTo>
                  <a:pt x="17" y="377"/>
                </a:lnTo>
                <a:lnTo>
                  <a:pt x="27" y="375"/>
                </a:lnTo>
                <a:lnTo>
                  <a:pt x="336" y="375"/>
                </a:lnTo>
                <a:lnTo>
                  <a:pt x="336" y="523"/>
                </a:lnTo>
                <a:lnTo>
                  <a:pt x="307" y="523"/>
                </a:lnTo>
                <a:lnTo>
                  <a:pt x="307" y="604"/>
                </a:lnTo>
                <a:lnTo>
                  <a:pt x="370" y="604"/>
                </a:lnTo>
                <a:lnTo>
                  <a:pt x="370" y="623"/>
                </a:lnTo>
                <a:lnTo>
                  <a:pt x="370" y="682"/>
                </a:lnTo>
                <a:lnTo>
                  <a:pt x="370" y="682"/>
                </a:lnTo>
                <a:close/>
                <a:moveTo>
                  <a:pt x="27" y="0"/>
                </a:moveTo>
                <a:lnTo>
                  <a:pt x="336" y="0"/>
                </a:lnTo>
                <a:lnTo>
                  <a:pt x="336" y="146"/>
                </a:lnTo>
                <a:lnTo>
                  <a:pt x="27" y="146"/>
                </a:lnTo>
                <a:lnTo>
                  <a:pt x="27" y="146"/>
                </a:lnTo>
                <a:lnTo>
                  <a:pt x="17" y="144"/>
                </a:lnTo>
                <a:lnTo>
                  <a:pt x="7" y="139"/>
                </a:lnTo>
                <a:lnTo>
                  <a:pt x="2" y="129"/>
                </a:lnTo>
                <a:lnTo>
                  <a:pt x="0" y="118"/>
                </a:lnTo>
                <a:lnTo>
                  <a:pt x="0" y="27"/>
                </a:lnTo>
                <a:lnTo>
                  <a:pt x="0" y="27"/>
                </a:lnTo>
                <a:lnTo>
                  <a:pt x="2" y="16"/>
                </a:lnTo>
                <a:lnTo>
                  <a:pt x="7" y="8"/>
                </a:lnTo>
                <a:lnTo>
                  <a:pt x="17" y="2"/>
                </a:lnTo>
                <a:lnTo>
                  <a:pt x="27" y="0"/>
                </a:lnTo>
                <a:lnTo>
                  <a:pt x="27" y="0"/>
                </a:lnTo>
                <a:close/>
                <a:moveTo>
                  <a:pt x="367" y="375"/>
                </a:moveTo>
                <a:lnTo>
                  <a:pt x="367" y="523"/>
                </a:lnTo>
                <a:lnTo>
                  <a:pt x="534" y="523"/>
                </a:lnTo>
                <a:lnTo>
                  <a:pt x="534" y="523"/>
                </a:lnTo>
                <a:lnTo>
                  <a:pt x="547" y="521"/>
                </a:lnTo>
                <a:lnTo>
                  <a:pt x="555" y="515"/>
                </a:lnTo>
                <a:lnTo>
                  <a:pt x="561" y="506"/>
                </a:lnTo>
                <a:lnTo>
                  <a:pt x="564" y="496"/>
                </a:lnTo>
                <a:lnTo>
                  <a:pt x="564" y="404"/>
                </a:lnTo>
                <a:lnTo>
                  <a:pt x="564" y="404"/>
                </a:lnTo>
                <a:lnTo>
                  <a:pt x="561" y="392"/>
                </a:lnTo>
                <a:lnTo>
                  <a:pt x="555" y="383"/>
                </a:lnTo>
                <a:lnTo>
                  <a:pt x="547" y="377"/>
                </a:lnTo>
                <a:lnTo>
                  <a:pt x="534" y="375"/>
                </a:lnTo>
                <a:lnTo>
                  <a:pt x="367" y="375"/>
                </a:lnTo>
                <a:lnTo>
                  <a:pt x="367" y="375"/>
                </a:lnTo>
                <a:close/>
                <a:moveTo>
                  <a:pt x="411" y="56"/>
                </a:moveTo>
                <a:lnTo>
                  <a:pt x="480" y="56"/>
                </a:lnTo>
                <a:lnTo>
                  <a:pt x="480" y="87"/>
                </a:lnTo>
                <a:lnTo>
                  <a:pt x="411" y="87"/>
                </a:lnTo>
                <a:lnTo>
                  <a:pt x="411" y="56"/>
                </a:lnTo>
                <a:lnTo>
                  <a:pt x="411" y="56"/>
                </a:lnTo>
                <a:close/>
                <a:moveTo>
                  <a:pt x="411" y="433"/>
                </a:moveTo>
                <a:lnTo>
                  <a:pt x="480" y="433"/>
                </a:lnTo>
                <a:lnTo>
                  <a:pt x="480" y="465"/>
                </a:lnTo>
                <a:lnTo>
                  <a:pt x="411" y="465"/>
                </a:lnTo>
                <a:lnTo>
                  <a:pt x="411" y="433"/>
                </a:lnTo>
                <a:lnTo>
                  <a:pt x="411" y="433"/>
                </a:lnTo>
                <a:close/>
                <a:moveTo>
                  <a:pt x="411" y="246"/>
                </a:moveTo>
                <a:lnTo>
                  <a:pt x="480" y="246"/>
                </a:lnTo>
                <a:lnTo>
                  <a:pt x="480" y="277"/>
                </a:lnTo>
                <a:lnTo>
                  <a:pt x="411" y="277"/>
                </a:lnTo>
                <a:lnTo>
                  <a:pt x="411" y="246"/>
                </a:lnTo>
                <a:lnTo>
                  <a:pt x="411" y="246"/>
                </a:lnTo>
                <a:close/>
                <a:moveTo>
                  <a:pt x="367" y="0"/>
                </a:moveTo>
                <a:lnTo>
                  <a:pt x="367" y="146"/>
                </a:lnTo>
                <a:lnTo>
                  <a:pt x="534" y="146"/>
                </a:lnTo>
                <a:lnTo>
                  <a:pt x="534" y="146"/>
                </a:lnTo>
                <a:lnTo>
                  <a:pt x="547" y="144"/>
                </a:lnTo>
                <a:lnTo>
                  <a:pt x="555" y="139"/>
                </a:lnTo>
                <a:lnTo>
                  <a:pt x="561" y="129"/>
                </a:lnTo>
                <a:lnTo>
                  <a:pt x="564" y="118"/>
                </a:lnTo>
                <a:lnTo>
                  <a:pt x="564" y="27"/>
                </a:lnTo>
                <a:lnTo>
                  <a:pt x="564" y="27"/>
                </a:lnTo>
                <a:lnTo>
                  <a:pt x="561" y="16"/>
                </a:lnTo>
                <a:lnTo>
                  <a:pt x="555" y="8"/>
                </a:lnTo>
                <a:lnTo>
                  <a:pt x="547" y="2"/>
                </a:lnTo>
                <a:lnTo>
                  <a:pt x="534" y="0"/>
                </a:lnTo>
                <a:lnTo>
                  <a:pt x="367" y="0"/>
                </a:lnTo>
                <a:lnTo>
                  <a:pt x="367" y="0"/>
                </a:lnTo>
                <a:close/>
                <a:moveTo>
                  <a:pt x="367" y="187"/>
                </a:moveTo>
                <a:lnTo>
                  <a:pt x="367" y="333"/>
                </a:lnTo>
                <a:lnTo>
                  <a:pt x="534" y="333"/>
                </a:lnTo>
                <a:lnTo>
                  <a:pt x="534" y="333"/>
                </a:lnTo>
                <a:lnTo>
                  <a:pt x="547" y="331"/>
                </a:lnTo>
                <a:lnTo>
                  <a:pt x="555" y="325"/>
                </a:lnTo>
                <a:lnTo>
                  <a:pt x="561" y="317"/>
                </a:lnTo>
                <a:lnTo>
                  <a:pt x="564" y="306"/>
                </a:lnTo>
                <a:lnTo>
                  <a:pt x="564" y="214"/>
                </a:lnTo>
                <a:lnTo>
                  <a:pt x="564" y="214"/>
                </a:lnTo>
                <a:lnTo>
                  <a:pt x="561" y="204"/>
                </a:lnTo>
                <a:lnTo>
                  <a:pt x="555" y="196"/>
                </a:lnTo>
                <a:lnTo>
                  <a:pt x="547" y="189"/>
                </a:lnTo>
                <a:lnTo>
                  <a:pt x="534" y="187"/>
                </a:lnTo>
                <a:lnTo>
                  <a:pt x="367" y="187"/>
                </a:lnTo>
                <a:close/>
              </a:path>
            </a:pathLst>
          </a:custGeom>
          <a:solidFill>
            <a:srgbClr val="0A4776"/>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96" name="Freeform 11"/>
          <p:cNvSpPr>
            <a:spLocks noEditPoints="1"/>
          </p:cNvSpPr>
          <p:nvPr/>
        </p:nvSpPr>
        <p:spPr bwMode="auto">
          <a:xfrm>
            <a:off x="2181227" y="3568649"/>
            <a:ext cx="195204" cy="146812"/>
          </a:xfrm>
          <a:custGeom>
            <a:avLst/>
            <a:gdLst>
              <a:gd name="T0" fmla="*/ 392 w 835"/>
              <a:gd name="T1" fmla="*/ 139 h 628"/>
              <a:gd name="T2" fmla="*/ 405 w 835"/>
              <a:gd name="T3" fmla="*/ 92 h 628"/>
              <a:gd name="T4" fmla="*/ 455 w 835"/>
              <a:gd name="T5" fmla="*/ 12 h 628"/>
              <a:gd name="T6" fmla="*/ 499 w 835"/>
              <a:gd name="T7" fmla="*/ 0 h 628"/>
              <a:gd name="T8" fmla="*/ 553 w 835"/>
              <a:gd name="T9" fmla="*/ 14 h 628"/>
              <a:gd name="T10" fmla="*/ 626 w 835"/>
              <a:gd name="T11" fmla="*/ 56 h 628"/>
              <a:gd name="T12" fmla="*/ 697 w 835"/>
              <a:gd name="T13" fmla="*/ 81 h 628"/>
              <a:gd name="T14" fmla="*/ 747 w 835"/>
              <a:gd name="T15" fmla="*/ 71 h 628"/>
              <a:gd name="T16" fmla="*/ 795 w 835"/>
              <a:gd name="T17" fmla="*/ 21 h 628"/>
              <a:gd name="T18" fmla="*/ 801 w 835"/>
              <a:gd name="T19" fmla="*/ 89 h 628"/>
              <a:gd name="T20" fmla="*/ 737 w 835"/>
              <a:gd name="T21" fmla="*/ 131 h 628"/>
              <a:gd name="T22" fmla="*/ 670 w 835"/>
              <a:gd name="T23" fmla="*/ 127 h 628"/>
              <a:gd name="T24" fmla="*/ 578 w 835"/>
              <a:gd name="T25" fmla="*/ 81 h 628"/>
              <a:gd name="T26" fmla="*/ 522 w 835"/>
              <a:gd name="T27" fmla="*/ 52 h 628"/>
              <a:gd name="T28" fmla="*/ 482 w 835"/>
              <a:gd name="T29" fmla="*/ 54 h 628"/>
              <a:gd name="T30" fmla="*/ 449 w 835"/>
              <a:gd name="T31" fmla="*/ 106 h 628"/>
              <a:gd name="T32" fmla="*/ 463 w 835"/>
              <a:gd name="T33" fmla="*/ 139 h 628"/>
              <a:gd name="T34" fmla="*/ 780 w 835"/>
              <a:gd name="T35" fmla="*/ 221 h 628"/>
              <a:gd name="T36" fmla="*/ 810 w 835"/>
              <a:gd name="T37" fmla="*/ 242 h 628"/>
              <a:gd name="T38" fmla="*/ 818 w 835"/>
              <a:gd name="T39" fmla="*/ 580 h 628"/>
              <a:gd name="T40" fmla="*/ 810 w 835"/>
              <a:gd name="T41" fmla="*/ 607 h 628"/>
              <a:gd name="T42" fmla="*/ 780 w 835"/>
              <a:gd name="T43" fmla="*/ 628 h 628"/>
              <a:gd name="T44" fmla="*/ 40 w 835"/>
              <a:gd name="T45" fmla="*/ 628 h 628"/>
              <a:gd name="T46" fmla="*/ 8 w 835"/>
              <a:gd name="T47" fmla="*/ 607 h 628"/>
              <a:gd name="T48" fmla="*/ 0 w 835"/>
              <a:gd name="T49" fmla="*/ 269 h 628"/>
              <a:gd name="T50" fmla="*/ 8 w 835"/>
              <a:gd name="T51" fmla="*/ 242 h 628"/>
              <a:gd name="T52" fmla="*/ 40 w 835"/>
              <a:gd name="T53" fmla="*/ 221 h 628"/>
              <a:gd name="T54" fmla="*/ 77 w 835"/>
              <a:gd name="T55" fmla="*/ 373 h 628"/>
              <a:gd name="T56" fmla="*/ 77 w 835"/>
              <a:gd name="T57" fmla="*/ 323 h 628"/>
              <a:gd name="T58" fmla="*/ 759 w 835"/>
              <a:gd name="T59" fmla="*/ 496 h 628"/>
              <a:gd name="T60" fmla="*/ 557 w 835"/>
              <a:gd name="T61" fmla="*/ 496 h 628"/>
              <a:gd name="T62" fmla="*/ 638 w 835"/>
              <a:gd name="T63" fmla="*/ 546 h 628"/>
              <a:gd name="T64" fmla="*/ 557 w 835"/>
              <a:gd name="T65" fmla="*/ 496 h 628"/>
              <a:gd name="T66" fmla="*/ 196 w 835"/>
              <a:gd name="T67" fmla="*/ 546 h 628"/>
              <a:gd name="T68" fmla="*/ 520 w 835"/>
              <a:gd name="T69" fmla="*/ 496 h 628"/>
              <a:gd name="T70" fmla="*/ 77 w 835"/>
              <a:gd name="T71" fmla="*/ 546 h 628"/>
              <a:gd name="T72" fmla="*/ 77 w 835"/>
              <a:gd name="T73" fmla="*/ 496 h 628"/>
              <a:gd name="T74" fmla="*/ 759 w 835"/>
              <a:gd name="T75" fmla="*/ 411 h 628"/>
              <a:gd name="T76" fmla="*/ 509 w 835"/>
              <a:gd name="T77" fmla="*/ 411 h 628"/>
              <a:gd name="T78" fmla="*/ 593 w 835"/>
              <a:gd name="T79" fmla="*/ 461 h 628"/>
              <a:gd name="T80" fmla="*/ 509 w 835"/>
              <a:gd name="T81" fmla="*/ 411 h 628"/>
              <a:gd name="T82" fmla="*/ 390 w 835"/>
              <a:gd name="T83" fmla="*/ 461 h 628"/>
              <a:gd name="T84" fmla="*/ 472 w 835"/>
              <a:gd name="T85" fmla="*/ 411 h 628"/>
              <a:gd name="T86" fmla="*/ 269 w 835"/>
              <a:gd name="T87" fmla="*/ 411 h 628"/>
              <a:gd name="T88" fmla="*/ 351 w 835"/>
              <a:gd name="T89" fmla="*/ 461 h 628"/>
              <a:gd name="T90" fmla="*/ 269 w 835"/>
              <a:gd name="T91" fmla="*/ 411 h 628"/>
              <a:gd name="T92" fmla="*/ 150 w 835"/>
              <a:gd name="T93" fmla="*/ 461 h 628"/>
              <a:gd name="T94" fmla="*/ 232 w 835"/>
              <a:gd name="T95" fmla="*/ 411 h 628"/>
              <a:gd name="T96" fmla="*/ 77 w 835"/>
              <a:gd name="T97" fmla="*/ 461 h 628"/>
              <a:gd name="T98" fmla="*/ 77 w 835"/>
              <a:gd name="T99" fmla="*/ 411 h 628"/>
              <a:gd name="T100" fmla="*/ 759 w 835"/>
              <a:gd name="T101" fmla="*/ 323 h 628"/>
              <a:gd name="T102" fmla="*/ 196 w 835"/>
              <a:gd name="T103" fmla="*/ 323 h 628"/>
              <a:gd name="T104" fmla="*/ 280 w 835"/>
              <a:gd name="T105" fmla="*/ 373 h 628"/>
              <a:gd name="T106" fmla="*/ 196 w 835"/>
              <a:gd name="T107" fmla="*/ 323 h 628"/>
              <a:gd name="T108" fmla="*/ 317 w 835"/>
              <a:gd name="T109" fmla="*/ 373 h 628"/>
              <a:gd name="T110" fmla="*/ 399 w 835"/>
              <a:gd name="T111" fmla="*/ 323 h 628"/>
              <a:gd name="T112" fmla="*/ 436 w 835"/>
              <a:gd name="T113" fmla="*/ 323 h 628"/>
              <a:gd name="T114" fmla="*/ 520 w 835"/>
              <a:gd name="T115" fmla="*/ 373 h 628"/>
              <a:gd name="T116" fmla="*/ 436 w 835"/>
              <a:gd name="T117" fmla="*/ 323 h 628"/>
              <a:gd name="T118" fmla="*/ 557 w 835"/>
              <a:gd name="T119" fmla="*/ 373 h 628"/>
              <a:gd name="T120" fmla="*/ 638 w 835"/>
              <a:gd name="T121" fmla="*/ 323 h 6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835" h="628">
                <a:moveTo>
                  <a:pt x="50" y="221"/>
                </a:moveTo>
                <a:lnTo>
                  <a:pt x="351" y="221"/>
                </a:lnTo>
                <a:lnTo>
                  <a:pt x="363" y="139"/>
                </a:lnTo>
                <a:lnTo>
                  <a:pt x="392" y="139"/>
                </a:lnTo>
                <a:lnTo>
                  <a:pt x="392" y="139"/>
                </a:lnTo>
                <a:lnTo>
                  <a:pt x="396" y="119"/>
                </a:lnTo>
                <a:lnTo>
                  <a:pt x="405" y="92"/>
                </a:lnTo>
                <a:lnTo>
                  <a:pt x="405" y="92"/>
                </a:lnTo>
                <a:lnTo>
                  <a:pt x="417" y="60"/>
                </a:lnTo>
                <a:lnTo>
                  <a:pt x="432" y="37"/>
                </a:lnTo>
                <a:lnTo>
                  <a:pt x="447" y="19"/>
                </a:lnTo>
                <a:lnTo>
                  <a:pt x="455" y="12"/>
                </a:lnTo>
                <a:lnTo>
                  <a:pt x="463" y="8"/>
                </a:lnTo>
                <a:lnTo>
                  <a:pt x="472" y="4"/>
                </a:lnTo>
                <a:lnTo>
                  <a:pt x="480" y="2"/>
                </a:lnTo>
                <a:lnTo>
                  <a:pt x="499" y="0"/>
                </a:lnTo>
                <a:lnTo>
                  <a:pt x="517" y="2"/>
                </a:lnTo>
                <a:lnTo>
                  <a:pt x="536" y="8"/>
                </a:lnTo>
                <a:lnTo>
                  <a:pt x="536" y="8"/>
                </a:lnTo>
                <a:lnTo>
                  <a:pt x="553" y="14"/>
                </a:lnTo>
                <a:lnTo>
                  <a:pt x="570" y="23"/>
                </a:lnTo>
                <a:lnTo>
                  <a:pt x="601" y="41"/>
                </a:lnTo>
                <a:lnTo>
                  <a:pt x="601" y="41"/>
                </a:lnTo>
                <a:lnTo>
                  <a:pt x="626" y="56"/>
                </a:lnTo>
                <a:lnTo>
                  <a:pt x="649" y="69"/>
                </a:lnTo>
                <a:lnTo>
                  <a:pt x="674" y="77"/>
                </a:lnTo>
                <a:lnTo>
                  <a:pt x="684" y="81"/>
                </a:lnTo>
                <a:lnTo>
                  <a:pt x="697" y="81"/>
                </a:lnTo>
                <a:lnTo>
                  <a:pt x="709" y="81"/>
                </a:lnTo>
                <a:lnTo>
                  <a:pt x="722" y="81"/>
                </a:lnTo>
                <a:lnTo>
                  <a:pt x="734" y="77"/>
                </a:lnTo>
                <a:lnTo>
                  <a:pt x="747" y="71"/>
                </a:lnTo>
                <a:lnTo>
                  <a:pt x="759" y="62"/>
                </a:lnTo>
                <a:lnTo>
                  <a:pt x="772" y="52"/>
                </a:lnTo>
                <a:lnTo>
                  <a:pt x="782" y="37"/>
                </a:lnTo>
                <a:lnTo>
                  <a:pt x="795" y="21"/>
                </a:lnTo>
                <a:lnTo>
                  <a:pt x="835" y="46"/>
                </a:lnTo>
                <a:lnTo>
                  <a:pt x="835" y="46"/>
                </a:lnTo>
                <a:lnTo>
                  <a:pt x="818" y="69"/>
                </a:lnTo>
                <a:lnTo>
                  <a:pt x="801" y="89"/>
                </a:lnTo>
                <a:lnTo>
                  <a:pt x="784" y="104"/>
                </a:lnTo>
                <a:lnTo>
                  <a:pt x="768" y="117"/>
                </a:lnTo>
                <a:lnTo>
                  <a:pt x="751" y="125"/>
                </a:lnTo>
                <a:lnTo>
                  <a:pt x="737" y="131"/>
                </a:lnTo>
                <a:lnTo>
                  <a:pt x="720" y="133"/>
                </a:lnTo>
                <a:lnTo>
                  <a:pt x="703" y="133"/>
                </a:lnTo>
                <a:lnTo>
                  <a:pt x="686" y="131"/>
                </a:lnTo>
                <a:lnTo>
                  <a:pt x="670" y="127"/>
                </a:lnTo>
                <a:lnTo>
                  <a:pt x="655" y="123"/>
                </a:lnTo>
                <a:lnTo>
                  <a:pt x="638" y="117"/>
                </a:lnTo>
                <a:lnTo>
                  <a:pt x="607" y="100"/>
                </a:lnTo>
                <a:lnTo>
                  <a:pt x="578" y="81"/>
                </a:lnTo>
                <a:lnTo>
                  <a:pt x="578" y="81"/>
                </a:lnTo>
                <a:lnTo>
                  <a:pt x="549" y="64"/>
                </a:lnTo>
                <a:lnTo>
                  <a:pt x="522" y="52"/>
                </a:lnTo>
                <a:lnTo>
                  <a:pt x="522" y="52"/>
                </a:lnTo>
                <a:lnTo>
                  <a:pt x="511" y="50"/>
                </a:lnTo>
                <a:lnTo>
                  <a:pt x="501" y="48"/>
                </a:lnTo>
                <a:lnTo>
                  <a:pt x="490" y="50"/>
                </a:lnTo>
                <a:lnTo>
                  <a:pt x="482" y="54"/>
                </a:lnTo>
                <a:lnTo>
                  <a:pt x="474" y="62"/>
                </a:lnTo>
                <a:lnTo>
                  <a:pt x="465" y="73"/>
                </a:lnTo>
                <a:lnTo>
                  <a:pt x="457" y="87"/>
                </a:lnTo>
                <a:lnTo>
                  <a:pt x="449" y="106"/>
                </a:lnTo>
                <a:lnTo>
                  <a:pt x="449" y="106"/>
                </a:lnTo>
                <a:lnTo>
                  <a:pt x="442" y="125"/>
                </a:lnTo>
                <a:lnTo>
                  <a:pt x="440" y="139"/>
                </a:lnTo>
                <a:lnTo>
                  <a:pt x="463" y="139"/>
                </a:lnTo>
                <a:lnTo>
                  <a:pt x="476" y="221"/>
                </a:lnTo>
                <a:lnTo>
                  <a:pt x="770" y="221"/>
                </a:lnTo>
                <a:lnTo>
                  <a:pt x="770" y="221"/>
                </a:lnTo>
                <a:lnTo>
                  <a:pt x="780" y="221"/>
                </a:lnTo>
                <a:lnTo>
                  <a:pt x="789" y="225"/>
                </a:lnTo>
                <a:lnTo>
                  <a:pt x="797" y="229"/>
                </a:lnTo>
                <a:lnTo>
                  <a:pt x="805" y="235"/>
                </a:lnTo>
                <a:lnTo>
                  <a:pt x="810" y="242"/>
                </a:lnTo>
                <a:lnTo>
                  <a:pt x="816" y="250"/>
                </a:lnTo>
                <a:lnTo>
                  <a:pt x="818" y="260"/>
                </a:lnTo>
                <a:lnTo>
                  <a:pt x="818" y="269"/>
                </a:lnTo>
                <a:lnTo>
                  <a:pt x="818" y="580"/>
                </a:lnTo>
                <a:lnTo>
                  <a:pt x="818" y="580"/>
                </a:lnTo>
                <a:lnTo>
                  <a:pt x="818" y="588"/>
                </a:lnTo>
                <a:lnTo>
                  <a:pt x="816" y="598"/>
                </a:lnTo>
                <a:lnTo>
                  <a:pt x="810" y="607"/>
                </a:lnTo>
                <a:lnTo>
                  <a:pt x="805" y="613"/>
                </a:lnTo>
                <a:lnTo>
                  <a:pt x="797" y="619"/>
                </a:lnTo>
                <a:lnTo>
                  <a:pt x="789" y="623"/>
                </a:lnTo>
                <a:lnTo>
                  <a:pt x="780" y="628"/>
                </a:lnTo>
                <a:lnTo>
                  <a:pt x="770" y="628"/>
                </a:lnTo>
                <a:lnTo>
                  <a:pt x="50" y="628"/>
                </a:lnTo>
                <a:lnTo>
                  <a:pt x="50" y="628"/>
                </a:lnTo>
                <a:lnTo>
                  <a:pt x="40" y="628"/>
                </a:lnTo>
                <a:lnTo>
                  <a:pt x="31" y="623"/>
                </a:lnTo>
                <a:lnTo>
                  <a:pt x="23" y="619"/>
                </a:lnTo>
                <a:lnTo>
                  <a:pt x="15" y="613"/>
                </a:lnTo>
                <a:lnTo>
                  <a:pt x="8" y="607"/>
                </a:lnTo>
                <a:lnTo>
                  <a:pt x="4" y="598"/>
                </a:lnTo>
                <a:lnTo>
                  <a:pt x="2" y="588"/>
                </a:lnTo>
                <a:lnTo>
                  <a:pt x="0" y="580"/>
                </a:lnTo>
                <a:lnTo>
                  <a:pt x="0" y="269"/>
                </a:lnTo>
                <a:lnTo>
                  <a:pt x="0" y="269"/>
                </a:lnTo>
                <a:lnTo>
                  <a:pt x="2" y="260"/>
                </a:lnTo>
                <a:lnTo>
                  <a:pt x="4" y="250"/>
                </a:lnTo>
                <a:lnTo>
                  <a:pt x="8" y="242"/>
                </a:lnTo>
                <a:lnTo>
                  <a:pt x="15" y="235"/>
                </a:lnTo>
                <a:lnTo>
                  <a:pt x="23" y="229"/>
                </a:lnTo>
                <a:lnTo>
                  <a:pt x="31" y="225"/>
                </a:lnTo>
                <a:lnTo>
                  <a:pt x="40" y="221"/>
                </a:lnTo>
                <a:lnTo>
                  <a:pt x="50" y="221"/>
                </a:lnTo>
                <a:lnTo>
                  <a:pt x="50" y="221"/>
                </a:lnTo>
                <a:close/>
                <a:moveTo>
                  <a:pt x="77" y="323"/>
                </a:moveTo>
                <a:lnTo>
                  <a:pt x="77" y="373"/>
                </a:lnTo>
                <a:lnTo>
                  <a:pt x="159" y="373"/>
                </a:lnTo>
                <a:lnTo>
                  <a:pt x="159" y="323"/>
                </a:lnTo>
                <a:lnTo>
                  <a:pt x="77" y="323"/>
                </a:lnTo>
                <a:lnTo>
                  <a:pt x="77" y="323"/>
                </a:lnTo>
                <a:close/>
                <a:moveTo>
                  <a:pt x="676" y="496"/>
                </a:moveTo>
                <a:lnTo>
                  <a:pt x="676" y="546"/>
                </a:lnTo>
                <a:lnTo>
                  <a:pt x="759" y="546"/>
                </a:lnTo>
                <a:lnTo>
                  <a:pt x="759" y="496"/>
                </a:lnTo>
                <a:lnTo>
                  <a:pt x="676" y="496"/>
                </a:lnTo>
                <a:lnTo>
                  <a:pt x="676" y="496"/>
                </a:lnTo>
                <a:close/>
                <a:moveTo>
                  <a:pt x="557" y="496"/>
                </a:moveTo>
                <a:lnTo>
                  <a:pt x="557" y="496"/>
                </a:lnTo>
                <a:lnTo>
                  <a:pt x="557" y="546"/>
                </a:lnTo>
                <a:lnTo>
                  <a:pt x="557" y="546"/>
                </a:lnTo>
                <a:lnTo>
                  <a:pt x="638" y="546"/>
                </a:lnTo>
                <a:lnTo>
                  <a:pt x="638" y="546"/>
                </a:lnTo>
                <a:lnTo>
                  <a:pt x="638" y="496"/>
                </a:lnTo>
                <a:lnTo>
                  <a:pt x="638" y="496"/>
                </a:lnTo>
                <a:lnTo>
                  <a:pt x="557" y="496"/>
                </a:lnTo>
                <a:lnTo>
                  <a:pt x="557" y="496"/>
                </a:lnTo>
                <a:close/>
                <a:moveTo>
                  <a:pt x="196" y="496"/>
                </a:moveTo>
                <a:lnTo>
                  <a:pt x="196" y="496"/>
                </a:lnTo>
                <a:lnTo>
                  <a:pt x="196" y="546"/>
                </a:lnTo>
                <a:lnTo>
                  <a:pt x="196" y="546"/>
                </a:lnTo>
                <a:lnTo>
                  <a:pt x="520" y="546"/>
                </a:lnTo>
                <a:lnTo>
                  <a:pt x="520" y="546"/>
                </a:lnTo>
                <a:lnTo>
                  <a:pt x="520" y="496"/>
                </a:lnTo>
                <a:lnTo>
                  <a:pt x="520" y="496"/>
                </a:lnTo>
                <a:lnTo>
                  <a:pt x="196" y="496"/>
                </a:lnTo>
                <a:lnTo>
                  <a:pt x="196" y="496"/>
                </a:lnTo>
                <a:close/>
                <a:moveTo>
                  <a:pt x="77" y="496"/>
                </a:moveTo>
                <a:lnTo>
                  <a:pt x="77" y="546"/>
                </a:lnTo>
                <a:lnTo>
                  <a:pt x="159" y="546"/>
                </a:lnTo>
                <a:lnTo>
                  <a:pt x="159" y="496"/>
                </a:lnTo>
                <a:lnTo>
                  <a:pt x="77" y="496"/>
                </a:lnTo>
                <a:lnTo>
                  <a:pt x="77" y="496"/>
                </a:lnTo>
                <a:close/>
                <a:moveTo>
                  <a:pt x="630" y="411"/>
                </a:moveTo>
                <a:lnTo>
                  <a:pt x="630" y="461"/>
                </a:lnTo>
                <a:lnTo>
                  <a:pt x="759" y="461"/>
                </a:lnTo>
                <a:lnTo>
                  <a:pt x="759" y="411"/>
                </a:lnTo>
                <a:lnTo>
                  <a:pt x="630" y="411"/>
                </a:lnTo>
                <a:lnTo>
                  <a:pt x="630" y="411"/>
                </a:lnTo>
                <a:close/>
                <a:moveTo>
                  <a:pt x="509" y="411"/>
                </a:moveTo>
                <a:lnTo>
                  <a:pt x="509" y="411"/>
                </a:lnTo>
                <a:lnTo>
                  <a:pt x="509" y="461"/>
                </a:lnTo>
                <a:lnTo>
                  <a:pt x="509" y="461"/>
                </a:lnTo>
                <a:lnTo>
                  <a:pt x="593" y="461"/>
                </a:lnTo>
                <a:lnTo>
                  <a:pt x="593" y="461"/>
                </a:lnTo>
                <a:lnTo>
                  <a:pt x="593" y="411"/>
                </a:lnTo>
                <a:lnTo>
                  <a:pt x="593" y="411"/>
                </a:lnTo>
                <a:lnTo>
                  <a:pt x="509" y="411"/>
                </a:lnTo>
                <a:lnTo>
                  <a:pt x="509" y="411"/>
                </a:lnTo>
                <a:close/>
                <a:moveTo>
                  <a:pt x="390" y="411"/>
                </a:moveTo>
                <a:lnTo>
                  <a:pt x="390" y="411"/>
                </a:lnTo>
                <a:lnTo>
                  <a:pt x="390" y="461"/>
                </a:lnTo>
                <a:lnTo>
                  <a:pt x="390" y="461"/>
                </a:lnTo>
                <a:lnTo>
                  <a:pt x="472" y="461"/>
                </a:lnTo>
                <a:lnTo>
                  <a:pt x="472" y="461"/>
                </a:lnTo>
                <a:lnTo>
                  <a:pt x="472" y="411"/>
                </a:lnTo>
                <a:lnTo>
                  <a:pt x="472" y="411"/>
                </a:lnTo>
                <a:lnTo>
                  <a:pt x="390" y="411"/>
                </a:lnTo>
                <a:lnTo>
                  <a:pt x="390" y="411"/>
                </a:lnTo>
                <a:close/>
                <a:moveTo>
                  <a:pt x="269" y="411"/>
                </a:moveTo>
                <a:lnTo>
                  <a:pt x="269" y="411"/>
                </a:lnTo>
                <a:lnTo>
                  <a:pt x="269" y="461"/>
                </a:lnTo>
                <a:lnTo>
                  <a:pt x="269" y="461"/>
                </a:lnTo>
                <a:lnTo>
                  <a:pt x="351" y="461"/>
                </a:lnTo>
                <a:lnTo>
                  <a:pt x="351" y="461"/>
                </a:lnTo>
                <a:lnTo>
                  <a:pt x="351" y="411"/>
                </a:lnTo>
                <a:lnTo>
                  <a:pt x="351" y="411"/>
                </a:lnTo>
                <a:lnTo>
                  <a:pt x="269" y="411"/>
                </a:lnTo>
                <a:lnTo>
                  <a:pt x="269" y="411"/>
                </a:lnTo>
                <a:close/>
                <a:moveTo>
                  <a:pt x="150" y="411"/>
                </a:moveTo>
                <a:lnTo>
                  <a:pt x="150" y="411"/>
                </a:lnTo>
                <a:lnTo>
                  <a:pt x="150" y="461"/>
                </a:lnTo>
                <a:lnTo>
                  <a:pt x="150" y="461"/>
                </a:lnTo>
                <a:lnTo>
                  <a:pt x="232" y="461"/>
                </a:lnTo>
                <a:lnTo>
                  <a:pt x="232" y="461"/>
                </a:lnTo>
                <a:lnTo>
                  <a:pt x="232" y="411"/>
                </a:lnTo>
                <a:lnTo>
                  <a:pt x="232" y="411"/>
                </a:lnTo>
                <a:lnTo>
                  <a:pt x="150" y="411"/>
                </a:lnTo>
                <a:lnTo>
                  <a:pt x="150" y="411"/>
                </a:lnTo>
                <a:close/>
                <a:moveTo>
                  <a:pt x="77" y="411"/>
                </a:moveTo>
                <a:lnTo>
                  <a:pt x="77" y="461"/>
                </a:lnTo>
                <a:lnTo>
                  <a:pt x="109" y="461"/>
                </a:lnTo>
                <a:lnTo>
                  <a:pt x="109" y="411"/>
                </a:lnTo>
                <a:lnTo>
                  <a:pt x="77" y="411"/>
                </a:lnTo>
                <a:lnTo>
                  <a:pt x="77" y="411"/>
                </a:lnTo>
                <a:close/>
                <a:moveTo>
                  <a:pt x="676" y="323"/>
                </a:moveTo>
                <a:lnTo>
                  <a:pt x="676" y="373"/>
                </a:lnTo>
                <a:lnTo>
                  <a:pt x="759" y="373"/>
                </a:lnTo>
                <a:lnTo>
                  <a:pt x="759" y="323"/>
                </a:lnTo>
                <a:lnTo>
                  <a:pt x="676" y="323"/>
                </a:lnTo>
                <a:lnTo>
                  <a:pt x="676" y="323"/>
                </a:lnTo>
                <a:close/>
                <a:moveTo>
                  <a:pt x="196" y="323"/>
                </a:moveTo>
                <a:lnTo>
                  <a:pt x="196" y="323"/>
                </a:lnTo>
                <a:lnTo>
                  <a:pt x="196" y="373"/>
                </a:lnTo>
                <a:lnTo>
                  <a:pt x="196" y="373"/>
                </a:lnTo>
                <a:lnTo>
                  <a:pt x="280" y="373"/>
                </a:lnTo>
                <a:lnTo>
                  <a:pt x="280" y="373"/>
                </a:lnTo>
                <a:lnTo>
                  <a:pt x="280" y="323"/>
                </a:lnTo>
                <a:lnTo>
                  <a:pt x="280" y="323"/>
                </a:lnTo>
                <a:lnTo>
                  <a:pt x="196" y="323"/>
                </a:lnTo>
                <a:lnTo>
                  <a:pt x="196" y="323"/>
                </a:lnTo>
                <a:close/>
                <a:moveTo>
                  <a:pt x="317" y="323"/>
                </a:moveTo>
                <a:lnTo>
                  <a:pt x="317" y="323"/>
                </a:lnTo>
                <a:lnTo>
                  <a:pt x="317" y="373"/>
                </a:lnTo>
                <a:lnTo>
                  <a:pt x="317" y="373"/>
                </a:lnTo>
                <a:lnTo>
                  <a:pt x="399" y="373"/>
                </a:lnTo>
                <a:lnTo>
                  <a:pt x="399" y="373"/>
                </a:lnTo>
                <a:lnTo>
                  <a:pt x="399" y="323"/>
                </a:lnTo>
                <a:lnTo>
                  <a:pt x="399" y="323"/>
                </a:lnTo>
                <a:lnTo>
                  <a:pt x="317" y="323"/>
                </a:lnTo>
                <a:lnTo>
                  <a:pt x="317" y="323"/>
                </a:lnTo>
                <a:close/>
                <a:moveTo>
                  <a:pt x="436" y="323"/>
                </a:moveTo>
                <a:lnTo>
                  <a:pt x="436" y="323"/>
                </a:lnTo>
                <a:lnTo>
                  <a:pt x="436" y="373"/>
                </a:lnTo>
                <a:lnTo>
                  <a:pt x="436" y="373"/>
                </a:lnTo>
                <a:lnTo>
                  <a:pt x="520" y="373"/>
                </a:lnTo>
                <a:lnTo>
                  <a:pt x="520" y="373"/>
                </a:lnTo>
                <a:lnTo>
                  <a:pt x="520" y="323"/>
                </a:lnTo>
                <a:lnTo>
                  <a:pt x="520" y="323"/>
                </a:lnTo>
                <a:lnTo>
                  <a:pt x="436" y="323"/>
                </a:lnTo>
                <a:lnTo>
                  <a:pt x="436" y="323"/>
                </a:lnTo>
                <a:close/>
                <a:moveTo>
                  <a:pt x="557" y="323"/>
                </a:moveTo>
                <a:lnTo>
                  <a:pt x="557" y="323"/>
                </a:lnTo>
                <a:lnTo>
                  <a:pt x="557" y="373"/>
                </a:lnTo>
                <a:lnTo>
                  <a:pt x="557" y="373"/>
                </a:lnTo>
                <a:lnTo>
                  <a:pt x="638" y="373"/>
                </a:lnTo>
                <a:lnTo>
                  <a:pt x="638" y="373"/>
                </a:lnTo>
                <a:lnTo>
                  <a:pt x="638" y="323"/>
                </a:lnTo>
                <a:lnTo>
                  <a:pt x="638" y="323"/>
                </a:lnTo>
                <a:lnTo>
                  <a:pt x="557" y="323"/>
                </a:lnTo>
                <a:lnTo>
                  <a:pt x="557" y="323"/>
                </a:lnTo>
                <a:close/>
              </a:path>
            </a:pathLst>
          </a:custGeom>
          <a:solidFill>
            <a:srgbClr val="0A4776"/>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97" name="Freeform 12"/>
          <p:cNvSpPr>
            <a:spLocks noEditPoints="1"/>
          </p:cNvSpPr>
          <p:nvPr/>
        </p:nvSpPr>
        <p:spPr bwMode="auto">
          <a:xfrm>
            <a:off x="6757155" y="2637966"/>
            <a:ext cx="157099" cy="194737"/>
          </a:xfrm>
          <a:custGeom>
            <a:avLst/>
            <a:gdLst>
              <a:gd name="T0" fmla="*/ 463 w 672"/>
              <a:gd name="T1" fmla="*/ 753 h 833"/>
              <a:gd name="T2" fmla="*/ 269 w 672"/>
              <a:gd name="T3" fmla="*/ 7 h 833"/>
              <a:gd name="T4" fmla="*/ 123 w 672"/>
              <a:gd name="T5" fmla="*/ 78 h 833"/>
              <a:gd name="T6" fmla="*/ 42 w 672"/>
              <a:gd name="T7" fmla="*/ 176 h 833"/>
              <a:gd name="T8" fmla="*/ 0 w 672"/>
              <a:gd name="T9" fmla="*/ 336 h 833"/>
              <a:gd name="T10" fmla="*/ 27 w 672"/>
              <a:gd name="T11" fmla="*/ 468 h 833"/>
              <a:gd name="T12" fmla="*/ 100 w 672"/>
              <a:gd name="T13" fmla="*/ 574 h 833"/>
              <a:gd name="T14" fmla="*/ 227 w 672"/>
              <a:gd name="T15" fmla="*/ 653 h 833"/>
              <a:gd name="T16" fmla="*/ 254 w 672"/>
              <a:gd name="T17" fmla="*/ 732 h 833"/>
              <a:gd name="T18" fmla="*/ 254 w 672"/>
              <a:gd name="T19" fmla="*/ 833 h 833"/>
              <a:gd name="T20" fmla="*/ 363 w 672"/>
              <a:gd name="T21" fmla="*/ 732 h 833"/>
              <a:gd name="T22" fmla="*/ 451 w 672"/>
              <a:gd name="T23" fmla="*/ 651 h 833"/>
              <a:gd name="T24" fmla="*/ 574 w 672"/>
              <a:gd name="T25" fmla="*/ 574 h 833"/>
              <a:gd name="T26" fmla="*/ 647 w 672"/>
              <a:gd name="T27" fmla="*/ 468 h 833"/>
              <a:gd name="T28" fmla="*/ 672 w 672"/>
              <a:gd name="T29" fmla="*/ 336 h 833"/>
              <a:gd name="T30" fmla="*/ 632 w 672"/>
              <a:gd name="T31" fmla="*/ 176 h 833"/>
              <a:gd name="T32" fmla="*/ 551 w 672"/>
              <a:gd name="T33" fmla="*/ 78 h 833"/>
              <a:gd name="T34" fmla="*/ 405 w 672"/>
              <a:gd name="T35" fmla="*/ 7 h 833"/>
              <a:gd name="T36" fmla="*/ 595 w 672"/>
              <a:gd name="T37" fmla="*/ 365 h 833"/>
              <a:gd name="T38" fmla="*/ 534 w 672"/>
              <a:gd name="T39" fmla="*/ 418 h 833"/>
              <a:gd name="T40" fmla="*/ 595 w 672"/>
              <a:gd name="T41" fmla="*/ 365 h 833"/>
              <a:gd name="T42" fmla="*/ 448 w 672"/>
              <a:gd name="T43" fmla="*/ 447 h 833"/>
              <a:gd name="T44" fmla="*/ 459 w 672"/>
              <a:gd name="T45" fmla="*/ 365 h 833"/>
              <a:gd name="T46" fmla="*/ 265 w 672"/>
              <a:gd name="T47" fmla="*/ 455 h 833"/>
              <a:gd name="T48" fmla="*/ 309 w 672"/>
              <a:gd name="T49" fmla="*/ 365 h 833"/>
              <a:gd name="T50" fmla="*/ 152 w 672"/>
              <a:gd name="T51" fmla="*/ 424 h 833"/>
              <a:gd name="T52" fmla="*/ 102 w 672"/>
              <a:gd name="T53" fmla="*/ 392 h 833"/>
              <a:gd name="T54" fmla="*/ 79 w 672"/>
              <a:gd name="T55" fmla="*/ 305 h 833"/>
              <a:gd name="T56" fmla="*/ 140 w 672"/>
              <a:gd name="T57" fmla="*/ 255 h 833"/>
              <a:gd name="T58" fmla="*/ 146 w 672"/>
              <a:gd name="T59" fmla="*/ 305 h 833"/>
              <a:gd name="T60" fmla="*/ 219 w 672"/>
              <a:gd name="T61" fmla="*/ 263 h 833"/>
              <a:gd name="T62" fmla="*/ 309 w 672"/>
              <a:gd name="T63" fmla="*/ 305 h 833"/>
              <a:gd name="T64" fmla="*/ 369 w 672"/>
              <a:gd name="T65" fmla="*/ 213 h 833"/>
              <a:gd name="T66" fmla="*/ 459 w 672"/>
              <a:gd name="T67" fmla="*/ 305 h 833"/>
              <a:gd name="T68" fmla="*/ 526 w 672"/>
              <a:gd name="T69" fmla="*/ 278 h 833"/>
              <a:gd name="T70" fmla="*/ 553 w 672"/>
              <a:gd name="T71" fmla="*/ 267 h 833"/>
              <a:gd name="T72" fmla="*/ 528 w 672"/>
              <a:gd name="T73" fmla="*/ 305 h 833"/>
              <a:gd name="T74" fmla="*/ 407 w 672"/>
              <a:gd name="T75" fmla="*/ 119 h 833"/>
              <a:gd name="T76" fmla="*/ 398 w 672"/>
              <a:gd name="T77" fmla="*/ 148 h 833"/>
              <a:gd name="T78" fmla="*/ 369 w 672"/>
              <a:gd name="T79" fmla="*/ 528 h 833"/>
              <a:gd name="T80" fmla="*/ 417 w 672"/>
              <a:gd name="T81" fmla="*/ 534 h 833"/>
              <a:gd name="T82" fmla="*/ 369 w 672"/>
              <a:gd name="T83" fmla="*/ 528 h 833"/>
              <a:gd name="T84" fmla="*/ 282 w 672"/>
              <a:gd name="T85" fmla="*/ 572 h 833"/>
              <a:gd name="T86" fmla="*/ 250 w 672"/>
              <a:gd name="T87" fmla="*/ 522 h 833"/>
              <a:gd name="T88" fmla="*/ 309 w 672"/>
              <a:gd name="T89" fmla="*/ 144 h 833"/>
              <a:gd name="T90" fmla="*/ 257 w 672"/>
              <a:gd name="T91" fmla="*/ 138 h 833"/>
              <a:gd name="T92" fmla="*/ 309 w 672"/>
              <a:gd name="T93" fmla="*/ 78 h 833"/>
              <a:gd name="T94" fmla="*/ 544 w 672"/>
              <a:gd name="T95" fmla="*/ 503 h 833"/>
              <a:gd name="T96" fmla="*/ 480 w 672"/>
              <a:gd name="T97" fmla="*/ 561 h 833"/>
              <a:gd name="T98" fmla="*/ 563 w 672"/>
              <a:gd name="T99" fmla="*/ 480 h 833"/>
              <a:gd name="T100" fmla="*/ 194 w 672"/>
              <a:gd name="T101" fmla="*/ 561 h 833"/>
              <a:gd name="T102" fmla="*/ 129 w 672"/>
              <a:gd name="T103" fmla="*/ 503 h 833"/>
              <a:gd name="T104" fmla="*/ 169 w 672"/>
              <a:gd name="T105" fmla="*/ 503 h 833"/>
              <a:gd name="T106" fmla="*/ 148 w 672"/>
              <a:gd name="T107" fmla="*/ 146 h 833"/>
              <a:gd name="T108" fmla="*/ 169 w 672"/>
              <a:gd name="T109" fmla="*/ 169 h 833"/>
              <a:gd name="T110" fmla="*/ 505 w 672"/>
              <a:gd name="T111" fmla="*/ 169 h 833"/>
              <a:gd name="T112" fmla="*/ 505 w 672"/>
              <a:gd name="T113" fmla="*/ 128 h 833"/>
              <a:gd name="T114" fmla="*/ 563 w 672"/>
              <a:gd name="T115" fmla="*/ 192 h 8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72" h="833">
                <a:moveTo>
                  <a:pt x="463" y="753"/>
                </a:moveTo>
                <a:lnTo>
                  <a:pt x="630" y="753"/>
                </a:lnTo>
                <a:lnTo>
                  <a:pt x="630" y="812"/>
                </a:lnTo>
                <a:lnTo>
                  <a:pt x="463" y="812"/>
                </a:lnTo>
                <a:lnTo>
                  <a:pt x="463" y="753"/>
                </a:lnTo>
                <a:lnTo>
                  <a:pt x="463" y="753"/>
                </a:lnTo>
                <a:close/>
                <a:moveTo>
                  <a:pt x="336" y="0"/>
                </a:moveTo>
                <a:lnTo>
                  <a:pt x="336" y="0"/>
                </a:lnTo>
                <a:lnTo>
                  <a:pt x="302" y="2"/>
                </a:lnTo>
                <a:lnTo>
                  <a:pt x="269" y="7"/>
                </a:lnTo>
                <a:lnTo>
                  <a:pt x="238" y="15"/>
                </a:lnTo>
                <a:lnTo>
                  <a:pt x="207" y="27"/>
                </a:lnTo>
                <a:lnTo>
                  <a:pt x="177" y="40"/>
                </a:lnTo>
                <a:lnTo>
                  <a:pt x="148" y="59"/>
                </a:lnTo>
                <a:lnTo>
                  <a:pt x="123" y="78"/>
                </a:lnTo>
                <a:lnTo>
                  <a:pt x="100" y="98"/>
                </a:lnTo>
                <a:lnTo>
                  <a:pt x="100" y="98"/>
                </a:lnTo>
                <a:lnTo>
                  <a:pt x="77" y="123"/>
                </a:lnTo>
                <a:lnTo>
                  <a:pt x="58" y="148"/>
                </a:lnTo>
                <a:lnTo>
                  <a:pt x="42" y="176"/>
                </a:lnTo>
                <a:lnTo>
                  <a:pt x="27" y="205"/>
                </a:lnTo>
                <a:lnTo>
                  <a:pt x="17" y="236"/>
                </a:lnTo>
                <a:lnTo>
                  <a:pt x="8" y="269"/>
                </a:lnTo>
                <a:lnTo>
                  <a:pt x="2" y="303"/>
                </a:lnTo>
                <a:lnTo>
                  <a:pt x="0" y="336"/>
                </a:lnTo>
                <a:lnTo>
                  <a:pt x="0" y="336"/>
                </a:lnTo>
                <a:lnTo>
                  <a:pt x="2" y="372"/>
                </a:lnTo>
                <a:lnTo>
                  <a:pt x="8" y="403"/>
                </a:lnTo>
                <a:lnTo>
                  <a:pt x="17" y="436"/>
                </a:lnTo>
                <a:lnTo>
                  <a:pt x="27" y="468"/>
                </a:lnTo>
                <a:lnTo>
                  <a:pt x="42" y="497"/>
                </a:lnTo>
                <a:lnTo>
                  <a:pt x="58" y="524"/>
                </a:lnTo>
                <a:lnTo>
                  <a:pt x="77" y="549"/>
                </a:lnTo>
                <a:lnTo>
                  <a:pt x="100" y="574"/>
                </a:lnTo>
                <a:lnTo>
                  <a:pt x="100" y="574"/>
                </a:lnTo>
                <a:lnTo>
                  <a:pt x="121" y="595"/>
                </a:lnTo>
                <a:lnTo>
                  <a:pt x="146" y="612"/>
                </a:lnTo>
                <a:lnTo>
                  <a:pt x="171" y="628"/>
                </a:lnTo>
                <a:lnTo>
                  <a:pt x="198" y="643"/>
                </a:lnTo>
                <a:lnTo>
                  <a:pt x="227" y="653"/>
                </a:lnTo>
                <a:lnTo>
                  <a:pt x="257" y="662"/>
                </a:lnTo>
                <a:lnTo>
                  <a:pt x="286" y="668"/>
                </a:lnTo>
                <a:lnTo>
                  <a:pt x="319" y="672"/>
                </a:lnTo>
                <a:lnTo>
                  <a:pt x="319" y="732"/>
                </a:lnTo>
                <a:lnTo>
                  <a:pt x="254" y="732"/>
                </a:lnTo>
                <a:lnTo>
                  <a:pt x="254" y="753"/>
                </a:lnTo>
                <a:lnTo>
                  <a:pt x="40" y="753"/>
                </a:lnTo>
                <a:lnTo>
                  <a:pt x="40" y="812"/>
                </a:lnTo>
                <a:lnTo>
                  <a:pt x="254" y="812"/>
                </a:lnTo>
                <a:lnTo>
                  <a:pt x="254" y="833"/>
                </a:lnTo>
                <a:lnTo>
                  <a:pt x="428" y="833"/>
                </a:lnTo>
                <a:lnTo>
                  <a:pt x="428" y="812"/>
                </a:lnTo>
                <a:lnTo>
                  <a:pt x="428" y="753"/>
                </a:lnTo>
                <a:lnTo>
                  <a:pt x="428" y="732"/>
                </a:lnTo>
                <a:lnTo>
                  <a:pt x="363" y="732"/>
                </a:lnTo>
                <a:lnTo>
                  <a:pt x="363" y="672"/>
                </a:lnTo>
                <a:lnTo>
                  <a:pt x="363" y="672"/>
                </a:lnTo>
                <a:lnTo>
                  <a:pt x="392" y="668"/>
                </a:lnTo>
                <a:lnTo>
                  <a:pt x="421" y="662"/>
                </a:lnTo>
                <a:lnTo>
                  <a:pt x="451" y="651"/>
                </a:lnTo>
                <a:lnTo>
                  <a:pt x="478" y="641"/>
                </a:lnTo>
                <a:lnTo>
                  <a:pt x="505" y="626"/>
                </a:lnTo>
                <a:lnTo>
                  <a:pt x="530" y="612"/>
                </a:lnTo>
                <a:lnTo>
                  <a:pt x="553" y="593"/>
                </a:lnTo>
                <a:lnTo>
                  <a:pt x="574" y="574"/>
                </a:lnTo>
                <a:lnTo>
                  <a:pt x="574" y="574"/>
                </a:lnTo>
                <a:lnTo>
                  <a:pt x="597" y="549"/>
                </a:lnTo>
                <a:lnTo>
                  <a:pt x="615" y="524"/>
                </a:lnTo>
                <a:lnTo>
                  <a:pt x="632" y="497"/>
                </a:lnTo>
                <a:lnTo>
                  <a:pt x="647" y="468"/>
                </a:lnTo>
                <a:lnTo>
                  <a:pt x="657" y="436"/>
                </a:lnTo>
                <a:lnTo>
                  <a:pt x="665" y="403"/>
                </a:lnTo>
                <a:lnTo>
                  <a:pt x="672" y="372"/>
                </a:lnTo>
                <a:lnTo>
                  <a:pt x="672" y="336"/>
                </a:lnTo>
                <a:lnTo>
                  <a:pt x="672" y="336"/>
                </a:lnTo>
                <a:lnTo>
                  <a:pt x="672" y="303"/>
                </a:lnTo>
                <a:lnTo>
                  <a:pt x="665" y="269"/>
                </a:lnTo>
                <a:lnTo>
                  <a:pt x="657" y="236"/>
                </a:lnTo>
                <a:lnTo>
                  <a:pt x="647" y="205"/>
                </a:lnTo>
                <a:lnTo>
                  <a:pt x="632" y="176"/>
                </a:lnTo>
                <a:lnTo>
                  <a:pt x="615" y="148"/>
                </a:lnTo>
                <a:lnTo>
                  <a:pt x="597" y="123"/>
                </a:lnTo>
                <a:lnTo>
                  <a:pt x="574" y="98"/>
                </a:lnTo>
                <a:lnTo>
                  <a:pt x="574" y="98"/>
                </a:lnTo>
                <a:lnTo>
                  <a:pt x="551" y="78"/>
                </a:lnTo>
                <a:lnTo>
                  <a:pt x="524" y="59"/>
                </a:lnTo>
                <a:lnTo>
                  <a:pt x="496" y="40"/>
                </a:lnTo>
                <a:lnTo>
                  <a:pt x="467" y="27"/>
                </a:lnTo>
                <a:lnTo>
                  <a:pt x="436" y="15"/>
                </a:lnTo>
                <a:lnTo>
                  <a:pt x="405" y="7"/>
                </a:lnTo>
                <a:lnTo>
                  <a:pt x="371" y="2"/>
                </a:lnTo>
                <a:lnTo>
                  <a:pt x="336" y="0"/>
                </a:lnTo>
                <a:lnTo>
                  <a:pt x="336" y="0"/>
                </a:lnTo>
                <a:close/>
                <a:moveTo>
                  <a:pt x="595" y="365"/>
                </a:moveTo>
                <a:lnTo>
                  <a:pt x="595" y="365"/>
                </a:lnTo>
                <a:lnTo>
                  <a:pt x="584" y="380"/>
                </a:lnTo>
                <a:lnTo>
                  <a:pt x="572" y="392"/>
                </a:lnTo>
                <a:lnTo>
                  <a:pt x="555" y="405"/>
                </a:lnTo>
                <a:lnTo>
                  <a:pt x="534" y="418"/>
                </a:lnTo>
                <a:lnTo>
                  <a:pt x="534" y="418"/>
                </a:lnTo>
                <a:lnTo>
                  <a:pt x="522" y="424"/>
                </a:lnTo>
                <a:lnTo>
                  <a:pt x="522" y="424"/>
                </a:lnTo>
                <a:lnTo>
                  <a:pt x="526" y="395"/>
                </a:lnTo>
                <a:lnTo>
                  <a:pt x="528" y="365"/>
                </a:lnTo>
                <a:lnTo>
                  <a:pt x="595" y="365"/>
                </a:lnTo>
                <a:lnTo>
                  <a:pt x="595" y="365"/>
                </a:lnTo>
                <a:close/>
                <a:moveTo>
                  <a:pt x="459" y="365"/>
                </a:moveTo>
                <a:lnTo>
                  <a:pt x="459" y="365"/>
                </a:lnTo>
                <a:lnTo>
                  <a:pt x="455" y="409"/>
                </a:lnTo>
                <a:lnTo>
                  <a:pt x="448" y="447"/>
                </a:lnTo>
                <a:lnTo>
                  <a:pt x="448" y="447"/>
                </a:lnTo>
                <a:lnTo>
                  <a:pt x="411" y="455"/>
                </a:lnTo>
                <a:lnTo>
                  <a:pt x="369" y="459"/>
                </a:lnTo>
                <a:lnTo>
                  <a:pt x="369" y="365"/>
                </a:lnTo>
                <a:lnTo>
                  <a:pt x="459" y="365"/>
                </a:lnTo>
                <a:lnTo>
                  <a:pt x="459" y="365"/>
                </a:lnTo>
                <a:close/>
                <a:moveTo>
                  <a:pt x="309" y="365"/>
                </a:moveTo>
                <a:lnTo>
                  <a:pt x="309" y="459"/>
                </a:lnTo>
                <a:lnTo>
                  <a:pt x="309" y="459"/>
                </a:lnTo>
                <a:lnTo>
                  <a:pt x="265" y="455"/>
                </a:lnTo>
                <a:lnTo>
                  <a:pt x="225" y="447"/>
                </a:lnTo>
                <a:lnTo>
                  <a:pt x="225" y="447"/>
                </a:lnTo>
                <a:lnTo>
                  <a:pt x="219" y="409"/>
                </a:lnTo>
                <a:lnTo>
                  <a:pt x="215" y="365"/>
                </a:lnTo>
                <a:lnTo>
                  <a:pt x="309" y="365"/>
                </a:lnTo>
                <a:lnTo>
                  <a:pt x="309" y="365"/>
                </a:lnTo>
                <a:close/>
                <a:moveTo>
                  <a:pt x="146" y="365"/>
                </a:moveTo>
                <a:lnTo>
                  <a:pt x="146" y="365"/>
                </a:lnTo>
                <a:lnTo>
                  <a:pt x="148" y="395"/>
                </a:lnTo>
                <a:lnTo>
                  <a:pt x="152" y="424"/>
                </a:lnTo>
                <a:lnTo>
                  <a:pt x="152" y="424"/>
                </a:lnTo>
                <a:lnTo>
                  <a:pt x="140" y="418"/>
                </a:lnTo>
                <a:lnTo>
                  <a:pt x="140" y="418"/>
                </a:lnTo>
                <a:lnTo>
                  <a:pt x="119" y="405"/>
                </a:lnTo>
                <a:lnTo>
                  <a:pt x="102" y="392"/>
                </a:lnTo>
                <a:lnTo>
                  <a:pt x="90" y="380"/>
                </a:lnTo>
                <a:lnTo>
                  <a:pt x="79" y="365"/>
                </a:lnTo>
                <a:lnTo>
                  <a:pt x="146" y="365"/>
                </a:lnTo>
                <a:lnTo>
                  <a:pt x="146" y="365"/>
                </a:lnTo>
                <a:close/>
                <a:moveTo>
                  <a:pt x="79" y="305"/>
                </a:moveTo>
                <a:lnTo>
                  <a:pt x="79" y="305"/>
                </a:lnTo>
                <a:lnTo>
                  <a:pt x="90" y="292"/>
                </a:lnTo>
                <a:lnTo>
                  <a:pt x="102" y="278"/>
                </a:lnTo>
                <a:lnTo>
                  <a:pt x="119" y="267"/>
                </a:lnTo>
                <a:lnTo>
                  <a:pt x="140" y="255"/>
                </a:lnTo>
                <a:lnTo>
                  <a:pt x="140" y="255"/>
                </a:lnTo>
                <a:lnTo>
                  <a:pt x="152" y="249"/>
                </a:lnTo>
                <a:lnTo>
                  <a:pt x="152" y="249"/>
                </a:lnTo>
                <a:lnTo>
                  <a:pt x="148" y="278"/>
                </a:lnTo>
                <a:lnTo>
                  <a:pt x="146" y="305"/>
                </a:lnTo>
                <a:lnTo>
                  <a:pt x="79" y="305"/>
                </a:lnTo>
                <a:lnTo>
                  <a:pt x="79" y="305"/>
                </a:lnTo>
                <a:close/>
                <a:moveTo>
                  <a:pt x="215" y="305"/>
                </a:moveTo>
                <a:lnTo>
                  <a:pt x="215" y="305"/>
                </a:lnTo>
                <a:lnTo>
                  <a:pt x="219" y="263"/>
                </a:lnTo>
                <a:lnTo>
                  <a:pt x="225" y="226"/>
                </a:lnTo>
                <a:lnTo>
                  <a:pt x="225" y="226"/>
                </a:lnTo>
                <a:lnTo>
                  <a:pt x="265" y="217"/>
                </a:lnTo>
                <a:lnTo>
                  <a:pt x="309" y="213"/>
                </a:lnTo>
                <a:lnTo>
                  <a:pt x="309" y="305"/>
                </a:lnTo>
                <a:lnTo>
                  <a:pt x="215" y="305"/>
                </a:lnTo>
                <a:lnTo>
                  <a:pt x="215" y="305"/>
                </a:lnTo>
                <a:close/>
                <a:moveTo>
                  <a:pt x="369" y="305"/>
                </a:moveTo>
                <a:lnTo>
                  <a:pt x="369" y="213"/>
                </a:lnTo>
                <a:lnTo>
                  <a:pt x="369" y="213"/>
                </a:lnTo>
                <a:lnTo>
                  <a:pt x="411" y="217"/>
                </a:lnTo>
                <a:lnTo>
                  <a:pt x="448" y="226"/>
                </a:lnTo>
                <a:lnTo>
                  <a:pt x="448" y="226"/>
                </a:lnTo>
                <a:lnTo>
                  <a:pt x="455" y="263"/>
                </a:lnTo>
                <a:lnTo>
                  <a:pt x="459" y="305"/>
                </a:lnTo>
                <a:lnTo>
                  <a:pt x="369" y="305"/>
                </a:lnTo>
                <a:lnTo>
                  <a:pt x="369" y="305"/>
                </a:lnTo>
                <a:close/>
                <a:moveTo>
                  <a:pt x="528" y="305"/>
                </a:moveTo>
                <a:lnTo>
                  <a:pt x="528" y="305"/>
                </a:lnTo>
                <a:lnTo>
                  <a:pt x="526" y="278"/>
                </a:lnTo>
                <a:lnTo>
                  <a:pt x="522" y="249"/>
                </a:lnTo>
                <a:lnTo>
                  <a:pt x="522" y="249"/>
                </a:lnTo>
                <a:lnTo>
                  <a:pt x="534" y="255"/>
                </a:lnTo>
                <a:lnTo>
                  <a:pt x="534" y="255"/>
                </a:lnTo>
                <a:lnTo>
                  <a:pt x="553" y="267"/>
                </a:lnTo>
                <a:lnTo>
                  <a:pt x="572" y="278"/>
                </a:lnTo>
                <a:lnTo>
                  <a:pt x="584" y="292"/>
                </a:lnTo>
                <a:lnTo>
                  <a:pt x="595" y="305"/>
                </a:lnTo>
                <a:lnTo>
                  <a:pt x="528" y="305"/>
                </a:lnTo>
                <a:lnTo>
                  <a:pt x="528" y="305"/>
                </a:lnTo>
                <a:close/>
                <a:moveTo>
                  <a:pt x="369" y="80"/>
                </a:moveTo>
                <a:lnTo>
                  <a:pt x="369" y="80"/>
                </a:lnTo>
                <a:lnTo>
                  <a:pt x="384" y="90"/>
                </a:lnTo>
                <a:lnTo>
                  <a:pt x="396" y="105"/>
                </a:lnTo>
                <a:lnTo>
                  <a:pt x="407" y="119"/>
                </a:lnTo>
                <a:lnTo>
                  <a:pt x="417" y="138"/>
                </a:lnTo>
                <a:lnTo>
                  <a:pt x="417" y="138"/>
                </a:lnTo>
                <a:lnTo>
                  <a:pt x="423" y="151"/>
                </a:lnTo>
                <a:lnTo>
                  <a:pt x="423" y="151"/>
                </a:lnTo>
                <a:lnTo>
                  <a:pt x="398" y="148"/>
                </a:lnTo>
                <a:lnTo>
                  <a:pt x="369" y="146"/>
                </a:lnTo>
                <a:lnTo>
                  <a:pt x="369" y="80"/>
                </a:lnTo>
                <a:lnTo>
                  <a:pt x="369" y="80"/>
                </a:lnTo>
                <a:close/>
                <a:moveTo>
                  <a:pt x="369" y="528"/>
                </a:moveTo>
                <a:lnTo>
                  <a:pt x="369" y="528"/>
                </a:lnTo>
                <a:lnTo>
                  <a:pt x="398" y="526"/>
                </a:lnTo>
                <a:lnTo>
                  <a:pt x="423" y="522"/>
                </a:lnTo>
                <a:lnTo>
                  <a:pt x="423" y="522"/>
                </a:lnTo>
                <a:lnTo>
                  <a:pt x="417" y="534"/>
                </a:lnTo>
                <a:lnTo>
                  <a:pt x="417" y="534"/>
                </a:lnTo>
                <a:lnTo>
                  <a:pt x="407" y="553"/>
                </a:lnTo>
                <a:lnTo>
                  <a:pt x="396" y="568"/>
                </a:lnTo>
                <a:lnTo>
                  <a:pt x="384" y="582"/>
                </a:lnTo>
                <a:lnTo>
                  <a:pt x="369" y="593"/>
                </a:lnTo>
                <a:lnTo>
                  <a:pt x="369" y="528"/>
                </a:lnTo>
                <a:lnTo>
                  <a:pt x="369" y="528"/>
                </a:lnTo>
                <a:close/>
                <a:moveTo>
                  <a:pt x="309" y="597"/>
                </a:moveTo>
                <a:lnTo>
                  <a:pt x="309" y="597"/>
                </a:lnTo>
                <a:lnTo>
                  <a:pt x="294" y="586"/>
                </a:lnTo>
                <a:lnTo>
                  <a:pt x="282" y="572"/>
                </a:lnTo>
                <a:lnTo>
                  <a:pt x="267" y="555"/>
                </a:lnTo>
                <a:lnTo>
                  <a:pt x="257" y="534"/>
                </a:lnTo>
                <a:lnTo>
                  <a:pt x="257" y="534"/>
                </a:lnTo>
                <a:lnTo>
                  <a:pt x="250" y="522"/>
                </a:lnTo>
                <a:lnTo>
                  <a:pt x="250" y="522"/>
                </a:lnTo>
                <a:lnTo>
                  <a:pt x="280" y="526"/>
                </a:lnTo>
                <a:lnTo>
                  <a:pt x="309" y="528"/>
                </a:lnTo>
                <a:lnTo>
                  <a:pt x="309" y="597"/>
                </a:lnTo>
                <a:lnTo>
                  <a:pt x="309" y="597"/>
                </a:lnTo>
                <a:close/>
                <a:moveTo>
                  <a:pt x="309" y="144"/>
                </a:moveTo>
                <a:lnTo>
                  <a:pt x="309" y="144"/>
                </a:lnTo>
                <a:lnTo>
                  <a:pt x="280" y="146"/>
                </a:lnTo>
                <a:lnTo>
                  <a:pt x="250" y="151"/>
                </a:lnTo>
                <a:lnTo>
                  <a:pt x="250" y="151"/>
                </a:lnTo>
                <a:lnTo>
                  <a:pt x="257" y="138"/>
                </a:lnTo>
                <a:lnTo>
                  <a:pt x="257" y="138"/>
                </a:lnTo>
                <a:lnTo>
                  <a:pt x="267" y="117"/>
                </a:lnTo>
                <a:lnTo>
                  <a:pt x="282" y="100"/>
                </a:lnTo>
                <a:lnTo>
                  <a:pt x="294" y="86"/>
                </a:lnTo>
                <a:lnTo>
                  <a:pt x="309" y="78"/>
                </a:lnTo>
                <a:lnTo>
                  <a:pt x="309" y="144"/>
                </a:lnTo>
                <a:lnTo>
                  <a:pt x="309" y="144"/>
                </a:lnTo>
                <a:close/>
                <a:moveTo>
                  <a:pt x="563" y="480"/>
                </a:moveTo>
                <a:lnTo>
                  <a:pt x="563" y="480"/>
                </a:lnTo>
                <a:lnTo>
                  <a:pt x="544" y="503"/>
                </a:lnTo>
                <a:lnTo>
                  <a:pt x="526" y="526"/>
                </a:lnTo>
                <a:lnTo>
                  <a:pt x="526" y="526"/>
                </a:lnTo>
                <a:lnTo>
                  <a:pt x="505" y="545"/>
                </a:lnTo>
                <a:lnTo>
                  <a:pt x="480" y="561"/>
                </a:lnTo>
                <a:lnTo>
                  <a:pt x="480" y="561"/>
                </a:lnTo>
                <a:lnTo>
                  <a:pt x="492" y="534"/>
                </a:lnTo>
                <a:lnTo>
                  <a:pt x="505" y="503"/>
                </a:lnTo>
                <a:lnTo>
                  <a:pt x="505" y="503"/>
                </a:lnTo>
                <a:lnTo>
                  <a:pt x="534" y="493"/>
                </a:lnTo>
                <a:lnTo>
                  <a:pt x="563" y="480"/>
                </a:lnTo>
                <a:lnTo>
                  <a:pt x="563" y="480"/>
                </a:lnTo>
                <a:close/>
                <a:moveTo>
                  <a:pt x="169" y="503"/>
                </a:moveTo>
                <a:lnTo>
                  <a:pt x="169" y="503"/>
                </a:lnTo>
                <a:lnTo>
                  <a:pt x="181" y="534"/>
                </a:lnTo>
                <a:lnTo>
                  <a:pt x="194" y="561"/>
                </a:lnTo>
                <a:lnTo>
                  <a:pt x="194" y="561"/>
                </a:lnTo>
                <a:lnTo>
                  <a:pt x="169" y="545"/>
                </a:lnTo>
                <a:lnTo>
                  <a:pt x="148" y="526"/>
                </a:lnTo>
                <a:lnTo>
                  <a:pt x="148" y="526"/>
                </a:lnTo>
                <a:lnTo>
                  <a:pt x="129" y="503"/>
                </a:lnTo>
                <a:lnTo>
                  <a:pt x="111" y="480"/>
                </a:lnTo>
                <a:lnTo>
                  <a:pt x="111" y="480"/>
                </a:lnTo>
                <a:lnTo>
                  <a:pt x="140" y="493"/>
                </a:lnTo>
                <a:lnTo>
                  <a:pt x="169" y="503"/>
                </a:lnTo>
                <a:lnTo>
                  <a:pt x="169" y="503"/>
                </a:lnTo>
                <a:close/>
                <a:moveTo>
                  <a:pt x="111" y="192"/>
                </a:moveTo>
                <a:lnTo>
                  <a:pt x="111" y="192"/>
                </a:lnTo>
                <a:lnTo>
                  <a:pt x="129" y="169"/>
                </a:lnTo>
                <a:lnTo>
                  <a:pt x="148" y="146"/>
                </a:lnTo>
                <a:lnTo>
                  <a:pt x="148" y="146"/>
                </a:lnTo>
                <a:lnTo>
                  <a:pt x="169" y="128"/>
                </a:lnTo>
                <a:lnTo>
                  <a:pt x="194" y="111"/>
                </a:lnTo>
                <a:lnTo>
                  <a:pt x="194" y="111"/>
                </a:lnTo>
                <a:lnTo>
                  <a:pt x="181" y="138"/>
                </a:lnTo>
                <a:lnTo>
                  <a:pt x="169" y="169"/>
                </a:lnTo>
                <a:lnTo>
                  <a:pt x="169" y="169"/>
                </a:lnTo>
                <a:lnTo>
                  <a:pt x="140" y="180"/>
                </a:lnTo>
                <a:lnTo>
                  <a:pt x="111" y="192"/>
                </a:lnTo>
                <a:lnTo>
                  <a:pt x="111" y="192"/>
                </a:lnTo>
                <a:close/>
                <a:moveTo>
                  <a:pt x="505" y="169"/>
                </a:moveTo>
                <a:lnTo>
                  <a:pt x="505" y="169"/>
                </a:lnTo>
                <a:lnTo>
                  <a:pt x="492" y="138"/>
                </a:lnTo>
                <a:lnTo>
                  <a:pt x="480" y="111"/>
                </a:lnTo>
                <a:lnTo>
                  <a:pt x="480" y="111"/>
                </a:lnTo>
                <a:lnTo>
                  <a:pt x="505" y="128"/>
                </a:lnTo>
                <a:lnTo>
                  <a:pt x="526" y="146"/>
                </a:lnTo>
                <a:lnTo>
                  <a:pt x="526" y="146"/>
                </a:lnTo>
                <a:lnTo>
                  <a:pt x="544" y="169"/>
                </a:lnTo>
                <a:lnTo>
                  <a:pt x="563" y="192"/>
                </a:lnTo>
                <a:lnTo>
                  <a:pt x="563" y="192"/>
                </a:lnTo>
                <a:lnTo>
                  <a:pt x="534" y="180"/>
                </a:lnTo>
                <a:lnTo>
                  <a:pt x="505" y="169"/>
                </a:lnTo>
                <a:lnTo>
                  <a:pt x="505" y="169"/>
                </a:lnTo>
                <a:close/>
              </a:path>
            </a:pathLst>
          </a:custGeom>
          <a:solidFill>
            <a:srgbClr val="0A4776"/>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98" name="Freeform 15"/>
          <p:cNvSpPr>
            <a:spLocks noEditPoints="1"/>
          </p:cNvSpPr>
          <p:nvPr/>
        </p:nvSpPr>
        <p:spPr bwMode="auto">
          <a:xfrm>
            <a:off x="2206942" y="1713073"/>
            <a:ext cx="143774" cy="197075"/>
          </a:xfrm>
          <a:custGeom>
            <a:avLst/>
            <a:gdLst>
              <a:gd name="T0" fmla="*/ 611 w 615"/>
              <a:gd name="T1" fmla="*/ 809 h 843"/>
              <a:gd name="T2" fmla="*/ 2 w 615"/>
              <a:gd name="T3" fmla="*/ 799 h 843"/>
              <a:gd name="T4" fmla="*/ 198 w 615"/>
              <a:gd name="T5" fmla="*/ 169 h 843"/>
              <a:gd name="T6" fmla="*/ 146 w 615"/>
              <a:gd name="T7" fmla="*/ 127 h 843"/>
              <a:gd name="T8" fmla="*/ 177 w 615"/>
              <a:gd name="T9" fmla="*/ 148 h 843"/>
              <a:gd name="T10" fmla="*/ 177 w 615"/>
              <a:gd name="T11" fmla="*/ 204 h 843"/>
              <a:gd name="T12" fmla="*/ 140 w 615"/>
              <a:gd name="T13" fmla="*/ 213 h 843"/>
              <a:gd name="T14" fmla="*/ 204 w 615"/>
              <a:gd name="T15" fmla="*/ 215 h 843"/>
              <a:gd name="T16" fmla="*/ 498 w 615"/>
              <a:gd name="T17" fmla="*/ 131 h 843"/>
              <a:gd name="T18" fmla="*/ 438 w 615"/>
              <a:gd name="T19" fmla="*/ 200 h 843"/>
              <a:gd name="T20" fmla="*/ 496 w 615"/>
              <a:gd name="T21" fmla="*/ 227 h 843"/>
              <a:gd name="T22" fmla="*/ 469 w 615"/>
              <a:gd name="T23" fmla="*/ 140 h 843"/>
              <a:gd name="T24" fmla="*/ 475 w 615"/>
              <a:gd name="T25" fmla="*/ 152 h 843"/>
              <a:gd name="T26" fmla="*/ 384 w 615"/>
              <a:gd name="T27" fmla="*/ 123 h 843"/>
              <a:gd name="T28" fmla="*/ 379 w 615"/>
              <a:gd name="T29" fmla="*/ 236 h 843"/>
              <a:gd name="T30" fmla="*/ 427 w 615"/>
              <a:gd name="T31" fmla="*/ 161 h 843"/>
              <a:gd name="T32" fmla="*/ 390 w 615"/>
              <a:gd name="T33" fmla="*/ 219 h 843"/>
              <a:gd name="T34" fmla="*/ 313 w 615"/>
              <a:gd name="T35" fmla="*/ 173 h 843"/>
              <a:gd name="T36" fmla="*/ 323 w 615"/>
              <a:gd name="T37" fmla="*/ 219 h 843"/>
              <a:gd name="T38" fmla="*/ 300 w 615"/>
              <a:gd name="T39" fmla="*/ 234 h 843"/>
              <a:gd name="T40" fmla="*/ 352 w 615"/>
              <a:gd name="T41" fmla="*/ 183 h 843"/>
              <a:gd name="T42" fmla="*/ 273 w 615"/>
              <a:gd name="T43" fmla="*/ 123 h 843"/>
              <a:gd name="T44" fmla="*/ 231 w 615"/>
              <a:gd name="T45" fmla="*/ 196 h 843"/>
              <a:gd name="T46" fmla="*/ 106 w 615"/>
              <a:gd name="T47" fmla="*/ 398 h 843"/>
              <a:gd name="T48" fmla="*/ 185 w 615"/>
              <a:gd name="T49" fmla="*/ 382 h 843"/>
              <a:gd name="T50" fmla="*/ 121 w 615"/>
              <a:gd name="T51" fmla="*/ 565 h 843"/>
              <a:gd name="T52" fmla="*/ 144 w 615"/>
              <a:gd name="T53" fmla="*/ 638 h 843"/>
              <a:gd name="T54" fmla="*/ 160 w 615"/>
              <a:gd name="T55" fmla="*/ 561 h 843"/>
              <a:gd name="T56" fmla="*/ 331 w 615"/>
              <a:gd name="T57" fmla="*/ 607 h 843"/>
              <a:gd name="T58" fmla="*/ 411 w 615"/>
              <a:gd name="T59" fmla="*/ 607 h 843"/>
              <a:gd name="T60" fmla="*/ 244 w 615"/>
              <a:gd name="T61" fmla="*/ 561 h 843"/>
              <a:gd name="T62" fmla="*/ 258 w 615"/>
              <a:gd name="T63" fmla="*/ 638 h 843"/>
              <a:gd name="T64" fmla="*/ 281 w 615"/>
              <a:gd name="T65" fmla="*/ 565 h 843"/>
              <a:gd name="T66" fmla="*/ 104 w 615"/>
              <a:gd name="T67" fmla="*/ 709 h 843"/>
              <a:gd name="T68" fmla="*/ 181 w 615"/>
              <a:gd name="T69" fmla="*/ 726 h 843"/>
              <a:gd name="T70" fmla="*/ 523 w 615"/>
              <a:gd name="T71" fmla="*/ 599 h 843"/>
              <a:gd name="T72" fmla="*/ 448 w 615"/>
              <a:gd name="T73" fmla="*/ 576 h 843"/>
              <a:gd name="T74" fmla="*/ 482 w 615"/>
              <a:gd name="T75" fmla="*/ 751 h 843"/>
              <a:gd name="T76" fmla="*/ 356 w 615"/>
              <a:gd name="T77" fmla="*/ 672 h 843"/>
              <a:gd name="T78" fmla="*/ 371 w 615"/>
              <a:gd name="T79" fmla="*/ 751 h 843"/>
              <a:gd name="T80" fmla="*/ 394 w 615"/>
              <a:gd name="T81" fmla="*/ 676 h 843"/>
              <a:gd name="T82" fmla="*/ 219 w 615"/>
              <a:gd name="T83" fmla="*/ 709 h 843"/>
              <a:gd name="T84" fmla="*/ 296 w 615"/>
              <a:gd name="T85" fmla="*/ 726 h 843"/>
              <a:gd name="T86" fmla="*/ 135 w 615"/>
              <a:gd name="T87" fmla="*/ 453 h 843"/>
              <a:gd name="T88" fmla="*/ 135 w 615"/>
              <a:gd name="T89" fmla="*/ 532 h 843"/>
              <a:gd name="T90" fmla="*/ 173 w 615"/>
              <a:gd name="T91" fmla="*/ 465 h 843"/>
              <a:gd name="T92" fmla="*/ 442 w 615"/>
              <a:gd name="T93" fmla="*/ 492 h 843"/>
              <a:gd name="T94" fmla="*/ 515 w 615"/>
              <a:gd name="T95" fmla="*/ 515 h 843"/>
              <a:gd name="T96" fmla="*/ 371 w 615"/>
              <a:gd name="T97" fmla="*/ 453 h 843"/>
              <a:gd name="T98" fmla="*/ 356 w 615"/>
              <a:gd name="T99" fmla="*/ 530 h 843"/>
              <a:gd name="T100" fmla="*/ 404 w 615"/>
              <a:gd name="T101" fmla="*/ 469 h 843"/>
              <a:gd name="T102" fmla="*/ 219 w 615"/>
              <a:gd name="T103" fmla="*/ 484 h 843"/>
              <a:gd name="T104" fmla="*/ 288 w 615"/>
              <a:gd name="T105" fmla="*/ 521 h 843"/>
              <a:gd name="T106" fmla="*/ 482 w 615"/>
              <a:gd name="T107" fmla="*/ 342 h 843"/>
              <a:gd name="T108" fmla="*/ 461 w 615"/>
              <a:gd name="T109" fmla="*/ 415 h 843"/>
              <a:gd name="T110" fmla="*/ 519 w 615"/>
              <a:gd name="T111" fmla="*/ 367 h 843"/>
              <a:gd name="T112" fmla="*/ 334 w 615"/>
              <a:gd name="T113" fmla="*/ 367 h 843"/>
              <a:gd name="T114" fmla="*/ 394 w 615"/>
              <a:gd name="T115" fmla="*/ 415 h 843"/>
              <a:gd name="T116" fmla="*/ 371 w 615"/>
              <a:gd name="T117" fmla="*/ 342 h 843"/>
              <a:gd name="T118" fmla="*/ 231 w 615"/>
              <a:gd name="T119" fmla="*/ 411 h 843"/>
              <a:gd name="T120" fmla="*/ 298 w 615"/>
              <a:gd name="T121" fmla="*/ 373 h 8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15" h="843">
                <a:moveTo>
                  <a:pt x="56" y="0"/>
                </a:moveTo>
                <a:lnTo>
                  <a:pt x="561" y="0"/>
                </a:lnTo>
                <a:lnTo>
                  <a:pt x="561" y="0"/>
                </a:lnTo>
                <a:lnTo>
                  <a:pt x="571" y="0"/>
                </a:lnTo>
                <a:lnTo>
                  <a:pt x="582" y="4"/>
                </a:lnTo>
                <a:lnTo>
                  <a:pt x="592" y="8"/>
                </a:lnTo>
                <a:lnTo>
                  <a:pt x="601" y="17"/>
                </a:lnTo>
                <a:lnTo>
                  <a:pt x="607" y="25"/>
                </a:lnTo>
                <a:lnTo>
                  <a:pt x="611" y="33"/>
                </a:lnTo>
                <a:lnTo>
                  <a:pt x="615" y="44"/>
                </a:lnTo>
                <a:lnTo>
                  <a:pt x="615" y="54"/>
                </a:lnTo>
                <a:lnTo>
                  <a:pt x="615" y="788"/>
                </a:lnTo>
                <a:lnTo>
                  <a:pt x="615" y="788"/>
                </a:lnTo>
                <a:lnTo>
                  <a:pt x="615" y="799"/>
                </a:lnTo>
                <a:lnTo>
                  <a:pt x="611" y="809"/>
                </a:lnTo>
                <a:lnTo>
                  <a:pt x="607" y="818"/>
                </a:lnTo>
                <a:lnTo>
                  <a:pt x="601" y="826"/>
                </a:lnTo>
                <a:lnTo>
                  <a:pt x="592" y="834"/>
                </a:lnTo>
                <a:lnTo>
                  <a:pt x="582" y="838"/>
                </a:lnTo>
                <a:lnTo>
                  <a:pt x="571" y="843"/>
                </a:lnTo>
                <a:lnTo>
                  <a:pt x="561" y="843"/>
                </a:lnTo>
                <a:lnTo>
                  <a:pt x="56" y="843"/>
                </a:lnTo>
                <a:lnTo>
                  <a:pt x="56" y="843"/>
                </a:lnTo>
                <a:lnTo>
                  <a:pt x="44" y="843"/>
                </a:lnTo>
                <a:lnTo>
                  <a:pt x="33" y="838"/>
                </a:lnTo>
                <a:lnTo>
                  <a:pt x="25" y="834"/>
                </a:lnTo>
                <a:lnTo>
                  <a:pt x="16" y="826"/>
                </a:lnTo>
                <a:lnTo>
                  <a:pt x="10" y="818"/>
                </a:lnTo>
                <a:lnTo>
                  <a:pt x="4" y="809"/>
                </a:lnTo>
                <a:lnTo>
                  <a:pt x="2" y="799"/>
                </a:lnTo>
                <a:lnTo>
                  <a:pt x="0" y="788"/>
                </a:lnTo>
                <a:lnTo>
                  <a:pt x="0" y="54"/>
                </a:lnTo>
                <a:lnTo>
                  <a:pt x="0" y="54"/>
                </a:lnTo>
                <a:lnTo>
                  <a:pt x="2" y="44"/>
                </a:lnTo>
                <a:lnTo>
                  <a:pt x="4" y="33"/>
                </a:lnTo>
                <a:lnTo>
                  <a:pt x="10" y="25"/>
                </a:lnTo>
                <a:lnTo>
                  <a:pt x="16" y="17"/>
                </a:lnTo>
                <a:lnTo>
                  <a:pt x="25" y="8"/>
                </a:lnTo>
                <a:lnTo>
                  <a:pt x="33" y="4"/>
                </a:lnTo>
                <a:lnTo>
                  <a:pt x="44" y="0"/>
                </a:lnTo>
                <a:lnTo>
                  <a:pt x="56" y="0"/>
                </a:lnTo>
                <a:lnTo>
                  <a:pt x="56" y="0"/>
                </a:lnTo>
                <a:close/>
                <a:moveTo>
                  <a:pt x="192" y="173"/>
                </a:moveTo>
                <a:lnTo>
                  <a:pt x="192" y="173"/>
                </a:lnTo>
                <a:lnTo>
                  <a:pt x="198" y="169"/>
                </a:lnTo>
                <a:lnTo>
                  <a:pt x="202" y="165"/>
                </a:lnTo>
                <a:lnTo>
                  <a:pt x="202" y="165"/>
                </a:lnTo>
                <a:lnTo>
                  <a:pt x="202" y="158"/>
                </a:lnTo>
                <a:lnTo>
                  <a:pt x="204" y="150"/>
                </a:lnTo>
                <a:lnTo>
                  <a:pt x="204" y="150"/>
                </a:lnTo>
                <a:lnTo>
                  <a:pt x="202" y="138"/>
                </a:lnTo>
                <a:lnTo>
                  <a:pt x="196" y="129"/>
                </a:lnTo>
                <a:lnTo>
                  <a:pt x="196" y="129"/>
                </a:lnTo>
                <a:lnTo>
                  <a:pt x="192" y="125"/>
                </a:lnTo>
                <a:lnTo>
                  <a:pt x="185" y="123"/>
                </a:lnTo>
                <a:lnTo>
                  <a:pt x="169" y="121"/>
                </a:lnTo>
                <a:lnTo>
                  <a:pt x="169" y="121"/>
                </a:lnTo>
                <a:lnTo>
                  <a:pt x="156" y="123"/>
                </a:lnTo>
                <a:lnTo>
                  <a:pt x="146" y="127"/>
                </a:lnTo>
                <a:lnTo>
                  <a:pt x="146" y="127"/>
                </a:lnTo>
                <a:lnTo>
                  <a:pt x="144" y="131"/>
                </a:lnTo>
                <a:lnTo>
                  <a:pt x="142" y="136"/>
                </a:lnTo>
                <a:lnTo>
                  <a:pt x="140" y="148"/>
                </a:lnTo>
                <a:lnTo>
                  <a:pt x="140" y="158"/>
                </a:lnTo>
                <a:lnTo>
                  <a:pt x="167" y="158"/>
                </a:lnTo>
                <a:lnTo>
                  <a:pt x="167" y="148"/>
                </a:lnTo>
                <a:lnTo>
                  <a:pt x="167" y="148"/>
                </a:lnTo>
                <a:lnTo>
                  <a:pt x="169" y="140"/>
                </a:lnTo>
                <a:lnTo>
                  <a:pt x="169" y="140"/>
                </a:lnTo>
                <a:lnTo>
                  <a:pt x="169" y="140"/>
                </a:lnTo>
                <a:lnTo>
                  <a:pt x="171" y="138"/>
                </a:lnTo>
                <a:lnTo>
                  <a:pt x="171" y="138"/>
                </a:lnTo>
                <a:lnTo>
                  <a:pt x="175" y="140"/>
                </a:lnTo>
                <a:lnTo>
                  <a:pt x="175" y="140"/>
                </a:lnTo>
                <a:lnTo>
                  <a:pt x="177" y="148"/>
                </a:lnTo>
                <a:lnTo>
                  <a:pt x="177" y="154"/>
                </a:lnTo>
                <a:lnTo>
                  <a:pt x="177" y="154"/>
                </a:lnTo>
                <a:lnTo>
                  <a:pt x="175" y="163"/>
                </a:lnTo>
                <a:lnTo>
                  <a:pt x="175" y="163"/>
                </a:lnTo>
                <a:lnTo>
                  <a:pt x="173" y="165"/>
                </a:lnTo>
                <a:lnTo>
                  <a:pt x="173" y="165"/>
                </a:lnTo>
                <a:lnTo>
                  <a:pt x="160" y="167"/>
                </a:lnTo>
                <a:lnTo>
                  <a:pt x="160" y="183"/>
                </a:lnTo>
                <a:lnTo>
                  <a:pt x="160" y="183"/>
                </a:lnTo>
                <a:lnTo>
                  <a:pt x="171" y="183"/>
                </a:lnTo>
                <a:lnTo>
                  <a:pt x="171" y="183"/>
                </a:lnTo>
                <a:lnTo>
                  <a:pt x="175" y="188"/>
                </a:lnTo>
                <a:lnTo>
                  <a:pt x="175" y="188"/>
                </a:lnTo>
                <a:lnTo>
                  <a:pt x="177" y="198"/>
                </a:lnTo>
                <a:lnTo>
                  <a:pt x="177" y="204"/>
                </a:lnTo>
                <a:lnTo>
                  <a:pt x="177" y="204"/>
                </a:lnTo>
                <a:lnTo>
                  <a:pt x="175" y="219"/>
                </a:lnTo>
                <a:lnTo>
                  <a:pt x="175" y="219"/>
                </a:lnTo>
                <a:lnTo>
                  <a:pt x="175" y="219"/>
                </a:lnTo>
                <a:lnTo>
                  <a:pt x="171" y="221"/>
                </a:lnTo>
                <a:lnTo>
                  <a:pt x="171" y="221"/>
                </a:lnTo>
                <a:lnTo>
                  <a:pt x="169" y="219"/>
                </a:lnTo>
                <a:lnTo>
                  <a:pt x="167" y="219"/>
                </a:lnTo>
                <a:lnTo>
                  <a:pt x="167" y="219"/>
                </a:lnTo>
                <a:lnTo>
                  <a:pt x="167" y="209"/>
                </a:lnTo>
                <a:lnTo>
                  <a:pt x="167" y="192"/>
                </a:lnTo>
                <a:lnTo>
                  <a:pt x="140" y="192"/>
                </a:lnTo>
                <a:lnTo>
                  <a:pt x="140" y="200"/>
                </a:lnTo>
                <a:lnTo>
                  <a:pt x="140" y="200"/>
                </a:lnTo>
                <a:lnTo>
                  <a:pt x="140" y="213"/>
                </a:lnTo>
                <a:lnTo>
                  <a:pt x="142" y="223"/>
                </a:lnTo>
                <a:lnTo>
                  <a:pt x="142" y="223"/>
                </a:lnTo>
                <a:lnTo>
                  <a:pt x="146" y="227"/>
                </a:lnTo>
                <a:lnTo>
                  <a:pt x="152" y="234"/>
                </a:lnTo>
                <a:lnTo>
                  <a:pt x="152" y="234"/>
                </a:lnTo>
                <a:lnTo>
                  <a:pt x="160" y="236"/>
                </a:lnTo>
                <a:lnTo>
                  <a:pt x="173" y="238"/>
                </a:lnTo>
                <a:lnTo>
                  <a:pt x="173" y="238"/>
                </a:lnTo>
                <a:lnTo>
                  <a:pt x="183" y="238"/>
                </a:lnTo>
                <a:lnTo>
                  <a:pt x="192" y="234"/>
                </a:lnTo>
                <a:lnTo>
                  <a:pt x="192" y="234"/>
                </a:lnTo>
                <a:lnTo>
                  <a:pt x="198" y="229"/>
                </a:lnTo>
                <a:lnTo>
                  <a:pt x="202" y="223"/>
                </a:lnTo>
                <a:lnTo>
                  <a:pt x="202" y="223"/>
                </a:lnTo>
                <a:lnTo>
                  <a:pt x="204" y="215"/>
                </a:lnTo>
                <a:lnTo>
                  <a:pt x="204" y="202"/>
                </a:lnTo>
                <a:lnTo>
                  <a:pt x="204" y="202"/>
                </a:lnTo>
                <a:lnTo>
                  <a:pt x="204" y="188"/>
                </a:lnTo>
                <a:lnTo>
                  <a:pt x="202" y="179"/>
                </a:lnTo>
                <a:lnTo>
                  <a:pt x="202" y="179"/>
                </a:lnTo>
                <a:lnTo>
                  <a:pt x="198" y="175"/>
                </a:lnTo>
                <a:lnTo>
                  <a:pt x="192" y="173"/>
                </a:lnTo>
                <a:lnTo>
                  <a:pt x="192" y="173"/>
                </a:lnTo>
                <a:close/>
                <a:moveTo>
                  <a:pt x="505" y="161"/>
                </a:moveTo>
                <a:lnTo>
                  <a:pt x="505" y="161"/>
                </a:lnTo>
                <a:lnTo>
                  <a:pt x="502" y="142"/>
                </a:lnTo>
                <a:lnTo>
                  <a:pt x="502" y="142"/>
                </a:lnTo>
                <a:lnTo>
                  <a:pt x="500" y="138"/>
                </a:lnTo>
                <a:lnTo>
                  <a:pt x="498" y="131"/>
                </a:lnTo>
                <a:lnTo>
                  <a:pt x="498" y="131"/>
                </a:lnTo>
                <a:lnTo>
                  <a:pt x="492" y="127"/>
                </a:lnTo>
                <a:lnTo>
                  <a:pt x="486" y="125"/>
                </a:lnTo>
                <a:lnTo>
                  <a:pt x="486" y="125"/>
                </a:lnTo>
                <a:lnTo>
                  <a:pt x="480" y="123"/>
                </a:lnTo>
                <a:lnTo>
                  <a:pt x="471" y="121"/>
                </a:lnTo>
                <a:lnTo>
                  <a:pt x="471" y="121"/>
                </a:lnTo>
                <a:lnTo>
                  <a:pt x="461" y="123"/>
                </a:lnTo>
                <a:lnTo>
                  <a:pt x="450" y="125"/>
                </a:lnTo>
                <a:lnTo>
                  <a:pt x="450" y="125"/>
                </a:lnTo>
                <a:lnTo>
                  <a:pt x="444" y="131"/>
                </a:lnTo>
                <a:lnTo>
                  <a:pt x="440" y="138"/>
                </a:lnTo>
                <a:lnTo>
                  <a:pt x="440" y="138"/>
                </a:lnTo>
                <a:lnTo>
                  <a:pt x="438" y="148"/>
                </a:lnTo>
                <a:lnTo>
                  <a:pt x="438" y="161"/>
                </a:lnTo>
                <a:lnTo>
                  <a:pt x="438" y="200"/>
                </a:lnTo>
                <a:lnTo>
                  <a:pt x="438" y="200"/>
                </a:lnTo>
                <a:lnTo>
                  <a:pt x="440" y="217"/>
                </a:lnTo>
                <a:lnTo>
                  <a:pt x="440" y="217"/>
                </a:lnTo>
                <a:lnTo>
                  <a:pt x="444" y="227"/>
                </a:lnTo>
                <a:lnTo>
                  <a:pt x="444" y="227"/>
                </a:lnTo>
                <a:lnTo>
                  <a:pt x="450" y="231"/>
                </a:lnTo>
                <a:lnTo>
                  <a:pt x="457" y="236"/>
                </a:lnTo>
                <a:lnTo>
                  <a:pt x="457" y="236"/>
                </a:lnTo>
                <a:lnTo>
                  <a:pt x="463" y="238"/>
                </a:lnTo>
                <a:lnTo>
                  <a:pt x="473" y="238"/>
                </a:lnTo>
                <a:lnTo>
                  <a:pt x="473" y="238"/>
                </a:lnTo>
                <a:lnTo>
                  <a:pt x="486" y="236"/>
                </a:lnTo>
                <a:lnTo>
                  <a:pt x="486" y="236"/>
                </a:lnTo>
                <a:lnTo>
                  <a:pt x="492" y="231"/>
                </a:lnTo>
                <a:lnTo>
                  <a:pt x="496" y="227"/>
                </a:lnTo>
                <a:lnTo>
                  <a:pt x="496" y="227"/>
                </a:lnTo>
                <a:lnTo>
                  <a:pt x="500" y="223"/>
                </a:lnTo>
                <a:lnTo>
                  <a:pt x="502" y="217"/>
                </a:lnTo>
                <a:lnTo>
                  <a:pt x="502" y="217"/>
                </a:lnTo>
                <a:lnTo>
                  <a:pt x="505" y="198"/>
                </a:lnTo>
                <a:lnTo>
                  <a:pt x="505" y="161"/>
                </a:lnTo>
                <a:lnTo>
                  <a:pt x="505" y="161"/>
                </a:lnTo>
                <a:close/>
                <a:moveTo>
                  <a:pt x="475" y="152"/>
                </a:moveTo>
                <a:lnTo>
                  <a:pt x="475" y="152"/>
                </a:lnTo>
                <a:lnTo>
                  <a:pt x="475" y="142"/>
                </a:lnTo>
                <a:lnTo>
                  <a:pt x="475" y="142"/>
                </a:lnTo>
                <a:lnTo>
                  <a:pt x="473" y="140"/>
                </a:lnTo>
                <a:lnTo>
                  <a:pt x="471" y="138"/>
                </a:lnTo>
                <a:lnTo>
                  <a:pt x="471" y="138"/>
                </a:lnTo>
                <a:lnTo>
                  <a:pt x="469" y="140"/>
                </a:lnTo>
                <a:lnTo>
                  <a:pt x="467" y="142"/>
                </a:lnTo>
                <a:lnTo>
                  <a:pt x="467" y="142"/>
                </a:lnTo>
                <a:lnTo>
                  <a:pt x="465" y="152"/>
                </a:lnTo>
                <a:lnTo>
                  <a:pt x="465" y="206"/>
                </a:lnTo>
                <a:lnTo>
                  <a:pt x="465" y="206"/>
                </a:lnTo>
                <a:lnTo>
                  <a:pt x="467" y="219"/>
                </a:lnTo>
                <a:lnTo>
                  <a:pt x="467" y="219"/>
                </a:lnTo>
                <a:lnTo>
                  <a:pt x="469" y="219"/>
                </a:lnTo>
                <a:lnTo>
                  <a:pt x="471" y="221"/>
                </a:lnTo>
                <a:lnTo>
                  <a:pt x="471" y="221"/>
                </a:lnTo>
                <a:lnTo>
                  <a:pt x="473" y="219"/>
                </a:lnTo>
                <a:lnTo>
                  <a:pt x="475" y="219"/>
                </a:lnTo>
                <a:lnTo>
                  <a:pt x="475" y="219"/>
                </a:lnTo>
                <a:lnTo>
                  <a:pt x="475" y="206"/>
                </a:lnTo>
                <a:lnTo>
                  <a:pt x="475" y="152"/>
                </a:lnTo>
                <a:lnTo>
                  <a:pt x="475" y="152"/>
                </a:lnTo>
                <a:close/>
                <a:moveTo>
                  <a:pt x="427" y="161"/>
                </a:moveTo>
                <a:lnTo>
                  <a:pt x="427" y="161"/>
                </a:lnTo>
                <a:lnTo>
                  <a:pt x="427" y="142"/>
                </a:lnTo>
                <a:lnTo>
                  <a:pt x="427" y="142"/>
                </a:lnTo>
                <a:lnTo>
                  <a:pt x="425" y="138"/>
                </a:lnTo>
                <a:lnTo>
                  <a:pt x="421" y="131"/>
                </a:lnTo>
                <a:lnTo>
                  <a:pt x="421" y="131"/>
                </a:lnTo>
                <a:lnTo>
                  <a:pt x="417" y="127"/>
                </a:lnTo>
                <a:lnTo>
                  <a:pt x="411" y="125"/>
                </a:lnTo>
                <a:lnTo>
                  <a:pt x="411" y="125"/>
                </a:lnTo>
                <a:lnTo>
                  <a:pt x="402" y="123"/>
                </a:lnTo>
                <a:lnTo>
                  <a:pt x="394" y="121"/>
                </a:lnTo>
                <a:lnTo>
                  <a:pt x="394" y="121"/>
                </a:lnTo>
                <a:lnTo>
                  <a:pt x="384" y="123"/>
                </a:lnTo>
                <a:lnTo>
                  <a:pt x="375" y="125"/>
                </a:lnTo>
                <a:lnTo>
                  <a:pt x="375" y="125"/>
                </a:lnTo>
                <a:lnTo>
                  <a:pt x="369" y="131"/>
                </a:lnTo>
                <a:lnTo>
                  <a:pt x="365" y="138"/>
                </a:lnTo>
                <a:lnTo>
                  <a:pt x="365" y="138"/>
                </a:lnTo>
                <a:lnTo>
                  <a:pt x="363" y="148"/>
                </a:lnTo>
                <a:lnTo>
                  <a:pt x="363" y="161"/>
                </a:lnTo>
                <a:lnTo>
                  <a:pt x="363" y="200"/>
                </a:lnTo>
                <a:lnTo>
                  <a:pt x="363" y="200"/>
                </a:lnTo>
                <a:lnTo>
                  <a:pt x="363" y="217"/>
                </a:lnTo>
                <a:lnTo>
                  <a:pt x="363" y="217"/>
                </a:lnTo>
                <a:lnTo>
                  <a:pt x="369" y="227"/>
                </a:lnTo>
                <a:lnTo>
                  <a:pt x="369" y="227"/>
                </a:lnTo>
                <a:lnTo>
                  <a:pt x="373" y="231"/>
                </a:lnTo>
                <a:lnTo>
                  <a:pt x="379" y="236"/>
                </a:lnTo>
                <a:lnTo>
                  <a:pt x="379" y="236"/>
                </a:lnTo>
                <a:lnTo>
                  <a:pt x="388" y="238"/>
                </a:lnTo>
                <a:lnTo>
                  <a:pt x="396" y="238"/>
                </a:lnTo>
                <a:lnTo>
                  <a:pt x="396" y="238"/>
                </a:lnTo>
                <a:lnTo>
                  <a:pt x="411" y="236"/>
                </a:lnTo>
                <a:lnTo>
                  <a:pt x="411" y="236"/>
                </a:lnTo>
                <a:lnTo>
                  <a:pt x="415" y="231"/>
                </a:lnTo>
                <a:lnTo>
                  <a:pt x="421" y="227"/>
                </a:lnTo>
                <a:lnTo>
                  <a:pt x="421" y="227"/>
                </a:lnTo>
                <a:lnTo>
                  <a:pt x="423" y="223"/>
                </a:lnTo>
                <a:lnTo>
                  <a:pt x="425" y="217"/>
                </a:lnTo>
                <a:lnTo>
                  <a:pt x="425" y="217"/>
                </a:lnTo>
                <a:lnTo>
                  <a:pt x="427" y="198"/>
                </a:lnTo>
                <a:lnTo>
                  <a:pt x="427" y="161"/>
                </a:lnTo>
                <a:lnTo>
                  <a:pt x="427" y="161"/>
                </a:lnTo>
                <a:close/>
                <a:moveTo>
                  <a:pt x="400" y="152"/>
                </a:moveTo>
                <a:lnTo>
                  <a:pt x="400" y="152"/>
                </a:lnTo>
                <a:lnTo>
                  <a:pt x="398" y="142"/>
                </a:lnTo>
                <a:lnTo>
                  <a:pt x="398" y="142"/>
                </a:lnTo>
                <a:lnTo>
                  <a:pt x="398" y="140"/>
                </a:lnTo>
                <a:lnTo>
                  <a:pt x="394" y="138"/>
                </a:lnTo>
                <a:lnTo>
                  <a:pt x="394" y="138"/>
                </a:lnTo>
                <a:lnTo>
                  <a:pt x="392" y="140"/>
                </a:lnTo>
                <a:lnTo>
                  <a:pt x="390" y="142"/>
                </a:lnTo>
                <a:lnTo>
                  <a:pt x="390" y="142"/>
                </a:lnTo>
                <a:lnTo>
                  <a:pt x="390" y="152"/>
                </a:lnTo>
                <a:lnTo>
                  <a:pt x="390" y="206"/>
                </a:lnTo>
                <a:lnTo>
                  <a:pt x="390" y="206"/>
                </a:lnTo>
                <a:lnTo>
                  <a:pt x="390" y="219"/>
                </a:lnTo>
                <a:lnTo>
                  <a:pt x="390" y="219"/>
                </a:lnTo>
                <a:lnTo>
                  <a:pt x="392" y="219"/>
                </a:lnTo>
                <a:lnTo>
                  <a:pt x="394" y="221"/>
                </a:lnTo>
                <a:lnTo>
                  <a:pt x="394" y="221"/>
                </a:lnTo>
                <a:lnTo>
                  <a:pt x="398" y="219"/>
                </a:lnTo>
                <a:lnTo>
                  <a:pt x="398" y="219"/>
                </a:lnTo>
                <a:lnTo>
                  <a:pt x="398" y="219"/>
                </a:lnTo>
                <a:lnTo>
                  <a:pt x="400" y="206"/>
                </a:lnTo>
                <a:lnTo>
                  <a:pt x="400" y="152"/>
                </a:lnTo>
                <a:lnTo>
                  <a:pt x="400" y="152"/>
                </a:lnTo>
                <a:close/>
                <a:moveTo>
                  <a:pt x="346" y="123"/>
                </a:moveTo>
                <a:lnTo>
                  <a:pt x="288" y="123"/>
                </a:lnTo>
                <a:lnTo>
                  <a:pt x="286" y="179"/>
                </a:lnTo>
                <a:lnTo>
                  <a:pt x="313" y="179"/>
                </a:lnTo>
                <a:lnTo>
                  <a:pt x="313" y="179"/>
                </a:lnTo>
                <a:lnTo>
                  <a:pt x="313" y="173"/>
                </a:lnTo>
                <a:lnTo>
                  <a:pt x="313" y="173"/>
                </a:lnTo>
                <a:lnTo>
                  <a:pt x="315" y="171"/>
                </a:lnTo>
                <a:lnTo>
                  <a:pt x="315" y="171"/>
                </a:lnTo>
                <a:lnTo>
                  <a:pt x="319" y="171"/>
                </a:lnTo>
                <a:lnTo>
                  <a:pt x="319" y="171"/>
                </a:lnTo>
                <a:lnTo>
                  <a:pt x="321" y="171"/>
                </a:lnTo>
                <a:lnTo>
                  <a:pt x="323" y="173"/>
                </a:lnTo>
                <a:lnTo>
                  <a:pt x="323" y="173"/>
                </a:lnTo>
                <a:lnTo>
                  <a:pt x="325" y="181"/>
                </a:lnTo>
                <a:lnTo>
                  <a:pt x="325" y="202"/>
                </a:lnTo>
                <a:lnTo>
                  <a:pt x="325" y="202"/>
                </a:lnTo>
                <a:lnTo>
                  <a:pt x="323" y="217"/>
                </a:lnTo>
                <a:lnTo>
                  <a:pt x="323" y="217"/>
                </a:lnTo>
                <a:lnTo>
                  <a:pt x="323" y="219"/>
                </a:lnTo>
                <a:lnTo>
                  <a:pt x="323" y="219"/>
                </a:lnTo>
                <a:lnTo>
                  <a:pt x="319" y="221"/>
                </a:lnTo>
                <a:lnTo>
                  <a:pt x="319" y="221"/>
                </a:lnTo>
                <a:lnTo>
                  <a:pt x="315" y="219"/>
                </a:lnTo>
                <a:lnTo>
                  <a:pt x="315" y="215"/>
                </a:lnTo>
                <a:lnTo>
                  <a:pt x="315" y="215"/>
                </a:lnTo>
                <a:lnTo>
                  <a:pt x="313" y="200"/>
                </a:lnTo>
                <a:lnTo>
                  <a:pt x="313" y="194"/>
                </a:lnTo>
                <a:lnTo>
                  <a:pt x="286" y="194"/>
                </a:lnTo>
                <a:lnTo>
                  <a:pt x="286" y="200"/>
                </a:lnTo>
                <a:lnTo>
                  <a:pt x="286" y="200"/>
                </a:lnTo>
                <a:lnTo>
                  <a:pt x="286" y="213"/>
                </a:lnTo>
                <a:lnTo>
                  <a:pt x="290" y="223"/>
                </a:lnTo>
                <a:lnTo>
                  <a:pt x="290" y="223"/>
                </a:lnTo>
                <a:lnTo>
                  <a:pt x="294" y="229"/>
                </a:lnTo>
                <a:lnTo>
                  <a:pt x="300" y="234"/>
                </a:lnTo>
                <a:lnTo>
                  <a:pt x="300" y="234"/>
                </a:lnTo>
                <a:lnTo>
                  <a:pt x="308" y="236"/>
                </a:lnTo>
                <a:lnTo>
                  <a:pt x="319" y="238"/>
                </a:lnTo>
                <a:lnTo>
                  <a:pt x="319" y="238"/>
                </a:lnTo>
                <a:lnTo>
                  <a:pt x="329" y="238"/>
                </a:lnTo>
                <a:lnTo>
                  <a:pt x="336" y="236"/>
                </a:lnTo>
                <a:lnTo>
                  <a:pt x="336" y="236"/>
                </a:lnTo>
                <a:lnTo>
                  <a:pt x="342" y="231"/>
                </a:lnTo>
                <a:lnTo>
                  <a:pt x="346" y="227"/>
                </a:lnTo>
                <a:lnTo>
                  <a:pt x="346" y="227"/>
                </a:lnTo>
                <a:lnTo>
                  <a:pt x="350" y="223"/>
                </a:lnTo>
                <a:lnTo>
                  <a:pt x="350" y="217"/>
                </a:lnTo>
                <a:lnTo>
                  <a:pt x="350" y="217"/>
                </a:lnTo>
                <a:lnTo>
                  <a:pt x="352" y="200"/>
                </a:lnTo>
                <a:lnTo>
                  <a:pt x="352" y="183"/>
                </a:lnTo>
                <a:lnTo>
                  <a:pt x="352" y="183"/>
                </a:lnTo>
                <a:lnTo>
                  <a:pt x="350" y="169"/>
                </a:lnTo>
                <a:lnTo>
                  <a:pt x="348" y="163"/>
                </a:lnTo>
                <a:lnTo>
                  <a:pt x="346" y="158"/>
                </a:lnTo>
                <a:lnTo>
                  <a:pt x="346" y="158"/>
                </a:lnTo>
                <a:lnTo>
                  <a:pt x="340" y="154"/>
                </a:lnTo>
                <a:lnTo>
                  <a:pt x="329" y="152"/>
                </a:lnTo>
                <a:lnTo>
                  <a:pt x="329" y="152"/>
                </a:lnTo>
                <a:lnTo>
                  <a:pt x="319" y="154"/>
                </a:lnTo>
                <a:lnTo>
                  <a:pt x="313" y="161"/>
                </a:lnTo>
                <a:lnTo>
                  <a:pt x="313" y="142"/>
                </a:lnTo>
                <a:lnTo>
                  <a:pt x="346" y="142"/>
                </a:lnTo>
                <a:lnTo>
                  <a:pt x="346" y="123"/>
                </a:lnTo>
                <a:lnTo>
                  <a:pt x="346" y="123"/>
                </a:lnTo>
                <a:close/>
                <a:moveTo>
                  <a:pt x="273" y="123"/>
                </a:moveTo>
                <a:lnTo>
                  <a:pt x="235" y="123"/>
                </a:lnTo>
                <a:lnTo>
                  <a:pt x="210" y="196"/>
                </a:lnTo>
                <a:lnTo>
                  <a:pt x="210" y="215"/>
                </a:lnTo>
                <a:lnTo>
                  <a:pt x="244" y="215"/>
                </a:lnTo>
                <a:lnTo>
                  <a:pt x="244" y="236"/>
                </a:lnTo>
                <a:lnTo>
                  <a:pt x="273" y="236"/>
                </a:lnTo>
                <a:lnTo>
                  <a:pt x="273" y="215"/>
                </a:lnTo>
                <a:lnTo>
                  <a:pt x="279" y="215"/>
                </a:lnTo>
                <a:lnTo>
                  <a:pt x="279" y="196"/>
                </a:lnTo>
                <a:lnTo>
                  <a:pt x="273" y="196"/>
                </a:lnTo>
                <a:lnTo>
                  <a:pt x="273" y="123"/>
                </a:lnTo>
                <a:lnTo>
                  <a:pt x="273" y="123"/>
                </a:lnTo>
                <a:close/>
                <a:moveTo>
                  <a:pt x="244" y="196"/>
                </a:moveTo>
                <a:lnTo>
                  <a:pt x="244" y="148"/>
                </a:lnTo>
                <a:lnTo>
                  <a:pt x="231" y="196"/>
                </a:lnTo>
                <a:lnTo>
                  <a:pt x="244" y="196"/>
                </a:lnTo>
                <a:lnTo>
                  <a:pt x="244" y="196"/>
                </a:lnTo>
                <a:close/>
                <a:moveTo>
                  <a:pt x="144" y="342"/>
                </a:moveTo>
                <a:lnTo>
                  <a:pt x="144" y="342"/>
                </a:lnTo>
                <a:lnTo>
                  <a:pt x="135" y="342"/>
                </a:lnTo>
                <a:lnTo>
                  <a:pt x="129" y="344"/>
                </a:lnTo>
                <a:lnTo>
                  <a:pt x="121" y="348"/>
                </a:lnTo>
                <a:lnTo>
                  <a:pt x="114" y="352"/>
                </a:lnTo>
                <a:lnTo>
                  <a:pt x="110" y="359"/>
                </a:lnTo>
                <a:lnTo>
                  <a:pt x="106" y="367"/>
                </a:lnTo>
                <a:lnTo>
                  <a:pt x="104" y="373"/>
                </a:lnTo>
                <a:lnTo>
                  <a:pt x="104" y="382"/>
                </a:lnTo>
                <a:lnTo>
                  <a:pt x="104" y="382"/>
                </a:lnTo>
                <a:lnTo>
                  <a:pt x="104" y="390"/>
                </a:lnTo>
                <a:lnTo>
                  <a:pt x="106" y="398"/>
                </a:lnTo>
                <a:lnTo>
                  <a:pt x="110" y="405"/>
                </a:lnTo>
                <a:lnTo>
                  <a:pt x="114" y="411"/>
                </a:lnTo>
                <a:lnTo>
                  <a:pt x="121" y="415"/>
                </a:lnTo>
                <a:lnTo>
                  <a:pt x="129" y="419"/>
                </a:lnTo>
                <a:lnTo>
                  <a:pt x="135" y="421"/>
                </a:lnTo>
                <a:lnTo>
                  <a:pt x="144" y="423"/>
                </a:lnTo>
                <a:lnTo>
                  <a:pt x="144" y="423"/>
                </a:lnTo>
                <a:lnTo>
                  <a:pt x="152" y="421"/>
                </a:lnTo>
                <a:lnTo>
                  <a:pt x="160" y="419"/>
                </a:lnTo>
                <a:lnTo>
                  <a:pt x="167" y="415"/>
                </a:lnTo>
                <a:lnTo>
                  <a:pt x="173" y="411"/>
                </a:lnTo>
                <a:lnTo>
                  <a:pt x="177" y="405"/>
                </a:lnTo>
                <a:lnTo>
                  <a:pt x="181" y="398"/>
                </a:lnTo>
                <a:lnTo>
                  <a:pt x="183" y="390"/>
                </a:lnTo>
                <a:lnTo>
                  <a:pt x="185" y="382"/>
                </a:lnTo>
                <a:lnTo>
                  <a:pt x="185" y="382"/>
                </a:lnTo>
                <a:lnTo>
                  <a:pt x="183" y="373"/>
                </a:lnTo>
                <a:lnTo>
                  <a:pt x="181" y="367"/>
                </a:lnTo>
                <a:lnTo>
                  <a:pt x="177" y="359"/>
                </a:lnTo>
                <a:lnTo>
                  <a:pt x="173" y="352"/>
                </a:lnTo>
                <a:lnTo>
                  <a:pt x="167" y="348"/>
                </a:lnTo>
                <a:lnTo>
                  <a:pt x="160" y="344"/>
                </a:lnTo>
                <a:lnTo>
                  <a:pt x="152" y="342"/>
                </a:lnTo>
                <a:lnTo>
                  <a:pt x="144" y="342"/>
                </a:lnTo>
                <a:lnTo>
                  <a:pt x="144" y="342"/>
                </a:lnTo>
                <a:close/>
                <a:moveTo>
                  <a:pt x="144" y="557"/>
                </a:moveTo>
                <a:lnTo>
                  <a:pt x="144" y="557"/>
                </a:lnTo>
                <a:lnTo>
                  <a:pt x="135" y="559"/>
                </a:lnTo>
                <a:lnTo>
                  <a:pt x="129" y="561"/>
                </a:lnTo>
                <a:lnTo>
                  <a:pt x="121" y="565"/>
                </a:lnTo>
                <a:lnTo>
                  <a:pt x="114" y="569"/>
                </a:lnTo>
                <a:lnTo>
                  <a:pt x="110" y="576"/>
                </a:lnTo>
                <a:lnTo>
                  <a:pt x="106" y="582"/>
                </a:lnTo>
                <a:lnTo>
                  <a:pt x="104" y="590"/>
                </a:lnTo>
                <a:lnTo>
                  <a:pt x="104" y="599"/>
                </a:lnTo>
                <a:lnTo>
                  <a:pt x="104" y="599"/>
                </a:lnTo>
                <a:lnTo>
                  <a:pt x="104" y="607"/>
                </a:lnTo>
                <a:lnTo>
                  <a:pt x="106" y="613"/>
                </a:lnTo>
                <a:lnTo>
                  <a:pt x="110" y="622"/>
                </a:lnTo>
                <a:lnTo>
                  <a:pt x="114" y="628"/>
                </a:lnTo>
                <a:lnTo>
                  <a:pt x="121" y="632"/>
                </a:lnTo>
                <a:lnTo>
                  <a:pt x="129" y="636"/>
                </a:lnTo>
                <a:lnTo>
                  <a:pt x="135" y="638"/>
                </a:lnTo>
                <a:lnTo>
                  <a:pt x="144" y="638"/>
                </a:lnTo>
                <a:lnTo>
                  <a:pt x="144" y="638"/>
                </a:lnTo>
                <a:lnTo>
                  <a:pt x="152" y="638"/>
                </a:lnTo>
                <a:lnTo>
                  <a:pt x="160" y="636"/>
                </a:lnTo>
                <a:lnTo>
                  <a:pt x="167" y="632"/>
                </a:lnTo>
                <a:lnTo>
                  <a:pt x="173" y="628"/>
                </a:lnTo>
                <a:lnTo>
                  <a:pt x="177" y="622"/>
                </a:lnTo>
                <a:lnTo>
                  <a:pt x="181" y="613"/>
                </a:lnTo>
                <a:lnTo>
                  <a:pt x="183" y="607"/>
                </a:lnTo>
                <a:lnTo>
                  <a:pt x="185" y="599"/>
                </a:lnTo>
                <a:lnTo>
                  <a:pt x="185" y="599"/>
                </a:lnTo>
                <a:lnTo>
                  <a:pt x="183" y="590"/>
                </a:lnTo>
                <a:lnTo>
                  <a:pt x="181" y="582"/>
                </a:lnTo>
                <a:lnTo>
                  <a:pt x="177" y="576"/>
                </a:lnTo>
                <a:lnTo>
                  <a:pt x="173" y="569"/>
                </a:lnTo>
                <a:lnTo>
                  <a:pt x="167" y="565"/>
                </a:lnTo>
                <a:lnTo>
                  <a:pt x="160" y="561"/>
                </a:lnTo>
                <a:lnTo>
                  <a:pt x="152" y="559"/>
                </a:lnTo>
                <a:lnTo>
                  <a:pt x="144" y="557"/>
                </a:lnTo>
                <a:lnTo>
                  <a:pt x="144" y="557"/>
                </a:lnTo>
                <a:close/>
                <a:moveTo>
                  <a:pt x="371" y="557"/>
                </a:moveTo>
                <a:lnTo>
                  <a:pt x="371" y="557"/>
                </a:lnTo>
                <a:lnTo>
                  <a:pt x="363" y="559"/>
                </a:lnTo>
                <a:lnTo>
                  <a:pt x="356" y="561"/>
                </a:lnTo>
                <a:lnTo>
                  <a:pt x="348" y="565"/>
                </a:lnTo>
                <a:lnTo>
                  <a:pt x="342" y="569"/>
                </a:lnTo>
                <a:lnTo>
                  <a:pt x="338" y="576"/>
                </a:lnTo>
                <a:lnTo>
                  <a:pt x="334" y="582"/>
                </a:lnTo>
                <a:lnTo>
                  <a:pt x="331" y="590"/>
                </a:lnTo>
                <a:lnTo>
                  <a:pt x="331" y="599"/>
                </a:lnTo>
                <a:lnTo>
                  <a:pt x="331" y="599"/>
                </a:lnTo>
                <a:lnTo>
                  <a:pt x="331" y="607"/>
                </a:lnTo>
                <a:lnTo>
                  <a:pt x="334" y="613"/>
                </a:lnTo>
                <a:lnTo>
                  <a:pt x="338" y="622"/>
                </a:lnTo>
                <a:lnTo>
                  <a:pt x="342" y="628"/>
                </a:lnTo>
                <a:lnTo>
                  <a:pt x="348" y="632"/>
                </a:lnTo>
                <a:lnTo>
                  <a:pt x="356" y="636"/>
                </a:lnTo>
                <a:lnTo>
                  <a:pt x="363" y="638"/>
                </a:lnTo>
                <a:lnTo>
                  <a:pt x="371" y="638"/>
                </a:lnTo>
                <a:lnTo>
                  <a:pt x="371" y="638"/>
                </a:lnTo>
                <a:lnTo>
                  <a:pt x="379" y="638"/>
                </a:lnTo>
                <a:lnTo>
                  <a:pt x="388" y="636"/>
                </a:lnTo>
                <a:lnTo>
                  <a:pt x="394" y="632"/>
                </a:lnTo>
                <a:lnTo>
                  <a:pt x="400" y="628"/>
                </a:lnTo>
                <a:lnTo>
                  <a:pt x="404" y="622"/>
                </a:lnTo>
                <a:lnTo>
                  <a:pt x="409" y="613"/>
                </a:lnTo>
                <a:lnTo>
                  <a:pt x="411" y="607"/>
                </a:lnTo>
                <a:lnTo>
                  <a:pt x="413" y="599"/>
                </a:lnTo>
                <a:lnTo>
                  <a:pt x="413" y="599"/>
                </a:lnTo>
                <a:lnTo>
                  <a:pt x="411" y="590"/>
                </a:lnTo>
                <a:lnTo>
                  <a:pt x="409" y="582"/>
                </a:lnTo>
                <a:lnTo>
                  <a:pt x="404" y="576"/>
                </a:lnTo>
                <a:lnTo>
                  <a:pt x="400" y="569"/>
                </a:lnTo>
                <a:lnTo>
                  <a:pt x="394" y="565"/>
                </a:lnTo>
                <a:lnTo>
                  <a:pt x="388" y="561"/>
                </a:lnTo>
                <a:lnTo>
                  <a:pt x="379" y="559"/>
                </a:lnTo>
                <a:lnTo>
                  <a:pt x="371" y="557"/>
                </a:lnTo>
                <a:lnTo>
                  <a:pt x="371" y="557"/>
                </a:lnTo>
                <a:close/>
                <a:moveTo>
                  <a:pt x="258" y="557"/>
                </a:moveTo>
                <a:lnTo>
                  <a:pt x="258" y="557"/>
                </a:lnTo>
                <a:lnTo>
                  <a:pt x="250" y="559"/>
                </a:lnTo>
                <a:lnTo>
                  <a:pt x="244" y="561"/>
                </a:lnTo>
                <a:lnTo>
                  <a:pt x="238" y="565"/>
                </a:lnTo>
                <a:lnTo>
                  <a:pt x="231" y="569"/>
                </a:lnTo>
                <a:lnTo>
                  <a:pt x="225" y="576"/>
                </a:lnTo>
                <a:lnTo>
                  <a:pt x="223" y="582"/>
                </a:lnTo>
                <a:lnTo>
                  <a:pt x="219" y="590"/>
                </a:lnTo>
                <a:lnTo>
                  <a:pt x="219" y="599"/>
                </a:lnTo>
                <a:lnTo>
                  <a:pt x="219" y="599"/>
                </a:lnTo>
                <a:lnTo>
                  <a:pt x="219" y="607"/>
                </a:lnTo>
                <a:lnTo>
                  <a:pt x="223" y="613"/>
                </a:lnTo>
                <a:lnTo>
                  <a:pt x="225" y="622"/>
                </a:lnTo>
                <a:lnTo>
                  <a:pt x="231" y="628"/>
                </a:lnTo>
                <a:lnTo>
                  <a:pt x="238" y="632"/>
                </a:lnTo>
                <a:lnTo>
                  <a:pt x="244" y="636"/>
                </a:lnTo>
                <a:lnTo>
                  <a:pt x="250" y="638"/>
                </a:lnTo>
                <a:lnTo>
                  <a:pt x="258" y="638"/>
                </a:lnTo>
                <a:lnTo>
                  <a:pt x="258" y="638"/>
                </a:lnTo>
                <a:lnTo>
                  <a:pt x="267" y="638"/>
                </a:lnTo>
                <a:lnTo>
                  <a:pt x="275" y="636"/>
                </a:lnTo>
                <a:lnTo>
                  <a:pt x="281" y="632"/>
                </a:lnTo>
                <a:lnTo>
                  <a:pt x="288" y="628"/>
                </a:lnTo>
                <a:lnTo>
                  <a:pt x="292" y="622"/>
                </a:lnTo>
                <a:lnTo>
                  <a:pt x="296" y="613"/>
                </a:lnTo>
                <a:lnTo>
                  <a:pt x="298" y="607"/>
                </a:lnTo>
                <a:lnTo>
                  <a:pt x="300" y="599"/>
                </a:lnTo>
                <a:lnTo>
                  <a:pt x="300" y="599"/>
                </a:lnTo>
                <a:lnTo>
                  <a:pt x="298" y="590"/>
                </a:lnTo>
                <a:lnTo>
                  <a:pt x="296" y="582"/>
                </a:lnTo>
                <a:lnTo>
                  <a:pt x="292" y="576"/>
                </a:lnTo>
                <a:lnTo>
                  <a:pt x="288" y="569"/>
                </a:lnTo>
                <a:lnTo>
                  <a:pt x="281" y="565"/>
                </a:lnTo>
                <a:lnTo>
                  <a:pt x="275" y="561"/>
                </a:lnTo>
                <a:lnTo>
                  <a:pt x="267" y="559"/>
                </a:lnTo>
                <a:lnTo>
                  <a:pt x="258" y="557"/>
                </a:lnTo>
                <a:lnTo>
                  <a:pt x="258" y="557"/>
                </a:lnTo>
                <a:close/>
                <a:moveTo>
                  <a:pt x="144" y="669"/>
                </a:moveTo>
                <a:lnTo>
                  <a:pt x="144" y="669"/>
                </a:lnTo>
                <a:lnTo>
                  <a:pt x="135" y="669"/>
                </a:lnTo>
                <a:lnTo>
                  <a:pt x="129" y="672"/>
                </a:lnTo>
                <a:lnTo>
                  <a:pt x="121" y="676"/>
                </a:lnTo>
                <a:lnTo>
                  <a:pt x="114" y="682"/>
                </a:lnTo>
                <a:lnTo>
                  <a:pt x="110" y="686"/>
                </a:lnTo>
                <a:lnTo>
                  <a:pt x="106" y="695"/>
                </a:lnTo>
                <a:lnTo>
                  <a:pt x="104" y="701"/>
                </a:lnTo>
                <a:lnTo>
                  <a:pt x="104" y="709"/>
                </a:lnTo>
                <a:lnTo>
                  <a:pt x="104" y="709"/>
                </a:lnTo>
                <a:lnTo>
                  <a:pt x="104" y="717"/>
                </a:lnTo>
                <a:lnTo>
                  <a:pt x="106" y="726"/>
                </a:lnTo>
                <a:lnTo>
                  <a:pt x="110" y="732"/>
                </a:lnTo>
                <a:lnTo>
                  <a:pt x="114" y="738"/>
                </a:lnTo>
                <a:lnTo>
                  <a:pt x="121" y="742"/>
                </a:lnTo>
                <a:lnTo>
                  <a:pt x="129" y="747"/>
                </a:lnTo>
                <a:lnTo>
                  <a:pt x="135" y="749"/>
                </a:lnTo>
                <a:lnTo>
                  <a:pt x="144" y="751"/>
                </a:lnTo>
                <a:lnTo>
                  <a:pt x="144" y="751"/>
                </a:lnTo>
                <a:lnTo>
                  <a:pt x="152" y="749"/>
                </a:lnTo>
                <a:lnTo>
                  <a:pt x="160" y="747"/>
                </a:lnTo>
                <a:lnTo>
                  <a:pt x="167" y="742"/>
                </a:lnTo>
                <a:lnTo>
                  <a:pt x="173" y="738"/>
                </a:lnTo>
                <a:lnTo>
                  <a:pt x="177" y="732"/>
                </a:lnTo>
                <a:lnTo>
                  <a:pt x="181" y="726"/>
                </a:lnTo>
                <a:lnTo>
                  <a:pt x="183" y="717"/>
                </a:lnTo>
                <a:lnTo>
                  <a:pt x="185" y="709"/>
                </a:lnTo>
                <a:lnTo>
                  <a:pt x="185" y="709"/>
                </a:lnTo>
                <a:lnTo>
                  <a:pt x="183" y="701"/>
                </a:lnTo>
                <a:lnTo>
                  <a:pt x="181" y="695"/>
                </a:lnTo>
                <a:lnTo>
                  <a:pt x="177" y="686"/>
                </a:lnTo>
                <a:lnTo>
                  <a:pt x="173" y="682"/>
                </a:lnTo>
                <a:lnTo>
                  <a:pt x="167" y="676"/>
                </a:lnTo>
                <a:lnTo>
                  <a:pt x="160" y="672"/>
                </a:lnTo>
                <a:lnTo>
                  <a:pt x="152" y="669"/>
                </a:lnTo>
                <a:lnTo>
                  <a:pt x="144" y="669"/>
                </a:lnTo>
                <a:lnTo>
                  <a:pt x="144" y="669"/>
                </a:lnTo>
                <a:close/>
                <a:moveTo>
                  <a:pt x="523" y="709"/>
                </a:moveTo>
                <a:lnTo>
                  <a:pt x="523" y="709"/>
                </a:lnTo>
                <a:lnTo>
                  <a:pt x="523" y="599"/>
                </a:lnTo>
                <a:lnTo>
                  <a:pt x="523" y="599"/>
                </a:lnTo>
                <a:lnTo>
                  <a:pt x="521" y="590"/>
                </a:lnTo>
                <a:lnTo>
                  <a:pt x="519" y="582"/>
                </a:lnTo>
                <a:lnTo>
                  <a:pt x="515" y="576"/>
                </a:lnTo>
                <a:lnTo>
                  <a:pt x="511" y="569"/>
                </a:lnTo>
                <a:lnTo>
                  <a:pt x="505" y="565"/>
                </a:lnTo>
                <a:lnTo>
                  <a:pt x="498" y="561"/>
                </a:lnTo>
                <a:lnTo>
                  <a:pt x="490" y="559"/>
                </a:lnTo>
                <a:lnTo>
                  <a:pt x="482" y="557"/>
                </a:lnTo>
                <a:lnTo>
                  <a:pt x="482" y="557"/>
                </a:lnTo>
                <a:lnTo>
                  <a:pt x="473" y="559"/>
                </a:lnTo>
                <a:lnTo>
                  <a:pt x="467" y="561"/>
                </a:lnTo>
                <a:lnTo>
                  <a:pt x="461" y="565"/>
                </a:lnTo>
                <a:lnTo>
                  <a:pt x="455" y="569"/>
                </a:lnTo>
                <a:lnTo>
                  <a:pt x="448" y="576"/>
                </a:lnTo>
                <a:lnTo>
                  <a:pt x="446" y="582"/>
                </a:lnTo>
                <a:lnTo>
                  <a:pt x="442" y="590"/>
                </a:lnTo>
                <a:lnTo>
                  <a:pt x="442" y="599"/>
                </a:lnTo>
                <a:lnTo>
                  <a:pt x="442" y="709"/>
                </a:lnTo>
                <a:lnTo>
                  <a:pt x="442" y="709"/>
                </a:lnTo>
                <a:lnTo>
                  <a:pt x="442" y="709"/>
                </a:lnTo>
                <a:lnTo>
                  <a:pt x="442" y="709"/>
                </a:lnTo>
                <a:lnTo>
                  <a:pt x="442" y="717"/>
                </a:lnTo>
                <a:lnTo>
                  <a:pt x="446" y="726"/>
                </a:lnTo>
                <a:lnTo>
                  <a:pt x="448" y="732"/>
                </a:lnTo>
                <a:lnTo>
                  <a:pt x="455" y="738"/>
                </a:lnTo>
                <a:lnTo>
                  <a:pt x="461" y="742"/>
                </a:lnTo>
                <a:lnTo>
                  <a:pt x="467" y="747"/>
                </a:lnTo>
                <a:lnTo>
                  <a:pt x="473" y="749"/>
                </a:lnTo>
                <a:lnTo>
                  <a:pt x="482" y="751"/>
                </a:lnTo>
                <a:lnTo>
                  <a:pt x="482" y="751"/>
                </a:lnTo>
                <a:lnTo>
                  <a:pt x="490" y="749"/>
                </a:lnTo>
                <a:lnTo>
                  <a:pt x="498" y="747"/>
                </a:lnTo>
                <a:lnTo>
                  <a:pt x="505" y="742"/>
                </a:lnTo>
                <a:lnTo>
                  <a:pt x="511" y="738"/>
                </a:lnTo>
                <a:lnTo>
                  <a:pt x="515" y="732"/>
                </a:lnTo>
                <a:lnTo>
                  <a:pt x="519" y="726"/>
                </a:lnTo>
                <a:lnTo>
                  <a:pt x="521" y="717"/>
                </a:lnTo>
                <a:lnTo>
                  <a:pt x="523" y="709"/>
                </a:lnTo>
                <a:lnTo>
                  <a:pt x="523" y="709"/>
                </a:lnTo>
                <a:lnTo>
                  <a:pt x="523" y="709"/>
                </a:lnTo>
                <a:close/>
                <a:moveTo>
                  <a:pt x="371" y="669"/>
                </a:moveTo>
                <a:lnTo>
                  <a:pt x="371" y="669"/>
                </a:lnTo>
                <a:lnTo>
                  <a:pt x="363" y="669"/>
                </a:lnTo>
                <a:lnTo>
                  <a:pt x="356" y="672"/>
                </a:lnTo>
                <a:lnTo>
                  <a:pt x="348" y="676"/>
                </a:lnTo>
                <a:lnTo>
                  <a:pt x="342" y="682"/>
                </a:lnTo>
                <a:lnTo>
                  <a:pt x="338" y="686"/>
                </a:lnTo>
                <a:lnTo>
                  <a:pt x="334" y="695"/>
                </a:lnTo>
                <a:lnTo>
                  <a:pt x="331" y="701"/>
                </a:lnTo>
                <a:lnTo>
                  <a:pt x="331" y="709"/>
                </a:lnTo>
                <a:lnTo>
                  <a:pt x="331" y="709"/>
                </a:lnTo>
                <a:lnTo>
                  <a:pt x="331" y="717"/>
                </a:lnTo>
                <a:lnTo>
                  <a:pt x="334" y="726"/>
                </a:lnTo>
                <a:lnTo>
                  <a:pt x="338" y="732"/>
                </a:lnTo>
                <a:lnTo>
                  <a:pt x="342" y="738"/>
                </a:lnTo>
                <a:lnTo>
                  <a:pt x="348" y="742"/>
                </a:lnTo>
                <a:lnTo>
                  <a:pt x="356" y="747"/>
                </a:lnTo>
                <a:lnTo>
                  <a:pt x="363" y="749"/>
                </a:lnTo>
                <a:lnTo>
                  <a:pt x="371" y="751"/>
                </a:lnTo>
                <a:lnTo>
                  <a:pt x="371" y="751"/>
                </a:lnTo>
                <a:lnTo>
                  <a:pt x="379" y="749"/>
                </a:lnTo>
                <a:lnTo>
                  <a:pt x="388" y="747"/>
                </a:lnTo>
                <a:lnTo>
                  <a:pt x="394" y="742"/>
                </a:lnTo>
                <a:lnTo>
                  <a:pt x="400" y="738"/>
                </a:lnTo>
                <a:lnTo>
                  <a:pt x="404" y="732"/>
                </a:lnTo>
                <a:lnTo>
                  <a:pt x="409" y="726"/>
                </a:lnTo>
                <a:lnTo>
                  <a:pt x="411" y="717"/>
                </a:lnTo>
                <a:lnTo>
                  <a:pt x="413" y="709"/>
                </a:lnTo>
                <a:lnTo>
                  <a:pt x="413" y="709"/>
                </a:lnTo>
                <a:lnTo>
                  <a:pt x="411" y="701"/>
                </a:lnTo>
                <a:lnTo>
                  <a:pt x="409" y="695"/>
                </a:lnTo>
                <a:lnTo>
                  <a:pt x="404" y="686"/>
                </a:lnTo>
                <a:lnTo>
                  <a:pt x="400" y="682"/>
                </a:lnTo>
                <a:lnTo>
                  <a:pt x="394" y="676"/>
                </a:lnTo>
                <a:lnTo>
                  <a:pt x="388" y="672"/>
                </a:lnTo>
                <a:lnTo>
                  <a:pt x="379" y="669"/>
                </a:lnTo>
                <a:lnTo>
                  <a:pt x="371" y="669"/>
                </a:lnTo>
                <a:lnTo>
                  <a:pt x="371" y="669"/>
                </a:lnTo>
                <a:close/>
                <a:moveTo>
                  <a:pt x="258" y="669"/>
                </a:moveTo>
                <a:lnTo>
                  <a:pt x="258" y="669"/>
                </a:lnTo>
                <a:lnTo>
                  <a:pt x="250" y="669"/>
                </a:lnTo>
                <a:lnTo>
                  <a:pt x="244" y="672"/>
                </a:lnTo>
                <a:lnTo>
                  <a:pt x="238" y="676"/>
                </a:lnTo>
                <a:lnTo>
                  <a:pt x="231" y="682"/>
                </a:lnTo>
                <a:lnTo>
                  <a:pt x="225" y="686"/>
                </a:lnTo>
                <a:lnTo>
                  <a:pt x="223" y="695"/>
                </a:lnTo>
                <a:lnTo>
                  <a:pt x="219" y="701"/>
                </a:lnTo>
                <a:lnTo>
                  <a:pt x="219" y="709"/>
                </a:lnTo>
                <a:lnTo>
                  <a:pt x="219" y="709"/>
                </a:lnTo>
                <a:lnTo>
                  <a:pt x="219" y="717"/>
                </a:lnTo>
                <a:lnTo>
                  <a:pt x="223" y="726"/>
                </a:lnTo>
                <a:lnTo>
                  <a:pt x="225" y="732"/>
                </a:lnTo>
                <a:lnTo>
                  <a:pt x="231" y="738"/>
                </a:lnTo>
                <a:lnTo>
                  <a:pt x="238" y="742"/>
                </a:lnTo>
                <a:lnTo>
                  <a:pt x="244" y="747"/>
                </a:lnTo>
                <a:lnTo>
                  <a:pt x="250" y="749"/>
                </a:lnTo>
                <a:lnTo>
                  <a:pt x="258" y="751"/>
                </a:lnTo>
                <a:lnTo>
                  <a:pt x="258" y="751"/>
                </a:lnTo>
                <a:lnTo>
                  <a:pt x="267" y="749"/>
                </a:lnTo>
                <a:lnTo>
                  <a:pt x="275" y="747"/>
                </a:lnTo>
                <a:lnTo>
                  <a:pt x="281" y="742"/>
                </a:lnTo>
                <a:lnTo>
                  <a:pt x="288" y="738"/>
                </a:lnTo>
                <a:lnTo>
                  <a:pt x="292" y="732"/>
                </a:lnTo>
                <a:lnTo>
                  <a:pt x="296" y="726"/>
                </a:lnTo>
                <a:lnTo>
                  <a:pt x="298" y="717"/>
                </a:lnTo>
                <a:lnTo>
                  <a:pt x="300" y="709"/>
                </a:lnTo>
                <a:lnTo>
                  <a:pt x="300" y="709"/>
                </a:lnTo>
                <a:lnTo>
                  <a:pt x="298" y="701"/>
                </a:lnTo>
                <a:lnTo>
                  <a:pt x="296" y="695"/>
                </a:lnTo>
                <a:lnTo>
                  <a:pt x="292" y="686"/>
                </a:lnTo>
                <a:lnTo>
                  <a:pt x="288" y="682"/>
                </a:lnTo>
                <a:lnTo>
                  <a:pt x="281" y="676"/>
                </a:lnTo>
                <a:lnTo>
                  <a:pt x="275" y="672"/>
                </a:lnTo>
                <a:lnTo>
                  <a:pt x="267" y="669"/>
                </a:lnTo>
                <a:lnTo>
                  <a:pt x="258" y="669"/>
                </a:lnTo>
                <a:lnTo>
                  <a:pt x="258" y="669"/>
                </a:lnTo>
                <a:close/>
                <a:moveTo>
                  <a:pt x="144" y="453"/>
                </a:moveTo>
                <a:lnTo>
                  <a:pt x="144" y="453"/>
                </a:lnTo>
                <a:lnTo>
                  <a:pt x="135" y="453"/>
                </a:lnTo>
                <a:lnTo>
                  <a:pt x="129" y="455"/>
                </a:lnTo>
                <a:lnTo>
                  <a:pt x="121" y="459"/>
                </a:lnTo>
                <a:lnTo>
                  <a:pt x="114" y="465"/>
                </a:lnTo>
                <a:lnTo>
                  <a:pt x="110" y="469"/>
                </a:lnTo>
                <a:lnTo>
                  <a:pt x="106" y="478"/>
                </a:lnTo>
                <a:lnTo>
                  <a:pt x="104" y="484"/>
                </a:lnTo>
                <a:lnTo>
                  <a:pt x="104" y="492"/>
                </a:lnTo>
                <a:lnTo>
                  <a:pt x="104" y="492"/>
                </a:lnTo>
                <a:lnTo>
                  <a:pt x="104" y="501"/>
                </a:lnTo>
                <a:lnTo>
                  <a:pt x="106" y="509"/>
                </a:lnTo>
                <a:lnTo>
                  <a:pt x="110" y="515"/>
                </a:lnTo>
                <a:lnTo>
                  <a:pt x="114" y="521"/>
                </a:lnTo>
                <a:lnTo>
                  <a:pt x="121" y="526"/>
                </a:lnTo>
                <a:lnTo>
                  <a:pt x="129" y="530"/>
                </a:lnTo>
                <a:lnTo>
                  <a:pt x="135" y="532"/>
                </a:lnTo>
                <a:lnTo>
                  <a:pt x="144" y="534"/>
                </a:lnTo>
                <a:lnTo>
                  <a:pt x="144" y="534"/>
                </a:lnTo>
                <a:lnTo>
                  <a:pt x="152" y="532"/>
                </a:lnTo>
                <a:lnTo>
                  <a:pt x="160" y="530"/>
                </a:lnTo>
                <a:lnTo>
                  <a:pt x="167" y="526"/>
                </a:lnTo>
                <a:lnTo>
                  <a:pt x="173" y="521"/>
                </a:lnTo>
                <a:lnTo>
                  <a:pt x="177" y="515"/>
                </a:lnTo>
                <a:lnTo>
                  <a:pt x="181" y="509"/>
                </a:lnTo>
                <a:lnTo>
                  <a:pt x="183" y="501"/>
                </a:lnTo>
                <a:lnTo>
                  <a:pt x="185" y="492"/>
                </a:lnTo>
                <a:lnTo>
                  <a:pt x="185" y="492"/>
                </a:lnTo>
                <a:lnTo>
                  <a:pt x="183" y="484"/>
                </a:lnTo>
                <a:lnTo>
                  <a:pt x="181" y="478"/>
                </a:lnTo>
                <a:lnTo>
                  <a:pt x="177" y="469"/>
                </a:lnTo>
                <a:lnTo>
                  <a:pt x="173" y="465"/>
                </a:lnTo>
                <a:lnTo>
                  <a:pt x="167" y="459"/>
                </a:lnTo>
                <a:lnTo>
                  <a:pt x="160" y="455"/>
                </a:lnTo>
                <a:lnTo>
                  <a:pt x="152" y="453"/>
                </a:lnTo>
                <a:lnTo>
                  <a:pt x="144" y="453"/>
                </a:lnTo>
                <a:lnTo>
                  <a:pt x="144" y="453"/>
                </a:lnTo>
                <a:close/>
                <a:moveTo>
                  <a:pt x="482" y="453"/>
                </a:moveTo>
                <a:lnTo>
                  <a:pt x="482" y="453"/>
                </a:lnTo>
                <a:lnTo>
                  <a:pt x="473" y="453"/>
                </a:lnTo>
                <a:lnTo>
                  <a:pt x="467" y="455"/>
                </a:lnTo>
                <a:lnTo>
                  <a:pt x="461" y="459"/>
                </a:lnTo>
                <a:lnTo>
                  <a:pt x="455" y="465"/>
                </a:lnTo>
                <a:lnTo>
                  <a:pt x="448" y="469"/>
                </a:lnTo>
                <a:lnTo>
                  <a:pt x="446" y="478"/>
                </a:lnTo>
                <a:lnTo>
                  <a:pt x="442" y="484"/>
                </a:lnTo>
                <a:lnTo>
                  <a:pt x="442" y="492"/>
                </a:lnTo>
                <a:lnTo>
                  <a:pt x="442" y="492"/>
                </a:lnTo>
                <a:lnTo>
                  <a:pt x="442" y="501"/>
                </a:lnTo>
                <a:lnTo>
                  <a:pt x="446" y="509"/>
                </a:lnTo>
                <a:lnTo>
                  <a:pt x="448" y="515"/>
                </a:lnTo>
                <a:lnTo>
                  <a:pt x="455" y="521"/>
                </a:lnTo>
                <a:lnTo>
                  <a:pt x="461" y="526"/>
                </a:lnTo>
                <a:lnTo>
                  <a:pt x="467" y="530"/>
                </a:lnTo>
                <a:lnTo>
                  <a:pt x="473" y="532"/>
                </a:lnTo>
                <a:lnTo>
                  <a:pt x="482" y="534"/>
                </a:lnTo>
                <a:lnTo>
                  <a:pt x="482" y="534"/>
                </a:lnTo>
                <a:lnTo>
                  <a:pt x="490" y="532"/>
                </a:lnTo>
                <a:lnTo>
                  <a:pt x="498" y="530"/>
                </a:lnTo>
                <a:lnTo>
                  <a:pt x="505" y="526"/>
                </a:lnTo>
                <a:lnTo>
                  <a:pt x="511" y="521"/>
                </a:lnTo>
                <a:lnTo>
                  <a:pt x="515" y="515"/>
                </a:lnTo>
                <a:lnTo>
                  <a:pt x="519" y="509"/>
                </a:lnTo>
                <a:lnTo>
                  <a:pt x="521" y="501"/>
                </a:lnTo>
                <a:lnTo>
                  <a:pt x="523" y="492"/>
                </a:lnTo>
                <a:lnTo>
                  <a:pt x="523" y="492"/>
                </a:lnTo>
                <a:lnTo>
                  <a:pt x="521" y="484"/>
                </a:lnTo>
                <a:lnTo>
                  <a:pt x="519" y="478"/>
                </a:lnTo>
                <a:lnTo>
                  <a:pt x="515" y="469"/>
                </a:lnTo>
                <a:lnTo>
                  <a:pt x="511" y="465"/>
                </a:lnTo>
                <a:lnTo>
                  <a:pt x="505" y="459"/>
                </a:lnTo>
                <a:lnTo>
                  <a:pt x="498" y="455"/>
                </a:lnTo>
                <a:lnTo>
                  <a:pt x="490" y="453"/>
                </a:lnTo>
                <a:lnTo>
                  <a:pt x="482" y="453"/>
                </a:lnTo>
                <a:lnTo>
                  <a:pt x="482" y="453"/>
                </a:lnTo>
                <a:close/>
                <a:moveTo>
                  <a:pt x="371" y="453"/>
                </a:moveTo>
                <a:lnTo>
                  <a:pt x="371" y="453"/>
                </a:lnTo>
                <a:lnTo>
                  <a:pt x="363" y="453"/>
                </a:lnTo>
                <a:lnTo>
                  <a:pt x="356" y="455"/>
                </a:lnTo>
                <a:lnTo>
                  <a:pt x="348" y="459"/>
                </a:lnTo>
                <a:lnTo>
                  <a:pt x="342" y="465"/>
                </a:lnTo>
                <a:lnTo>
                  <a:pt x="338" y="469"/>
                </a:lnTo>
                <a:lnTo>
                  <a:pt x="334" y="478"/>
                </a:lnTo>
                <a:lnTo>
                  <a:pt x="331" y="484"/>
                </a:lnTo>
                <a:lnTo>
                  <a:pt x="331" y="492"/>
                </a:lnTo>
                <a:lnTo>
                  <a:pt x="331" y="492"/>
                </a:lnTo>
                <a:lnTo>
                  <a:pt x="331" y="501"/>
                </a:lnTo>
                <a:lnTo>
                  <a:pt x="334" y="509"/>
                </a:lnTo>
                <a:lnTo>
                  <a:pt x="338" y="515"/>
                </a:lnTo>
                <a:lnTo>
                  <a:pt x="342" y="521"/>
                </a:lnTo>
                <a:lnTo>
                  <a:pt x="348" y="526"/>
                </a:lnTo>
                <a:lnTo>
                  <a:pt x="356" y="530"/>
                </a:lnTo>
                <a:lnTo>
                  <a:pt x="363" y="532"/>
                </a:lnTo>
                <a:lnTo>
                  <a:pt x="371" y="534"/>
                </a:lnTo>
                <a:lnTo>
                  <a:pt x="371" y="534"/>
                </a:lnTo>
                <a:lnTo>
                  <a:pt x="379" y="532"/>
                </a:lnTo>
                <a:lnTo>
                  <a:pt x="388" y="530"/>
                </a:lnTo>
                <a:lnTo>
                  <a:pt x="394" y="526"/>
                </a:lnTo>
                <a:lnTo>
                  <a:pt x="400" y="521"/>
                </a:lnTo>
                <a:lnTo>
                  <a:pt x="404" y="515"/>
                </a:lnTo>
                <a:lnTo>
                  <a:pt x="409" y="509"/>
                </a:lnTo>
                <a:lnTo>
                  <a:pt x="411" y="501"/>
                </a:lnTo>
                <a:lnTo>
                  <a:pt x="413" y="492"/>
                </a:lnTo>
                <a:lnTo>
                  <a:pt x="413" y="492"/>
                </a:lnTo>
                <a:lnTo>
                  <a:pt x="411" y="484"/>
                </a:lnTo>
                <a:lnTo>
                  <a:pt x="409" y="478"/>
                </a:lnTo>
                <a:lnTo>
                  <a:pt x="404" y="469"/>
                </a:lnTo>
                <a:lnTo>
                  <a:pt x="400" y="465"/>
                </a:lnTo>
                <a:lnTo>
                  <a:pt x="394" y="459"/>
                </a:lnTo>
                <a:lnTo>
                  <a:pt x="388" y="455"/>
                </a:lnTo>
                <a:lnTo>
                  <a:pt x="379" y="453"/>
                </a:lnTo>
                <a:lnTo>
                  <a:pt x="371" y="453"/>
                </a:lnTo>
                <a:lnTo>
                  <a:pt x="371" y="453"/>
                </a:lnTo>
                <a:close/>
                <a:moveTo>
                  <a:pt x="258" y="453"/>
                </a:moveTo>
                <a:lnTo>
                  <a:pt x="258" y="453"/>
                </a:lnTo>
                <a:lnTo>
                  <a:pt x="250" y="453"/>
                </a:lnTo>
                <a:lnTo>
                  <a:pt x="244" y="455"/>
                </a:lnTo>
                <a:lnTo>
                  <a:pt x="238" y="459"/>
                </a:lnTo>
                <a:lnTo>
                  <a:pt x="231" y="465"/>
                </a:lnTo>
                <a:lnTo>
                  <a:pt x="225" y="469"/>
                </a:lnTo>
                <a:lnTo>
                  <a:pt x="223" y="478"/>
                </a:lnTo>
                <a:lnTo>
                  <a:pt x="219" y="484"/>
                </a:lnTo>
                <a:lnTo>
                  <a:pt x="219" y="492"/>
                </a:lnTo>
                <a:lnTo>
                  <a:pt x="219" y="492"/>
                </a:lnTo>
                <a:lnTo>
                  <a:pt x="219" y="501"/>
                </a:lnTo>
                <a:lnTo>
                  <a:pt x="223" y="509"/>
                </a:lnTo>
                <a:lnTo>
                  <a:pt x="225" y="515"/>
                </a:lnTo>
                <a:lnTo>
                  <a:pt x="231" y="521"/>
                </a:lnTo>
                <a:lnTo>
                  <a:pt x="238" y="526"/>
                </a:lnTo>
                <a:lnTo>
                  <a:pt x="244" y="530"/>
                </a:lnTo>
                <a:lnTo>
                  <a:pt x="250" y="532"/>
                </a:lnTo>
                <a:lnTo>
                  <a:pt x="258" y="534"/>
                </a:lnTo>
                <a:lnTo>
                  <a:pt x="258" y="534"/>
                </a:lnTo>
                <a:lnTo>
                  <a:pt x="267" y="532"/>
                </a:lnTo>
                <a:lnTo>
                  <a:pt x="275" y="530"/>
                </a:lnTo>
                <a:lnTo>
                  <a:pt x="281" y="526"/>
                </a:lnTo>
                <a:lnTo>
                  <a:pt x="288" y="521"/>
                </a:lnTo>
                <a:lnTo>
                  <a:pt x="292" y="515"/>
                </a:lnTo>
                <a:lnTo>
                  <a:pt x="296" y="509"/>
                </a:lnTo>
                <a:lnTo>
                  <a:pt x="298" y="501"/>
                </a:lnTo>
                <a:lnTo>
                  <a:pt x="300" y="492"/>
                </a:lnTo>
                <a:lnTo>
                  <a:pt x="300" y="492"/>
                </a:lnTo>
                <a:lnTo>
                  <a:pt x="298" y="484"/>
                </a:lnTo>
                <a:lnTo>
                  <a:pt x="296" y="478"/>
                </a:lnTo>
                <a:lnTo>
                  <a:pt x="292" y="469"/>
                </a:lnTo>
                <a:lnTo>
                  <a:pt x="288" y="465"/>
                </a:lnTo>
                <a:lnTo>
                  <a:pt x="281" y="459"/>
                </a:lnTo>
                <a:lnTo>
                  <a:pt x="275" y="455"/>
                </a:lnTo>
                <a:lnTo>
                  <a:pt x="267" y="453"/>
                </a:lnTo>
                <a:lnTo>
                  <a:pt x="258" y="453"/>
                </a:lnTo>
                <a:lnTo>
                  <a:pt x="258" y="453"/>
                </a:lnTo>
                <a:close/>
                <a:moveTo>
                  <a:pt x="482" y="342"/>
                </a:moveTo>
                <a:lnTo>
                  <a:pt x="482" y="342"/>
                </a:lnTo>
                <a:lnTo>
                  <a:pt x="473" y="342"/>
                </a:lnTo>
                <a:lnTo>
                  <a:pt x="467" y="344"/>
                </a:lnTo>
                <a:lnTo>
                  <a:pt x="461" y="348"/>
                </a:lnTo>
                <a:lnTo>
                  <a:pt x="455" y="352"/>
                </a:lnTo>
                <a:lnTo>
                  <a:pt x="448" y="359"/>
                </a:lnTo>
                <a:lnTo>
                  <a:pt x="446" y="367"/>
                </a:lnTo>
                <a:lnTo>
                  <a:pt x="442" y="373"/>
                </a:lnTo>
                <a:lnTo>
                  <a:pt x="442" y="382"/>
                </a:lnTo>
                <a:lnTo>
                  <a:pt x="442" y="382"/>
                </a:lnTo>
                <a:lnTo>
                  <a:pt x="442" y="390"/>
                </a:lnTo>
                <a:lnTo>
                  <a:pt x="446" y="398"/>
                </a:lnTo>
                <a:lnTo>
                  <a:pt x="448" y="405"/>
                </a:lnTo>
                <a:lnTo>
                  <a:pt x="455" y="411"/>
                </a:lnTo>
                <a:lnTo>
                  <a:pt x="461" y="415"/>
                </a:lnTo>
                <a:lnTo>
                  <a:pt x="467" y="419"/>
                </a:lnTo>
                <a:lnTo>
                  <a:pt x="473" y="421"/>
                </a:lnTo>
                <a:lnTo>
                  <a:pt x="482" y="423"/>
                </a:lnTo>
                <a:lnTo>
                  <a:pt x="482" y="423"/>
                </a:lnTo>
                <a:lnTo>
                  <a:pt x="490" y="421"/>
                </a:lnTo>
                <a:lnTo>
                  <a:pt x="498" y="419"/>
                </a:lnTo>
                <a:lnTo>
                  <a:pt x="505" y="415"/>
                </a:lnTo>
                <a:lnTo>
                  <a:pt x="511" y="411"/>
                </a:lnTo>
                <a:lnTo>
                  <a:pt x="515" y="405"/>
                </a:lnTo>
                <a:lnTo>
                  <a:pt x="519" y="398"/>
                </a:lnTo>
                <a:lnTo>
                  <a:pt x="521" y="390"/>
                </a:lnTo>
                <a:lnTo>
                  <a:pt x="523" y="382"/>
                </a:lnTo>
                <a:lnTo>
                  <a:pt x="523" y="382"/>
                </a:lnTo>
                <a:lnTo>
                  <a:pt x="521" y="373"/>
                </a:lnTo>
                <a:lnTo>
                  <a:pt x="519" y="367"/>
                </a:lnTo>
                <a:lnTo>
                  <a:pt x="515" y="359"/>
                </a:lnTo>
                <a:lnTo>
                  <a:pt x="511" y="352"/>
                </a:lnTo>
                <a:lnTo>
                  <a:pt x="505" y="348"/>
                </a:lnTo>
                <a:lnTo>
                  <a:pt x="498" y="344"/>
                </a:lnTo>
                <a:lnTo>
                  <a:pt x="490" y="342"/>
                </a:lnTo>
                <a:lnTo>
                  <a:pt x="482" y="342"/>
                </a:lnTo>
                <a:lnTo>
                  <a:pt x="482" y="342"/>
                </a:lnTo>
                <a:close/>
                <a:moveTo>
                  <a:pt x="371" y="342"/>
                </a:moveTo>
                <a:lnTo>
                  <a:pt x="371" y="342"/>
                </a:lnTo>
                <a:lnTo>
                  <a:pt x="363" y="342"/>
                </a:lnTo>
                <a:lnTo>
                  <a:pt x="356" y="344"/>
                </a:lnTo>
                <a:lnTo>
                  <a:pt x="348" y="348"/>
                </a:lnTo>
                <a:lnTo>
                  <a:pt x="342" y="352"/>
                </a:lnTo>
                <a:lnTo>
                  <a:pt x="338" y="359"/>
                </a:lnTo>
                <a:lnTo>
                  <a:pt x="334" y="367"/>
                </a:lnTo>
                <a:lnTo>
                  <a:pt x="331" y="373"/>
                </a:lnTo>
                <a:lnTo>
                  <a:pt x="331" y="382"/>
                </a:lnTo>
                <a:lnTo>
                  <a:pt x="331" y="382"/>
                </a:lnTo>
                <a:lnTo>
                  <a:pt x="331" y="390"/>
                </a:lnTo>
                <a:lnTo>
                  <a:pt x="334" y="398"/>
                </a:lnTo>
                <a:lnTo>
                  <a:pt x="338" y="405"/>
                </a:lnTo>
                <a:lnTo>
                  <a:pt x="342" y="411"/>
                </a:lnTo>
                <a:lnTo>
                  <a:pt x="348" y="415"/>
                </a:lnTo>
                <a:lnTo>
                  <a:pt x="356" y="419"/>
                </a:lnTo>
                <a:lnTo>
                  <a:pt x="363" y="421"/>
                </a:lnTo>
                <a:lnTo>
                  <a:pt x="371" y="423"/>
                </a:lnTo>
                <a:lnTo>
                  <a:pt x="371" y="423"/>
                </a:lnTo>
                <a:lnTo>
                  <a:pt x="379" y="421"/>
                </a:lnTo>
                <a:lnTo>
                  <a:pt x="388" y="419"/>
                </a:lnTo>
                <a:lnTo>
                  <a:pt x="394" y="415"/>
                </a:lnTo>
                <a:lnTo>
                  <a:pt x="400" y="411"/>
                </a:lnTo>
                <a:lnTo>
                  <a:pt x="404" y="405"/>
                </a:lnTo>
                <a:lnTo>
                  <a:pt x="409" y="398"/>
                </a:lnTo>
                <a:lnTo>
                  <a:pt x="411" y="390"/>
                </a:lnTo>
                <a:lnTo>
                  <a:pt x="413" y="382"/>
                </a:lnTo>
                <a:lnTo>
                  <a:pt x="413" y="382"/>
                </a:lnTo>
                <a:lnTo>
                  <a:pt x="411" y="373"/>
                </a:lnTo>
                <a:lnTo>
                  <a:pt x="409" y="367"/>
                </a:lnTo>
                <a:lnTo>
                  <a:pt x="404" y="359"/>
                </a:lnTo>
                <a:lnTo>
                  <a:pt x="400" y="352"/>
                </a:lnTo>
                <a:lnTo>
                  <a:pt x="394" y="348"/>
                </a:lnTo>
                <a:lnTo>
                  <a:pt x="388" y="344"/>
                </a:lnTo>
                <a:lnTo>
                  <a:pt x="379" y="342"/>
                </a:lnTo>
                <a:lnTo>
                  <a:pt x="371" y="342"/>
                </a:lnTo>
                <a:lnTo>
                  <a:pt x="371" y="342"/>
                </a:lnTo>
                <a:close/>
                <a:moveTo>
                  <a:pt x="258" y="342"/>
                </a:moveTo>
                <a:lnTo>
                  <a:pt x="258" y="342"/>
                </a:lnTo>
                <a:lnTo>
                  <a:pt x="250" y="342"/>
                </a:lnTo>
                <a:lnTo>
                  <a:pt x="244" y="344"/>
                </a:lnTo>
                <a:lnTo>
                  <a:pt x="238" y="348"/>
                </a:lnTo>
                <a:lnTo>
                  <a:pt x="231" y="352"/>
                </a:lnTo>
                <a:lnTo>
                  <a:pt x="225" y="359"/>
                </a:lnTo>
                <a:lnTo>
                  <a:pt x="223" y="367"/>
                </a:lnTo>
                <a:lnTo>
                  <a:pt x="219" y="373"/>
                </a:lnTo>
                <a:lnTo>
                  <a:pt x="219" y="382"/>
                </a:lnTo>
                <a:lnTo>
                  <a:pt x="219" y="382"/>
                </a:lnTo>
                <a:lnTo>
                  <a:pt x="219" y="390"/>
                </a:lnTo>
                <a:lnTo>
                  <a:pt x="223" y="398"/>
                </a:lnTo>
                <a:lnTo>
                  <a:pt x="225" y="405"/>
                </a:lnTo>
                <a:lnTo>
                  <a:pt x="231" y="411"/>
                </a:lnTo>
                <a:lnTo>
                  <a:pt x="238" y="415"/>
                </a:lnTo>
                <a:lnTo>
                  <a:pt x="244" y="419"/>
                </a:lnTo>
                <a:lnTo>
                  <a:pt x="250" y="421"/>
                </a:lnTo>
                <a:lnTo>
                  <a:pt x="258" y="423"/>
                </a:lnTo>
                <a:lnTo>
                  <a:pt x="258" y="423"/>
                </a:lnTo>
                <a:lnTo>
                  <a:pt x="267" y="421"/>
                </a:lnTo>
                <a:lnTo>
                  <a:pt x="275" y="419"/>
                </a:lnTo>
                <a:lnTo>
                  <a:pt x="281" y="415"/>
                </a:lnTo>
                <a:lnTo>
                  <a:pt x="288" y="411"/>
                </a:lnTo>
                <a:lnTo>
                  <a:pt x="292" y="405"/>
                </a:lnTo>
                <a:lnTo>
                  <a:pt x="296" y="398"/>
                </a:lnTo>
                <a:lnTo>
                  <a:pt x="298" y="390"/>
                </a:lnTo>
                <a:lnTo>
                  <a:pt x="300" y="382"/>
                </a:lnTo>
                <a:lnTo>
                  <a:pt x="300" y="382"/>
                </a:lnTo>
                <a:lnTo>
                  <a:pt x="298" y="373"/>
                </a:lnTo>
                <a:lnTo>
                  <a:pt x="296" y="367"/>
                </a:lnTo>
                <a:lnTo>
                  <a:pt x="292" y="359"/>
                </a:lnTo>
                <a:lnTo>
                  <a:pt x="288" y="352"/>
                </a:lnTo>
                <a:lnTo>
                  <a:pt x="281" y="348"/>
                </a:lnTo>
                <a:lnTo>
                  <a:pt x="275" y="344"/>
                </a:lnTo>
                <a:lnTo>
                  <a:pt x="267" y="342"/>
                </a:lnTo>
                <a:lnTo>
                  <a:pt x="258" y="342"/>
                </a:lnTo>
                <a:lnTo>
                  <a:pt x="258" y="342"/>
                </a:lnTo>
                <a:close/>
                <a:moveTo>
                  <a:pt x="81" y="79"/>
                </a:moveTo>
                <a:lnTo>
                  <a:pt x="81" y="275"/>
                </a:lnTo>
                <a:lnTo>
                  <a:pt x="544" y="275"/>
                </a:lnTo>
                <a:lnTo>
                  <a:pt x="544" y="79"/>
                </a:lnTo>
                <a:lnTo>
                  <a:pt x="81" y="79"/>
                </a:lnTo>
                <a:close/>
              </a:path>
            </a:pathLst>
          </a:custGeom>
          <a:solidFill>
            <a:srgbClr val="0A4776"/>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99" name="Freeform 19"/>
          <p:cNvSpPr>
            <a:spLocks noEditPoints="1"/>
          </p:cNvSpPr>
          <p:nvPr/>
        </p:nvSpPr>
        <p:spPr bwMode="auto">
          <a:xfrm>
            <a:off x="6741609" y="1721107"/>
            <a:ext cx="188191" cy="198010"/>
          </a:xfrm>
          <a:custGeom>
            <a:avLst/>
            <a:gdLst>
              <a:gd name="T0" fmla="*/ 250 w 805"/>
              <a:gd name="T1" fmla="*/ 743 h 847"/>
              <a:gd name="T2" fmla="*/ 277 w 805"/>
              <a:gd name="T3" fmla="*/ 778 h 847"/>
              <a:gd name="T4" fmla="*/ 334 w 805"/>
              <a:gd name="T5" fmla="*/ 515 h 847"/>
              <a:gd name="T6" fmla="*/ 474 w 805"/>
              <a:gd name="T7" fmla="*/ 778 h 847"/>
              <a:gd name="T8" fmla="*/ 530 w 805"/>
              <a:gd name="T9" fmla="*/ 743 h 847"/>
              <a:gd name="T10" fmla="*/ 582 w 805"/>
              <a:gd name="T11" fmla="*/ 384 h 847"/>
              <a:gd name="T12" fmla="*/ 578 w 805"/>
              <a:gd name="T13" fmla="*/ 384 h 847"/>
              <a:gd name="T14" fmla="*/ 565 w 805"/>
              <a:gd name="T15" fmla="*/ 380 h 847"/>
              <a:gd name="T16" fmla="*/ 561 w 805"/>
              <a:gd name="T17" fmla="*/ 367 h 847"/>
              <a:gd name="T18" fmla="*/ 561 w 805"/>
              <a:gd name="T19" fmla="*/ 367 h 847"/>
              <a:gd name="T20" fmla="*/ 565 w 805"/>
              <a:gd name="T21" fmla="*/ 357 h 847"/>
              <a:gd name="T22" fmla="*/ 248 w 805"/>
              <a:gd name="T23" fmla="*/ 357 h 847"/>
              <a:gd name="T24" fmla="*/ 250 w 805"/>
              <a:gd name="T25" fmla="*/ 367 h 847"/>
              <a:gd name="T26" fmla="*/ 250 w 805"/>
              <a:gd name="T27" fmla="*/ 367 h 847"/>
              <a:gd name="T28" fmla="*/ 246 w 805"/>
              <a:gd name="T29" fmla="*/ 380 h 847"/>
              <a:gd name="T30" fmla="*/ 234 w 805"/>
              <a:gd name="T31" fmla="*/ 384 h 847"/>
              <a:gd name="T32" fmla="*/ 229 w 805"/>
              <a:gd name="T33" fmla="*/ 384 h 847"/>
              <a:gd name="T34" fmla="*/ 611 w 805"/>
              <a:gd name="T35" fmla="*/ 115 h 847"/>
              <a:gd name="T36" fmla="*/ 791 w 805"/>
              <a:gd name="T37" fmla="*/ 280 h 847"/>
              <a:gd name="T38" fmla="*/ 738 w 805"/>
              <a:gd name="T39" fmla="*/ 326 h 847"/>
              <a:gd name="T40" fmla="*/ 701 w 805"/>
              <a:gd name="T41" fmla="*/ 357 h 847"/>
              <a:gd name="T42" fmla="*/ 676 w 805"/>
              <a:gd name="T43" fmla="*/ 357 h 847"/>
              <a:gd name="T44" fmla="*/ 680 w 805"/>
              <a:gd name="T45" fmla="*/ 367 h 847"/>
              <a:gd name="T46" fmla="*/ 680 w 805"/>
              <a:gd name="T47" fmla="*/ 367 h 847"/>
              <a:gd name="T48" fmla="*/ 674 w 805"/>
              <a:gd name="T49" fmla="*/ 380 h 847"/>
              <a:gd name="T50" fmla="*/ 661 w 805"/>
              <a:gd name="T51" fmla="*/ 384 h 847"/>
              <a:gd name="T52" fmla="*/ 680 w 805"/>
              <a:gd name="T53" fmla="*/ 743 h 847"/>
              <a:gd name="T54" fmla="*/ 705 w 805"/>
              <a:gd name="T55" fmla="*/ 778 h 847"/>
              <a:gd name="T56" fmla="*/ 741 w 805"/>
              <a:gd name="T57" fmla="*/ 847 h 847"/>
              <a:gd name="T58" fmla="*/ 69 w 805"/>
              <a:gd name="T59" fmla="*/ 778 h 847"/>
              <a:gd name="T60" fmla="*/ 102 w 805"/>
              <a:gd name="T61" fmla="*/ 743 h 847"/>
              <a:gd name="T62" fmla="*/ 152 w 805"/>
              <a:gd name="T63" fmla="*/ 384 h 847"/>
              <a:gd name="T64" fmla="*/ 150 w 805"/>
              <a:gd name="T65" fmla="*/ 384 h 847"/>
              <a:gd name="T66" fmla="*/ 138 w 805"/>
              <a:gd name="T67" fmla="*/ 380 h 847"/>
              <a:gd name="T68" fmla="*/ 131 w 805"/>
              <a:gd name="T69" fmla="*/ 367 h 847"/>
              <a:gd name="T70" fmla="*/ 131 w 805"/>
              <a:gd name="T71" fmla="*/ 367 h 847"/>
              <a:gd name="T72" fmla="*/ 136 w 805"/>
              <a:gd name="T73" fmla="*/ 357 h 847"/>
              <a:gd name="T74" fmla="*/ 108 w 805"/>
              <a:gd name="T75" fmla="*/ 326 h 847"/>
              <a:gd name="T76" fmla="*/ 65 w 805"/>
              <a:gd name="T77" fmla="*/ 280 h 847"/>
              <a:gd name="T78" fmla="*/ 0 w 805"/>
              <a:gd name="T79" fmla="*/ 223 h 847"/>
              <a:gd name="T80" fmla="*/ 388 w 805"/>
              <a:gd name="T81" fmla="*/ 7 h 847"/>
              <a:gd name="T82" fmla="*/ 417 w 805"/>
              <a:gd name="T83" fmla="*/ 7 h 847"/>
              <a:gd name="T84" fmla="*/ 582 w 805"/>
              <a:gd name="T85" fmla="*/ 167 h 847"/>
              <a:gd name="T86" fmla="*/ 223 w 805"/>
              <a:gd name="T87" fmla="*/ 167 h 847"/>
              <a:gd name="T88" fmla="*/ 403 w 805"/>
              <a:gd name="T89" fmla="*/ 219 h 847"/>
              <a:gd name="T90" fmla="*/ 582 w 805"/>
              <a:gd name="T91" fmla="*/ 167 h 8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05" h="847">
                <a:moveTo>
                  <a:pt x="229" y="384"/>
                </a:moveTo>
                <a:lnTo>
                  <a:pt x="250" y="743"/>
                </a:lnTo>
                <a:lnTo>
                  <a:pt x="277" y="743"/>
                </a:lnTo>
                <a:lnTo>
                  <a:pt x="277" y="778"/>
                </a:lnTo>
                <a:lnTo>
                  <a:pt x="334" y="778"/>
                </a:lnTo>
                <a:lnTo>
                  <a:pt x="334" y="515"/>
                </a:lnTo>
                <a:lnTo>
                  <a:pt x="474" y="515"/>
                </a:lnTo>
                <a:lnTo>
                  <a:pt x="474" y="778"/>
                </a:lnTo>
                <a:lnTo>
                  <a:pt x="530" y="778"/>
                </a:lnTo>
                <a:lnTo>
                  <a:pt x="530" y="743"/>
                </a:lnTo>
                <a:lnTo>
                  <a:pt x="559" y="743"/>
                </a:lnTo>
                <a:lnTo>
                  <a:pt x="582" y="384"/>
                </a:lnTo>
                <a:lnTo>
                  <a:pt x="578" y="384"/>
                </a:lnTo>
                <a:lnTo>
                  <a:pt x="578" y="384"/>
                </a:lnTo>
                <a:lnTo>
                  <a:pt x="572" y="382"/>
                </a:lnTo>
                <a:lnTo>
                  <a:pt x="565" y="380"/>
                </a:lnTo>
                <a:lnTo>
                  <a:pt x="563" y="374"/>
                </a:lnTo>
                <a:lnTo>
                  <a:pt x="561" y="367"/>
                </a:lnTo>
                <a:lnTo>
                  <a:pt x="561" y="367"/>
                </a:lnTo>
                <a:lnTo>
                  <a:pt x="561" y="367"/>
                </a:lnTo>
                <a:lnTo>
                  <a:pt x="561" y="361"/>
                </a:lnTo>
                <a:lnTo>
                  <a:pt x="565" y="357"/>
                </a:lnTo>
                <a:lnTo>
                  <a:pt x="248" y="357"/>
                </a:lnTo>
                <a:lnTo>
                  <a:pt x="248" y="357"/>
                </a:lnTo>
                <a:lnTo>
                  <a:pt x="250" y="361"/>
                </a:lnTo>
                <a:lnTo>
                  <a:pt x="250" y="367"/>
                </a:lnTo>
                <a:lnTo>
                  <a:pt x="250" y="367"/>
                </a:lnTo>
                <a:lnTo>
                  <a:pt x="250" y="367"/>
                </a:lnTo>
                <a:lnTo>
                  <a:pt x="250" y="374"/>
                </a:lnTo>
                <a:lnTo>
                  <a:pt x="246" y="380"/>
                </a:lnTo>
                <a:lnTo>
                  <a:pt x="240" y="382"/>
                </a:lnTo>
                <a:lnTo>
                  <a:pt x="234" y="384"/>
                </a:lnTo>
                <a:lnTo>
                  <a:pt x="229" y="384"/>
                </a:lnTo>
                <a:lnTo>
                  <a:pt x="229" y="384"/>
                </a:lnTo>
                <a:close/>
                <a:moveTo>
                  <a:pt x="417" y="7"/>
                </a:moveTo>
                <a:lnTo>
                  <a:pt x="611" y="115"/>
                </a:lnTo>
                <a:lnTo>
                  <a:pt x="805" y="223"/>
                </a:lnTo>
                <a:lnTo>
                  <a:pt x="791" y="280"/>
                </a:lnTo>
                <a:lnTo>
                  <a:pt x="738" y="280"/>
                </a:lnTo>
                <a:lnTo>
                  <a:pt x="738" y="326"/>
                </a:lnTo>
                <a:lnTo>
                  <a:pt x="701" y="326"/>
                </a:lnTo>
                <a:lnTo>
                  <a:pt x="701" y="357"/>
                </a:lnTo>
                <a:lnTo>
                  <a:pt x="676" y="357"/>
                </a:lnTo>
                <a:lnTo>
                  <a:pt x="676" y="357"/>
                </a:lnTo>
                <a:lnTo>
                  <a:pt x="678" y="361"/>
                </a:lnTo>
                <a:lnTo>
                  <a:pt x="680" y="367"/>
                </a:lnTo>
                <a:lnTo>
                  <a:pt x="680" y="367"/>
                </a:lnTo>
                <a:lnTo>
                  <a:pt x="680" y="367"/>
                </a:lnTo>
                <a:lnTo>
                  <a:pt x="678" y="374"/>
                </a:lnTo>
                <a:lnTo>
                  <a:pt x="674" y="380"/>
                </a:lnTo>
                <a:lnTo>
                  <a:pt x="670" y="382"/>
                </a:lnTo>
                <a:lnTo>
                  <a:pt x="661" y="384"/>
                </a:lnTo>
                <a:lnTo>
                  <a:pt x="657" y="384"/>
                </a:lnTo>
                <a:lnTo>
                  <a:pt x="680" y="743"/>
                </a:lnTo>
                <a:lnTo>
                  <a:pt x="705" y="743"/>
                </a:lnTo>
                <a:lnTo>
                  <a:pt x="705" y="778"/>
                </a:lnTo>
                <a:lnTo>
                  <a:pt x="741" y="778"/>
                </a:lnTo>
                <a:lnTo>
                  <a:pt x="741" y="847"/>
                </a:lnTo>
                <a:lnTo>
                  <a:pt x="69" y="847"/>
                </a:lnTo>
                <a:lnTo>
                  <a:pt x="69" y="778"/>
                </a:lnTo>
                <a:lnTo>
                  <a:pt x="102" y="778"/>
                </a:lnTo>
                <a:lnTo>
                  <a:pt x="102" y="743"/>
                </a:lnTo>
                <a:lnTo>
                  <a:pt x="131" y="743"/>
                </a:lnTo>
                <a:lnTo>
                  <a:pt x="152" y="384"/>
                </a:lnTo>
                <a:lnTo>
                  <a:pt x="150" y="384"/>
                </a:lnTo>
                <a:lnTo>
                  <a:pt x="150" y="384"/>
                </a:lnTo>
                <a:lnTo>
                  <a:pt x="142" y="382"/>
                </a:lnTo>
                <a:lnTo>
                  <a:pt x="138" y="380"/>
                </a:lnTo>
                <a:lnTo>
                  <a:pt x="133" y="374"/>
                </a:lnTo>
                <a:lnTo>
                  <a:pt x="131" y="367"/>
                </a:lnTo>
                <a:lnTo>
                  <a:pt x="131" y="367"/>
                </a:lnTo>
                <a:lnTo>
                  <a:pt x="131" y="367"/>
                </a:lnTo>
                <a:lnTo>
                  <a:pt x="133" y="361"/>
                </a:lnTo>
                <a:lnTo>
                  <a:pt x="136" y="357"/>
                </a:lnTo>
                <a:lnTo>
                  <a:pt x="108" y="357"/>
                </a:lnTo>
                <a:lnTo>
                  <a:pt x="108" y="326"/>
                </a:lnTo>
                <a:lnTo>
                  <a:pt x="65" y="326"/>
                </a:lnTo>
                <a:lnTo>
                  <a:pt x="65" y="280"/>
                </a:lnTo>
                <a:lnTo>
                  <a:pt x="15" y="280"/>
                </a:lnTo>
                <a:lnTo>
                  <a:pt x="0" y="223"/>
                </a:lnTo>
                <a:lnTo>
                  <a:pt x="194" y="115"/>
                </a:lnTo>
                <a:lnTo>
                  <a:pt x="388" y="7"/>
                </a:lnTo>
                <a:lnTo>
                  <a:pt x="403" y="0"/>
                </a:lnTo>
                <a:lnTo>
                  <a:pt x="417" y="7"/>
                </a:lnTo>
                <a:lnTo>
                  <a:pt x="417" y="7"/>
                </a:lnTo>
                <a:close/>
                <a:moveTo>
                  <a:pt x="582" y="167"/>
                </a:moveTo>
                <a:lnTo>
                  <a:pt x="403" y="67"/>
                </a:lnTo>
                <a:lnTo>
                  <a:pt x="223" y="167"/>
                </a:lnTo>
                <a:lnTo>
                  <a:pt x="127" y="219"/>
                </a:lnTo>
                <a:lnTo>
                  <a:pt x="403" y="219"/>
                </a:lnTo>
                <a:lnTo>
                  <a:pt x="676" y="219"/>
                </a:lnTo>
                <a:lnTo>
                  <a:pt x="582" y="167"/>
                </a:lnTo>
                <a:close/>
              </a:path>
            </a:pathLst>
          </a:custGeom>
          <a:solidFill>
            <a:srgbClr val="0A4776"/>
          </a:solidFill>
          <a:ln>
            <a:noFill/>
          </a:ln>
          <a:extLst/>
        </p:spPr>
        <p:txBody>
          <a:bodyPr vert="horz" wrap="square" lIns="91440" tIns="45720" rIns="91440" bIns="45720" numCol="1" anchor="t" anchorCtr="0" compatLnSpc="1">
            <a:prstTxWarp prst="textNoShape">
              <a:avLst/>
            </a:prstTxWarp>
          </a:bodyPr>
          <a:lstStyle/>
          <a:p>
            <a:endParaRPr lang="zh-CN" altLang="en-US"/>
          </a:p>
        </p:txBody>
      </p:sp>
      <p:pic>
        <p:nvPicPr>
          <p:cNvPr id="38" name="图片 3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178200" y="151827"/>
            <a:ext cx="1804473" cy="460907"/>
          </a:xfrm>
          <a:prstGeom prst="rect">
            <a:avLst/>
          </a:prstGeom>
        </p:spPr>
      </p:pic>
    </p:spTree>
    <p:extLst>
      <p:ext uri="{BB962C8B-B14F-4D97-AF65-F5344CB8AC3E}">
        <p14:creationId xmlns:p14="http://schemas.microsoft.com/office/powerpoint/2010/main" val="8408279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9144000" cy="5143500"/>
          </a:xfrm>
          <a:prstGeom prst="rect">
            <a:avLst/>
          </a:prstGeom>
          <a:gradFill flip="none" rotWithShape="1">
            <a:gsLst>
              <a:gs pos="0">
                <a:schemeClr val="bg1"/>
              </a:gs>
              <a:gs pos="50000">
                <a:schemeClr val="bg1">
                  <a:lumMod val="95000"/>
                </a:schemeClr>
              </a:gs>
              <a:gs pos="100000">
                <a:schemeClr val="bg1">
                  <a:lumMod val="8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spcCol="0" rtlCol="0" anchor="ctr"/>
          <a:lstStyle/>
          <a:p>
            <a:pPr algn="ctr"/>
            <a:endParaRPr lang="zh-CN" altLang="en-US"/>
          </a:p>
        </p:txBody>
      </p:sp>
      <p:sp>
        <p:nvSpPr>
          <p:cNvPr id="29" name="椭圆 28"/>
          <p:cNvSpPr/>
          <p:nvPr/>
        </p:nvSpPr>
        <p:spPr>
          <a:xfrm>
            <a:off x="5188379" y="1871287"/>
            <a:ext cx="411476" cy="411476"/>
          </a:xfrm>
          <a:prstGeom prst="ellipse">
            <a:avLst/>
          </a:prstGeom>
          <a:gradFill flip="none" rotWithShape="1">
            <a:gsLst>
              <a:gs pos="100000">
                <a:srgbClr val="FCFCFC"/>
              </a:gs>
              <a:gs pos="0">
                <a:srgbClr val="CCCCCC"/>
              </a:gs>
            </a:gsLst>
            <a:lin ang="7200000" scaled="0"/>
            <a:tileRect/>
          </a:gra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b="1">
              <a:solidFill>
                <a:schemeClr val="bg1"/>
              </a:solidFill>
              <a:effectLst>
                <a:outerShdw blurRad="38100" dist="38100" dir="2700000" algn="tl">
                  <a:srgbClr val="000000">
                    <a:alpha val="43137"/>
                  </a:srgbClr>
                </a:outerShdw>
              </a:effectLst>
            </a:endParaRPr>
          </a:p>
        </p:txBody>
      </p:sp>
      <p:sp>
        <p:nvSpPr>
          <p:cNvPr id="30" name="椭圆 29"/>
          <p:cNvSpPr/>
          <p:nvPr/>
        </p:nvSpPr>
        <p:spPr>
          <a:xfrm>
            <a:off x="5183202" y="2749133"/>
            <a:ext cx="411476" cy="411476"/>
          </a:xfrm>
          <a:prstGeom prst="ellipse">
            <a:avLst/>
          </a:prstGeom>
          <a:gradFill flip="none" rotWithShape="1">
            <a:gsLst>
              <a:gs pos="100000">
                <a:srgbClr val="FCFCFC"/>
              </a:gs>
              <a:gs pos="0">
                <a:srgbClr val="CCCCCC"/>
              </a:gs>
            </a:gsLst>
            <a:lin ang="7200000" scaled="0"/>
            <a:tileRect/>
          </a:gra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b="1">
              <a:solidFill>
                <a:schemeClr val="bg1"/>
              </a:solidFill>
              <a:effectLst>
                <a:outerShdw blurRad="38100" dist="38100" dir="2700000" algn="tl">
                  <a:srgbClr val="000000">
                    <a:alpha val="43137"/>
                  </a:srgbClr>
                </a:outerShdw>
              </a:effectLst>
            </a:endParaRPr>
          </a:p>
        </p:txBody>
      </p:sp>
      <p:sp>
        <p:nvSpPr>
          <p:cNvPr id="31" name="椭圆 30"/>
          <p:cNvSpPr/>
          <p:nvPr/>
        </p:nvSpPr>
        <p:spPr>
          <a:xfrm>
            <a:off x="5188379" y="3656282"/>
            <a:ext cx="411476" cy="411476"/>
          </a:xfrm>
          <a:prstGeom prst="ellipse">
            <a:avLst/>
          </a:prstGeom>
          <a:gradFill flip="none" rotWithShape="1">
            <a:gsLst>
              <a:gs pos="100000">
                <a:srgbClr val="FCFCFC"/>
              </a:gs>
              <a:gs pos="0">
                <a:srgbClr val="CCCCCC"/>
              </a:gs>
            </a:gsLst>
            <a:lin ang="7200000" scaled="0"/>
            <a:tileRect/>
          </a:gra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b="1">
              <a:solidFill>
                <a:schemeClr val="bg1"/>
              </a:solidFill>
              <a:effectLst>
                <a:outerShdw blurRad="38100" dist="38100" dir="2700000" algn="tl">
                  <a:srgbClr val="000000">
                    <a:alpha val="43137"/>
                  </a:srgbClr>
                </a:outerShdw>
              </a:effectLst>
            </a:endParaRPr>
          </a:p>
        </p:txBody>
      </p:sp>
      <p:pic>
        <p:nvPicPr>
          <p:cNvPr id="38" name="Picture 3" descr="F:\无版权图片\655.jpg"/>
          <p:cNvPicPr>
            <a:picLocks noChangeAspect="1" noChangeArrowheads="1"/>
          </p:cNvPicPr>
          <p:nvPr/>
        </p:nvPicPr>
        <p:blipFill rotWithShape="1">
          <a:blip r:embed="rId2">
            <a:extLst>
              <a:ext uri="{28A0092B-C50C-407E-A947-70E740481C1C}">
                <a14:useLocalDpi xmlns:a14="http://schemas.microsoft.com/office/drawing/2010/main" val="0"/>
              </a:ext>
            </a:extLst>
          </a:blip>
          <a:srcRect r="39091"/>
          <a:stretch/>
        </p:blipFill>
        <p:spPr bwMode="auto">
          <a:xfrm>
            <a:off x="1" y="0"/>
            <a:ext cx="4717676" cy="5143500"/>
          </a:xfrm>
          <a:prstGeom prst="rect">
            <a:avLst/>
          </a:prstGeom>
          <a:noFill/>
          <a:extLst>
            <a:ext uri="{909E8E84-426E-40DD-AFC4-6F175D3DCCD1}">
              <a14:hiddenFill xmlns:a14="http://schemas.microsoft.com/office/drawing/2010/main">
                <a:solidFill>
                  <a:srgbClr val="FFFFFF"/>
                </a:solidFill>
              </a14:hiddenFill>
            </a:ext>
          </a:extLst>
        </p:spPr>
      </p:pic>
      <p:sp>
        <p:nvSpPr>
          <p:cNvPr id="39" name="Rectangle 33"/>
          <p:cNvSpPr/>
          <p:nvPr/>
        </p:nvSpPr>
        <p:spPr>
          <a:xfrm>
            <a:off x="5126567" y="1371543"/>
            <a:ext cx="3535045" cy="377024"/>
          </a:xfrm>
          <a:prstGeom prst="rect">
            <a:avLst/>
          </a:prstGeom>
        </p:spPr>
        <p:txBody>
          <a:bodyPr wrap="square" lIns="68579" tIns="34289" rIns="68579" bIns="34289">
            <a:spAutoFit/>
          </a:bodyPr>
          <a:lstStyle/>
          <a:p>
            <a:pPr defTabSz="685738"/>
            <a:r>
              <a:rPr lang="en-US" sz="1000" dirty="0">
                <a:solidFill>
                  <a:srgbClr val="262626"/>
                </a:solidFill>
              </a:rPr>
              <a:t>Toffee caramels candy canes bonbon bonbon soufflé bonbon wafer. Topping I love halvah I love. Cake ice cream I love cake.</a:t>
            </a:r>
          </a:p>
        </p:txBody>
      </p:sp>
      <p:sp>
        <p:nvSpPr>
          <p:cNvPr id="40" name="Rectangle 34"/>
          <p:cNvSpPr/>
          <p:nvPr/>
        </p:nvSpPr>
        <p:spPr>
          <a:xfrm>
            <a:off x="5126567" y="1116961"/>
            <a:ext cx="3535045" cy="253914"/>
          </a:xfrm>
          <a:prstGeom prst="rect">
            <a:avLst/>
          </a:prstGeom>
        </p:spPr>
        <p:txBody>
          <a:bodyPr wrap="square" lIns="68579" tIns="34289" rIns="68579" bIns="34289">
            <a:spAutoFit/>
          </a:bodyPr>
          <a:lstStyle/>
          <a:p>
            <a:pPr defTabSz="685738"/>
            <a:r>
              <a:rPr lang="zh-CN" altLang="en-US" sz="1200" b="1" dirty="0" smtClean="0">
                <a:solidFill>
                  <a:srgbClr val="0A4776"/>
                </a:solidFill>
                <a:latin typeface="微软雅黑" pitchFamily="34" charset="-122"/>
                <a:ea typeface="微软雅黑" pitchFamily="34" charset="-122"/>
              </a:rPr>
              <a:t>国内研究趋势</a:t>
            </a:r>
            <a:endParaRPr lang="en-US" sz="1200" b="1" dirty="0">
              <a:solidFill>
                <a:srgbClr val="0A4776"/>
              </a:solidFill>
              <a:latin typeface="微软雅黑" pitchFamily="34" charset="-122"/>
              <a:ea typeface="微软雅黑" pitchFamily="34" charset="-122"/>
            </a:endParaRPr>
          </a:p>
        </p:txBody>
      </p:sp>
      <p:sp>
        <p:nvSpPr>
          <p:cNvPr id="41" name="Text Placeholder 32"/>
          <p:cNvSpPr txBox="1">
            <a:spLocks/>
          </p:cNvSpPr>
          <p:nvPr/>
        </p:nvSpPr>
        <p:spPr>
          <a:xfrm>
            <a:off x="5718977" y="2058269"/>
            <a:ext cx="2921367" cy="552019"/>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00000"/>
              </a:lnSpc>
              <a:spcBef>
                <a:spcPts val="0"/>
              </a:spcBef>
              <a:buNone/>
            </a:pPr>
            <a:r>
              <a:rPr lang="en-US" sz="1000" dirty="0">
                <a:solidFill>
                  <a:srgbClr val="262626"/>
                </a:solidFill>
                <a:latin typeface="+mn-lt"/>
              </a:rPr>
              <a:t>Lemon drops oat cake oat cake sugar plum sweet gingerbread chocolate cake gingerbread. </a:t>
            </a:r>
          </a:p>
        </p:txBody>
      </p:sp>
      <p:sp>
        <p:nvSpPr>
          <p:cNvPr id="42" name="Text Placeholder 33"/>
          <p:cNvSpPr txBox="1">
            <a:spLocks/>
          </p:cNvSpPr>
          <p:nvPr/>
        </p:nvSpPr>
        <p:spPr>
          <a:xfrm>
            <a:off x="5718979" y="1873232"/>
            <a:ext cx="2921366" cy="140065"/>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zh-CN" altLang="en-US" sz="1000" b="1" dirty="0" smtClean="0">
                <a:solidFill>
                  <a:srgbClr val="0A4776"/>
                </a:solidFill>
                <a:latin typeface="微软雅黑" pitchFamily="34" charset="-122"/>
                <a:ea typeface="微软雅黑" pitchFamily="34" charset="-122"/>
              </a:rPr>
              <a:t>随便写点啥吧</a:t>
            </a:r>
            <a:endParaRPr lang="en-AU" sz="1000" b="1" dirty="0">
              <a:solidFill>
                <a:srgbClr val="0A4776"/>
              </a:solidFill>
              <a:latin typeface="微软雅黑" pitchFamily="34" charset="-122"/>
              <a:ea typeface="微软雅黑" pitchFamily="34" charset="-122"/>
            </a:endParaRPr>
          </a:p>
        </p:txBody>
      </p:sp>
      <p:sp>
        <p:nvSpPr>
          <p:cNvPr id="47" name="Text Placeholder 32"/>
          <p:cNvSpPr txBox="1">
            <a:spLocks/>
          </p:cNvSpPr>
          <p:nvPr/>
        </p:nvSpPr>
        <p:spPr>
          <a:xfrm>
            <a:off x="5718977" y="2954871"/>
            <a:ext cx="2921367" cy="552019"/>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00000"/>
              </a:lnSpc>
              <a:spcBef>
                <a:spcPts val="0"/>
              </a:spcBef>
              <a:buNone/>
            </a:pPr>
            <a:r>
              <a:rPr lang="en-US" sz="1000" dirty="0">
                <a:solidFill>
                  <a:srgbClr val="262626"/>
                </a:solidFill>
                <a:latin typeface="+mn-lt"/>
              </a:rPr>
              <a:t>Lemon drops oat cake oat cake sugar plum sweet gingerbread chocolate cake gingerbread. </a:t>
            </a:r>
          </a:p>
        </p:txBody>
      </p:sp>
      <p:sp>
        <p:nvSpPr>
          <p:cNvPr id="48" name="Text Placeholder 33"/>
          <p:cNvSpPr txBox="1">
            <a:spLocks/>
          </p:cNvSpPr>
          <p:nvPr/>
        </p:nvSpPr>
        <p:spPr>
          <a:xfrm>
            <a:off x="5718979" y="2769834"/>
            <a:ext cx="2921366" cy="140065"/>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zh-CN" altLang="en-US" sz="1000" b="1" dirty="0">
                <a:solidFill>
                  <a:srgbClr val="0A4776"/>
                </a:solidFill>
                <a:latin typeface="微软雅黑" pitchFamily="34" charset="-122"/>
                <a:ea typeface="微软雅黑" pitchFamily="34" charset="-122"/>
              </a:rPr>
              <a:t>随便写点啥吧</a:t>
            </a:r>
            <a:endParaRPr lang="en-AU" altLang="zh-CN" sz="1000" b="1" dirty="0">
              <a:solidFill>
                <a:srgbClr val="0A4776"/>
              </a:solidFill>
              <a:latin typeface="微软雅黑" pitchFamily="34" charset="-122"/>
              <a:ea typeface="微软雅黑" pitchFamily="34" charset="-122"/>
            </a:endParaRPr>
          </a:p>
        </p:txBody>
      </p:sp>
      <p:sp>
        <p:nvSpPr>
          <p:cNvPr id="49" name="Text Placeholder 32"/>
          <p:cNvSpPr txBox="1">
            <a:spLocks/>
          </p:cNvSpPr>
          <p:nvPr/>
        </p:nvSpPr>
        <p:spPr>
          <a:xfrm>
            <a:off x="5718977" y="3862020"/>
            <a:ext cx="2921367" cy="552019"/>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00000"/>
              </a:lnSpc>
              <a:spcBef>
                <a:spcPts val="0"/>
              </a:spcBef>
              <a:buNone/>
            </a:pPr>
            <a:r>
              <a:rPr lang="en-US" sz="1000" dirty="0">
                <a:solidFill>
                  <a:srgbClr val="262626"/>
                </a:solidFill>
                <a:latin typeface="+mn-lt"/>
              </a:rPr>
              <a:t>Lemon drops oat cake oat cake sugar plum sweet gingerbread chocolate cake gingerbread. </a:t>
            </a:r>
          </a:p>
        </p:txBody>
      </p:sp>
      <p:sp>
        <p:nvSpPr>
          <p:cNvPr id="50" name="Text Placeholder 33"/>
          <p:cNvSpPr txBox="1">
            <a:spLocks/>
          </p:cNvSpPr>
          <p:nvPr/>
        </p:nvSpPr>
        <p:spPr>
          <a:xfrm>
            <a:off x="5718979" y="3676983"/>
            <a:ext cx="2921366" cy="140065"/>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zh-CN" altLang="en-US" sz="1000" b="1" dirty="0">
                <a:solidFill>
                  <a:srgbClr val="0A4776"/>
                </a:solidFill>
                <a:latin typeface="微软雅黑" pitchFamily="34" charset="-122"/>
                <a:ea typeface="微软雅黑" pitchFamily="34" charset="-122"/>
              </a:rPr>
              <a:t>随便写点啥吧</a:t>
            </a:r>
            <a:endParaRPr lang="en-AU" altLang="zh-CN" sz="1000" b="1" dirty="0">
              <a:solidFill>
                <a:srgbClr val="0A4776"/>
              </a:solidFill>
              <a:latin typeface="微软雅黑" pitchFamily="34" charset="-122"/>
              <a:ea typeface="微软雅黑" pitchFamily="34" charset="-122"/>
            </a:endParaRPr>
          </a:p>
        </p:txBody>
      </p:sp>
      <p:sp>
        <p:nvSpPr>
          <p:cNvPr id="51" name="Freeform 9"/>
          <p:cNvSpPr>
            <a:spLocks noEditPoints="1"/>
          </p:cNvSpPr>
          <p:nvPr/>
        </p:nvSpPr>
        <p:spPr bwMode="auto">
          <a:xfrm>
            <a:off x="5304874" y="1985027"/>
            <a:ext cx="175969" cy="186515"/>
          </a:xfrm>
          <a:custGeom>
            <a:avLst/>
            <a:gdLst>
              <a:gd name="T0" fmla="*/ 76 w 851"/>
              <a:gd name="T1" fmla="*/ 73 h 902"/>
              <a:gd name="T2" fmla="*/ 851 w 851"/>
              <a:gd name="T3" fmla="*/ 818 h 902"/>
              <a:gd name="T4" fmla="*/ 76 w 851"/>
              <a:gd name="T5" fmla="*/ 902 h 902"/>
              <a:gd name="T6" fmla="*/ 0 w 851"/>
              <a:gd name="T7" fmla="*/ 818 h 902"/>
              <a:gd name="T8" fmla="*/ 0 w 851"/>
              <a:gd name="T9" fmla="*/ 73 h 902"/>
              <a:gd name="T10" fmla="*/ 161 w 851"/>
              <a:gd name="T11" fmla="*/ 478 h 902"/>
              <a:gd name="T12" fmla="*/ 165 w 851"/>
              <a:gd name="T13" fmla="*/ 476 h 902"/>
              <a:gd name="T14" fmla="*/ 171 w 851"/>
              <a:gd name="T15" fmla="*/ 471 h 902"/>
              <a:gd name="T16" fmla="*/ 191 w 851"/>
              <a:gd name="T17" fmla="*/ 463 h 902"/>
              <a:gd name="T18" fmla="*/ 230 w 851"/>
              <a:gd name="T19" fmla="*/ 452 h 902"/>
              <a:gd name="T20" fmla="*/ 288 w 851"/>
              <a:gd name="T21" fmla="*/ 445 h 902"/>
              <a:gd name="T22" fmla="*/ 327 w 851"/>
              <a:gd name="T23" fmla="*/ 445 h 902"/>
              <a:gd name="T24" fmla="*/ 396 w 851"/>
              <a:gd name="T25" fmla="*/ 445 h 902"/>
              <a:gd name="T26" fmla="*/ 442 w 851"/>
              <a:gd name="T27" fmla="*/ 439 h 902"/>
              <a:gd name="T28" fmla="*/ 485 w 851"/>
              <a:gd name="T29" fmla="*/ 426 h 902"/>
              <a:gd name="T30" fmla="*/ 526 w 851"/>
              <a:gd name="T31" fmla="*/ 400 h 902"/>
              <a:gd name="T32" fmla="*/ 563 w 851"/>
              <a:gd name="T33" fmla="*/ 361 h 902"/>
              <a:gd name="T34" fmla="*/ 600 w 851"/>
              <a:gd name="T35" fmla="*/ 305 h 902"/>
              <a:gd name="T36" fmla="*/ 632 w 851"/>
              <a:gd name="T37" fmla="*/ 227 h 902"/>
              <a:gd name="T38" fmla="*/ 708 w 851"/>
              <a:gd name="T39" fmla="*/ 197 h 902"/>
              <a:gd name="T40" fmla="*/ 660 w 851"/>
              <a:gd name="T41" fmla="*/ 0 h 902"/>
              <a:gd name="T42" fmla="*/ 513 w 851"/>
              <a:gd name="T43" fmla="*/ 140 h 902"/>
              <a:gd name="T44" fmla="*/ 567 w 851"/>
              <a:gd name="T45" fmla="*/ 156 h 902"/>
              <a:gd name="T46" fmla="*/ 541 w 851"/>
              <a:gd name="T47" fmla="*/ 225 h 902"/>
              <a:gd name="T48" fmla="*/ 515 w 851"/>
              <a:gd name="T49" fmla="*/ 275 h 902"/>
              <a:gd name="T50" fmla="*/ 487 w 851"/>
              <a:gd name="T51" fmla="*/ 311 h 902"/>
              <a:gd name="T52" fmla="*/ 459 w 851"/>
              <a:gd name="T53" fmla="*/ 335 h 902"/>
              <a:gd name="T54" fmla="*/ 427 w 851"/>
              <a:gd name="T55" fmla="*/ 350 h 902"/>
              <a:gd name="T56" fmla="*/ 396 w 851"/>
              <a:gd name="T57" fmla="*/ 359 h 902"/>
              <a:gd name="T58" fmla="*/ 327 w 851"/>
              <a:gd name="T59" fmla="*/ 361 h 902"/>
              <a:gd name="T60" fmla="*/ 282 w 851"/>
              <a:gd name="T61" fmla="*/ 361 h 902"/>
              <a:gd name="T62" fmla="*/ 232 w 851"/>
              <a:gd name="T63" fmla="*/ 365 h 902"/>
              <a:gd name="T64" fmla="*/ 182 w 851"/>
              <a:gd name="T65" fmla="*/ 376 h 902"/>
              <a:gd name="T66" fmla="*/ 130 w 851"/>
              <a:gd name="T67" fmla="*/ 398 h 902"/>
              <a:gd name="T68" fmla="*/ 124 w 851"/>
              <a:gd name="T69" fmla="*/ 400 h 902"/>
              <a:gd name="T70" fmla="*/ 117 w 851"/>
              <a:gd name="T71" fmla="*/ 404 h 902"/>
              <a:gd name="T72" fmla="*/ 604 w 851"/>
              <a:gd name="T73" fmla="*/ 792 h 902"/>
              <a:gd name="T74" fmla="*/ 747 w 851"/>
              <a:gd name="T75" fmla="*/ 275 h 902"/>
              <a:gd name="T76" fmla="*/ 604 w 851"/>
              <a:gd name="T77" fmla="*/ 792 h 902"/>
              <a:gd name="T78" fmla="*/ 394 w 851"/>
              <a:gd name="T79" fmla="*/ 792 h 902"/>
              <a:gd name="T80" fmla="*/ 537 w 851"/>
              <a:gd name="T81" fmla="*/ 603 h 902"/>
              <a:gd name="T82" fmla="*/ 394 w 851"/>
              <a:gd name="T83" fmla="*/ 792 h 902"/>
              <a:gd name="T84" fmla="*/ 191 w 851"/>
              <a:gd name="T85" fmla="*/ 792 h 902"/>
              <a:gd name="T86" fmla="*/ 334 w 851"/>
              <a:gd name="T87" fmla="*/ 521 h 902"/>
              <a:gd name="T88" fmla="*/ 191 w 851"/>
              <a:gd name="T89" fmla="*/ 792 h 9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51" h="902">
                <a:moveTo>
                  <a:pt x="0" y="73"/>
                </a:moveTo>
                <a:lnTo>
                  <a:pt x="76" y="73"/>
                </a:lnTo>
                <a:lnTo>
                  <a:pt x="76" y="818"/>
                </a:lnTo>
                <a:lnTo>
                  <a:pt x="851" y="818"/>
                </a:lnTo>
                <a:lnTo>
                  <a:pt x="851" y="902"/>
                </a:lnTo>
                <a:lnTo>
                  <a:pt x="76" y="902"/>
                </a:lnTo>
                <a:lnTo>
                  <a:pt x="0" y="902"/>
                </a:lnTo>
                <a:lnTo>
                  <a:pt x="0" y="818"/>
                </a:lnTo>
                <a:lnTo>
                  <a:pt x="0" y="73"/>
                </a:lnTo>
                <a:lnTo>
                  <a:pt x="0" y="73"/>
                </a:lnTo>
                <a:close/>
                <a:moveTo>
                  <a:pt x="117" y="404"/>
                </a:moveTo>
                <a:lnTo>
                  <a:pt x="161" y="478"/>
                </a:lnTo>
                <a:lnTo>
                  <a:pt x="161" y="478"/>
                </a:lnTo>
                <a:lnTo>
                  <a:pt x="165" y="476"/>
                </a:lnTo>
                <a:lnTo>
                  <a:pt x="165" y="476"/>
                </a:lnTo>
                <a:lnTo>
                  <a:pt x="171" y="471"/>
                </a:lnTo>
                <a:lnTo>
                  <a:pt x="171" y="471"/>
                </a:lnTo>
                <a:lnTo>
                  <a:pt x="191" y="463"/>
                </a:lnTo>
                <a:lnTo>
                  <a:pt x="210" y="456"/>
                </a:lnTo>
                <a:lnTo>
                  <a:pt x="230" y="452"/>
                </a:lnTo>
                <a:lnTo>
                  <a:pt x="249" y="450"/>
                </a:lnTo>
                <a:lnTo>
                  <a:pt x="288" y="445"/>
                </a:lnTo>
                <a:lnTo>
                  <a:pt x="327" y="445"/>
                </a:lnTo>
                <a:lnTo>
                  <a:pt x="327" y="445"/>
                </a:lnTo>
                <a:lnTo>
                  <a:pt x="375" y="445"/>
                </a:lnTo>
                <a:lnTo>
                  <a:pt x="396" y="445"/>
                </a:lnTo>
                <a:lnTo>
                  <a:pt x="420" y="443"/>
                </a:lnTo>
                <a:lnTo>
                  <a:pt x="442" y="439"/>
                </a:lnTo>
                <a:lnTo>
                  <a:pt x="463" y="432"/>
                </a:lnTo>
                <a:lnTo>
                  <a:pt x="485" y="426"/>
                </a:lnTo>
                <a:lnTo>
                  <a:pt x="505" y="413"/>
                </a:lnTo>
                <a:lnTo>
                  <a:pt x="526" y="400"/>
                </a:lnTo>
                <a:lnTo>
                  <a:pt x="546" y="383"/>
                </a:lnTo>
                <a:lnTo>
                  <a:pt x="563" y="361"/>
                </a:lnTo>
                <a:lnTo>
                  <a:pt x="582" y="335"/>
                </a:lnTo>
                <a:lnTo>
                  <a:pt x="600" y="305"/>
                </a:lnTo>
                <a:lnTo>
                  <a:pt x="617" y="268"/>
                </a:lnTo>
                <a:lnTo>
                  <a:pt x="632" y="227"/>
                </a:lnTo>
                <a:lnTo>
                  <a:pt x="649" y="179"/>
                </a:lnTo>
                <a:lnTo>
                  <a:pt x="708" y="197"/>
                </a:lnTo>
                <a:lnTo>
                  <a:pt x="684" y="99"/>
                </a:lnTo>
                <a:lnTo>
                  <a:pt x="660" y="0"/>
                </a:lnTo>
                <a:lnTo>
                  <a:pt x="587" y="69"/>
                </a:lnTo>
                <a:lnTo>
                  <a:pt x="513" y="140"/>
                </a:lnTo>
                <a:lnTo>
                  <a:pt x="567" y="156"/>
                </a:lnTo>
                <a:lnTo>
                  <a:pt x="567" y="156"/>
                </a:lnTo>
                <a:lnTo>
                  <a:pt x="554" y="192"/>
                </a:lnTo>
                <a:lnTo>
                  <a:pt x="541" y="225"/>
                </a:lnTo>
                <a:lnTo>
                  <a:pt x="528" y="251"/>
                </a:lnTo>
                <a:lnTo>
                  <a:pt x="515" y="275"/>
                </a:lnTo>
                <a:lnTo>
                  <a:pt x="502" y="294"/>
                </a:lnTo>
                <a:lnTo>
                  <a:pt x="487" y="311"/>
                </a:lnTo>
                <a:lnTo>
                  <a:pt x="474" y="324"/>
                </a:lnTo>
                <a:lnTo>
                  <a:pt x="459" y="335"/>
                </a:lnTo>
                <a:lnTo>
                  <a:pt x="444" y="344"/>
                </a:lnTo>
                <a:lnTo>
                  <a:pt x="427" y="350"/>
                </a:lnTo>
                <a:lnTo>
                  <a:pt x="411" y="355"/>
                </a:lnTo>
                <a:lnTo>
                  <a:pt x="396" y="359"/>
                </a:lnTo>
                <a:lnTo>
                  <a:pt x="362" y="361"/>
                </a:lnTo>
                <a:lnTo>
                  <a:pt x="327" y="361"/>
                </a:lnTo>
                <a:lnTo>
                  <a:pt x="327" y="361"/>
                </a:lnTo>
                <a:lnTo>
                  <a:pt x="282" y="361"/>
                </a:lnTo>
                <a:lnTo>
                  <a:pt x="258" y="363"/>
                </a:lnTo>
                <a:lnTo>
                  <a:pt x="232" y="365"/>
                </a:lnTo>
                <a:lnTo>
                  <a:pt x="208" y="370"/>
                </a:lnTo>
                <a:lnTo>
                  <a:pt x="182" y="376"/>
                </a:lnTo>
                <a:lnTo>
                  <a:pt x="156" y="385"/>
                </a:lnTo>
                <a:lnTo>
                  <a:pt x="130" y="398"/>
                </a:lnTo>
                <a:lnTo>
                  <a:pt x="130" y="398"/>
                </a:lnTo>
                <a:lnTo>
                  <a:pt x="124" y="400"/>
                </a:lnTo>
                <a:lnTo>
                  <a:pt x="124" y="400"/>
                </a:lnTo>
                <a:lnTo>
                  <a:pt x="117" y="404"/>
                </a:lnTo>
                <a:lnTo>
                  <a:pt x="117" y="404"/>
                </a:lnTo>
                <a:close/>
                <a:moveTo>
                  <a:pt x="604" y="792"/>
                </a:moveTo>
                <a:lnTo>
                  <a:pt x="747" y="792"/>
                </a:lnTo>
                <a:lnTo>
                  <a:pt x="747" y="275"/>
                </a:lnTo>
                <a:lnTo>
                  <a:pt x="604" y="435"/>
                </a:lnTo>
                <a:lnTo>
                  <a:pt x="604" y="792"/>
                </a:lnTo>
                <a:lnTo>
                  <a:pt x="604" y="792"/>
                </a:lnTo>
                <a:close/>
                <a:moveTo>
                  <a:pt x="394" y="792"/>
                </a:moveTo>
                <a:lnTo>
                  <a:pt x="537" y="792"/>
                </a:lnTo>
                <a:lnTo>
                  <a:pt x="537" y="603"/>
                </a:lnTo>
                <a:lnTo>
                  <a:pt x="394" y="603"/>
                </a:lnTo>
                <a:lnTo>
                  <a:pt x="394" y="792"/>
                </a:lnTo>
                <a:lnTo>
                  <a:pt x="394" y="792"/>
                </a:lnTo>
                <a:close/>
                <a:moveTo>
                  <a:pt x="191" y="792"/>
                </a:moveTo>
                <a:lnTo>
                  <a:pt x="334" y="792"/>
                </a:lnTo>
                <a:lnTo>
                  <a:pt x="334" y="521"/>
                </a:lnTo>
                <a:lnTo>
                  <a:pt x="191" y="521"/>
                </a:lnTo>
                <a:lnTo>
                  <a:pt x="191" y="792"/>
                </a:lnTo>
                <a:close/>
              </a:path>
            </a:pathLst>
          </a:custGeom>
          <a:solidFill>
            <a:srgbClr val="0A4776"/>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52" name="Freeform 12"/>
          <p:cNvSpPr>
            <a:spLocks noEditPoints="1"/>
          </p:cNvSpPr>
          <p:nvPr/>
        </p:nvSpPr>
        <p:spPr bwMode="auto">
          <a:xfrm>
            <a:off x="5298774" y="3769630"/>
            <a:ext cx="188169" cy="209053"/>
          </a:xfrm>
          <a:custGeom>
            <a:avLst/>
            <a:gdLst>
              <a:gd name="T0" fmla="*/ 428 w 910"/>
              <a:gd name="T1" fmla="*/ 152 h 1011"/>
              <a:gd name="T2" fmla="*/ 910 w 910"/>
              <a:gd name="T3" fmla="*/ 485 h 1011"/>
              <a:gd name="T4" fmla="*/ 910 w 910"/>
              <a:gd name="T5" fmla="*/ 429 h 1011"/>
              <a:gd name="T6" fmla="*/ 705 w 910"/>
              <a:gd name="T7" fmla="*/ 280 h 1011"/>
              <a:gd name="T8" fmla="*/ 584 w 910"/>
              <a:gd name="T9" fmla="*/ 178 h 1011"/>
              <a:gd name="T10" fmla="*/ 659 w 910"/>
              <a:gd name="T11" fmla="*/ 48 h 1011"/>
              <a:gd name="T12" fmla="*/ 151 w 910"/>
              <a:gd name="T13" fmla="*/ 485 h 1011"/>
              <a:gd name="T14" fmla="*/ 75 w 910"/>
              <a:gd name="T15" fmla="*/ 204 h 1011"/>
              <a:gd name="T16" fmla="*/ 47 w 910"/>
              <a:gd name="T17" fmla="*/ 254 h 1011"/>
              <a:gd name="T18" fmla="*/ 253 w 910"/>
              <a:gd name="T19" fmla="*/ 48 h 1011"/>
              <a:gd name="T20" fmla="*/ 456 w 910"/>
              <a:gd name="T21" fmla="*/ 221 h 1011"/>
              <a:gd name="T22" fmla="*/ 549 w 910"/>
              <a:gd name="T23" fmla="*/ 243 h 1011"/>
              <a:gd name="T24" fmla="*/ 627 w 910"/>
              <a:gd name="T25" fmla="*/ 293 h 1011"/>
              <a:gd name="T26" fmla="*/ 670 w 910"/>
              <a:gd name="T27" fmla="*/ 349 h 1011"/>
              <a:gd name="T28" fmla="*/ 698 w 910"/>
              <a:gd name="T29" fmla="*/ 440 h 1011"/>
              <a:gd name="T30" fmla="*/ 690 w 910"/>
              <a:gd name="T31" fmla="*/ 531 h 1011"/>
              <a:gd name="T32" fmla="*/ 649 w 910"/>
              <a:gd name="T33" fmla="*/ 613 h 1011"/>
              <a:gd name="T34" fmla="*/ 586 w 910"/>
              <a:gd name="T35" fmla="*/ 695 h 1011"/>
              <a:gd name="T36" fmla="*/ 621 w 910"/>
              <a:gd name="T37" fmla="*/ 710 h 1011"/>
              <a:gd name="T38" fmla="*/ 627 w 910"/>
              <a:gd name="T39" fmla="*/ 771 h 1011"/>
              <a:gd name="T40" fmla="*/ 621 w 910"/>
              <a:gd name="T41" fmla="*/ 801 h 1011"/>
              <a:gd name="T42" fmla="*/ 627 w 910"/>
              <a:gd name="T43" fmla="*/ 861 h 1011"/>
              <a:gd name="T44" fmla="*/ 324 w 910"/>
              <a:gd name="T45" fmla="*/ 920 h 1011"/>
              <a:gd name="T46" fmla="*/ 294 w 910"/>
              <a:gd name="T47" fmla="*/ 885 h 1011"/>
              <a:gd name="T48" fmla="*/ 292 w 910"/>
              <a:gd name="T49" fmla="*/ 846 h 1011"/>
              <a:gd name="T50" fmla="*/ 298 w 910"/>
              <a:gd name="T51" fmla="*/ 814 h 1011"/>
              <a:gd name="T52" fmla="*/ 292 w 910"/>
              <a:gd name="T53" fmla="*/ 777 h 1011"/>
              <a:gd name="T54" fmla="*/ 300 w 910"/>
              <a:gd name="T55" fmla="*/ 732 h 1011"/>
              <a:gd name="T56" fmla="*/ 331 w 910"/>
              <a:gd name="T57" fmla="*/ 673 h 1011"/>
              <a:gd name="T58" fmla="*/ 266 w 910"/>
              <a:gd name="T59" fmla="*/ 615 h 1011"/>
              <a:gd name="T60" fmla="*/ 222 w 910"/>
              <a:gd name="T61" fmla="*/ 531 h 1011"/>
              <a:gd name="T62" fmla="*/ 214 w 910"/>
              <a:gd name="T63" fmla="*/ 440 h 1011"/>
              <a:gd name="T64" fmla="*/ 242 w 910"/>
              <a:gd name="T65" fmla="*/ 349 h 1011"/>
              <a:gd name="T66" fmla="*/ 285 w 910"/>
              <a:gd name="T67" fmla="*/ 293 h 1011"/>
              <a:gd name="T68" fmla="*/ 361 w 910"/>
              <a:gd name="T69" fmla="*/ 241 h 1011"/>
              <a:gd name="T70" fmla="*/ 456 w 910"/>
              <a:gd name="T71" fmla="*/ 221 h 1011"/>
              <a:gd name="T72" fmla="*/ 530 w 910"/>
              <a:gd name="T73" fmla="*/ 942 h 1011"/>
              <a:gd name="T74" fmla="*/ 517 w 910"/>
              <a:gd name="T75" fmla="*/ 980 h 1011"/>
              <a:gd name="T76" fmla="*/ 473 w 910"/>
              <a:gd name="T77" fmla="*/ 1011 h 1011"/>
              <a:gd name="T78" fmla="*/ 434 w 910"/>
              <a:gd name="T79" fmla="*/ 1006 h 1011"/>
              <a:gd name="T80" fmla="*/ 398 w 910"/>
              <a:gd name="T81" fmla="*/ 974 h 1011"/>
              <a:gd name="T82" fmla="*/ 527 w 910"/>
              <a:gd name="T83" fmla="*/ 939 h 1011"/>
              <a:gd name="T84" fmla="*/ 341 w 910"/>
              <a:gd name="T85" fmla="*/ 866 h 1011"/>
              <a:gd name="T86" fmla="*/ 579 w 910"/>
              <a:gd name="T87" fmla="*/ 849 h 1011"/>
              <a:gd name="T88" fmla="*/ 579 w 910"/>
              <a:gd name="T89" fmla="*/ 838 h 1011"/>
              <a:gd name="T90" fmla="*/ 341 w 910"/>
              <a:gd name="T91" fmla="*/ 775 h 1011"/>
              <a:gd name="T92" fmla="*/ 579 w 910"/>
              <a:gd name="T93" fmla="*/ 758 h 1011"/>
              <a:gd name="T94" fmla="*/ 579 w 910"/>
              <a:gd name="T95" fmla="*/ 747 h 10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910" h="1011">
                <a:moveTo>
                  <a:pt x="428" y="0"/>
                </a:moveTo>
                <a:lnTo>
                  <a:pt x="484" y="0"/>
                </a:lnTo>
                <a:lnTo>
                  <a:pt x="484" y="152"/>
                </a:lnTo>
                <a:lnTo>
                  <a:pt x="428" y="152"/>
                </a:lnTo>
                <a:lnTo>
                  <a:pt x="428" y="0"/>
                </a:lnTo>
                <a:lnTo>
                  <a:pt x="428" y="0"/>
                </a:lnTo>
                <a:close/>
                <a:moveTo>
                  <a:pt x="910" y="429"/>
                </a:moveTo>
                <a:lnTo>
                  <a:pt x="910" y="485"/>
                </a:lnTo>
                <a:lnTo>
                  <a:pt x="761" y="485"/>
                </a:lnTo>
                <a:lnTo>
                  <a:pt x="761" y="429"/>
                </a:lnTo>
                <a:lnTo>
                  <a:pt x="910" y="429"/>
                </a:lnTo>
                <a:lnTo>
                  <a:pt x="910" y="429"/>
                </a:lnTo>
                <a:close/>
                <a:moveTo>
                  <a:pt x="837" y="206"/>
                </a:moveTo>
                <a:lnTo>
                  <a:pt x="865" y="254"/>
                </a:lnTo>
                <a:lnTo>
                  <a:pt x="733" y="329"/>
                </a:lnTo>
                <a:lnTo>
                  <a:pt x="705" y="280"/>
                </a:lnTo>
                <a:lnTo>
                  <a:pt x="837" y="206"/>
                </a:lnTo>
                <a:lnTo>
                  <a:pt x="837" y="206"/>
                </a:lnTo>
                <a:close/>
                <a:moveTo>
                  <a:pt x="659" y="48"/>
                </a:moveTo>
                <a:lnTo>
                  <a:pt x="584" y="178"/>
                </a:lnTo>
                <a:lnTo>
                  <a:pt x="634" y="206"/>
                </a:lnTo>
                <a:lnTo>
                  <a:pt x="707" y="76"/>
                </a:lnTo>
                <a:lnTo>
                  <a:pt x="659" y="48"/>
                </a:lnTo>
                <a:lnTo>
                  <a:pt x="659" y="48"/>
                </a:lnTo>
                <a:close/>
                <a:moveTo>
                  <a:pt x="0" y="485"/>
                </a:moveTo>
                <a:lnTo>
                  <a:pt x="0" y="429"/>
                </a:lnTo>
                <a:lnTo>
                  <a:pt x="151" y="429"/>
                </a:lnTo>
                <a:lnTo>
                  <a:pt x="151" y="485"/>
                </a:lnTo>
                <a:lnTo>
                  <a:pt x="0" y="485"/>
                </a:lnTo>
                <a:lnTo>
                  <a:pt x="0" y="485"/>
                </a:lnTo>
                <a:close/>
                <a:moveTo>
                  <a:pt x="47" y="254"/>
                </a:moveTo>
                <a:lnTo>
                  <a:pt x="75" y="204"/>
                </a:lnTo>
                <a:lnTo>
                  <a:pt x="205" y="280"/>
                </a:lnTo>
                <a:lnTo>
                  <a:pt x="177" y="327"/>
                </a:lnTo>
                <a:lnTo>
                  <a:pt x="47" y="254"/>
                </a:lnTo>
                <a:lnTo>
                  <a:pt x="47" y="254"/>
                </a:lnTo>
                <a:close/>
                <a:moveTo>
                  <a:pt x="203" y="76"/>
                </a:moveTo>
                <a:lnTo>
                  <a:pt x="279" y="206"/>
                </a:lnTo>
                <a:lnTo>
                  <a:pt x="328" y="178"/>
                </a:lnTo>
                <a:lnTo>
                  <a:pt x="253" y="48"/>
                </a:lnTo>
                <a:lnTo>
                  <a:pt x="203" y="76"/>
                </a:lnTo>
                <a:lnTo>
                  <a:pt x="203" y="76"/>
                </a:lnTo>
                <a:close/>
                <a:moveTo>
                  <a:pt x="456" y="221"/>
                </a:moveTo>
                <a:lnTo>
                  <a:pt x="456" y="221"/>
                </a:lnTo>
                <a:lnTo>
                  <a:pt x="478" y="223"/>
                </a:lnTo>
                <a:lnTo>
                  <a:pt x="502" y="228"/>
                </a:lnTo>
                <a:lnTo>
                  <a:pt x="525" y="234"/>
                </a:lnTo>
                <a:lnTo>
                  <a:pt x="549" y="243"/>
                </a:lnTo>
                <a:lnTo>
                  <a:pt x="571" y="254"/>
                </a:lnTo>
                <a:lnTo>
                  <a:pt x="592" y="264"/>
                </a:lnTo>
                <a:lnTo>
                  <a:pt x="612" y="277"/>
                </a:lnTo>
                <a:lnTo>
                  <a:pt x="627" y="293"/>
                </a:lnTo>
                <a:lnTo>
                  <a:pt x="627" y="293"/>
                </a:lnTo>
                <a:lnTo>
                  <a:pt x="644" y="310"/>
                </a:lnTo>
                <a:lnTo>
                  <a:pt x="657" y="329"/>
                </a:lnTo>
                <a:lnTo>
                  <a:pt x="670" y="349"/>
                </a:lnTo>
                <a:lnTo>
                  <a:pt x="681" y="370"/>
                </a:lnTo>
                <a:lnTo>
                  <a:pt x="688" y="392"/>
                </a:lnTo>
                <a:lnTo>
                  <a:pt x="694" y="416"/>
                </a:lnTo>
                <a:lnTo>
                  <a:pt x="698" y="440"/>
                </a:lnTo>
                <a:lnTo>
                  <a:pt x="698" y="466"/>
                </a:lnTo>
                <a:lnTo>
                  <a:pt x="698" y="466"/>
                </a:lnTo>
                <a:lnTo>
                  <a:pt x="696" y="498"/>
                </a:lnTo>
                <a:lnTo>
                  <a:pt x="690" y="531"/>
                </a:lnTo>
                <a:lnTo>
                  <a:pt x="679" y="561"/>
                </a:lnTo>
                <a:lnTo>
                  <a:pt x="666" y="589"/>
                </a:lnTo>
                <a:lnTo>
                  <a:pt x="666" y="589"/>
                </a:lnTo>
                <a:lnTo>
                  <a:pt x="649" y="613"/>
                </a:lnTo>
                <a:lnTo>
                  <a:pt x="631" y="634"/>
                </a:lnTo>
                <a:lnTo>
                  <a:pt x="610" y="654"/>
                </a:lnTo>
                <a:lnTo>
                  <a:pt x="586" y="669"/>
                </a:lnTo>
                <a:lnTo>
                  <a:pt x="586" y="695"/>
                </a:lnTo>
                <a:lnTo>
                  <a:pt x="595" y="695"/>
                </a:lnTo>
                <a:lnTo>
                  <a:pt x="614" y="693"/>
                </a:lnTo>
                <a:lnTo>
                  <a:pt x="621" y="710"/>
                </a:lnTo>
                <a:lnTo>
                  <a:pt x="621" y="710"/>
                </a:lnTo>
                <a:lnTo>
                  <a:pt x="627" y="730"/>
                </a:lnTo>
                <a:lnTo>
                  <a:pt x="629" y="751"/>
                </a:lnTo>
                <a:lnTo>
                  <a:pt x="629" y="751"/>
                </a:lnTo>
                <a:lnTo>
                  <a:pt x="627" y="771"/>
                </a:lnTo>
                <a:lnTo>
                  <a:pt x="621" y="790"/>
                </a:lnTo>
                <a:lnTo>
                  <a:pt x="618" y="794"/>
                </a:lnTo>
                <a:lnTo>
                  <a:pt x="621" y="801"/>
                </a:lnTo>
                <a:lnTo>
                  <a:pt x="621" y="801"/>
                </a:lnTo>
                <a:lnTo>
                  <a:pt x="627" y="820"/>
                </a:lnTo>
                <a:lnTo>
                  <a:pt x="629" y="842"/>
                </a:lnTo>
                <a:lnTo>
                  <a:pt x="629" y="842"/>
                </a:lnTo>
                <a:lnTo>
                  <a:pt x="627" y="861"/>
                </a:lnTo>
                <a:lnTo>
                  <a:pt x="621" y="881"/>
                </a:lnTo>
                <a:lnTo>
                  <a:pt x="614" y="894"/>
                </a:lnTo>
                <a:lnTo>
                  <a:pt x="599" y="896"/>
                </a:lnTo>
                <a:lnTo>
                  <a:pt x="324" y="920"/>
                </a:lnTo>
                <a:lnTo>
                  <a:pt x="307" y="922"/>
                </a:lnTo>
                <a:lnTo>
                  <a:pt x="298" y="905"/>
                </a:lnTo>
                <a:lnTo>
                  <a:pt x="298" y="905"/>
                </a:lnTo>
                <a:lnTo>
                  <a:pt x="294" y="885"/>
                </a:lnTo>
                <a:lnTo>
                  <a:pt x="292" y="868"/>
                </a:lnTo>
                <a:lnTo>
                  <a:pt x="292" y="868"/>
                </a:lnTo>
                <a:lnTo>
                  <a:pt x="292" y="857"/>
                </a:lnTo>
                <a:lnTo>
                  <a:pt x="292" y="846"/>
                </a:lnTo>
                <a:lnTo>
                  <a:pt x="296" y="836"/>
                </a:lnTo>
                <a:lnTo>
                  <a:pt x="300" y="823"/>
                </a:lnTo>
                <a:lnTo>
                  <a:pt x="303" y="820"/>
                </a:lnTo>
                <a:lnTo>
                  <a:pt x="298" y="814"/>
                </a:lnTo>
                <a:lnTo>
                  <a:pt x="298" y="814"/>
                </a:lnTo>
                <a:lnTo>
                  <a:pt x="294" y="797"/>
                </a:lnTo>
                <a:lnTo>
                  <a:pt x="292" y="777"/>
                </a:lnTo>
                <a:lnTo>
                  <a:pt x="292" y="777"/>
                </a:lnTo>
                <a:lnTo>
                  <a:pt x="292" y="766"/>
                </a:lnTo>
                <a:lnTo>
                  <a:pt x="292" y="755"/>
                </a:lnTo>
                <a:lnTo>
                  <a:pt x="296" y="745"/>
                </a:lnTo>
                <a:lnTo>
                  <a:pt x="300" y="732"/>
                </a:lnTo>
                <a:lnTo>
                  <a:pt x="307" y="719"/>
                </a:lnTo>
                <a:lnTo>
                  <a:pt x="320" y="719"/>
                </a:lnTo>
                <a:lnTo>
                  <a:pt x="331" y="717"/>
                </a:lnTo>
                <a:lnTo>
                  <a:pt x="331" y="673"/>
                </a:lnTo>
                <a:lnTo>
                  <a:pt x="331" y="673"/>
                </a:lnTo>
                <a:lnTo>
                  <a:pt x="307" y="656"/>
                </a:lnTo>
                <a:lnTo>
                  <a:pt x="285" y="637"/>
                </a:lnTo>
                <a:lnTo>
                  <a:pt x="266" y="615"/>
                </a:lnTo>
                <a:lnTo>
                  <a:pt x="248" y="591"/>
                </a:lnTo>
                <a:lnTo>
                  <a:pt x="248" y="591"/>
                </a:lnTo>
                <a:lnTo>
                  <a:pt x="233" y="563"/>
                </a:lnTo>
                <a:lnTo>
                  <a:pt x="222" y="531"/>
                </a:lnTo>
                <a:lnTo>
                  <a:pt x="216" y="498"/>
                </a:lnTo>
                <a:lnTo>
                  <a:pt x="214" y="466"/>
                </a:lnTo>
                <a:lnTo>
                  <a:pt x="214" y="466"/>
                </a:lnTo>
                <a:lnTo>
                  <a:pt x="214" y="440"/>
                </a:lnTo>
                <a:lnTo>
                  <a:pt x="218" y="416"/>
                </a:lnTo>
                <a:lnTo>
                  <a:pt x="225" y="392"/>
                </a:lnTo>
                <a:lnTo>
                  <a:pt x="233" y="370"/>
                </a:lnTo>
                <a:lnTo>
                  <a:pt x="242" y="349"/>
                </a:lnTo>
                <a:lnTo>
                  <a:pt x="255" y="329"/>
                </a:lnTo>
                <a:lnTo>
                  <a:pt x="270" y="310"/>
                </a:lnTo>
                <a:lnTo>
                  <a:pt x="285" y="293"/>
                </a:lnTo>
                <a:lnTo>
                  <a:pt x="285" y="293"/>
                </a:lnTo>
                <a:lnTo>
                  <a:pt x="303" y="277"/>
                </a:lnTo>
                <a:lnTo>
                  <a:pt x="320" y="264"/>
                </a:lnTo>
                <a:lnTo>
                  <a:pt x="341" y="251"/>
                </a:lnTo>
                <a:lnTo>
                  <a:pt x="361" y="241"/>
                </a:lnTo>
                <a:lnTo>
                  <a:pt x="385" y="232"/>
                </a:lnTo>
                <a:lnTo>
                  <a:pt x="409" y="228"/>
                </a:lnTo>
                <a:lnTo>
                  <a:pt x="432" y="223"/>
                </a:lnTo>
                <a:lnTo>
                  <a:pt x="456" y="221"/>
                </a:lnTo>
                <a:lnTo>
                  <a:pt x="456" y="221"/>
                </a:lnTo>
                <a:close/>
                <a:moveTo>
                  <a:pt x="527" y="939"/>
                </a:moveTo>
                <a:lnTo>
                  <a:pt x="527" y="939"/>
                </a:lnTo>
                <a:lnTo>
                  <a:pt x="530" y="942"/>
                </a:lnTo>
                <a:lnTo>
                  <a:pt x="530" y="942"/>
                </a:lnTo>
                <a:lnTo>
                  <a:pt x="527" y="957"/>
                </a:lnTo>
                <a:lnTo>
                  <a:pt x="523" y="970"/>
                </a:lnTo>
                <a:lnTo>
                  <a:pt x="517" y="980"/>
                </a:lnTo>
                <a:lnTo>
                  <a:pt x="508" y="991"/>
                </a:lnTo>
                <a:lnTo>
                  <a:pt x="497" y="1000"/>
                </a:lnTo>
                <a:lnTo>
                  <a:pt x="486" y="1006"/>
                </a:lnTo>
                <a:lnTo>
                  <a:pt x="473" y="1011"/>
                </a:lnTo>
                <a:lnTo>
                  <a:pt x="458" y="1011"/>
                </a:lnTo>
                <a:lnTo>
                  <a:pt x="458" y="1011"/>
                </a:lnTo>
                <a:lnTo>
                  <a:pt x="445" y="1011"/>
                </a:lnTo>
                <a:lnTo>
                  <a:pt x="434" y="1006"/>
                </a:lnTo>
                <a:lnTo>
                  <a:pt x="424" y="1002"/>
                </a:lnTo>
                <a:lnTo>
                  <a:pt x="413" y="993"/>
                </a:lnTo>
                <a:lnTo>
                  <a:pt x="404" y="985"/>
                </a:lnTo>
                <a:lnTo>
                  <a:pt x="398" y="974"/>
                </a:lnTo>
                <a:lnTo>
                  <a:pt x="393" y="963"/>
                </a:lnTo>
                <a:lnTo>
                  <a:pt x="389" y="950"/>
                </a:lnTo>
                <a:lnTo>
                  <a:pt x="527" y="939"/>
                </a:lnTo>
                <a:lnTo>
                  <a:pt x="527" y="939"/>
                </a:lnTo>
                <a:close/>
                <a:moveTo>
                  <a:pt x="579" y="838"/>
                </a:moveTo>
                <a:lnTo>
                  <a:pt x="341" y="857"/>
                </a:lnTo>
                <a:lnTo>
                  <a:pt x="341" y="857"/>
                </a:lnTo>
                <a:lnTo>
                  <a:pt x="341" y="866"/>
                </a:lnTo>
                <a:lnTo>
                  <a:pt x="341" y="866"/>
                </a:lnTo>
                <a:lnTo>
                  <a:pt x="341" y="868"/>
                </a:lnTo>
                <a:lnTo>
                  <a:pt x="579" y="849"/>
                </a:lnTo>
                <a:lnTo>
                  <a:pt x="579" y="849"/>
                </a:lnTo>
                <a:lnTo>
                  <a:pt x="579" y="842"/>
                </a:lnTo>
                <a:lnTo>
                  <a:pt x="579" y="842"/>
                </a:lnTo>
                <a:lnTo>
                  <a:pt x="579" y="838"/>
                </a:lnTo>
                <a:lnTo>
                  <a:pt x="579" y="838"/>
                </a:lnTo>
                <a:close/>
                <a:moveTo>
                  <a:pt x="579" y="747"/>
                </a:moveTo>
                <a:lnTo>
                  <a:pt x="341" y="766"/>
                </a:lnTo>
                <a:lnTo>
                  <a:pt x="341" y="766"/>
                </a:lnTo>
                <a:lnTo>
                  <a:pt x="341" y="775"/>
                </a:lnTo>
                <a:lnTo>
                  <a:pt x="341" y="775"/>
                </a:lnTo>
                <a:lnTo>
                  <a:pt x="341" y="777"/>
                </a:lnTo>
                <a:lnTo>
                  <a:pt x="579" y="758"/>
                </a:lnTo>
                <a:lnTo>
                  <a:pt x="579" y="758"/>
                </a:lnTo>
                <a:lnTo>
                  <a:pt x="579" y="751"/>
                </a:lnTo>
                <a:lnTo>
                  <a:pt x="579" y="751"/>
                </a:lnTo>
                <a:lnTo>
                  <a:pt x="579" y="747"/>
                </a:lnTo>
                <a:lnTo>
                  <a:pt x="579" y="747"/>
                </a:lnTo>
                <a:close/>
              </a:path>
            </a:pathLst>
          </a:custGeom>
          <a:solidFill>
            <a:srgbClr val="0A4776"/>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53" name="Freeform 19"/>
          <p:cNvSpPr>
            <a:spLocks/>
          </p:cNvSpPr>
          <p:nvPr/>
        </p:nvSpPr>
        <p:spPr bwMode="auto">
          <a:xfrm>
            <a:off x="5306011" y="2879540"/>
            <a:ext cx="173694" cy="174935"/>
          </a:xfrm>
          <a:custGeom>
            <a:avLst/>
            <a:gdLst>
              <a:gd name="T0" fmla="*/ 812 w 840"/>
              <a:gd name="T1" fmla="*/ 298 h 846"/>
              <a:gd name="T2" fmla="*/ 833 w 840"/>
              <a:gd name="T3" fmla="*/ 430 h 846"/>
              <a:gd name="T4" fmla="*/ 801 w 840"/>
              <a:gd name="T5" fmla="*/ 463 h 846"/>
              <a:gd name="T6" fmla="*/ 840 w 840"/>
              <a:gd name="T7" fmla="*/ 497 h 846"/>
              <a:gd name="T8" fmla="*/ 827 w 840"/>
              <a:gd name="T9" fmla="*/ 571 h 846"/>
              <a:gd name="T10" fmla="*/ 792 w 840"/>
              <a:gd name="T11" fmla="*/ 586 h 846"/>
              <a:gd name="T12" fmla="*/ 818 w 840"/>
              <a:gd name="T13" fmla="*/ 612 h 846"/>
              <a:gd name="T14" fmla="*/ 803 w 840"/>
              <a:gd name="T15" fmla="*/ 692 h 846"/>
              <a:gd name="T16" fmla="*/ 771 w 840"/>
              <a:gd name="T17" fmla="*/ 705 h 846"/>
              <a:gd name="T18" fmla="*/ 794 w 840"/>
              <a:gd name="T19" fmla="*/ 735 h 846"/>
              <a:gd name="T20" fmla="*/ 777 w 840"/>
              <a:gd name="T21" fmla="*/ 824 h 846"/>
              <a:gd name="T22" fmla="*/ 721 w 840"/>
              <a:gd name="T23" fmla="*/ 846 h 846"/>
              <a:gd name="T24" fmla="*/ 303 w 840"/>
              <a:gd name="T25" fmla="*/ 740 h 846"/>
              <a:gd name="T26" fmla="*/ 204 w 840"/>
              <a:gd name="T27" fmla="*/ 737 h 846"/>
              <a:gd name="T28" fmla="*/ 204 w 840"/>
              <a:gd name="T29" fmla="*/ 789 h 846"/>
              <a:gd name="T30" fmla="*/ 0 w 840"/>
              <a:gd name="T31" fmla="*/ 789 h 846"/>
              <a:gd name="T32" fmla="*/ 0 w 840"/>
              <a:gd name="T33" fmla="*/ 266 h 846"/>
              <a:gd name="T34" fmla="*/ 204 w 840"/>
              <a:gd name="T35" fmla="*/ 266 h 846"/>
              <a:gd name="T36" fmla="*/ 204 w 840"/>
              <a:gd name="T37" fmla="*/ 346 h 846"/>
              <a:gd name="T38" fmla="*/ 284 w 840"/>
              <a:gd name="T39" fmla="*/ 342 h 846"/>
              <a:gd name="T40" fmla="*/ 613 w 840"/>
              <a:gd name="T41" fmla="*/ 0 h 846"/>
              <a:gd name="T42" fmla="*/ 613 w 840"/>
              <a:gd name="T43" fmla="*/ 0 h 846"/>
              <a:gd name="T44" fmla="*/ 641 w 840"/>
              <a:gd name="T45" fmla="*/ 21 h 846"/>
              <a:gd name="T46" fmla="*/ 660 w 840"/>
              <a:gd name="T47" fmla="*/ 43 h 846"/>
              <a:gd name="T48" fmla="*/ 675 w 840"/>
              <a:gd name="T49" fmla="*/ 65 h 846"/>
              <a:gd name="T50" fmla="*/ 684 w 840"/>
              <a:gd name="T51" fmla="*/ 86 h 846"/>
              <a:gd name="T52" fmla="*/ 686 w 840"/>
              <a:gd name="T53" fmla="*/ 108 h 846"/>
              <a:gd name="T54" fmla="*/ 686 w 840"/>
              <a:gd name="T55" fmla="*/ 130 h 846"/>
              <a:gd name="T56" fmla="*/ 680 w 840"/>
              <a:gd name="T57" fmla="*/ 149 h 846"/>
              <a:gd name="T58" fmla="*/ 671 w 840"/>
              <a:gd name="T59" fmla="*/ 171 h 846"/>
              <a:gd name="T60" fmla="*/ 658 w 840"/>
              <a:gd name="T61" fmla="*/ 190 h 846"/>
              <a:gd name="T62" fmla="*/ 643 w 840"/>
              <a:gd name="T63" fmla="*/ 210 h 846"/>
              <a:gd name="T64" fmla="*/ 626 w 840"/>
              <a:gd name="T65" fmla="*/ 229 h 846"/>
              <a:gd name="T66" fmla="*/ 606 w 840"/>
              <a:gd name="T67" fmla="*/ 249 h 846"/>
              <a:gd name="T68" fmla="*/ 563 w 840"/>
              <a:gd name="T69" fmla="*/ 285 h 846"/>
              <a:gd name="T70" fmla="*/ 522 w 840"/>
              <a:gd name="T71" fmla="*/ 318 h 846"/>
              <a:gd name="T72" fmla="*/ 812 w 840"/>
              <a:gd name="T73" fmla="*/ 298 h 8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840" h="846">
                <a:moveTo>
                  <a:pt x="812" y="298"/>
                </a:moveTo>
                <a:lnTo>
                  <a:pt x="833" y="430"/>
                </a:lnTo>
                <a:lnTo>
                  <a:pt x="801" y="463"/>
                </a:lnTo>
                <a:lnTo>
                  <a:pt x="840" y="497"/>
                </a:lnTo>
                <a:lnTo>
                  <a:pt x="827" y="571"/>
                </a:lnTo>
                <a:lnTo>
                  <a:pt x="792" y="586"/>
                </a:lnTo>
                <a:lnTo>
                  <a:pt x="818" y="612"/>
                </a:lnTo>
                <a:lnTo>
                  <a:pt x="803" y="692"/>
                </a:lnTo>
                <a:lnTo>
                  <a:pt x="771" y="705"/>
                </a:lnTo>
                <a:lnTo>
                  <a:pt x="794" y="735"/>
                </a:lnTo>
                <a:lnTo>
                  <a:pt x="777" y="824"/>
                </a:lnTo>
                <a:lnTo>
                  <a:pt x="721" y="846"/>
                </a:lnTo>
                <a:lnTo>
                  <a:pt x="303" y="740"/>
                </a:lnTo>
                <a:lnTo>
                  <a:pt x="204" y="737"/>
                </a:lnTo>
                <a:lnTo>
                  <a:pt x="204" y="789"/>
                </a:lnTo>
                <a:lnTo>
                  <a:pt x="0" y="789"/>
                </a:lnTo>
                <a:lnTo>
                  <a:pt x="0" y="266"/>
                </a:lnTo>
                <a:lnTo>
                  <a:pt x="204" y="266"/>
                </a:lnTo>
                <a:lnTo>
                  <a:pt x="204" y="346"/>
                </a:lnTo>
                <a:lnTo>
                  <a:pt x="284" y="342"/>
                </a:lnTo>
                <a:lnTo>
                  <a:pt x="613" y="0"/>
                </a:lnTo>
                <a:lnTo>
                  <a:pt x="613" y="0"/>
                </a:lnTo>
                <a:lnTo>
                  <a:pt x="641" y="21"/>
                </a:lnTo>
                <a:lnTo>
                  <a:pt x="660" y="43"/>
                </a:lnTo>
                <a:lnTo>
                  <a:pt x="675" y="65"/>
                </a:lnTo>
                <a:lnTo>
                  <a:pt x="684" y="86"/>
                </a:lnTo>
                <a:lnTo>
                  <a:pt x="686" y="108"/>
                </a:lnTo>
                <a:lnTo>
                  <a:pt x="686" y="130"/>
                </a:lnTo>
                <a:lnTo>
                  <a:pt x="680" y="149"/>
                </a:lnTo>
                <a:lnTo>
                  <a:pt x="671" y="171"/>
                </a:lnTo>
                <a:lnTo>
                  <a:pt x="658" y="190"/>
                </a:lnTo>
                <a:lnTo>
                  <a:pt x="643" y="210"/>
                </a:lnTo>
                <a:lnTo>
                  <a:pt x="626" y="229"/>
                </a:lnTo>
                <a:lnTo>
                  <a:pt x="606" y="249"/>
                </a:lnTo>
                <a:lnTo>
                  <a:pt x="563" y="285"/>
                </a:lnTo>
                <a:lnTo>
                  <a:pt x="522" y="318"/>
                </a:lnTo>
                <a:lnTo>
                  <a:pt x="812" y="298"/>
                </a:lnTo>
                <a:close/>
              </a:path>
            </a:pathLst>
          </a:custGeom>
          <a:solidFill>
            <a:srgbClr val="0A4776"/>
          </a:solidFill>
          <a:ln>
            <a:noFill/>
          </a:ln>
          <a:extLst/>
        </p:spPr>
        <p:txBody>
          <a:bodyPr vert="horz" wrap="square" lIns="91440" tIns="45720" rIns="91440" bIns="45720" numCol="1" anchor="t" anchorCtr="0" compatLnSpc="1">
            <a:prstTxWarp prst="textNoShape">
              <a:avLst/>
            </a:prstTxWarp>
          </a:bodyPr>
          <a:lstStyle/>
          <a:p>
            <a:endParaRPr lang="zh-CN" altLang="en-US"/>
          </a:p>
        </p:txBody>
      </p:sp>
      <p:pic>
        <p:nvPicPr>
          <p:cNvPr id="5" name="Picture 2" descr="F:\案例二\394\1.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9919" t="31282" r="51052" b="31477"/>
          <a:stretch/>
        </p:blipFill>
        <p:spPr bwMode="auto">
          <a:xfrm rot="21214532" flipH="1">
            <a:off x="-435985" y="-197304"/>
            <a:ext cx="2442770" cy="1580922"/>
          </a:xfrm>
          <a:prstGeom prst="rect">
            <a:avLst/>
          </a:prstGeom>
          <a:noFill/>
          <a:effectLst>
            <a:outerShdw blurRad="342900" dist="1397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grpSp>
        <p:nvGrpSpPr>
          <p:cNvPr id="13" name="组合 12"/>
          <p:cNvGrpSpPr/>
          <p:nvPr/>
        </p:nvGrpSpPr>
        <p:grpSpPr>
          <a:xfrm>
            <a:off x="273534" y="260272"/>
            <a:ext cx="598948" cy="598948"/>
            <a:chOff x="3944738" y="1103964"/>
            <a:chExt cx="1254524" cy="1254524"/>
          </a:xfrm>
        </p:grpSpPr>
        <p:grpSp>
          <p:nvGrpSpPr>
            <p:cNvPr id="9" name="组合 8"/>
            <p:cNvGrpSpPr/>
            <p:nvPr/>
          </p:nvGrpSpPr>
          <p:grpSpPr>
            <a:xfrm>
              <a:off x="3944738" y="1103964"/>
              <a:ext cx="1254524" cy="1254524"/>
              <a:chOff x="2494238" y="1545926"/>
              <a:chExt cx="1170130" cy="1170130"/>
            </a:xfrm>
          </p:grpSpPr>
          <p:sp>
            <p:nvSpPr>
              <p:cNvPr id="10" name="椭圆 9"/>
              <p:cNvSpPr/>
              <p:nvPr/>
            </p:nvSpPr>
            <p:spPr>
              <a:xfrm>
                <a:off x="2494238" y="1545926"/>
                <a:ext cx="1170130" cy="1170130"/>
              </a:xfrm>
              <a:prstGeom prst="ellipse">
                <a:avLst/>
              </a:prstGeom>
              <a:gradFill flip="none" rotWithShape="1">
                <a:gsLst>
                  <a:gs pos="100000">
                    <a:srgbClr val="FCFCFC"/>
                  </a:gs>
                  <a:gs pos="0">
                    <a:srgbClr val="CCCCCC"/>
                  </a:gs>
                </a:gsLst>
                <a:lin ang="7200000" scaled="0"/>
                <a:tileRect/>
              </a:gra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2633023" y="1684711"/>
                <a:ext cx="892559" cy="892559"/>
              </a:xfrm>
              <a:prstGeom prst="ellipse">
                <a:avLst/>
              </a:prstGeom>
              <a:solidFill>
                <a:srgbClr val="0A4776"/>
              </a:solidFill>
              <a:ln>
                <a:noFill/>
              </a:ln>
              <a:effectLst>
                <a:innerShdw blurRad="63500" dist="50800" dir="18900000">
                  <a:prstClr val="black">
                    <a:alpha val="34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Freeform 116"/>
            <p:cNvSpPr>
              <a:spLocks noEditPoints="1"/>
            </p:cNvSpPr>
            <p:nvPr/>
          </p:nvSpPr>
          <p:spPr bwMode="auto">
            <a:xfrm>
              <a:off x="4349566" y="1551871"/>
              <a:ext cx="444864" cy="358709"/>
            </a:xfrm>
            <a:custGeom>
              <a:avLst/>
              <a:gdLst/>
              <a:ahLst/>
              <a:cxnLst>
                <a:cxn ang="0">
                  <a:pos x="55" y="27"/>
                </a:cxn>
                <a:cxn ang="0">
                  <a:pos x="54" y="27"/>
                </a:cxn>
                <a:cxn ang="0">
                  <a:pos x="54" y="27"/>
                </a:cxn>
                <a:cxn ang="0">
                  <a:pos x="53" y="27"/>
                </a:cxn>
                <a:cxn ang="0">
                  <a:pos x="28" y="6"/>
                </a:cxn>
                <a:cxn ang="0">
                  <a:pos x="4" y="27"/>
                </a:cxn>
                <a:cxn ang="0">
                  <a:pos x="3" y="27"/>
                </a:cxn>
                <a:cxn ang="0">
                  <a:pos x="2" y="27"/>
                </a:cxn>
                <a:cxn ang="0">
                  <a:pos x="0" y="24"/>
                </a:cxn>
                <a:cxn ang="0">
                  <a:pos x="0" y="23"/>
                </a:cxn>
                <a:cxn ang="0">
                  <a:pos x="26" y="1"/>
                </a:cxn>
                <a:cxn ang="0">
                  <a:pos x="31" y="1"/>
                </a:cxn>
                <a:cxn ang="0">
                  <a:pos x="40" y="8"/>
                </a:cxn>
                <a:cxn ang="0">
                  <a:pos x="40" y="1"/>
                </a:cxn>
                <a:cxn ang="0">
                  <a:pos x="41" y="0"/>
                </a:cxn>
                <a:cxn ang="0">
                  <a:pos x="48" y="0"/>
                </a:cxn>
                <a:cxn ang="0">
                  <a:pos x="49" y="1"/>
                </a:cxn>
                <a:cxn ang="0">
                  <a:pos x="49" y="16"/>
                </a:cxn>
                <a:cxn ang="0">
                  <a:pos x="57" y="23"/>
                </a:cxn>
                <a:cxn ang="0">
                  <a:pos x="57" y="24"/>
                </a:cxn>
                <a:cxn ang="0">
                  <a:pos x="55" y="27"/>
                </a:cxn>
                <a:cxn ang="0">
                  <a:pos x="49" y="44"/>
                </a:cxn>
                <a:cxn ang="0">
                  <a:pos x="47" y="46"/>
                </a:cxn>
                <a:cxn ang="0">
                  <a:pos x="33" y="46"/>
                </a:cxn>
                <a:cxn ang="0">
                  <a:pos x="33" y="32"/>
                </a:cxn>
                <a:cxn ang="0">
                  <a:pos x="24" y="32"/>
                </a:cxn>
                <a:cxn ang="0">
                  <a:pos x="24" y="46"/>
                </a:cxn>
                <a:cxn ang="0">
                  <a:pos x="10" y="46"/>
                </a:cxn>
                <a:cxn ang="0">
                  <a:pos x="8" y="44"/>
                </a:cxn>
                <a:cxn ang="0">
                  <a:pos x="8" y="27"/>
                </a:cxn>
                <a:cxn ang="0">
                  <a:pos x="8" y="26"/>
                </a:cxn>
                <a:cxn ang="0">
                  <a:pos x="28" y="9"/>
                </a:cxn>
                <a:cxn ang="0">
                  <a:pos x="49" y="26"/>
                </a:cxn>
                <a:cxn ang="0">
                  <a:pos x="49" y="27"/>
                </a:cxn>
                <a:cxn ang="0">
                  <a:pos x="49" y="44"/>
                </a:cxn>
              </a:cxnLst>
              <a:rect l="0" t="0" r="r" b="b"/>
              <a:pathLst>
                <a:path w="57" h="46">
                  <a:moveTo>
                    <a:pt x="55" y="27"/>
                  </a:moveTo>
                  <a:cubicBezTo>
                    <a:pt x="55" y="27"/>
                    <a:pt x="54" y="27"/>
                    <a:pt x="54" y="27"/>
                  </a:cubicBezTo>
                  <a:cubicBezTo>
                    <a:pt x="54" y="27"/>
                    <a:pt x="54" y="27"/>
                    <a:pt x="54" y="27"/>
                  </a:cubicBezTo>
                  <a:cubicBezTo>
                    <a:pt x="54" y="27"/>
                    <a:pt x="53" y="27"/>
                    <a:pt x="53" y="27"/>
                  </a:cubicBezTo>
                  <a:cubicBezTo>
                    <a:pt x="28" y="6"/>
                    <a:pt x="28" y="6"/>
                    <a:pt x="28" y="6"/>
                  </a:cubicBezTo>
                  <a:cubicBezTo>
                    <a:pt x="4" y="27"/>
                    <a:pt x="4" y="27"/>
                    <a:pt x="4" y="27"/>
                  </a:cubicBezTo>
                  <a:cubicBezTo>
                    <a:pt x="4" y="27"/>
                    <a:pt x="3" y="27"/>
                    <a:pt x="3" y="27"/>
                  </a:cubicBezTo>
                  <a:cubicBezTo>
                    <a:pt x="3" y="27"/>
                    <a:pt x="2" y="27"/>
                    <a:pt x="2" y="27"/>
                  </a:cubicBezTo>
                  <a:cubicBezTo>
                    <a:pt x="0" y="24"/>
                    <a:pt x="0" y="24"/>
                    <a:pt x="0" y="24"/>
                  </a:cubicBezTo>
                  <a:cubicBezTo>
                    <a:pt x="0" y="24"/>
                    <a:pt x="0" y="23"/>
                    <a:pt x="0" y="23"/>
                  </a:cubicBezTo>
                  <a:cubicBezTo>
                    <a:pt x="26" y="1"/>
                    <a:pt x="26" y="1"/>
                    <a:pt x="26" y="1"/>
                  </a:cubicBezTo>
                  <a:cubicBezTo>
                    <a:pt x="27" y="0"/>
                    <a:pt x="30" y="0"/>
                    <a:pt x="31" y="1"/>
                  </a:cubicBezTo>
                  <a:cubicBezTo>
                    <a:pt x="40" y="8"/>
                    <a:pt x="40" y="8"/>
                    <a:pt x="40" y="8"/>
                  </a:cubicBezTo>
                  <a:cubicBezTo>
                    <a:pt x="40" y="1"/>
                    <a:pt x="40" y="1"/>
                    <a:pt x="40" y="1"/>
                  </a:cubicBezTo>
                  <a:cubicBezTo>
                    <a:pt x="40" y="1"/>
                    <a:pt x="40" y="0"/>
                    <a:pt x="41" y="0"/>
                  </a:cubicBezTo>
                  <a:cubicBezTo>
                    <a:pt x="48" y="0"/>
                    <a:pt x="48" y="0"/>
                    <a:pt x="48" y="0"/>
                  </a:cubicBezTo>
                  <a:cubicBezTo>
                    <a:pt x="49" y="0"/>
                    <a:pt x="49" y="1"/>
                    <a:pt x="49" y="1"/>
                  </a:cubicBezTo>
                  <a:cubicBezTo>
                    <a:pt x="49" y="16"/>
                    <a:pt x="49" y="16"/>
                    <a:pt x="49" y="16"/>
                  </a:cubicBezTo>
                  <a:cubicBezTo>
                    <a:pt x="57" y="23"/>
                    <a:pt x="57" y="23"/>
                    <a:pt x="57" y="23"/>
                  </a:cubicBezTo>
                  <a:cubicBezTo>
                    <a:pt x="57" y="23"/>
                    <a:pt x="57" y="24"/>
                    <a:pt x="57" y="24"/>
                  </a:cubicBezTo>
                  <a:lnTo>
                    <a:pt x="55" y="27"/>
                  </a:lnTo>
                  <a:close/>
                  <a:moveTo>
                    <a:pt x="49" y="44"/>
                  </a:moveTo>
                  <a:cubicBezTo>
                    <a:pt x="49" y="45"/>
                    <a:pt x="48" y="46"/>
                    <a:pt x="47" y="46"/>
                  </a:cubicBezTo>
                  <a:cubicBezTo>
                    <a:pt x="33" y="46"/>
                    <a:pt x="33" y="46"/>
                    <a:pt x="33" y="46"/>
                  </a:cubicBezTo>
                  <a:cubicBezTo>
                    <a:pt x="33" y="32"/>
                    <a:pt x="33" y="32"/>
                    <a:pt x="33" y="32"/>
                  </a:cubicBezTo>
                  <a:cubicBezTo>
                    <a:pt x="24" y="32"/>
                    <a:pt x="24" y="32"/>
                    <a:pt x="24" y="32"/>
                  </a:cubicBezTo>
                  <a:cubicBezTo>
                    <a:pt x="24" y="46"/>
                    <a:pt x="24" y="46"/>
                    <a:pt x="24" y="46"/>
                  </a:cubicBezTo>
                  <a:cubicBezTo>
                    <a:pt x="10" y="46"/>
                    <a:pt x="10" y="46"/>
                    <a:pt x="10" y="46"/>
                  </a:cubicBezTo>
                  <a:cubicBezTo>
                    <a:pt x="9" y="46"/>
                    <a:pt x="8" y="45"/>
                    <a:pt x="8" y="44"/>
                  </a:cubicBezTo>
                  <a:cubicBezTo>
                    <a:pt x="8" y="27"/>
                    <a:pt x="8" y="27"/>
                    <a:pt x="8" y="27"/>
                  </a:cubicBezTo>
                  <a:cubicBezTo>
                    <a:pt x="8" y="27"/>
                    <a:pt x="8" y="26"/>
                    <a:pt x="8" y="26"/>
                  </a:cubicBezTo>
                  <a:cubicBezTo>
                    <a:pt x="28" y="9"/>
                    <a:pt x="28" y="9"/>
                    <a:pt x="28" y="9"/>
                  </a:cubicBezTo>
                  <a:cubicBezTo>
                    <a:pt x="49" y="26"/>
                    <a:pt x="49" y="26"/>
                    <a:pt x="49" y="26"/>
                  </a:cubicBezTo>
                  <a:cubicBezTo>
                    <a:pt x="49" y="26"/>
                    <a:pt x="49" y="27"/>
                    <a:pt x="49" y="27"/>
                  </a:cubicBezTo>
                  <a:lnTo>
                    <a:pt x="49" y="44"/>
                  </a:lnTo>
                  <a:close/>
                </a:path>
              </a:pathLst>
            </a:custGeom>
            <a:solidFill>
              <a:schemeClr val="bg1"/>
            </a:solidFill>
            <a:ln w="9525">
              <a:noFill/>
              <a:round/>
              <a:headEnd/>
              <a:tailEnd/>
            </a:ln>
          </p:spPr>
          <p:txBody>
            <a:bodyPr vert="horz" wrap="square" lIns="124358" tIns="62179" rIns="124358" bIns="62179" numCol="1" anchor="t" anchorCtr="0" compatLnSpc="1">
              <a:prstTxWarp prst="textNoShape">
                <a:avLst/>
              </a:prstTxWarp>
            </a:bodyPr>
            <a:lstStyle/>
            <a:p>
              <a:endParaRPr lang="en-US"/>
            </a:p>
          </p:txBody>
        </p:sp>
      </p:grpSp>
      <p:sp>
        <p:nvSpPr>
          <p:cNvPr id="14" name="矩形 13"/>
          <p:cNvSpPr/>
          <p:nvPr/>
        </p:nvSpPr>
        <p:spPr>
          <a:xfrm>
            <a:off x="964268" y="362324"/>
            <a:ext cx="3430860" cy="461665"/>
          </a:xfrm>
          <a:prstGeom prst="rect">
            <a:avLst/>
          </a:prstGeom>
        </p:spPr>
        <p:txBody>
          <a:bodyPr wrap="square">
            <a:spAutoFit/>
          </a:bodyPr>
          <a:lstStyle/>
          <a:p>
            <a:r>
              <a:rPr lang="zh-CN" altLang="en-US" sz="2400" b="1" dirty="0" smtClean="0">
                <a:solidFill>
                  <a:schemeClr val="bg1"/>
                </a:solidFill>
                <a:latin typeface="微软雅黑" pitchFamily="34" charset="-122"/>
                <a:ea typeface="微软雅黑" pitchFamily="34" charset="-122"/>
              </a:rPr>
              <a:t>研究背景</a:t>
            </a:r>
            <a:endParaRPr lang="zh-CN" altLang="en-US" sz="2400" b="1" dirty="0">
              <a:solidFill>
                <a:schemeClr val="bg1"/>
              </a:solidFill>
              <a:latin typeface="微软雅黑" pitchFamily="34" charset="-122"/>
              <a:ea typeface="微软雅黑" pitchFamily="34" charset="-122"/>
            </a:endParaRPr>
          </a:p>
        </p:txBody>
      </p:sp>
      <p:pic>
        <p:nvPicPr>
          <p:cNvPr id="15" name="Picture 2" descr="F:\案例二\394\1.png"/>
          <p:cNvPicPr preferRelativeResize="0">
            <a:picLocks noChangeArrowheads="1"/>
          </p:cNvPicPr>
          <p:nvPr/>
        </p:nvPicPr>
        <p:blipFill rotWithShape="1">
          <a:blip r:embed="rId4" cstate="print">
            <a:extLst>
              <a:ext uri="{28A0092B-C50C-407E-A947-70E740481C1C}">
                <a14:useLocalDpi xmlns:a14="http://schemas.microsoft.com/office/drawing/2010/main" val="0"/>
              </a:ext>
            </a:extLst>
          </a:blip>
          <a:srcRect l="414" t="29347" r="41232" b="70030"/>
          <a:stretch/>
        </p:blipFill>
        <p:spPr bwMode="auto">
          <a:xfrm>
            <a:off x="0" y="5107500"/>
            <a:ext cx="9144000" cy="54000"/>
          </a:xfrm>
          <a:prstGeom prst="rect">
            <a:avLst/>
          </a:prstGeom>
          <a:noFill/>
          <a:effectLst>
            <a:outerShdw blurRad="342900" dist="139700" dir="12060000" sx="102000" sy="102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6" name="Picture 4" descr="G:\稻壳儿\5\miracomunicazione\shadow3.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flipV="1">
            <a:off x="0" y="4733924"/>
            <a:ext cx="9144000" cy="373574"/>
          </a:xfrm>
          <a:prstGeom prst="rect">
            <a:avLst/>
          </a:prstGeom>
          <a:noFill/>
          <a:extLst>
            <a:ext uri="{909E8E84-426E-40DD-AFC4-6F175D3DCCD1}">
              <a14:hiddenFill xmlns:a14="http://schemas.microsoft.com/office/drawing/2010/main">
                <a:solidFill>
                  <a:srgbClr val="FFFFFF"/>
                </a:solidFill>
              </a14:hiddenFill>
            </a:ext>
          </a:extLst>
        </p:spPr>
      </p:pic>
      <p:pic>
        <p:nvPicPr>
          <p:cNvPr id="27" name="图片 2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178200" y="151827"/>
            <a:ext cx="1804473" cy="460907"/>
          </a:xfrm>
          <a:prstGeom prst="rect">
            <a:avLst/>
          </a:prstGeom>
        </p:spPr>
      </p:pic>
    </p:spTree>
    <p:extLst>
      <p:ext uri="{BB962C8B-B14F-4D97-AF65-F5344CB8AC3E}">
        <p14:creationId xmlns:p14="http://schemas.microsoft.com/office/powerpoint/2010/main" val="108094865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9144000" cy="5143500"/>
          </a:xfrm>
          <a:prstGeom prst="rect">
            <a:avLst/>
          </a:prstGeom>
          <a:gradFill flip="none" rotWithShape="1">
            <a:gsLst>
              <a:gs pos="0">
                <a:schemeClr val="bg1"/>
              </a:gs>
              <a:gs pos="50000">
                <a:schemeClr val="bg1">
                  <a:lumMod val="95000"/>
                </a:schemeClr>
              </a:gs>
              <a:gs pos="100000">
                <a:schemeClr val="bg1">
                  <a:lumMod val="8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spcCol="0" rtlCol="0" anchor="ctr"/>
          <a:lstStyle/>
          <a:p>
            <a:pPr algn="ctr"/>
            <a:endParaRPr lang="zh-CN" altLang="en-US"/>
          </a:p>
        </p:txBody>
      </p:sp>
      <p:pic>
        <p:nvPicPr>
          <p:cNvPr id="5" name="Picture 2" descr="F:\案例二\394\1.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9919" t="31282" r="51052" b="31477"/>
          <a:stretch/>
        </p:blipFill>
        <p:spPr bwMode="auto">
          <a:xfrm rot="21214532" flipH="1">
            <a:off x="-435985" y="-197304"/>
            <a:ext cx="2442770" cy="1580922"/>
          </a:xfrm>
          <a:prstGeom prst="rect">
            <a:avLst/>
          </a:prstGeom>
          <a:noFill/>
          <a:effectLst>
            <a:outerShdw blurRad="342900" dist="1397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grpSp>
        <p:nvGrpSpPr>
          <p:cNvPr id="13" name="组合 12"/>
          <p:cNvGrpSpPr/>
          <p:nvPr/>
        </p:nvGrpSpPr>
        <p:grpSpPr>
          <a:xfrm>
            <a:off x="273534" y="260272"/>
            <a:ext cx="598948" cy="598948"/>
            <a:chOff x="3944738" y="1103964"/>
            <a:chExt cx="1254524" cy="1254524"/>
          </a:xfrm>
        </p:grpSpPr>
        <p:grpSp>
          <p:nvGrpSpPr>
            <p:cNvPr id="9" name="组合 8"/>
            <p:cNvGrpSpPr/>
            <p:nvPr/>
          </p:nvGrpSpPr>
          <p:grpSpPr>
            <a:xfrm>
              <a:off x="3944738" y="1103964"/>
              <a:ext cx="1254524" cy="1254524"/>
              <a:chOff x="2494238" y="1545926"/>
              <a:chExt cx="1170130" cy="1170130"/>
            </a:xfrm>
          </p:grpSpPr>
          <p:sp>
            <p:nvSpPr>
              <p:cNvPr id="10" name="椭圆 9"/>
              <p:cNvSpPr/>
              <p:nvPr/>
            </p:nvSpPr>
            <p:spPr>
              <a:xfrm>
                <a:off x="2494238" y="1545926"/>
                <a:ext cx="1170130" cy="1170130"/>
              </a:xfrm>
              <a:prstGeom prst="ellipse">
                <a:avLst/>
              </a:prstGeom>
              <a:gradFill flip="none" rotWithShape="1">
                <a:gsLst>
                  <a:gs pos="100000">
                    <a:srgbClr val="FCFCFC"/>
                  </a:gs>
                  <a:gs pos="0">
                    <a:srgbClr val="CCCCCC"/>
                  </a:gs>
                </a:gsLst>
                <a:lin ang="7200000" scaled="0"/>
                <a:tileRect/>
              </a:gra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2633023" y="1684711"/>
                <a:ext cx="892559" cy="892559"/>
              </a:xfrm>
              <a:prstGeom prst="ellipse">
                <a:avLst/>
              </a:prstGeom>
              <a:solidFill>
                <a:srgbClr val="0A4776"/>
              </a:solidFill>
              <a:ln>
                <a:noFill/>
              </a:ln>
              <a:effectLst>
                <a:innerShdw blurRad="63500" dist="50800" dir="18900000">
                  <a:prstClr val="black">
                    <a:alpha val="34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Freeform 116"/>
            <p:cNvSpPr>
              <a:spLocks noEditPoints="1"/>
            </p:cNvSpPr>
            <p:nvPr/>
          </p:nvSpPr>
          <p:spPr bwMode="auto">
            <a:xfrm>
              <a:off x="4349566" y="1551871"/>
              <a:ext cx="444864" cy="358709"/>
            </a:xfrm>
            <a:custGeom>
              <a:avLst/>
              <a:gdLst/>
              <a:ahLst/>
              <a:cxnLst>
                <a:cxn ang="0">
                  <a:pos x="55" y="27"/>
                </a:cxn>
                <a:cxn ang="0">
                  <a:pos x="54" y="27"/>
                </a:cxn>
                <a:cxn ang="0">
                  <a:pos x="54" y="27"/>
                </a:cxn>
                <a:cxn ang="0">
                  <a:pos x="53" y="27"/>
                </a:cxn>
                <a:cxn ang="0">
                  <a:pos x="28" y="6"/>
                </a:cxn>
                <a:cxn ang="0">
                  <a:pos x="4" y="27"/>
                </a:cxn>
                <a:cxn ang="0">
                  <a:pos x="3" y="27"/>
                </a:cxn>
                <a:cxn ang="0">
                  <a:pos x="2" y="27"/>
                </a:cxn>
                <a:cxn ang="0">
                  <a:pos x="0" y="24"/>
                </a:cxn>
                <a:cxn ang="0">
                  <a:pos x="0" y="23"/>
                </a:cxn>
                <a:cxn ang="0">
                  <a:pos x="26" y="1"/>
                </a:cxn>
                <a:cxn ang="0">
                  <a:pos x="31" y="1"/>
                </a:cxn>
                <a:cxn ang="0">
                  <a:pos x="40" y="8"/>
                </a:cxn>
                <a:cxn ang="0">
                  <a:pos x="40" y="1"/>
                </a:cxn>
                <a:cxn ang="0">
                  <a:pos x="41" y="0"/>
                </a:cxn>
                <a:cxn ang="0">
                  <a:pos x="48" y="0"/>
                </a:cxn>
                <a:cxn ang="0">
                  <a:pos x="49" y="1"/>
                </a:cxn>
                <a:cxn ang="0">
                  <a:pos x="49" y="16"/>
                </a:cxn>
                <a:cxn ang="0">
                  <a:pos x="57" y="23"/>
                </a:cxn>
                <a:cxn ang="0">
                  <a:pos x="57" y="24"/>
                </a:cxn>
                <a:cxn ang="0">
                  <a:pos x="55" y="27"/>
                </a:cxn>
                <a:cxn ang="0">
                  <a:pos x="49" y="44"/>
                </a:cxn>
                <a:cxn ang="0">
                  <a:pos x="47" y="46"/>
                </a:cxn>
                <a:cxn ang="0">
                  <a:pos x="33" y="46"/>
                </a:cxn>
                <a:cxn ang="0">
                  <a:pos x="33" y="32"/>
                </a:cxn>
                <a:cxn ang="0">
                  <a:pos x="24" y="32"/>
                </a:cxn>
                <a:cxn ang="0">
                  <a:pos x="24" y="46"/>
                </a:cxn>
                <a:cxn ang="0">
                  <a:pos x="10" y="46"/>
                </a:cxn>
                <a:cxn ang="0">
                  <a:pos x="8" y="44"/>
                </a:cxn>
                <a:cxn ang="0">
                  <a:pos x="8" y="27"/>
                </a:cxn>
                <a:cxn ang="0">
                  <a:pos x="8" y="26"/>
                </a:cxn>
                <a:cxn ang="0">
                  <a:pos x="28" y="9"/>
                </a:cxn>
                <a:cxn ang="0">
                  <a:pos x="49" y="26"/>
                </a:cxn>
                <a:cxn ang="0">
                  <a:pos x="49" y="27"/>
                </a:cxn>
                <a:cxn ang="0">
                  <a:pos x="49" y="44"/>
                </a:cxn>
              </a:cxnLst>
              <a:rect l="0" t="0" r="r" b="b"/>
              <a:pathLst>
                <a:path w="57" h="46">
                  <a:moveTo>
                    <a:pt x="55" y="27"/>
                  </a:moveTo>
                  <a:cubicBezTo>
                    <a:pt x="55" y="27"/>
                    <a:pt x="54" y="27"/>
                    <a:pt x="54" y="27"/>
                  </a:cubicBezTo>
                  <a:cubicBezTo>
                    <a:pt x="54" y="27"/>
                    <a:pt x="54" y="27"/>
                    <a:pt x="54" y="27"/>
                  </a:cubicBezTo>
                  <a:cubicBezTo>
                    <a:pt x="54" y="27"/>
                    <a:pt x="53" y="27"/>
                    <a:pt x="53" y="27"/>
                  </a:cubicBezTo>
                  <a:cubicBezTo>
                    <a:pt x="28" y="6"/>
                    <a:pt x="28" y="6"/>
                    <a:pt x="28" y="6"/>
                  </a:cubicBezTo>
                  <a:cubicBezTo>
                    <a:pt x="4" y="27"/>
                    <a:pt x="4" y="27"/>
                    <a:pt x="4" y="27"/>
                  </a:cubicBezTo>
                  <a:cubicBezTo>
                    <a:pt x="4" y="27"/>
                    <a:pt x="3" y="27"/>
                    <a:pt x="3" y="27"/>
                  </a:cubicBezTo>
                  <a:cubicBezTo>
                    <a:pt x="3" y="27"/>
                    <a:pt x="2" y="27"/>
                    <a:pt x="2" y="27"/>
                  </a:cubicBezTo>
                  <a:cubicBezTo>
                    <a:pt x="0" y="24"/>
                    <a:pt x="0" y="24"/>
                    <a:pt x="0" y="24"/>
                  </a:cubicBezTo>
                  <a:cubicBezTo>
                    <a:pt x="0" y="24"/>
                    <a:pt x="0" y="23"/>
                    <a:pt x="0" y="23"/>
                  </a:cubicBezTo>
                  <a:cubicBezTo>
                    <a:pt x="26" y="1"/>
                    <a:pt x="26" y="1"/>
                    <a:pt x="26" y="1"/>
                  </a:cubicBezTo>
                  <a:cubicBezTo>
                    <a:pt x="27" y="0"/>
                    <a:pt x="30" y="0"/>
                    <a:pt x="31" y="1"/>
                  </a:cubicBezTo>
                  <a:cubicBezTo>
                    <a:pt x="40" y="8"/>
                    <a:pt x="40" y="8"/>
                    <a:pt x="40" y="8"/>
                  </a:cubicBezTo>
                  <a:cubicBezTo>
                    <a:pt x="40" y="1"/>
                    <a:pt x="40" y="1"/>
                    <a:pt x="40" y="1"/>
                  </a:cubicBezTo>
                  <a:cubicBezTo>
                    <a:pt x="40" y="1"/>
                    <a:pt x="40" y="0"/>
                    <a:pt x="41" y="0"/>
                  </a:cubicBezTo>
                  <a:cubicBezTo>
                    <a:pt x="48" y="0"/>
                    <a:pt x="48" y="0"/>
                    <a:pt x="48" y="0"/>
                  </a:cubicBezTo>
                  <a:cubicBezTo>
                    <a:pt x="49" y="0"/>
                    <a:pt x="49" y="1"/>
                    <a:pt x="49" y="1"/>
                  </a:cubicBezTo>
                  <a:cubicBezTo>
                    <a:pt x="49" y="16"/>
                    <a:pt x="49" y="16"/>
                    <a:pt x="49" y="16"/>
                  </a:cubicBezTo>
                  <a:cubicBezTo>
                    <a:pt x="57" y="23"/>
                    <a:pt x="57" y="23"/>
                    <a:pt x="57" y="23"/>
                  </a:cubicBezTo>
                  <a:cubicBezTo>
                    <a:pt x="57" y="23"/>
                    <a:pt x="57" y="24"/>
                    <a:pt x="57" y="24"/>
                  </a:cubicBezTo>
                  <a:lnTo>
                    <a:pt x="55" y="27"/>
                  </a:lnTo>
                  <a:close/>
                  <a:moveTo>
                    <a:pt x="49" y="44"/>
                  </a:moveTo>
                  <a:cubicBezTo>
                    <a:pt x="49" y="45"/>
                    <a:pt x="48" y="46"/>
                    <a:pt x="47" y="46"/>
                  </a:cubicBezTo>
                  <a:cubicBezTo>
                    <a:pt x="33" y="46"/>
                    <a:pt x="33" y="46"/>
                    <a:pt x="33" y="46"/>
                  </a:cubicBezTo>
                  <a:cubicBezTo>
                    <a:pt x="33" y="32"/>
                    <a:pt x="33" y="32"/>
                    <a:pt x="33" y="32"/>
                  </a:cubicBezTo>
                  <a:cubicBezTo>
                    <a:pt x="24" y="32"/>
                    <a:pt x="24" y="32"/>
                    <a:pt x="24" y="32"/>
                  </a:cubicBezTo>
                  <a:cubicBezTo>
                    <a:pt x="24" y="46"/>
                    <a:pt x="24" y="46"/>
                    <a:pt x="24" y="46"/>
                  </a:cubicBezTo>
                  <a:cubicBezTo>
                    <a:pt x="10" y="46"/>
                    <a:pt x="10" y="46"/>
                    <a:pt x="10" y="46"/>
                  </a:cubicBezTo>
                  <a:cubicBezTo>
                    <a:pt x="9" y="46"/>
                    <a:pt x="8" y="45"/>
                    <a:pt x="8" y="44"/>
                  </a:cubicBezTo>
                  <a:cubicBezTo>
                    <a:pt x="8" y="27"/>
                    <a:pt x="8" y="27"/>
                    <a:pt x="8" y="27"/>
                  </a:cubicBezTo>
                  <a:cubicBezTo>
                    <a:pt x="8" y="27"/>
                    <a:pt x="8" y="26"/>
                    <a:pt x="8" y="26"/>
                  </a:cubicBezTo>
                  <a:cubicBezTo>
                    <a:pt x="28" y="9"/>
                    <a:pt x="28" y="9"/>
                    <a:pt x="28" y="9"/>
                  </a:cubicBezTo>
                  <a:cubicBezTo>
                    <a:pt x="49" y="26"/>
                    <a:pt x="49" y="26"/>
                    <a:pt x="49" y="26"/>
                  </a:cubicBezTo>
                  <a:cubicBezTo>
                    <a:pt x="49" y="26"/>
                    <a:pt x="49" y="27"/>
                    <a:pt x="49" y="27"/>
                  </a:cubicBezTo>
                  <a:lnTo>
                    <a:pt x="49" y="44"/>
                  </a:lnTo>
                  <a:close/>
                </a:path>
              </a:pathLst>
            </a:custGeom>
            <a:solidFill>
              <a:schemeClr val="bg1"/>
            </a:solidFill>
            <a:ln w="9525">
              <a:noFill/>
              <a:round/>
              <a:headEnd/>
              <a:tailEnd/>
            </a:ln>
          </p:spPr>
          <p:txBody>
            <a:bodyPr vert="horz" wrap="square" lIns="124358" tIns="62179" rIns="124358" bIns="62179" numCol="1" anchor="t" anchorCtr="0" compatLnSpc="1">
              <a:prstTxWarp prst="textNoShape">
                <a:avLst/>
              </a:prstTxWarp>
            </a:bodyPr>
            <a:lstStyle/>
            <a:p>
              <a:endParaRPr lang="en-US"/>
            </a:p>
          </p:txBody>
        </p:sp>
      </p:grpSp>
      <p:sp>
        <p:nvSpPr>
          <p:cNvPr id="14" name="矩形 13"/>
          <p:cNvSpPr/>
          <p:nvPr/>
        </p:nvSpPr>
        <p:spPr>
          <a:xfrm>
            <a:off x="964268" y="362324"/>
            <a:ext cx="3430860" cy="461665"/>
          </a:xfrm>
          <a:prstGeom prst="rect">
            <a:avLst/>
          </a:prstGeom>
        </p:spPr>
        <p:txBody>
          <a:bodyPr wrap="square">
            <a:spAutoFit/>
          </a:bodyPr>
          <a:lstStyle/>
          <a:p>
            <a:r>
              <a:rPr lang="zh-CN" altLang="en-US" sz="2400" b="1" dirty="0" smtClean="0">
                <a:solidFill>
                  <a:srgbClr val="0A4776"/>
                </a:solidFill>
                <a:latin typeface="微软雅黑" pitchFamily="34" charset="-122"/>
                <a:ea typeface="微软雅黑" pitchFamily="34" charset="-122"/>
              </a:rPr>
              <a:t>研究背景</a:t>
            </a:r>
            <a:endParaRPr lang="zh-CN" altLang="en-US" sz="2400" b="1" dirty="0">
              <a:solidFill>
                <a:srgbClr val="0A4776"/>
              </a:solidFill>
              <a:latin typeface="微软雅黑" pitchFamily="34" charset="-122"/>
              <a:ea typeface="微软雅黑" pitchFamily="34" charset="-122"/>
            </a:endParaRPr>
          </a:p>
        </p:txBody>
      </p:sp>
      <p:pic>
        <p:nvPicPr>
          <p:cNvPr id="15" name="Picture 2" descr="F:\案例二\394\1.png"/>
          <p:cNvPicPr preferRelativeResize="0">
            <a:picLocks noChangeArrowheads="1"/>
          </p:cNvPicPr>
          <p:nvPr/>
        </p:nvPicPr>
        <p:blipFill rotWithShape="1">
          <a:blip r:embed="rId3" cstate="print">
            <a:extLst>
              <a:ext uri="{28A0092B-C50C-407E-A947-70E740481C1C}">
                <a14:useLocalDpi xmlns:a14="http://schemas.microsoft.com/office/drawing/2010/main" val="0"/>
              </a:ext>
            </a:extLst>
          </a:blip>
          <a:srcRect l="414" t="29347" r="41232" b="70030"/>
          <a:stretch/>
        </p:blipFill>
        <p:spPr bwMode="auto">
          <a:xfrm>
            <a:off x="0" y="5107500"/>
            <a:ext cx="9144000" cy="54000"/>
          </a:xfrm>
          <a:prstGeom prst="rect">
            <a:avLst/>
          </a:prstGeom>
          <a:noFill/>
          <a:effectLst>
            <a:outerShdw blurRad="342900" dist="139700" dir="12060000" sx="102000" sy="102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6" name="Picture 4" descr="G:\稻壳儿\5\miracomunicazione\shadow3.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V="1">
            <a:off x="0" y="4733924"/>
            <a:ext cx="9144000" cy="373574"/>
          </a:xfrm>
          <a:prstGeom prst="rect">
            <a:avLst/>
          </a:prstGeom>
          <a:noFill/>
          <a:extLst>
            <a:ext uri="{909E8E84-426E-40DD-AFC4-6F175D3DCCD1}">
              <a14:hiddenFill xmlns:a14="http://schemas.microsoft.com/office/drawing/2010/main">
                <a:solidFill>
                  <a:srgbClr val="FFFFFF"/>
                </a:solidFill>
              </a14:hiddenFill>
            </a:ext>
          </a:extLst>
        </p:spPr>
      </p:pic>
      <p:sp>
        <p:nvSpPr>
          <p:cNvPr id="29" name="Text Placeholder 32"/>
          <p:cNvSpPr txBox="1">
            <a:spLocks/>
          </p:cNvSpPr>
          <p:nvPr/>
        </p:nvSpPr>
        <p:spPr>
          <a:xfrm>
            <a:off x="629917" y="4072280"/>
            <a:ext cx="1826552" cy="371352"/>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00000"/>
              </a:lnSpc>
              <a:buNone/>
            </a:pPr>
            <a:r>
              <a:rPr lang="en-US" sz="1000" dirty="0">
                <a:solidFill>
                  <a:srgbClr val="262626"/>
                </a:solidFill>
                <a:latin typeface="+mn-lt"/>
              </a:rPr>
              <a:t>Lemon drops oat cake oat cake sugar plum sweet gingerbread chocolate cake</a:t>
            </a:r>
          </a:p>
        </p:txBody>
      </p:sp>
      <p:sp>
        <p:nvSpPr>
          <p:cNvPr id="30" name="Text Placeholder 33"/>
          <p:cNvSpPr txBox="1">
            <a:spLocks/>
          </p:cNvSpPr>
          <p:nvPr/>
        </p:nvSpPr>
        <p:spPr>
          <a:xfrm>
            <a:off x="629920" y="3886447"/>
            <a:ext cx="1826547" cy="249455"/>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zh-CN" altLang="en-US" sz="1200" b="1" dirty="0" smtClean="0">
                <a:solidFill>
                  <a:srgbClr val="0A4776"/>
                </a:solidFill>
                <a:latin typeface="微软雅黑" pitchFamily="34" charset="-122"/>
                <a:ea typeface="微软雅黑" pitchFamily="34" charset="-122"/>
              </a:rPr>
              <a:t>国外研究趋势／相关学者</a:t>
            </a:r>
            <a:endParaRPr lang="en-AU" sz="1200" b="1" dirty="0">
              <a:solidFill>
                <a:srgbClr val="0A4776"/>
              </a:solidFill>
              <a:latin typeface="微软雅黑" pitchFamily="34" charset="-122"/>
              <a:ea typeface="微软雅黑" pitchFamily="34" charset="-122"/>
            </a:endParaRPr>
          </a:p>
        </p:txBody>
      </p:sp>
      <p:sp>
        <p:nvSpPr>
          <p:cNvPr id="31" name="Text Placeholder 32"/>
          <p:cNvSpPr txBox="1">
            <a:spLocks/>
          </p:cNvSpPr>
          <p:nvPr/>
        </p:nvSpPr>
        <p:spPr>
          <a:xfrm>
            <a:off x="2655583" y="4072280"/>
            <a:ext cx="1826552" cy="371352"/>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00000"/>
              </a:lnSpc>
              <a:buNone/>
            </a:pPr>
            <a:r>
              <a:rPr lang="en-US" sz="1000" dirty="0">
                <a:solidFill>
                  <a:srgbClr val="262626"/>
                </a:solidFill>
                <a:latin typeface="+mn-lt"/>
              </a:rPr>
              <a:t>Lemon drops oat cake oat cake sugar plum sweet gingerbread chocolate cake</a:t>
            </a:r>
          </a:p>
        </p:txBody>
      </p:sp>
      <p:sp>
        <p:nvSpPr>
          <p:cNvPr id="38" name="Text Placeholder 33"/>
          <p:cNvSpPr txBox="1">
            <a:spLocks/>
          </p:cNvSpPr>
          <p:nvPr/>
        </p:nvSpPr>
        <p:spPr>
          <a:xfrm>
            <a:off x="2655586" y="3886447"/>
            <a:ext cx="1826547" cy="249455"/>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zh-CN" altLang="en-US" sz="1200" b="1" dirty="0">
                <a:solidFill>
                  <a:srgbClr val="0A4776"/>
                </a:solidFill>
                <a:latin typeface="微软雅黑" pitchFamily="34" charset="-122"/>
                <a:ea typeface="微软雅黑" pitchFamily="34" charset="-122"/>
              </a:rPr>
              <a:t>国外研究趋势／相关学者</a:t>
            </a:r>
            <a:endParaRPr lang="en-AU" altLang="zh-CN" sz="1200" b="1" dirty="0">
              <a:solidFill>
                <a:srgbClr val="0A4776"/>
              </a:solidFill>
              <a:latin typeface="微软雅黑" pitchFamily="34" charset="-122"/>
              <a:ea typeface="微软雅黑" pitchFamily="34" charset="-122"/>
            </a:endParaRPr>
          </a:p>
        </p:txBody>
      </p:sp>
      <p:sp>
        <p:nvSpPr>
          <p:cNvPr id="39" name="Text Placeholder 32"/>
          <p:cNvSpPr txBox="1">
            <a:spLocks/>
          </p:cNvSpPr>
          <p:nvPr/>
        </p:nvSpPr>
        <p:spPr>
          <a:xfrm>
            <a:off x="4681252" y="4072280"/>
            <a:ext cx="1826552" cy="371352"/>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00000"/>
              </a:lnSpc>
              <a:buNone/>
            </a:pPr>
            <a:r>
              <a:rPr lang="en-US" sz="1000" dirty="0">
                <a:solidFill>
                  <a:srgbClr val="262626"/>
                </a:solidFill>
                <a:latin typeface="+mn-lt"/>
              </a:rPr>
              <a:t>Lemon drops oat cake oat cake sugar plum sweet gingerbread chocolate cake</a:t>
            </a:r>
          </a:p>
        </p:txBody>
      </p:sp>
      <p:sp>
        <p:nvSpPr>
          <p:cNvPr id="40" name="Text Placeholder 33"/>
          <p:cNvSpPr txBox="1">
            <a:spLocks/>
          </p:cNvSpPr>
          <p:nvPr/>
        </p:nvSpPr>
        <p:spPr>
          <a:xfrm>
            <a:off x="4681255" y="3886447"/>
            <a:ext cx="1826547" cy="249455"/>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zh-CN" altLang="en-US" sz="1200" b="1" dirty="0">
                <a:solidFill>
                  <a:srgbClr val="0A4776"/>
                </a:solidFill>
                <a:latin typeface="微软雅黑" pitchFamily="34" charset="-122"/>
                <a:ea typeface="微软雅黑" pitchFamily="34" charset="-122"/>
              </a:rPr>
              <a:t>国外研究趋势／相关学者</a:t>
            </a:r>
            <a:endParaRPr lang="en-AU" altLang="zh-CN" sz="1200" b="1" dirty="0">
              <a:solidFill>
                <a:srgbClr val="0A4776"/>
              </a:solidFill>
              <a:latin typeface="微软雅黑" pitchFamily="34" charset="-122"/>
              <a:ea typeface="微软雅黑" pitchFamily="34" charset="-122"/>
            </a:endParaRPr>
          </a:p>
        </p:txBody>
      </p:sp>
      <p:sp>
        <p:nvSpPr>
          <p:cNvPr id="41" name="Text Placeholder 32"/>
          <p:cNvSpPr txBox="1">
            <a:spLocks/>
          </p:cNvSpPr>
          <p:nvPr/>
        </p:nvSpPr>
        <p:spPr>
          <a:xfrm>
            <a:off x="6706918" y="4072280"/>
            <a:ext cx="1826552" cy="371352"/>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00000"/>
              </a:lnSpc>
              <a:buNone/>
            </a:pPr>
            <a:r>
              <a:rPr lang="en-US" sz="1000" dirty="0">
                <a:solidFill>
                  <a:srgbClr val="262626"/>
                </a:solidFill>
                <a:latin typeface="+mn-lt"/>
              </a:rPr>
              <a:t>Lemon drops oat cake oat cake sugar plum sweet gingerbread chocolate cake</a:t>
            </a:r>
          </a:p>
        </p:txBody>
      </p:sp>
      <p:sp>
        <p:nvSpPr>
          <p:cNvPr id="42" name="Text Placeholder 33"/>
          <p:cNvSpPr txBox="1">
            <a:spLocks/>
          </p:cNvSpPr>
          <p:nvPr/>
        </p:nvSpPr>
        <p:spPr>
          <a:xfrm>
            <a:off x="6706921" y="3886447"/>
            <a:ext cx="1826547" cy="249455"/>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zh-CN" altLang="en-US" sz="1200" b="1" dirty="0">
                <a:solidFill>
                  <a:srgbClr val="0A4776"/>
                </a:solidFill>
                <a:latin typeface="微软雅黑" pitchFamily="34" charset="-122"/>
                <a:ea typeface="微软雅黑" pitchFamily="34" charset="-122"/>
              </a:rPr>
              <a:t>国外研究趋势／相关学者</a:t>
            </a:r>
            <a:endParaRPr lang="en-AU" altLang="zh-CN" sz="1200" b="1" dirty="0">
              <a:solidFill>
                <a:srgbClr val="0A4776"/>
              </a:solidFill>
              <a:latin typeface="微软雅黑" pitchFamily="34" charset="-122"/>
              <a:ea typeface="微软雅黑" pitchFamily="34" charset="-122"/>
            </a:endParaRPr>
          </a:p>
        </p:txBody>
      </p:sp>
      <p:pic>
        <p:nvPicPr>
          <p:cNvPr id="47" name="Picture 2" descr="F:\无版权图片\530.jpg"/>
          <p:cNvPicPr>
            <a:picLocks noChangeAspect="1" noChangeArrowheads="1"/>
          </p:cNvPicPr>
          <p:nvPr/>
        </p:nvPicPr>
        <p:blipFill rotWithShape="1">
          <a:blip r:embed="rId5">
            <a:extLst>
              <a:ext uri="{28A0092B-C50C-407E-A947-70E740481C1C}">
                <a14:useLocalDpi xmlns:a14="http://schemas.microsoft.com/office/drawing/2010/main" val="0"/>
              </a:ext>
            </a:extLst>
          </a:blip>
          <a:srcRect l="27498" t="4123" r="27498" b="3154"/>
          <a:stretch/>
        </p:blipFill>
        <p:spPr bwMode="auto">
          <a:xfrm>
            <a:off x="6706921" y="1270000"/>
            <a:ext cx="1826549" cy="2487390"/>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3" descr="F:\无版权图片\522.jpg"/>
          <p:cNvPicPr>
            <a:picLocks noChangeAspect="1" noChangeArrowheads="1"/>
          </p:cNvPicPr>
          <p:nvPr/>
        </p:nvPicPr>
        <p:blipFill rotWithShape="1">
          <a:blip r:embed="rId6">
            <a:extLst>
              <a:ext uri="{28A0092B-C50C-407E-A947-70E740481C1C}">
                <a14:useLocalDpi xmlns:a14="http://schemas.microsoft.com/office/drawing/2010/main" val="0"/>
              </a:ext>
            </a:extLst>
          </a:blip>
          <a:srcRect l="12158" t="5024" r="46817" b="4685"/>
          <a:stretch/>
        </p:blipFill>
        <p:spPr bwMode="auto">
          <a:xfrm>
            <a:off x="4681255" y="1270000"/>
            <a:ext cx="1826548" cy="2487390"/>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4" descr="F:\无版权图片\523.jpg"/>
          <p:cNvPicPr>
            <a:picLocks noChangeAspect="1" noChangeArrowheads="1"/>
          </p:cNvPicPr>
          <p:nvPr/>
        </p:nvPicPr>
        <p:blipFill rotWithShape="1">
          <a:blip r:embed="rId7">
            <a:extLst>
              <a:ext uri="{28A0092B-C50C-407E-A947-70E740481C1C}">
                <a14:useLocalDpi xmlns:a14="http://schemas.microsoft.com/office/drawing/2010/main" val="0"/>
              </a:ext>
            </a:extLst>
          </a:blip>
          <a:srcRect l="18514" t="4009" r="36527" b="4009"/>
          <a:stretch/>
        </p:blipFill>
        <p:spPr bwMode="auto">
          <a:xfrm>
            <a:off x="2655586" y="1270000"/>
            <a:ext cx="1826548" cy="2487390"/>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5" descr="F:\无版权图片\524.jpg"/>
          <p:cNvPicPr>
            <a:picLocks noChangeAspect="1" noChangeArrowheads="1"/>
          </p:cNvPicPr>
          <p:nvPr/>
        </p:nvPicPr>
        <p:blipFill rotWithShape="1">
          <a:blip r:embed="rId8">
            <a:extLst>
              <a:ext uri="{28A0092B-C50C-407E-A947-70E740481C1C}">
                <a14:useLocalDpi xmlns:a14="http://schemas.microsoft.com/office/drawing/2010/main" val="0"/>
              </a:ext>
            </a:extLst>
          </a:blip>
          <a:srcRect l="19215" t="2366" r="37482" b="9039"/>
          <a:stretch/>
        </p:blipFill>
        <p:spPr bwMode="auto">
          <a:xfrm>
            <a:off x="629920" y="1270000"/>
            <a:ext cx="1826547" cy="2487390"/>
          </a:xfrm>
          <a:prstGeom prst="rect">
            <a:avLst/>
          </a:prstGeom>
          <a:noFill/>
          <a:extLst>
            <a:ext uri="{909E8E84-426E-40DD-AFC4-6F175D3DCCD1}">
              <a14:hiddenFill xmlns:a14="http://schemas.microsoft.com/office/drawing/2010/main">
                <a:solidFill>
                  <a:srgbClr val="FFFFFF"/>
                </a:solidFill>
              </a14:hiddenFill>
            </a:ext>
          </a:extLst>
        </p:spPr>
      </p:pic>
      <p:pic>
        <p:nvPicPr>
          <p:cNvPr id="24" name="图片 23"/>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178200" y="151827"/>
            <a:ext cx="1804473" cy="460907"/>
          </a:xfrm>
          <a:prstGeom prst="rect">
            <a:avLst/>
          </a:prstGeom>
        </p:spPr>
      </p:pic>
    </p:spTree>
    <p:extLst>
      <p:ext uri="{BB962C8B-B14F-4D97-AF65-F5344CB8AC3E}">
        <p14:creationId xmlns:p14="http://schemas.microsoft.com/office/powerpoint/2010/main" val="324075066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174</TotalTime>
  <Words>2496</Words>
  <Application>Microsoft Office PowerPoint</Application>
  <PresentationFormat>全屏显示(16:9)</PresentationFormat>
  <Paragraphs>321</Paragraphs>
  <Slides>31</Slides>
  <Notes>0</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31</vt:i4>
      </vt:variant>
    </vt:vector>
  </HeadingPairs>
  <TitlesOfParts>
    <vt:vector size="48" baseType="lpstr">
      <vt:lpstr>FontAwesome</vt:lpstr>
      <vt:lpstr>맑은 고딕</vt:lpstr>
      <vt:lpstr>Neris Thin</vt:lpstr>
      <vt:lpstr>Roboto Black</vt:lpstr>
      <vt:lpstr>Roboto Black</vt:lpstr>
      <vt:lpstr>Roboto light</vt:lpstr>
      <vt:lpstr>Roboto light</vt:lpstr>
      <vt:lpstr>Roboto medium</vt:lpstr>
      <vt:lpstr>宋体</vt:lpstr>
      <vt:lpstr>Microsoft YaHei</vt:lpstr>
      <vt:lpstr>Microsoft YaHei</vt:lpstr>
      <vt:lpstr>Arial</vt:lpstr>
      <vt:lpstr>Calibri</vt:lpstr>
      <vt:lpstr>Calibri Light</vt:lpstr>
      <vt:lpstr>Open Sans Light</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dpp</dc:creator>
  <cp:lastModifiedBy>矫梦南</cp:lastModifiedBy>
  <cp:revision>60</cp:revision>
  <dcterms:created xsi:type="dcterms:W3CDTF">2015-05-05T08:02:14Z</dcterms:created>
  <dcterms:modified xsi:type="dcterms:W3CDTF">2018-05-23T07:31:46Z</dcterms:modified>
</cp:coreProperties>
</file>