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740" r:id="rId2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8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/>
    <p:restoredTop sz="93699"/>
  </p:normalViewPr>
  <p:slideViewPr>
    <p:cSldViewPr snapToGrid="0" snapToObjects="1">
      <p:cViewPr varScale="1">
        <p:scale>
          <a:sx n="70" d="100"/>
          <a:sy n="7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3E81">
                <a:alpha val="36000"/>
              </a:srgb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1-48DF-A4D6-32822119203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3E81">
                <a:alpha val="66000"/>
              </a:srgb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81-48DF-A4D6-32822119203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3E8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81-48DF-A4D6-3282211920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0191136"/>
        <c:axId val="669327664"/>
      </c:barChart>
      <c:catAx>
        <c:axId val="670191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327664"/>
        <c:crosses val="autoZero"/>
        <c:auto val="1"/>
        <c:lblAlgn val="ctr"/>
        <c:lblOffset val="100"/>
        <c:noMultiLvlLbl val="0"/>
      </c:catAx>
      <c:valAx>
        <c:axId val="66932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019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/>
          <p:cNvSpPr/>
          <p:nvPr userDrawn="1"/>
        </p:nvSpPr>
        <p:spPr>
          <a:xfrm>
            <a:off x="1" y="5413248"/>
            <a:ext cx="12191999" cy="646026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2" y="5912807"/>
            <a:ext cx="5743205" cy="472112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5743206" y="6031835"/>
            <a:ext cx="3959039" cy="42646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9702246" y="6185394"/>
            <a:ext cx="1910118" cy="199103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11612363" y="6297189"/>
            <a:ext cx="579637" cy="136798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>
            <a:off x="1" y="5715571"/>
            <a:ext cx="12191999" cy="612535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>
            <a:off x="1" y="6059415"/>
            <a:ext cx="12191999" cy="79858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10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 userDrawn="1"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888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17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048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/>
          <p:cNvSpPr/>
          <p:nvPr userDrawn="1"/>
        </p:nvSpPr>
        <p:spPr>
          <a:xfrm>
            <a:off x="1" y="5413248"/>
            <a:ext cx="12191999" cy="646026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2" y="5912807"/>
            <a:ext cx="5743205" cy="472112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5743206" y="6031835"/>
            <a:ext cx="3959039" cy="42646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9702246" y="6185394"/>
            <a:ext cx="1910118" cy="199103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11612363" y="6297189"/>
            <a:ext cx="579637" cy="136798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>
            <a:off x="1" y="5715571"/>
            <a:ext cx="12191999" cy="612535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>
            <a:off x="1" y="6059415"/>
            <a:ext cx="12191999" cy="79858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10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 userDrawn="1"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10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4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5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rgbClr val="003E8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07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2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682" r:id="rId11"/>
    <p:sldLayoutId id="2147483687" r:id="rId12"/>
    <p:sldLayoutId id="2147483688" r:id="rId13"/>
    <p:sldLayoutId id="214748369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D6F9-B65D-E542-9C23-80285D12BA6F}" type="datetimeFigureOut">
              <a:rPr kumimoji="1" lang="zh-CN" altLang="en-US" smtClean="0"/>
              <a:t>2018/5/23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68EF-97C6-0B40-877C-2B3EE94F6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毕设答辩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请在此处添加你的论文题目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zh-CN" altLang="en-US" dirty="0" smtClean="0"/>
              <a:t>答辩人：一个</a:t>
            </a:r>
            <a:r>
              <a:rPr kumimoji="1" lang="en-US" altLang="zh-CN" dirty="0" smtClean="0"/>
              <a:t>AI</a:t>
            </a:r>
          </a:p>
          <a:p>
            <a:r>
              <a:rPr kumimoji="1" lang="zh-CN" altLang="en-US" dirty="0" smtClean="0"/>
              <a:t>指导</a:t>
            </a:r>
            <a:r>
              <a:rPr kumimoji="1" lang="zh-CN" altLang="en-US" dirty="0"/>
              <a:t>老师</a:t>
            </a:r>
            <a:r>
              <a:rPr kumimoji="1" lang="zh-CN" altLang="en-US" dirty="0" smtClean="0"/>
              <a:t>：西电毕业生</a:t>
            </a:r>
            <a:r>
              <a:rPr kumimoji="1" lang="en-US" altLang="zh-CN" dirty="0" smtClean="0"/>
              <a:t>2018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9" name="文本框 8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ln>
            <a:solidFill>
              <a:srgbClr val="003E8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003E8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rgbClr val="003E8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HERE</a:t>
            </a:r>
            <a:endParaRPr lang="zh-CN" altLang="en-US" sz="2000" b="1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  <a:ln>
            <a:solidFill>
              <a:srgbClr val="003E8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003E8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rgbClr val="003E8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HERE</a:t>
            </a:r>
            <a:endParaRPr lang="zh-CN" altLang="en-US" sz="2000" b="1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ln>
            <a:solidFill>
              <a:srgbClr val="003E8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003E8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rgbClr val="003E8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HERE</a:t>
            </a:r>
            <a:endParaRPr lang="zh-CN" altLang="en-US" sz="2000" b="1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ln>
            <a:solidFill>
              <a:srgbClr val="003E8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500" kern="1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rgbClr val="003E8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HERE</a:t>
            </a:r>
            <a:endParaRPr lang="zh-CN" altLang="en-US" sz="2000" b="1" kern="12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“开始”面板中可以对字体、字号、颜色、行距等进行修改。</a:t>
            </a: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“开始”面板中可以对字体、字号、颜色、行距等进行修改。</a:t>
            </a:r>
          </a:p>
        </p:txBody>
      </p:sp>
      <p:grpSp>
        <p:nvGrpSpPr>
          <p:cNvPr id="22" name="组 21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23" name="文本框 22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6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占位符 2"/>
          <p:cNvSpPr txBox="1">
            <a:spLocks/>
          </p:cNvSpPr>
          <p:nvPr/>
        </p:nvSpPr>
        <p:spPr>
          <a:xfrm>
            <a:off x="1185527" y="305701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论文结构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45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研究方法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295522"/>
            <a:ext cx="1868569" cy="337086"/>
          </a:xfrm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93215" y="4079080"/>
            <a:ext cx="4250941" cy="1392369"/>
            <a:chOff x="5378148" y="4024216"/>
            <a:chExt cx="4250941" cy="1392369"/>
          </a:xfrm>
        </p:grpSpPr>
        <p:sp>
          <p:nvSpPr>
            <p:cNvPr id="22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“开始”面板中可以对字体、字号、颜色、行距等进行修改。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259898" y="4298137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01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rgbClr val="003E8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54096" y="2718494"/>
            <a:ext cx="4250941" cy="1392369"/>
            <a:chOff x="5378148" y="4024216"/>
            <a:chExt cx="4250941" cy="1392369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259898" y="4298137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250941" cy="1392369"/>
            <a:chOff x="5378148" y="4024216"/>
            <a:chExt cx="4250941" cy="1392369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“开始”面板中可以对字体、字号、颜色、行距等进行修改。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6259898" y="4298137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322798" cy="1392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03</a:t>
              </a: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30" name="文本框 29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9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rgbClr val="003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rgbClr val="003E81">
              <a:alpha val="70000"/>
            </a:srgbClr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rgbClr val="003E8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rgbClr val="003E81">
              <a:alpha val="40000"/>
            </a:srgb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400170" y="3388664"/>
            <a:ext cx="3715658" cy="1883664"/>
            <a:chOff x="1185527" y="1115568"/>
            <a:chExt cx="3715658" cy="1883664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rgbClr val="003E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rgbClr val="003E81">
              <a:alpha val="30000"/>
            </a:srgb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rgbClr val="003E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43" name="文本框 42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42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研究方法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4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sp>
        <p:nvSpPr>
          <p:cNvPr id="91" name="文本框 8"/>
          <p:cNvSpPr txBox="1"/>
          <p:nvPr/>
        </p:nvSpPr>
        <p:spPr>
          <a:xfrm>
            <a:off x="8396735" y="15815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2" name="矩形 91"/>
          <p:cNvSpPr/>
          <p:nvPr/>
        </p:nvSpPr>
        <p:spPr>
          <a:xfrm>
            <a:off x="8396736" y="1089087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8092774" y="3448027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0769" y="25892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6" name="矩形 95"/>
          <p:cNvSpPr/>
          <p:nvPr/>
        </p:nvSpPr>
        <p:spPr>
          <a:xfrm>
            <a:off x="2081211" y="2096787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1185544" y="4757391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8" name="矩形 97"/>
          <p:cNvSpPr/>
          <p:nvPr/>
        </p:nvSpPr>
        <p:spPr>
          <a:xfrm>
            <a:off x="2375986" y="4264948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99" name="文本框 98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3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4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研究方法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作品展示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5614" b="27038"/>
          <a:stretch/>
        </p:blipFill>
        <p:spPr>
          <a:xfrm>
            <a:off x="424960" y="1506513"/>
            <a:ext cx="3358766" cy="1821623"/>
          </a:xfrm>
          <a:prstGeom prst="rect">
            <a:avLst/>
          </a:prstGeom>
          <a:ln w="889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12" name="文本框 8"/>
          <p:cNvSpPr txBox="1"/>
          <p:nvPr/>
        </p:nvSpPr>
        <p:spPr>
          <a:xfrm>
            <a:off x="42496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24961" y="36723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437685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376851" y="36723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832874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8328741" y="36723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17" name="文本框 1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7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作品展示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5614" b="27038"/>
          <a:stretch/>
        </p:blipFill>
        <p:spPr>
          <a:xfrm>
            <a:off x="4308350" y="1506513"/>
            <a:ext cx="3358766" cy="1821623"/>
          </a:xfrm>
          <a:prstGeom prst="rect">
            <a:avLst/>
          </a:prstGeom>
          <a:ln w="889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5614" b="27038"/>
          <a:stretch/>
        </p:blipFill>
        <p:spPr>
          <a:xfrm>
            <a:off x="8260240" y="1506512"/>
            <a:ext cx="3358766" cy="1821623"/>
          </a:xfrm>
          <a:prstGeom prst="rect">
            <a:avLst/>
          </a:prstGeom>
          <a:ln w="889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总结回顾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https://timgsa.baidu.com/timg?image&amp;quality=80&amp;size=b9999_10000&amp;sec=1495567501152&amp;di=506aeed19f640e7d797d3fc410174017&amp;imgtype=0&amp;src=http%3A%2F%2Finfo.xidian.edu.cn%2Fimages%2F17%2F01%2F07%2F5c80p36nne%2F473D34A6AC489D14A5E75E209E4328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41" y="0"/>
            <a:ext cx="10286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0"/>
            <a:ext cx="65032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8"/>
          <p:cNvSpPr txBox="1"/>
          <p:nvPr/>
        </p:nvSpPr>
        <p:spPr>
          <a:xfrm>
            <a:off x="908115" y="2275877"/>
            <a:ext cx="483053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08116" y="1783434"/>
            <a:ext cx="2031325" cy="417358"/>
          </a:xfrm>
          <a:prstGeom prst="rect">
            <a:avLst/>
          </a:prstGeom>
          <a:solidFill>
            <a:srgbClr val="003E81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908115" y="3637753"/>
            <a:ext cx="483053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08116" y="3145310"/>
            <a:ext cx="2031325" cy="417358"/>
          </a:xfrm>
          <a:prstGeom prst="rect">
            <a:avLst/>
          </a:prstGeom>
          <a:solidFill>
            <a:srgbClr val="003E81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908115" y="4999629"/>
            <a:ext cx="483053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908116" y="4507186"/>
            <a:ext cx="2031325" cy="417358"/>
          </a:xfrm>
          <a:prstGeom prst="rect">
            <a:avLst/>
          </a:prstGeom>
          <a:solidFill>
            <a:srgbClr val="003E81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总结回顾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50378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03788" y="18435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8" y="3791034"/>
            <a:ext cx="2523192" cy="453457"/>
          </a:xfrm>
          <a:prstGeom prst="rect">
            <a:avLst/>
          </a:prstGeom>
          <a:solidFill>
            <a:srgbClr val="003E8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42111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421118" y="18435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1118" y="3791034"/>
            <a:ext cx="2523192" cy="453457"/>
          </a:xfrm>
          <a:prstGeom prst="rect">
            <a:avLst/>
          </a:prstGeom>
          <a:solidFill>
            <a:srgbClr val="003E8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33844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338448" y="18435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8448" y="3791034"/>
            <a:ext cx="2523192" cy="453457"/>
          </a:xfrm>
          <a:prstGeom prst="rect">
            <a:avLst/>
          </a:prstGeom>
          <a:solidFill>
            <a:srgbClr val="003E8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925577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9255778" y="1843519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778" y="3791034"/>
            <a:ext cx="2523192" cy="453457"/>
          </a:xfrm>
          <a:prstGeom prst="rect">
            <a:avLst/>
          </a:prstGeom>
          <a:solidFill>
            <a:srgbClr val="003E8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32" name="文本框 31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6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总结回顾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 </a:t>
            </a:r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分析讨论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主要结论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参考文献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论文结构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sz="2800" dirty="0"/>
              <a:t>研究方法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5158706" y="4211151"/>
            <a:ext cx="1874585" cy="455763"/>
            <a:chOff x="2951288" y="2508213"/>
            <a:chExt cx="1874585" cy="455763"/>
          </a:xfrm>
        </p:grpSpPr>
        <p:sp>
          <p:nvSpPr>
            <p:cNvPr id="18" name="文本框 17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29312853"/>
              </p:ext>
            </p:extLst>
          </p:nvPr>
        </p:nvGraphicFramePr>
        <p:xfrm>
          <a:off x="-222469" y="1145336"/>
          <a:ext cx="7979103" cy="377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53457"/>
          </a:xfrm>
          <a:prstGeom prst="rect">
            <a:avLst/>
          </a:prstGeom>
          <a:solidFill>
            <a:srgbClr val="003E8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11" name="文本框 10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15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总结回顾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4709" y="1604590"/>
            <a:ext cx="10102583" cy="313316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发布日期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9" name="文本框 8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05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占位符 2"/>
          <p:cNvSpPr txBox="1">
            <a:spLocks/>
          </p:cNvSpPr>
          <p:nvPr/>
        </p:nvSpPr>
        <p:spPr>
          <a:xfrm>
            <a:off x="1185527" y="295522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参考文献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1784057"/>
            <a:ext cx="7589808" cy="103288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感谢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聆听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301095" y="3072231"/>
            <a:ext cx="7589808" cy="1380709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答辩人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：一个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指导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老师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：西电毕业生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8" name="文本框 7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选题背景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18344"/>
            <a:ext cx="1868569" cy="337086"/>
          </a:xfrm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78607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13834"/>
            <a:ext cx="616224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36" name="文本框 35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rgbClr val="003E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倍字间距。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15" name="文本框 14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19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18344"/>
            <a:ext cx="1868569" cy="337086"/>
          </a:xfrm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867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1185526" y="1115568"/>
            <a:ext cx="4648345" cy="1883664"/>
            <a:chOff x="1185526" y="1115568"/>
            <a:chExt cx="4648345" cy="1883664"/>
          </a:xfrm>
        </p:grpSpPr>
        <p:sp>
          <p:nvSpPr>
            <p:cNvPr id="4" name="矩形 3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rgbClr val="003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961887" y="1115568"/>
            <a:ext cx="4648345" cy="1883664"/>
            <a:chOff x="1185526" y="1115568"/>
            <a:chExt cx="4648345" cy="1883664"/>
          </a:xfrm>
        </p:grpSpPr>
        <p:sp>
          <p:nvSpPr>
            <p:cNvPr id="17" name="矩形 16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rgbClr val="003E8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倍字间距。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85526" y="3182112"/>
            <a:ext cx="4648345" cy="1883664"/>
            <a:chOff x="1185526" y="1115568"/>
            <a:chExt cx="4648345" cy="1883664"/>
          </a:xfrm>
        </p:grpSpPr>
        <p:sp>
          <p:nvSpPr>
            <p:cNvPr id="21" name="矩形 20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rgbClr val="003E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倍字间距。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961887" y="3182112"/>
            <a:ext cx="4648345" cy="1883664"/>
            <a:chOff x="1185526" y="1115568"/>
            <a:chExt cx="4648345" cy="1883664"/>
          </a:xfrm>
        </p:grpSpPr>
        <p:sp>
          <p:nvSpPr>
            <p:cNvPr id="25" name="矩形 24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rgbClr val="003E8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倍字间距。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3040" y="1298448"/>
              <a:ext cx="2031325" cy="4173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30" name="文本框 29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9" name="文本占位符 1"/>
          <p:cNvSpPr txBox="1">
            <a:spLocks/>
          </p:cNvSpPr>
          <p:nvPr/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1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文本占位符 2"/>
          <p:cNvSpPr txBox="1">
            <a:spLocks/>
          </p:cNvSpPr>
          <p:nvPr/>
        </p:nvSpPr>
        <p:spPr>
          <a:xfrm>
            <a:off x="1185527" y="318344"/>
            <a:ext cx="1868569" cy="337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smtClean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选题背景</a:t>
            </a:r>
            <a:endParaRPr kumimoji="1" lang="zh-CN" altLang="en-US" sz="2800" b="1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论文结构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7" name="文本框 6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82717" y="-728555"/>
            <a:ext cx="3766753" cy="376675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05701"/>
            <a:ext cx="1868569" cy="337086"/>
          </a:xfrm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论文结构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32889"/>
              </p:ext>
            </p:extLst>
          </p:nvPr>
        </p:nvGraphicFramePr>
        <p:xfrm>
          <a:off x="1083492" y="1316738"/>
          <a:ext cx="10025017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003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rgbClr val="003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8" name="文本框 7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/>
        </p:nvSpPr>
        <p:spPr>
          <a:xfrm>
            <a:off x="4227541" y="829677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300183" y="116495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003E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 rot="10800000">
            <a:off x="5958807" y="33473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6200000">
            <a:off x="3953826" y="30425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372825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372826" y="1314203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372825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372826" y="3586836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54292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754293" y="1314203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54292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54293" y="3586836"/>
            <a:ext cx="203132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9" name="组合 22"/>
          <p:cNvGrpSpPr/>
          <p:nvPr/>
        </p:nvGrpSpPr>
        <p:grpSpPr>
          <a:xfrm>
            <a:off x="5329568" y="2310358"/>
            <a:ext cx="1626124" cy="1276478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158706" y="6259120"/>
            <a:ext cx="1874585" cy="455763"/>
            <a:chOff x="2951288" y="2508213"/>
            <a:chExt cx="1874585" cy="455763"/>
          </a:xfrm>
        </p:grpSpPr>
        <p:sp>
          <p:nvSpPr>
            <p:cNvPr id="30" name="文本框 29"/>
            <p:cNvSpPr txBox="1"/>
            <p:nvPr/>
          </p:nvSpPr>
          <p:spPr>
            <a:xfrm>
              <a:off x="3334481" y="2702366"/>
              <a:ext cx="1365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b="1" dirty="0" err="1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Xidian</a:t>
              </a:r>
              <a:r>
                <a:rPr kumimoji="1" lang="en-US" altLang="zh-CN" sz="11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University</a:t>
              </a:r>
              <a:endParaRPr kumimoji="1" lang="zh-CN" altLang="en-US" sz="11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1288" y="2562418"/>
              <a:ext cx="369135" cy="36913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923" y="2508213"/>
              <a:ext cx="1557950" cy="327989"/>
            </a:xfrm>
            <a:prstGeom prst="rect">
              <a:avLst/>
            </a:prstGeom>
          </p:spPr>
        </p:pic>
      </p:grpSp>
      <p:sp>
        <p:nvSpPr>
          <p:cNvPr id="33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dirty="0">
              <a:solidFill>
                <a:srgbClr val="003E8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05701"/>
            <a:ext cx="1868569" cy="337086"/>
          </a:xfrm>
        </p:spPr>
        <p:txBody>
          <a:bodyPr>
            <a:noAutofit/>
          </a:bodyPr>
          <a:lstStyle/>
          <a:p>
            <a:r>
              <a:rPr kumimoji="1" lang="zh-CN" altLang="en-US" sz="2800" b="1" dirty="0">
                <a:solidFill>
                  <a:srgbClr val="003E8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2543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2943</Words>
  <Application>Microsoft Office PowerPoint</Application>
  <PresentationFormat>宽屏</PresentationFormat>
  <Paragraphs>200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Century Gothic</vt:lpstr>
      <vt:lpstr>DengXian</vt:lpstr>
      <vt:lpstr>DengXian Light</vt:lpstr>
      <vt:lpstr>宋体</vt:lpstr>
      <vt:lpstr>Microsoft YaHei</vt:lpstr>
      <vt:lpstr>Microsoft YaHei</vt:lpstr>
      <vt:lpstr>Arial</vt:lpstr>
      <vt:lpstr>Calibri</vt:lpstr>
      <vt:lpstr>Segoe UI Light</vt:lpstr>
      <vt:lpstr>Times New Roman</vt:lpstr>
      <vt:lpstr>OfficePLUS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矫梦南</cp:lastModifiedBy>
  <cp:revision>178</cp:revision>
  <dcterms:created xsi:type="dcterms:W3CDTF">2015-08-18T02:51:41Z</dcterms:created>
  <dcterms:modified xsi:type="dcterms:W3CDTF">2018-05-23T07:32:52Z</dcterms:modified>
  <cp:category/>
</cp:coreProperties>
</file>