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sldIdLst>
    <p:sldId id="259" r:id="rId2"/>
    <p:sldId id="265" r:id="rId3"/>
    <p:sldId id="266" r:id="rId4"/>
    <p:sldId id="273" r:id="rId5"/>
    <p:sldId id="274" r:id="rId6"/>
    <p:sldId id="275" r:id="rId7"/>
    <p:sldId id="267" r:id="rId8"/>
    <p:sldId id="276" r:id="rId9"/>
    <p:sldId id="277" r:id="rId10"/>
    <p:sldId id="278" r:id="rId11"/>
    <p:sldId id="268" r:id="rId12"/>
    <p:sldId id="279" r:id="rId13"/>
    <p:sldId id="280" r:id="rId14"/>
    <p:sldId id="281" r:id="rId15"/>
    <p:sldId id="269" r:id="rId16"/>
    <p:sldId id="283" r:id="rId17"/>
    <p:sldId id="282" r:id="rId18"/>
    <p:sldId id="270" r:id="rId19"/>
    <p:sldId id="285" r:id="rId20"/>
    <p:sldId id="287" r:id="rId21"/>
    <p:sldId id="271" r:id="rId22"/>
    <p:sldId id="288" r:id="rId23"/>
    <p:sldId id="272" r:id="rId24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orient="horz" pos="232" userDrawn="1">
          <p15:clr>
            <a:srgbClr val="A4A3A4"/>
          </p15:clr>
        </p15:guide>
        <p15:guide id="4" orient="horz" pos="4088" userDrawn="1">
          <p15:clr>
            <a:srgbClr val="A4A3A4"/>
          </p15:clr>
        </p15:guide>
        <p15:guide id="5" pos="5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8" autoAdjust="0"/>
    <p:restoredTop sz="94674"/>
  </p:normalViewPr>
  <p:slideViewPr>
    <p:cSldViewPr snapToGrid="0" snapToObjects="1">
      <p:cViewPr varScale="1">
        <p:scale>
          <a:sx n="74" d="100"/>
          <a:sy n="74" d="100"/>
        </p:scale>
        <p:origin x="522" y="72"/>
      </p:cViewPr>
      <p:guideLst>
        <p:guide pos="3840"/>
        <p:guide orient="horz" pos="2160"/>
        <p:guide orient="horz" pos="232"/>
        <p:guide orient="horz" pos="4088"/>
        <p:guide pos="57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ofPieChart>
        <c:ofPieType val="pie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B2B-4270-B407-679F7D9C7B1A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B2B-4270-B407-679F7D9C7B1A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B2B-4270-B407-679F7D9C7B1A}"/>
              </c:ext>
            </c:extLst>
          </c:dPt>
          <c:dPt>
            <c:idx val="3"/>
            <c:bubble3D val="0"/>
            <c:spPr>
              <a:solidFill>
                <a:srgbClr val="00B0F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B2B-4270-B407-679F7D9C7B1A}"/>
              </c:ext>
            </c:extLst>
          </c:dPt>
          <c:dPt>
            <c:idx val="4"/>
            <c:bubble3D val="0"/>
            <c:spPr>
              <a:solidFill>
                <a:srgbClr val="00B05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0B2B-4270-B407-679F7D9C7B1A}"/>
              </c:ext>
            </c:extLst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2B-4270-B407-679F7D9C7B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FD-4E54-AD02-B480ABB3A8F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BFD-4E54-AD02-B480ABB3A8F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BFD-4E54-AD02-B480ABB3A8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3598400"/>
        <c:axId val="393600176"/>
      </c:barChart>
      <c:catAx>
        <c:axId val="393598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93600176"/>
        <c:crosses val="autoZero"/>
        <c:auto val="1"/>
        <c:lblAlgn val="ctr"/>
        <c:lblOffset val="100"/>
        <c:noMultiLvlLbl val="0"/>
      </c:catAx>
      <c:valAx>
        <c:axId val="39360017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93598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915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0.11055</cdr:x>
      <cdr:y>0.31984</cdr:y>
    </cdr:from>
    <cdr:to>
      <cdr:x>0.35327</cdr:x>
      <cdr:y>0.68016</cdr:y>
    </cdr:to>
    <cdr:sp macro="" textlink="">
      <cdr:nvSpPr>
        <cdr:cNvPr id="2" name="椭圆 1"/>
        <cdr:cNvSpPr/>
      </cdr:nvSpPr>
      <cdr:spPr>
        <a:xfrm xmlns:a="http://schemas.openxmlformats.org/drawingml/2006/main">
          <a:off x="887002" y="1728844"/>
          <a:ext cx="1947597" cy="1947597"/>
        </a:xfrm>
        <a:prstGeom xmlns:a="http://schemas.openxmlformats.org/drawingml/2006/main" prst="ellipse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 rtlCol="0" anchor="ctr"/>
        <a:lstStyle xmlns:a="http://schemas.openxmlformats.org/drawingml/2006/main"/>
        <a:p xmlns:a="http://schemas.openxmlformats.org/drawingml/2006/main">
          <a:endParaRPr lang="zh-CN"/>
        </a:p>
      </cdr:txBody>
    </cdr:sp>
  </cdr:relSizeAnchor>
  <cdr:relSizeAnchor xmlns:cdr="http://schemas.openxmlformats.org/drawingml/2006/chartDrawing">
    <cdr:from>
      <cdr:x>0.72773</cdr:x>
      <cdr:y>0.35565</cdr:y>
    </cdr:from>
    <cdr:to>
      <cdr:x>0.92221</cdr:x>
      <cdr:y>0.64435</cdr:y>
    </cdr:to>
    <cdr:sp macro="" textlink="">
      <cdr:nvSpPr>
        <cdr:cNvPr id="3" name="椭圆 2"/>
        <cdr:cNvSpPr/>
      </cdr:nvSpPr>
      <cdr:spPr>
        <a:xfrm xmlns:a="http://schemas.openxmlformats.org/drawingml/2006/main">
          <a:off x="5839165" y="1922394"/>
          <a:ext cx="1560498" cy="1560497"/>
        </a:xfrm>
        <a:prstGeom xmlns:a="http://schemas.openxmlformats.org/drawingml/2006/main" prst="ellipse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 rtlCol="0" anchor="ctr"/>
        <a:lstStyle xmlns:a="http://schemas.openxmlformats.org/drawingml/2006/main"/>
        <a:p xmlns:a="http://schemas.openxmlformats.org/drawingml/2006/main">
          <a:endParaRPr lang="zh-CN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556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399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3882314" y="1181451"/>
            <a:ext cx="4495104" cy="4495104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872364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22049" r="54675" b="21936"/>
          <a:stretch/>
        </p:blipFill>
        <p:spPr>
          <a:xfrm>
            <a:off x="952455" y="-12701"/>
            <a:ext cx="1049298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975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>
            <a:off x="8015258" y="-12700"/>
            <a:ext cx="41894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075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1018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/>
        </p:blipFill>
        <p:spPr>
          <a:xfrm>
            <a:off x="7739212" y="0"/>
            <a:ext cx="4452788" cy="686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3274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kumimoji="1" lang="en-US" altLang="zh-CN" sz="1600" b="1" dirty="0" smtClean="0"/>
              <a:t>LOGO&amp;PIC</a:t>
            </a:r>
            <a:r>
              <a:rPr kumimoji="1" lang="zh-CN" altLang="en-US" sz="1600" b="1" dirty="0" smtClean="0"/>
              <a:t> </a:t>
            </a:r>
            <a:r>
              <a:rPr kumimoji="1" lang="en-US" altLang="zh-CN" sz="1600" b="1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  <a:endParaRPr lang="zh-CN" altLang="en-US" sz="18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 charset="0"/>
                <a:ea typeface="Segoe UI Light" charset="0"/>
                <a:cs typeface="Segoe UI Light" charset="0"/>
              </a:rPr>
              <a:t>Segoe </a:t>
            </a:r>
            <a:r>
              <a:rPr lang="en-US" altLang="zh-CN" sz="1400" dirty="0" smtClean="0">
                <a:solidFill>
                  <a:srgbClr val="FFFFFF"/>
                </a:solidFill>
                <a:latin typeface="Segoe UI Light" charset="0"/>
                <a:ea typeface="Segoe UI Light" charset="0"/>
                <a:cs typeface="Segoe UI Light" charset="0"/>
              </a:rPr>
              <a:t>UI</a:t>
            </a:r>
            <a:endParaRPr lang="zh-CN" altLang="en-US" sz="1400" dirty="0" smtClean="0">
              <a:solidFill>
                <a:srgbClr val="FFFFFF"/>
              </a:solidFill>
              <a:latin typeface="Segoe UI Light" charset="0"/>
              <a:ea typeface="Segoe UI Light" charset="0"/>
              <a:cs typeface="Segoe UI Light" charset="0"/>
            </a:endParaRPr>
          </a:p>
          <a:p>
            <a:pPr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400" dirty="0" err="1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  <a:endParaRPr kumimoji="0" lang="zh-CN" altLang="en-US" sz="133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 charset="0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 smtClean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3392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00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79" r:id="rId3"/>
    <p:sldLayoutId id="2147483680" r:id="rId4"/>
    <p:sldLayoutId id="2147483681" r:id="rId5"/>
    <p:sldLayoutId id="2147483682" r:id="rId6"/>
    <p:sldLayoutId id="2147483662" r:id="rId7"/>
    <p:sldLayoutId id="2147483664" r:id="rId8"/>
    <p:sldLayoutId id="2147483663" r:id="rId9"/>
    <p:sldLayoutId id="2147483665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02571" y="2360410"/>
            <a:ext cx="818685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800" b="1" dirty="0" smtClean="0"/>
              <a:t>请</a:t>
            </a:r>
            <a:r>
              <a:rPr lang="zh-CN" altLang="en-US" sz="4800" b="1" dirty="0"/>
              <a:t>在此位置添加你的论文</a:t>
            </a:r>
            <a:r>
              <a:rPr lang="zh-CN" altLang="en-US" sz="4800" b="1" dirty="0" smtClean="0"/>
              <a:t>名称</a:t>
            </a:r>
            <a:endParaRPr lang="en-US" altLang="zh-CN" sz="4800" b="1" dirty="0"/>
          </a:p>
        </p:txBody>
      </p:sp>
      <p:sp>
        <p:nvSpPr>
          <p:cNvPr id="12" name="矩形 11"/>
          <p:cNvSpPr/>
          <p:nvPr/>
        </p:nvSpPr>
        <p:spPr>
          <a:xfrm>
            <a:off x="5080337" y="645247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/>
              <a:t>西安电子科技大学</a:t>
            </a:r>
            <a:endParaRPr lang="en-US" altLang="zh-CN" dirty="0"/>
          </a:p>
        </p:txBody>
      </p:sp>
      <p:sp>
        <p:nvSpPr>
          <p:cNvPr id="13" name="矩形 12"/>
          <p:cNvSpPr/>
          <p:nvPr/>
        </p:nvSpPr>
        <p:spPr>
          <a:xfrm>
            <a:off x="3107267" y="3330209"/>
            <a:ext cx="2683933" cy="584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指导老师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@</a:t>
            </a:r>
            <a:r>
              <a:rPr lang="zh-CN" altLang="en-US" sz="1400" dirty="0" smtClean="0">
                <a:solidFill>
                  <a:schemeClr val="tx1"/>
                </a:solidFill>
              </a:rPr>
              <a:t>西电毕</a:t>
            </a:r>
            <a:r>
              <a:rPr lang="zh-CN" altLang="en-US" sz="1400" dirty="0" smtClean="0">
                <a:solidFill>
                  <a:schemeClr val="tx1"/>
                </a:solidFill>
              </a:rPr>
              <a:t>业生</a:t>
            </a:r>
            <a:r>
              <a:rPr lang="en-US" altLang="zh-CN" sz="1400" dirty="0" smtClean="0">
                <a:solidFill>
                  <a:schemeClr val="tx1"/>
                </a:solidFill>
              </a:rPr>
              <a:t>2018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427264" y="3330209"/>
            <a:ext cx="2683933" cy="584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报告人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@</a:t>
            </a:r>
            <a:r>
              <a:rPr lang="zh-CN" altLang="en-US" sz="1400" dirty="0" smtClean="0">
                <a:solidFill>
                  <a:schemeClr val="tx1"/>
                </a:solidFill>
              </a:rPr>
              <a:t>一个</a:t>
            </a:r>
            <a:r>
              <a:rPr lang="en-US" altLang="zh-CN" sz="1400" dirty="0" smtClean="0">
                <a:solidFill>
                  <a:schemeClr val="tx1"/>
                </a:solidFill>
              </a:rPr>
              <a:t>AI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12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8748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/>
              <a:t>PART TWO </a:t>
            </a:r>
            <a:r>
              <a:rPr lang="zh-CN" altLang="en-US" sz="1400" b="1" dirty="0" smtClean="0"/>
              <a:t>论文</a:t>
            </a:r>
            <a:r>
              <a:rPr lang="zh-CN" altLang="en-US" sz="1400" b="1" dirty="0"/>
              <a:t>结构</a:t>
            </a:r>
          </a:p>
        </p:txBody>
      </p:sp>
      <p:sp>
        <p:nvSpPr>
          <p:cNvPr id="3" name="椭圆 2"/>
          <p:cNvSpPr/>
          <p:nvPr/>
        </p:nvSpPr>
        <p:spPr>
          <a:xfrm>
            <a:off x="1822608" y="157740"/>
            <a:ext cx="130917" cy="11334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grpSp>
        <p:nvGrpSpPr>
          <p:cNvPr id="6" name="组合 5"/>
          <p:cNvGrpSpPr/>
          <p:nvPr/>
        </p:nvGrpSpPr>
        <p:grpSpPr>
          <a:xfrm>
            <a:off x="3972497" y="4188208"/>
            <a:ext cx="2300757" cy="509896"/>
            <a:chOff x="888096" y="1000203"/>
            <a:chExt cx="4259825" cy="944066"/>
          </a:xfrm>
        </p:grpSpPr>
        <p:sp>
          <p:nvSpPr>
            <p:cNvPr id="7" name="矩形 6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586098" y="4188208"/>
            <a:ext cx="2300757" cy="509896"/>
            <a:chOff x="888096" y="1000203"/>
            <a:chExt cx="4259825" cy="944066"/>
          </a:xfrm>
        </p:grpSpPr>
        <p:sp>
          <p:nvSpPr>
            <p:cNvPr id="13" name="矩形 12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586098" y="3267423"/>
            <a:ext cx="2300757" cy="509896"/>
            <a:chOff x="888096" y="1000203"/>
            <a:chExt cx="4259825" cy="944066"/>
          </a:xfrm>
        </p:grpSpPr>
        <p:sp>
          <p:nvSpPr>
            <p:cNvPr id="19" name="矩形 18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586098" y="5110409"/>
            <a:ext cx="2300757" cy="509896"/>
            <a:chOff x="888096" y="1000203"/>
            <a:chExt cx="4259825" cy="944066"/>
          </a:xfrm>
        </p:grpSpPr>
        <p:sp>
          <p:nvSpPr>
            <p:cNvPr id="25" name="矩形 2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9170759" y="3730979"/>
            <a:ext cx="2300757" cy="509896"/>
            <a:chOff x="888096" y="1000203"/>
            <a:chExt cx="4259825" cy="944066"/>
          </a:xfrm>
        </p:grpSpPr>
        <p:sp>
          <p:nvSpPr>
            <p:cNvPr id="31" name="矩形 30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9170759" y="2810194"/>
            <a:ext cx="2300757" cy="509896"/>
            <a:chOff x="888096" y="1000203"/>
            <a:chExt cx="4259825" cy="944066"/>
          </a:xfrm>
        </p:grpSpPr>
        <p:sp>
          <p:nvSpPr>
            <p:cNvPr id="37" name="矩形 36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9165554" y="5571818"/>
            <a:ext cx="2300757" cy="509896"/>
            <a:chOff x="888096" y="1000203"/>
            <a:chExt cx="4259825" cy="944066"/>
          </a:xfrm>
        </p:grpSpPr>
        <p:sp>
          <p:nvSpPr>
            <p:cNvPr id="55" name="矩形 5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9165554" y="4651033"/>
            <a:ext cx="2300757" cy="509896"/>
            <a:chOff x="888096" y="1000203"/>
            <a:chExt cx="4259825" cy="944066"/>
          </a:xfrm>
        </p:grpSpPr>
        <p:sp>
          <p:nvSpPr>
            <p:cNvPr id="61" name="矩形 60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cxnSp>
        <p:nvCxnSpPr>
          <p:cNvPr id="67" name="直接连接符 66"/>
          <p:cNvCxnSpPr>
            <a:stCxn id="7" idx="3"/>
          </p:cNvCxnSpPr>
          <p:nvPr/>
        </p:nvCxnSpPr>
        <p:spPr>
          <a:xfrm>
            <a:off x="6253146" y="4448250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6420743" y="4448250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6420743" y="3524325"/>
            <a:ext cx="0" cy="18478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6420743" y="3524325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6420743" y="5372175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8992912" y="3081204"/>
            <a:ext cx="0" cy="9239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>
            <a:off x="8992912" y="4005129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8992912" y="3081204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>
            <a:off x="8992912" y="4899844"/>
            <a:ext cx="0" cy="9239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8992912" y="5823769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>
            <a:off x="8992912" y="4899844"/>
            <a:ext cx="1778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>
            <a:off x="8866747" y="3533180"/>
            <a:ext cx="12616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>
            <a:off x="8866747" y="5372175"/>
            <a:ext cx="12616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/>
          <p:cNvSpPr/>
          <p:nvPr/>
        </p:nvSpPr>
        <p:spPr>
          <a:xfrm>
            <a:off x="4103404" y="426725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zh-CN" altLang="en-US" dirty="0"/>
              <a:t>此处添加标题</a:t>
            </a:r>
          </a:p>
        </p:txBody>
      </p:sp>
      <p:sp>
        <p:nvSpPr>
          <p:cNvPr id="93" name="矩形 92"/>
          <p:cNvSpPr/>
          <p:nvPr/>
        </p:nvSpPr>
        <p:spPr>
          <a:xfrm>
            <a:off x="6717006" y="426725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zh-CN" altLang="en-US" dirty="0"/>
              <a:t>此处添加标题</a:t>
            </a:r>
          </a:p>
        </p:txBody>
      </p:sp>
      <p:sp>
        <p:nvSpPr>
          <p:cNvPr id="94" name="矩形 93"/>
          <p:cNvSpPr/>
          <p:nvPr/>
        </p:nvSpPr>
        <p:spPr>
          <a:xfrm>
            <a:off x="6717006" y="3348514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zh-CN" altLang="en-US" dirty="0"/>
              <a:t>此处添加标题</a:t>
            </a:r>
          </a:p>
        </p:txBody>
      </p:sp>
      <p:sp>
        <p:nvSpPr>
          <p:cNvPr id="95" name="矩形 94"/>
          <p:cNvSpPr/>
          <p:nvPr/>
        </p:nvSpPr>
        <p:spPr>
          <a:xfrm>
            <a:off x="6717006" y="518750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zh-CN" altLang="en-US" dirty="0"/>
              <a:t>此处添加标题</a:t>
            </a:r>
          </a:p>
        </p:txBody>
      </p:sp>
      <p:sp>
        <p:nvSpPr>
          <p:cNvPr id="96" name="矩形 95"/>
          <p:cNvSpPr/>
          <p:nvPr/>
        </p:nvSpPr>
        <p:spPr>
          <a:xfrm>
            <a:off x="9304812" y="3812094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zh-CN" altLang="en-US" dirty="0"/>
              <a:t>此处添加标题</a:t>
            </a:r>
          </a:p>
        </p:txBody>
      </p:sp>
      <p:sp>
        <p:nvSpPr>
          <p:cNvPr id="97" name="矩形 96"/>
          <p:cNvSpPr/>
          <p:nvPr/>
        </p:nvSpPr>
        <p:spPr>
          <a:xfrm>
            <a:off x="9304812" y="289335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zh-CN" altLang="en-US" dirty="0"/>
              <a:t>此处添加标题</a:t>
            </a:r>
          </a:p>
        </p:txBody>
      </p:sp>
      <p:sp>
        <p:nvSpPr>
          <p:cNvPr id="98" name="矩形 97"/>
          <p:cNvSpPr/>
          <p:nvPr/>
        </p:nvSpPr>
        <p:spPr>
          <a:xfrm>
            <a:off x="9304812" y="563910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zh-CN" altLang="en-US" dirty="0"/>
              <a:t>此处添加标题</a:t>
            </a:r>
          </a:p>
        </p:txBody>
      </p:sp>
      <p:sp>
        <p:nvSpPr>
          <p:cNvPr id="99" name="矩形 98"/>
          <p:cNvSpPr/>
          <p:nvPr/>
        </p:nvSpPr>
        <p:spPr>
          <a:xfrm>
            <a:off x="9304812" y="4720367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zh-CN" altLang="en-US" dirty="0"/>
              <a:t>此处添加标题</a:t>
            </a:r>
          </a:p>
        </p:txBody>
      </p:sp>
      <p:sp>
        <p:nvSpPr>
          <p:cNvPr id="100" name="矩形 99"/>
          <p:cNvSpPr/>
          <p:nvPr/>
        </p:nvSpPr>
        <p:spPr>
          <a:xfrm>
            <a:off x="3876094" y="375895"/>
            <a:ext cx="43193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/>
              <a:t>ADD YOUR TEXT</a:t>
            </a:r>
          </a:p>
        </p:txBody>
      </p:sp>
      <p:sp>
        <p:nvSpPr>
          <p:cNvPr id="101" name="矩形 100"/>
          <p:cNvSpPr/>
          <p:nvPr/>
        </p:nvSpPr>
        <p:spPr>
          <a:xfrm>
            <a:off x="3876094" y="1043736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点击此处添加标题</a:t>
            </a:r>
          </a:p>
        </p:txBody>
      </p:sp>
      <p:sp>
        <p:nvSpPr>
          <p:cNvPr id="102" name="矩形 101"/>
          <p:cNvSpPr/>
          <p:nvPr/>
        </p:nvSpPr>
        <p:spPr>
          <a:xfrm>
            <a:off x="3885341" y="1545679"/>
            <a:ext cx="6550312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pic>
        <p:nvPicPr>
          <p:cNvPr id="78" name="图片 77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037156" y="6093921"/>
            <a:ext cx="2117688" cy="57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93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charset="0"/>
              </a:rPr>
              <a:t>PART</a:t>
            </a:r>
            <a:r>
              <a:rPr lang="zh-CN" altLang="en-US" sz="4400" b="1" dirty="0">
                <a:latin typeface="+mj-lt"/>
                <a:ea typeface="微软雅黑" charset="0"/>
              </a:rPr>
              <a:t> </a:t>
            </a:r>
            <a:r>
              <a:rPr lang="en-US" altLang="zh-CN" sz="4400" b="1" dirty="0">
                <a:latin typeface="+mj-lt"/>
                <a:ea typeface="微软雅黑" charset="0"/>
              </a:rPr>
              <a:t>THREE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charset="0"/>
              </a:rPr>
              <a:t>研究方法</a:t>
            </a: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037156" y="6093921"/>
            <a:ext cx="2117688" cy="57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04937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20011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/>
              <a:t>PART THREE </a:t>
            </a:r>
            <a:r>
              <a:rPr lang="zh-CN" altLang="en-US" sz="1400" b="1" dirty="0" smtClean="0"/>
              <a:t>研究</a:t>
            </a:r>
            <a:r>
              <a:rPr lang="zh-CN" altLang="en-US" sz="1400" b="1" dirty="0"/>
              <a:t>方法</a:t>
            </a:r>
          </a:p>
        </p:txBody>
      </p:sp>
      <p:sp>
        <p:nvSpPr>
          <p:cNvPr id="3" name="椭圆 2"/>
          <p:cNvSpPr/>
          <p:nvPr/>
        </p:nvSpPr>
        <p:spPr>
          <a:xfrm>
            <a:off x="1953525" y="15774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795859"/>
              </p:ext>
            </p:extLst>
          </p:nvPr>
        </p:nvGraphicFramePr>
        <p:xfrm>
          <a:off x="911225" y="846666"/>
          <a:ext cx="6924675" cy="3794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935">
                  <a:extLst>
                    <a:ext uri="{9D8B030D-6E8A-4147-A177-3AD203B41FA5}">
                      <a16:colId xmlns:a16="http://schemas.microsoft.com/office/drawing/2014/main" val="14830518"/>
                    </a:ext>
                  </a:extLst>
                </a:gridCol>
                <a:gridCol w="1384935">
                  <a:extLst>
                    <a:ext uri="{9D8B030D-6E8A-4147-A177-3AD203B41FA5}">
                      <a16:colId xmlns:a16="http://schemas.microsoft.com/office/drawing/2014/main" val="1306310516"/>
                    </a:ext>
                  </a:extLst>
                </a:gridCol>
                <a:gridCol w="1384935">
                  <a:extLst>
                    <a:ext uri="{9D8B030D-6E8A-4147-A177-3AD203B41FA5}">
                      <a16:colId xmlns:a16="http://schemas.microsoft.com/office/drawing/2014/main" val="764643663"/>
                    </a:ext>
                  </a:extLst>
                </a:gridCol>
                <a:gridCol w="1384935">
                  <a:extLst>
                    <a:ext uri="{9D8B030D-6E8A-4147-A177-3AD203B41FA5}">
                      <a16:colId xmlns:a16="http://schemas.microsoft.com/office/drawing/2014/main" val="395337221"/>
                    </a:ext>
                  </a:extLst>
                </a:gridCol>
                <a:gridCol w="1384935">
                  <a:extLst>
                    <a:ext uri="{9D8B030D-6E8A-4147-A177-3AD203B41FA5}">
                      <a16:colId xmlns:a16="http://schemas.microsoft.com/office/drawing/2014/main" val="3835576740"/>
                    </a:ext>
                  </a:extLst>
                </a:gridCol>
              </a:tblGrid>
              <a:tr h="1356784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8566470"/>
                  </a:ext>
                </a:extLst>
              </a:tr>
              <a:tr h="60952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7475679"/>
                  </a:ext>
                </a:extLst>
              </a:tr>
              <a:tr h="609522">
                <a:tc>
                  <a:txBody>
                    <a:bodyPr/>
                    <a:lstStyle/>
                    <a:p>
                      <a:pPr marL="0" marR="0" indent="0" algn="l" defTabSz="11620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Segoe UI Light" pitchFamily="34" charset="0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0837829"/>
                  </a:ext>
                </a:extLst>
              </a:tr>
              <a:tr h="609522">
                <a:tc>
                  <a:txBody>
                    <a:bodyPr/>
                    <a:lstStyle/>
                    <a:p>
                      <a:pPr marL="0" marR="0" indent="0" algn="l" defTabSz="11620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Segoe UI Light" pitchFamily="34" charset="0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716858"/>
                  </a:ext>
                </a:extLst>
              </a:tr>
              <a:tr h="609522">
                <a:tc>
                  <a:txBody>
                    <a:bodyPr/>
                    <a:lstStyle/>
                    <a:p>
                      <a:pPr marL="0" marR="0" indent="0" algn="l" defTabSz="11620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Segoe UI Light" pitchFamily="34" charset="0"/>
                        </a:rPr>
                        <a:t>TITLE HERE</a:t>
                      </a: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xxx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85620" marR="85620" marT="42810" marB="428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9081677"/>
                  </a:ext>
                </a:extLst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910794" y="4967546"/>
            <a:ext cx="2300757" cy="509896"/>
            <a:chOff x="888096" y="1000203"/>
            <a:chExt cx="4259825" cy="944066"/>
          </a:xfrm>
        </p:grpSpPr>
        <p:sp>
          <p:nvSpPr>
            <p:cNvPr id="12" name="矩形 11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1041701" y="504292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zh-CN" altLang="en-US" dirty="0"/>
              <a:t>此处添加标题</a:t>
            </a:r>
          </a:p>
        </p:txBody>
      </p:sp>
      <p:sp>
        <p:nvSpPr>
          <p:cNvPr id="18" name="矩形 17"/>
          <p:cNvSpPr/>
          <p:nvPr/>
        </p:nvSpPr>
        <p:spPr>
          <a:xfrm>
            <a:off x="959621" y="5519630"/>
            <a:ext cx="7193779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164507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20011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/>
              <a:t>PART THREE </a:t>
            </a:r>
            <a:r>
              <a:rPr lang="zh-CN" altLang="en-US" sz="1400" b="1" dirty="0" smtClean="0"/>
              <a:t>研究</a:t>
            </a:r>
            <a:r>
              <a:rPr lang="zh-CN" altLang="en-US" sz="1400" b="1" dirty="0"/>
              <a:t>方法</a:t>
            </a:r>
          </a:p>
        </p:txBody>
      </p:sp>
      <p:sp>
        <p:nvSpPr>
          <p:cNvPr id="3" name="椭圆 2"/>
          <p:cNvSpPr/>
          <p:nvPr/>
        </p:nvSpPr>
        <p:spPr>
          <a:xfrm>
            <a:off x="1953525" y="15774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687929908"/>
              </p:ext>
            </p:extLst>
          </p:nvPr>
        </p:nvGraphicFramePr>
        <p:xfrm>
          <a:off x="3906021" y="1893656"/>
          <a:ext cx="8023859" cy="5405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矩形 11"/>
          <p:cNvSpPr/>
          <p:nvPr/>
        </p:nvSpPr>
        <p:spPr>
          <a:xfrm>
            <a:off x="3988101" y="98527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zh-CN" altLang="en-US" dirty="0"/>
              <a:t>此处添加标题</a:t>
            </a:r>
          </a:p>
        </p:txBody>
      </p:sp>
      <p:sp>
        <p:nvSpPr>
          <p:cNvPr id="13" name="矩形 12"/>
          <p:cNvSpPr/>
          <p:nvPr/>
        </p:nvSpPr>
        <p:spPr>
          <a:xfrm>
            <a:off x="3906021" y="1461980"/>
            <a:ext cx="7193779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3906021" y="898396"/>
            <a:ext cx="2300757" cy="509896"/>
            <a:chOff x="888096" y="1000203"/>
            <a:chExt cx="4259825" cy="944066"/>
          </a:xfrm>
        </p:grpSpPr>
        <p:sp>
          <p:nvSpPr>
            <p:cNvPr id="15" name="矩形 1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0" name="矩形 19"/>
          <p:cNvSpPr/>
          <p:nvPr/>
        </p:nvSpPr>
        <p:spPr>
          <a:xfrm>
            <a:off x="5003763" y="3970278"/>
            <a:ext cx="179087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600" dirty="0" smtClean="0">
                <a:solidFill>
                  <a:srgbClr val="00B050"/>
                </a:solidFill>
              </a:rPr>
              <a:t>26%</a:t>
            </a:r>
            <a:endParaRPr lang="en-US" altLang="zh-CN" sz="6600" dirty="0">
              <a:solidFill>
                <a:srgbClr val="00B05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950413" y="4180800"/>
            <a:ext cx="135165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rgbClr val="002060"/>
                </a:solidFill>
              </a:rPr>
              <a:t>47%</a:t>
            </a:r>
            <a:endParaRPr lang="en-US" altLang="zh-CN" sz="4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54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20011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/>
              <a:t>PART THREE </a:t>
            </a:r>
            <a:r>
              <a:rPr lang="zh-CN" altLang="en-US" sz="1400" b="1" dirty="0" smtClean="0"/>
              <a:t>研究</a:t>
            </a:r>
            <a:r>
              <a:rPr lang="zh-CN" altLang="en-US" sz="1400" b="1" dirty="0"/>
              <a:t>方法</a:t>
            </a:r>
          </a:p>
        </p:txBody>
      </p:sp>
      <p:sp>
        <p:nvSpPr>
          <p:cNvPr id="3" name="椭圆 2"/>
          <p:cNvSpPr/>
          <p:nvPr/>
        </p:nvSpPr>
        <p:spPr>
          <a:xfrm>
            <a:off x="1953525" y="15774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993305" y="98527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zh-CN" altLang="en-US" dirty="0"/>
              <a:t>此处添加标题</a:t>
            </a:r>
          </a:p>
        </p:txBody>
      </p:sp>
      <p:sp>
        <p:nvSpPr>
          <p:cNvPr id="6" name="矩形 5"/>
          <p:cNvSpPr/>
          <p:nvPr/>
        </p:nvSpPr>
        <p:spPr>
          <a:xfrm>
            <a:off x="911225" y="1461980"/>
            <a:ext cx="7193779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911225" y="898396"/>
            <a:ext cx="2300757" cy="509896"/>
            <a:chOff x="888096" y="1000203"/>
            <a:chExt cx="4259825" cy="944066"/>
          </a:xfrm>
        </p:grpSpPr>
        <p:sp>
          <p:nvSpPr>
            <p:cNvPr id="8" name="矩形 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15" name="图表 14"/>
          <p:cNvGraphicFramePr/>
          <p:nvPr>
            <p:extLst>
              <p:ext uri="{D42A27DB-BD31-4B8C-83A1-F6EECF244321}">
                <p14:modId xmlns:p14="http://schemas.microsoft.com/office/powerpoint/2010/main" val="4243244931"/>
              </p:ext>
            </p:extLst>
          </p:nvPr>
        </p:nvGraphicFramePr>
        <p:xfrm>
          <a:off x="768350" y="3048000"/>
          <a:ext cx="7213600" cy="3580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矩形 15"/>
          <p:cNvSpPr/>
          <p:nvPr/>
        </p:nvSpPr>
        <p:spPr>
          <a:xfrm>
            <a:off x="911225" y="2114466"/>
            <a:ext cx="7193779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297897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charset="0"/>
              </a:rPr>
              <a:t>PART FOUR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charset="0"/>
              </a:rPr>
              <a:t>分析讨论</a:t>
            </a: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037156" y="6093921"/>
            <a:ext cx="2117688" cy="57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603039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9241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/>
              <a:t>PART FOUR </a:t>
            </a:r>
            <a:r>
              <a:rPr lang="zh-CN" altLang="en-US" sz="1400" b="1" dirty="0" smtClean="0"/>
              <a:t>分析</a:t>
            </a:r>
            <a:r>
              <a:rPr lang="zh-CN" altLang="en-US" sz="1400" b="1" dirty="0"/>
              <a:t>讨论</a:t>
            </a:r>
          </a:p>
        </p:txBody>
      </p:sp>
      <p:sp>
        <p:nvSpPr>
          <p:cNvPr id="3" name="椭圆 2"/>
          <p:cNvSpPr/>
          <p:nvPr/>
        </p:nvSpPr>
        <p:spPr>
          <a:xfrm>
            <a:off x="1886619" y="157740"/>
            <a:ext cx="130917" cy="11334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l="20853" r="22499"/>
          <a:stretch/>
        </p:blipFill>
        <p:spPr>
          <a:xfrm>
            <a:off x="911225" y="1322998"/>
            <a:ext cx="3316750" cy="3293452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2"/>
          <a:srcRect l="20853" r="22499"/>
          <a:stretch/>
        </p:blipFill>
        <p:spPr>
          <a:xfrm>
            <a:off x="4437625" y="1322998"/>
            <a:ext cx="3316750" cy="329345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2"/>
          <a:srcRect l="20853" r="22499"/>
          <a:stretch/>
        </p:blipFill>
        <p:spPr>
          <a:xfrm>
            <a:off x="7964025" y="1322998"/>
            <a:ext cx="3316750" cy="3293452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923717" y="715883"/>
            <a:ext cx="2300757" cy="509896"/>
            <a:chOff x="888096" y="1000203"/>
            <a:chExt cx="4259825" cy="944066"/>
          </a:xfrm>
        </p:grpSpPr>
        <p:sp>
          <p:nvSpPr>
            <p:cNvPr id="18" name="矩形 1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437625" y="715883"/>
            <a:ext cx="2300757" cy="509896"/>
            <a:chOff x="888096" y="1000203"/>
            <a:chExt cx="4259825" cy="944066"/>
          </a:xfrm>
        </p:grpSpPr>
        <p:sp>
          <p:nvSpPr>
            <p:cNvPr id="25" name="矩形 2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7964025" y="715883"/>
            <a:ext cx="2300757" cy="509896"/>
            <a:chOff x="888096" y="1000203"/>
            <a:chExt cx="4259825" cy="944066"/>
          </a:xfrm>
        </p:grpSpPr>
        <p:sp>
          <p:nvSpPr>
            <p:cNvPr id="38" name="矩形 3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3" name="矩形 42"/>
          <p:cNvSpPr/>
          <p:nvPr/>
        </p:nvSpPr>
        <p:spPr>
          <a:xfrm>
            <a:off x="1001873" y="79125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44" name="矩形 43"/>
          <p:cNvSpPr/>
          <p:nvPr/>
        </p:nvSpPr>
        <p:spPr>
          <a:xfrm>
            <a:off x="4568532" y="79125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45" name="矩形 44"/>
          <p:cNvSpPr/>
          <p:nvPr/>
        </p:nvSpPr>
        <p:spPr>
          <a:xfrm>
            <a:off x="8094932" y="79125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点击此处添加标题</a:t>
            </a:r>
          </a:p>
        </p:txBody>
      </p:sp>
      <p:sp>
        <p:nvSpPr>
          <p:cNvPr id="46" name="矩形 45"/>
          <p:cNvSpPr/>
          <p:nvPr/>
        </p:nvSpPr>
        <p:spPr>
          <a:xfrm>
            <a:off x="911226" y="4713585"/>
            <a:ext cx="3316750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47" name="矩形 46"/>
          <p:cNvSpPr/>
          <p:nvPr/>
        </p:nvSpPr>
        <p:spPr>
          <a:xfrm>
            <a:off x="4437625" y="4713585"/>
            <a:ext cx="3316750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48" name="矩形 47"/>
          <p:cNvSpPr/>
          <p:nvPr/>
        </p:nvSpPr>
        <p:spPr>
          <a:xfrm>
            <a:off x="7964024" y="4713585"/>
            <a:ext cx="3316750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037156" y="6093921"/>
            <a:ext cx="2117688" cy="57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24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9241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/>
              <a:t>PART FOUR </a:t>
            </a:r>
            <a:r>
              <a:rPr lang="zh-CN" altLang="en-US" sz="1400" b="1" dirty="0" smtClean="0"/>
              <a:t>分析</a:t>
            </a:r>
            <a:r>
              <a:rPr lang="zh-CN" altLang="en-US" sz="1400" b="1" dirty="0"/>
              <a:t>讨论</a:t>
            </a:r>
          </a:p>
        </p:txBody>
      </p:sp>
      <p:sp>
        <p:nvSpPr>
          <p:cNvPr id="3" name="椭圆 2"/>
          <p:cNvSpPr/>
          <p:nvPr/>
        </p:nvSpPr>
        <p:spPr>
          <a:xfrm>
            <a:off x="1886619" y="157740"/>
            <a:ext cx="130917" cy="11334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6" name="文本框 5"/>
          <p:cNvSpPr txBox="1"/>
          <p:nvPr/>
        </p:nvSpPr>
        <p:spPr>
          <a:xfrm>
            <a:off x="3513079" y="2538042"/>
            <a:ext cx="1461198" cy="41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dirty="0" smtClean="0">
                <a:latin typeface="+mj-lt"/>
                <a:ea typeface="微软雅黑" charset="0"/>
              </a:rPr>
              <a:t>ONE</a:t>
            </a:r>
            <a:endParaRPr lang="zh-CN" altLang="en-US" dirty="0">
              <a:latin typeface="+mj-lt"/>
              <a:ea typeface="微软雅黑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271623" y="2538042"/>
            <a:ext cx="1587032" cy="41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dirty="0" smtClean="0">
                <a:latin typeface="+mj-lt"/>
                <a:ea typeface="微软雅黑" charset="0"/>
              </a:rPr>
              <a:t>TWO</a:t>
            </a:r>
            <a:endParaRPr lang="zh-CN" altLang="en-US" dirty="0">
              <a:latin typeface="+mj-lt"/>
              <a:ea typeface="微软雅黑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095429" y="2538042"/>
            <a:ext cx="1712161" cy="41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dirty="0" smtClean="0">
                <a:latin typeface="+mj-lt"/>
                <a:ea typeface="微软雅黑" charset="0"/>
              </a:rPr>
              <a:t>THREE</a:t>
            </a:r>
            <a:endParaRPr lang="zh-CN" altLang="en-US" dirty="0">
              <a:latin typeface="+mj-lt"/>
              <a:ea typeface="微软雅黑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42385" y="4087442"/>
            <a:ext cx="1405108" cy="41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dirty="0" smtClean="0">
                <a:latin typeface="+mj-lt"/>
                <a:ea typeface="微软雅黑" charset="0"/>
              </a:rPr>
              <a:t>FOUR</a:t>
            </a:r>
            <a:endParaRPr kumimoji="1" lang="zh-CN" altLang="en-US" dirty="0">
              <a:latin typeface="+mj-lt"/>
              <a:ea typeface="微软雅黑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461977" y="4087442"/>
            <a:ext cx="1214679" cy="41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dirty="0" smtClean="0">
                <a:latin typeface="+mj-lt"/>
                <a:ea typeface="微软雅黑" charset="0"/>
              </a:rPr>
              <a:t>FIVE</a:t>
            </a:r>
            <a:endParaRPr kumimoji="1" lang="zh-CN" altLang="en-US" dirty="0">
              <a:latin typeface="+mj-lt"/>
              <a:ea typeface="微软雅黑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324351" y="4087442"/>
            <a:ext cx="1221273" cy="41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dirty="0" smtClean="0">
                <a:latin typeface="+mj-lt"/>
                <a:ea typeface="微软雅黑" charset="0"/>
              </a:rPr>
              <a:t>SIX</a:t>
            </a:r>
            <a:endParaRPr kumimoji="1" lang="zh-CN" altLang="en-US" dirty="0">
              <a:latin typeface="+mj-lt"/>
              <a:ea typeface="微软雅黑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386829" y="207328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2800" b="1" dirty="0" smtClean="0">
                <a:latin typeface="+mj-lt"/>
                <a:ea typeface="微软雅黑" charset="0"/>
              </a:rPr>
              <a:t>输入标题</a:t>
            </a:r>
            <a:endParaRPr lang="zh-CN" altLang="en-US" sz="2800" b="1" dirty="0">
              <a:latin typeface="+mj-lt"/>
              <a:ea typeface="微软雅黑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186276" y="207328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charset="0"/>
              </a:rPr>
              <a:t>输入标题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090120" y="207328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charset="0"/>
              </a:rPr>
              <a:t>输入标题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350094" y="362268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charset="0"/>
              </a:rPr>
              <a:t>输入标题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212468" y="362268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charset="0"/>
              </a:rPr>
              <a:t>输入标题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074842" y="362268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2800" b="1" dirty="0">
                <a:latin typeface="+mj-lt"/>
                <a:ea typeface="微软雅黑" charset="0"/>
              </a:rPr>
              <a:t>输入标题</a:t>
            </a:r>
          </a:p>
        </p:txBody>
      </p:sp>
      <p:sp>
        <p:nvSpPr>
          <p:cNvPr id="18" name="矩形 17"/>
          <p:cNvSpPr/>
          <p:nvPr/>
        </p:nvSpPr>
        <p:spPr>
          <a:xfrm>
            <a:off x="3448190" y="3013326"/>
            <a:ext cx="1638300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308740" y="3013326"/>
            <a:ext cx="1638300" cy="113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169290" y="3013326"/>
            <a:ext cx="1638300" cy="1133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444542" y="4562726"/>
            <a:ext cx="1638300" cy="1133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306916" y="4562726"/>
            <a:ext cx="1638300" cy="1133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169290" y="4562726"/>
            <a:ext cx="1638300" cy="11334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037156" y="6093921"/>
            <a:ext cx="2117688" cy="57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68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charset="0"/>
              </a:rPr>
              <a:t>PART FIVE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charset="0"/>
              </a:rPr>
              <a:t>主要结论</a:t>
            </a: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037156" y="6093921"/>
            <a:ext cx="2117688" cy="57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843263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8135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/>
              <a:t>PART FIVE </a:t>
            </a:r>
            <a:r>
              <a:rPr lang="zh-CN" altLang="en-US" sz="1400" b="1" dirty="0" smtClean="0"/>
              <a:t>主要结论</a:t>
            </a:r>
            <a:endParaRPr lang="zh-CN" altLang="en-US" sz="1400" b="1" dirty="0"/>
          </a:p>
        </p:txBody>
      </p:sp>
      <p:sp>
        <p:nvSpPr>
          <p:cNvPr id="3" name="椭圆 2"/>
          <p:cNvSpPr/>
          <p:nvPr/>
        </p:nvSpPr>
        <p:spPr>
          <a:xfrm>
            <a:off x="1767675" y="157740"/>
            <a:ext cx="130917" cy="11334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l="48897"/>
          <a:stretch/>
        </p:blipFill>
        <p:spPr>
          <a:xfrm>
            <a:off x="0" y="356349"/>
            <a:ext cx="3137336" cy="6145301"/>
          </a:xfrm>
          <a:prstGeom prst="rect">
            <a:avLst/>
          </a:prstGeom>
        </p:spPr>
      </p:pic>
      <p:grpSp>
        <p:nvGrpSpPr>
          <p:cNvPr id="77" name="组合 76"/>
          <p:cNvGrpSpPr/>
          <p:nvPr/>
        </p:nvGrpSpPr>
        <p:grpSpPr>
          <a:xfrm>
            <a:off x="-25400" y="646062"/>
            <a:ext cx="4494766" cy="5563200"/>
            <a:chOff x="-25400" y="646062"/>
            <a:chExt cx="4494766" cy="5563200"/>
          </a:xfrm>
        </p:grpSpPr>
        <p:grpSp>
          <p:nvGrpSpPr>
            <p:cNvPr id="12" name="组合 11"/>
            <p:cNvGrpSpPr/>
            <p:nvPr/>
          </p:nvGrpSpPr>
          <p:grpSpPr>
            <a:xfrm>
              <a:off x="-25400" y="702733"/>
              <a:ext cx="4470400" cy="2751667"/>
              <a:chOff x="-25400" y="702733"/>
              <a:chExt cx="4470400" cy="2751667"/>
            </a:xfrm>
          </p:grpSpPr>
          <p:sp>
            <p:nvSpPr>
              <p:cNvPr id="9" name="任意多边形 8"/>
              <p:cNvSpPr/>
              <p:nvPr/>
            </p:nvSpPr>
            <p:spPr>
              <a:xfrm>
                <a:off x="-8467" y="702733"/>
                <a:ext cx="4453467" cy="2743200"/>
              </a:xfrm>
              <a:custGeom>
                <a:avLst/>
                <a:gdLst>
                  <a:gd name="connsiteX0" fmla="*/ 0 w 4453467"/>
                  <a:gd name="connsiteY0" fmla="*/ 2743200 h 2743200"/>
                  <a:gd name="connsiteX1" fmla="*/ 1837267 w 4453467"/>
                  <a:gd name="connsiteY1" fmla="*/ 0 h 2743200"/>
                  <a:gd name="connsiteX2" fmla="*/ 4453467 w 4453467"/>
                  <a:gd name="connsiteY2" fmla="*/ 0 h 274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53467" h="2743200">
                    <a:moveTo>
                      <a:pt x="0" y="2743200"/>
                    </a:moveTo>
                    <a:lnTo>
                      <a:pt x="1837267" y="0"/>
                    </a:lnTo>
                    <a:lnTo>
                      <a:pt x="4453467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任意多边形 9"/>
              <p:cNvSpPr/>
              <p:nvPr/>
            </p:nvSpPr>
            <p:spPr>
              <a:xfrm>
                <a:off x="-25400" y="1786467"/>
                <a:ext cx="4445000" cy="1659466"/>
              </a:xfrm>
              <a:custGeom>
                <a:avLst/>
                <a:gdLst>
                  <a:gd name="connsiteX0" fmla="*/ 0 w 4445000"/>
                  <a:gd name="connsiteY0" fmla="*/ 1659466 h 1659466"/>
                  <a:gd name="connsiteX1" fmla="*/ 2472267 w 4445000"/>
                  <a:gd name="connsiteY1" fmla="*/ 0 h 1659466"/>
                  <a:gd name="connsiteX2" fmla="*/ 4445000 w 4445000"/>
                  <a:gd name="connsiteY2" fmla="*/ 0 h 1659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45000" h="1659466">
                    <a:moveTo>
                      <a:pt x="0" y="1659466"/>
                    </a:moveTo>
                    <a:lnTo>
                      <a:pt x="2472267" y="0"/>
                    </a:lnTo>
                    <a:lnTo>
                      <a:pt x="4445000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任意多边形 10"/>
              <p:cNvSpPr/>
              <p:nvPr/>
            </p:nvSpPr>
            <p:spPr>
              <a:xfrm>
                <a:off x="-25400" y="2861733"/>
                <a:ext cx="4394200" cy="592667"/>
              </a:xfrm>
              <a:custGeom>
                <a:avLst/>
                <a:gdLst>
                  <a:gd name="connsiteX0" fmla="*/ 0 w 4394200"/>
                  <a:gd name="connsiteY0" fmla="*/ 592667 h 592667"/>
                  <a:gd name="connsiteX1" fmla="*/ 2912533 w 4394200"/>
                  <a:gd name="connsiteY1" fmla="*/ 0 h 592667"/>
                  <a:gd name="connsiteX2" fmla="*/ 4394200 w 4394200"/>
                  <a:gd name="connsiteY2" fmla="*/ 0 h 592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94200" h="592667">
                    <a:moveTo>
                      <a:pt x="0" y="592667"/>
                    </a:moveTo>
                    <a:lnTo>
                      <a:pt x="2912533" y="0"/>
                    </a:lnTo>
                    <a:lnTo>
                      <a:pt x="4394200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 flipV="1">
              <a:off x="-25400" y="3403598"/>
              <a:ext cx="4470400" cy="2751667"/>
              <a:chOff x="-25400" y="702733"/>
              <a:chExt cx="4470400" cy="2751667"/>
            </a:xfrm>
          </p:grpSpPr>
          <p:sp>
            <p:nvSpPr>
              <p:cNvPr id="14" name="任意多边形 13"/>
              <p:cNvSpPr/>
              <p:nvPr/>
            </p:nvSpPr>
            <p:spPr>
              <a:xfrm>
                <a:off x="-8467" y="702733"/>
                <a:ext cx="4453467" cy="2743200"/>
              </a:xfrm>
              <a:custGeom>
                <a:avLst/>
                <a:gdLst>
                  <a:gd name="connsiteX0" fmla="*/ 0 w 4453467"/>
                  <a:gd name="connsiteY0" fmla="*/ 2743200 h 2743200"/>
                  <a:gd name="connsiteX1" fmla="*/ 1837267 w 4453467"/>
                  <a:gd name="connsiteY1" fmla="*/ 0 h 2743200"/>
                  <a:gd name="connsiteX2" fmla="*/ 4453467 w 4453467"/>
                  <a:gd name="connsiteY2" fmla="*/ 0 h 274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53467" h="2743200">
                    <a:moveTo>
                      <a:pt x="0" y="2743200"/>
                    </a:moveTo>
                    <a:lnTo>
                      <a:pt x="1837267" y="0"/>
                    </a:lnTo>
                    <a:lnTo>
                      <a:pt x="4453467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-25400" y="1786467"/>
                <a:ext cx="4445000" cy="1659466"/>
              </a:xfrm>
              <a:custGeom>
                <a:avLst/>
                <a:gdLst>
                  <a:gd name="connsiteX0" fmla="*/ 0 w 4445000"/>
                  <a:gd name="connsiteY0" fmla="*/ 1659466 h 1659466"/>
                  <a:gd name="connsiteX1" fmla="*/ 2472267 w 4445000"/>
                  <a:gd name="connsiteY1" fmla="*/ 0 h 1659466"/>
                  <a:gd name="connsiteX2" fmla="*/ 4445000 w 4445000"/>
                  <a:gd name="connsiteY2" fmla="*/ 0 h 1659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45000" h="1659466">
                    <a:moveTo>
                      <a:pt x="0" y="1659466"/>
                    </a:moveTo>
                    <a:lnTo>
                      <a:pt x="2472267" y="0"/>
                    </a:lnTo>
                    <a:lnTo>
                      <a:pt x="4445000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任意多边形 15"/>
              <p:cNvSpPr/>
              <p:nvPr/>
            </p:nvSpPr>
            <p:spPr>
              <a:xfrm>
                <a:off x="-25400" y="2861733"/>
                <a:ext cx="4394200" cy="592667"/>
              </a:xfrm>
              <a:custGeom>
                <a:avLst/>
                <a:gdLst>
                  <a:gd name="connsiteX0" fmla="*/ 0 w 4394200"/>
                  <a:gd name="connsiteY0" fmla="*/ 592667 h 592667"/>
                  <a:gd name="connsiteX1" fmla="*/ 2912533 w 4394200"/>
                  <a:gd name="connsiteY1" fmla="*/ 0 h 592667"/>
                  <a:gd name="connsiteX2" fmla="*/ 4394200 w 4394200"/>
                  <a:gd name="connsiteY2" fmla="*/ 0 h 592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94200" h="592667">
                    <a:moveTo>
                      <a:pt x="0" y="592667"/>
                    </a:moveTo>
                    <a:lnTo>
                      <a:pt x="2912533" y="0"/>
                    </a:lnTo>
                    <a:lnTo>
                      <a:pt x="4394200" y="0"/>
                    </a:lnTo>
                  </a:path>
                </a:pathLst>
              </a:cu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7" name="椭圆 16"/>
            <p:cNvSpPr/>
            <p:nvPr/>
          </p:nvSpPr>
          <p:spPr>
            <a:xfrm>
              <a:off x="4361366" y="646062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4361366" y="1732467"/>
              <a:ext cx="108000" cy="108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4361366" y="2814032"/>
              <a:ext cx="108000" cy="10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4361366" y="3933800"/>
              <a:ext cx="108000" cy="10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4361366" y="5017531"/>
              <a:ext cx="108000" cy="108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4361366" y="6101262"/>
              <a:ext cx="108000" cy="108000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4568825" y="432404"/>
            <a:ext cx="7365281" cy="532453"/>
            <a:chOff x="4568825" y="432404"/>
            <a:chExt cx="7365281" cy="532453"/>
          </a:xfrm>
        </p:grpSpPr>
        <p:sp>
          <p:nvSpPr>
            <p:cNvPr id="23" name="矩形 22"/>
            <p:cNvSpPr/>
            <p:nvPr/>
          </p:nvSpPr>
          <p:spPr>
            <a:xfrm>
              <a:off x="6961426" y="432404"/>
              <a:ext cx="4972680" cy="532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8-14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号字，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1.3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倍字间距。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0" name="矩形 29"/>
            <p:cNvSpPr/>
            <p:nvPr/>
          </p:nvSpPr>
          <p:spPr>
            <a:xfrm>
              <a:off x="4677733" y="51396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点击此处添加标题</a:t>
              </a: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4568825" y="1520240"/>
            <a:ext cx="7365281" cy="532453"/>
            <a:chOff x="4568825" y="432404"/>
            <a:chExt cx="7365281" cy="532453"/>
          </a:xfrm>
        </p:grpSpPr>
        <p:sp>
          <p:nvSpPr>
            <p:cNvPr id="80" name="矩形 79"/>
            <p:cNvSpPr/>
            <p:nvPr/>
          </p:nvSpPr>
          <p:spPr>
            <a:xfrm>
              <a:off x="6961426" y="432404"/>
              <a:ext cx="4972680" cy="532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8-14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号字，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1.3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倍字间距。</a:t>
              </a:r>
            </a:p>
          </p:txBody>
        </p:sp>
        <p:grpSp>
          <p:nvGrpSpPr>
            <p:cNvPr id="81" name="组合 80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83" name="矩形 82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椭圆 86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2" name="矩形 81"/>
            <p:cNvSpPr/>
            <p:nvPr/>
          </p:nvSpPr>
          <p:spPr>
            <a:xfrm>
              <a:off x="4677733" y="51396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点击此处添加标题</a:t>
              </a: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4568825" y="2625613"/>
            <a:ext cx="7365281" cy="532453"/>
            <a:chOff x="4568825" y="432404"/>
            <a:chExt cx="7365281" cy="532453"/>
          </a:xfrm>
        </p:grpSpPr>
        <p:sp>
          <p:nvSpPr>
            <p:cNvPr id="89" name="矩形 88"/>
            <p:cNvSpPr/>
            <p:nvPr/>
          </p:nvSpPr>
          <p:spPr>
            <a:xfrm>
              <a:off x="6961426" y="432404"/>
              <a:ext cx="4972680" cy="532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8-14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号字，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1.3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倍字间距。</a:t>
              </a:r>
            </a:p>
          </p:txBody>
        </p:sp>
        <p:grpSp>
          <p:nvGrpSpPr>
            <p:cNvPr id="90" name="组合 89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92" name="矩形 91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椭圆 92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椭圆 94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1" name="矩形 90"/>
            <p:cNvSpPr/>
            <p:nvPr/>
          </p:nvSpPr>
          <p:spPr>
            <a:xfrm>
              <a:off x="4677733" y="51396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点击此处添加标题</a:t>
              </a: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4568825" y="3721573"/>
            <a:ext cx="7365281" cy="532453"/>
            <a:chOff x="4568825" y="432404"/>
            <a:chExt cx="7365281" cy="532453"/>
          </a:xfrm>
        </p:grpSpPr>
        <p:sp>
          <p:nvSpPr>
            <p:cNvPr id="98" name="矩形 97"/>
            <p:cNvSpPr/>
            <p:nvPr/>
          </p:nvSpPr>
          <p:spPr>
            <a:xfrm>
              <a:off x="6961426" y="432404"/>
              <a:ext cx="4972680" cy="532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8-14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号字，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1.3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倍字间距。</a:t>
              </a:r>
            </a:p>
          </p:txBody>
        </p:sp>
        <p:grpSp>
          <p:nvGrpSpPr>
            <p:cNvPr id="99" name="组合 98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101" name="矩形 100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椭圆 102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0" name="矩形 99"/>
            <p:cNvSpPr/>
            <p:nvPr/>
          </p:nvSpPr>
          <p:spPr>
            <a:xfrm>
              <a:off x="4677733" y="51396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点击此处添加标题</a:t>
              </a:r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4568825" y="4809201"/>
            <a:ext cx="7365281" cy="532453"/>
            <a:chOff x="4568825" y="432404"/>
            <a:chExt cx="7365281" cy="532453"/>
          </a:xfrm>
        </p:grpSpPr>
        <p:sp>
          <p:nvSpPr>
            <p:cNvPr id="107" name="矩形 106"/>
            <p:cNvSpPr/>
            <p:nvPr/>
          </p:nvSpPr>
          <p:spPr>
            <a:xfrm>
              <a:off x="6961426" y="432404"/>
              <a:ext cx="4972680" cy="532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8-14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号字，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1.3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倍字间距。</a:t>
              </a:r>
            </a:p>
          </p:txBody>
        </p:sp>
        <p:grpSp>
          <p:nvGrpSpPr>
            <p:cNvPr id="108" name="组合 107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110" name="矩形 109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椭圆 110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9" name="矩形 108"/>
            <p:cNvSpPr/>
            <p:nvPr/>
          </p:nvSpPr>
          <p:spPr>
            <a:xfrm>
              <a:off x="4677733" y="51396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点击此处添加标题</a:t>
              </a:r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4568825" y="5889038"/>
            <a:ext cx="7365281" cy="532453"/>
            <a:chOff x="4568825" y="432404"/>
            <a:chExt cx="7365281" cy="532453"/>
          </a:xfrm>
        </p:grpSpPr>
        <p:sp>
          <p:nvSpPr>
            <p:cNvPr id="116" name="矩形 115"/>
            <p:cNvSpPr/>
            <p:nvPr/>
          </p:nvSpPr>
          <p:spPr>
            <a:xfrm>
              <a:off x="6961426" y="432404"/>
              <a:ext cx="4972680" cy="532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8-14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号字，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1.3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charset="0"/>
                  <a:ea typeface="微软雅黑" charset="0"/>
                </a:rPr>
                <a:t>倍字间距。</a:t>
              </a:r>
            </a:p>
          </p:txBody>
        </p:sp>
        <p:grpSp>
          <p:nvGrpSpPr>
            <p:cNvPr id="117" name="组合 116"/>
            <p:cNvGrpSpPr/>
            <p:nvPr/>
          </p:nvGrpSpPr>
          <p:grpSpPr>
            <a:xfrm>
              <a:off x="4568825" y="438589"/>
              <a:ext cx="2300757" cy="509896"/>
              <a:chOff x="888096" y="1000203"/>
              <a:chExt cx="4259825" cy="944066"/>
            </a:xfrm>
          </p:grpSpPr>
          <p:sp>
            <p:nvSpPr>
              <p:cNvPr id="119" name="矩形 118"/>
              <p:cNvSpPr/>
              <p:nvPr/>
            </p:nvSpPr>
            <p:spPr>
              <a:xfrm>
                <a:off x="911225" y="1045634"/>
                <a:ext cx="4199467" cy="8720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/>
              <p:nvPr/>
            </p:nvSpPr>
            <p:spPr>
              <a:xfrm>
                <a:off x="888096" y="1000203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/>
              <p:nvPr/>
            </p:nvSpPr>
            <p:spPr>
              <a:xfrm>
                <a:off x="888096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/>
              <p:nvPr/>
            </p:nvSpPr>
            <p:spPr>
              <a:xfrm>
                <a:off x="5075921" y="1872269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椭圆 122"/>
              <p:cNvSpPr/>
              <p:nvPr/>
            </p:nvSpPr>
            <p:spPr>
              <a:xfrm>
                <a:off x="5074692" y="1009634"/>
                <a:ext cx="72000" cy="72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8" name="矩形 117"/>
            <p:cNvSpPr/>
            <p:nvPr/>
          </p:nvSpPr>
          <p:spPr>
            <a:xfrm>
              <a:off x="4677733" y="513965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点击此处添加标题</a:t>
              </a:r>
            </a:p>
          </p:txBody>
        </p:sp>
      </p:grpSp>
      <p:sp>
        <p:nvSpPr>
          <p:cNvPr id="124" name="文本框 123"/>
          <p:cNvSpPr txBox="1"/>
          <p:nvPr/>
        </p:nvSpPr>
        <p:spPr>
          <a:xfrm>
            <a:off x="4007126" y="434252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1</a:t>
            </a:r>
            <a:endParaRPr lang="zh-CN" altLang="en-US" sz="2800" dirty="0"/>
          </a:p>
        </p:txBody>
      </p:sp>
      <p:sp>
        <p:nvSpPr>
          <p:cNvPr id="125" name="文本框 124"/>
          <p:cNvSpPr txBox="1"/>
          <p:nvPr/>
        </p:nvSpPr>
        <p:spPr>
          <a:xfrm>
            <a:off x="4013200" y="15240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2</a:t>
            </a:r>
            <a:endParaRPr lang="zh-CN" altLang="en-US" sz="2800" dirty="0"/>
          </a:p>
        </p:txBody>
      </p:sp>
      <p:sp>
        <p:nvSpPr>
          <p:cNvPr id="126" name="文本框 125"/>
          <p:cNvSpPr txBox="1"/>
          <p:nvPr/>
        </p:nvSpPr>
        <p:spPr>
          <a:xfrm>
            <a:off x="4013200" y="26162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3</a:t>
            </a:r>
            <a:endParaRPr lang="zh-CN" altLang="en-US" sz="2800" dirty="0"/>
          </a:p>
        </p:txBody>
      </p:sp>
      <p:sp>
        <p:nvSpPr>
          <p:cNvPr id="127" name="文本框 126"/>
          <p:cNvSpPr txBox="1"/>
          <p:nvPr/>
        </p:nvSpPr>
        <p:spPr>
          <a:xfrm>
            <a:off x="4013200" y="37084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4</a:t>
            </a:r>
            <a:endParaRPr lang="zh-CN" altLang="en-US" sz="2800" dirty="0"/>
          </a:p>
        </p:txBody>
      </p:sp>
      <p:sp>
        <p:nvSpPr>
          <p:cNvPr id="128" name="文本框 127"/>
          <p:cNvSpPr txBox="1"/>
          <p:nvPr/>
        </p:nvSpPr>
        <p:spPr>
          <a:xfrm>
            <a:off x="4013200" y="48006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5</a:t>
            </a:r>
            <a:endParaRPr lang="zh-CN" altLang="en-US" sz="2800" dirty="0"/>
          </a:p>
        </p:txBody>
      </p:sp>
      <p:sp>
        <p:nvSpPr>
          <p:cNvPr id="129" name="文本框 128"/>
          <p:cNvSpPr txBox="1"/>
          <p:nvPr/>
        </p:nvSpPr>
        <p:spPr>
          <a:xfrm>
            <a:off x="4013200" y="5892800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6</a:t>
            </a:r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49574"/>
          <a:stretch/>
        </p:blipFill>
        <p:spPr>
          <a:xfrm>
            <a:off x="-8468" y="2435266"/>
            <a:ext cx="1002201" cy="198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64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234224" y="965935"/>
            <a:ext cx="1723549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6000" dirty="0" smtClean="0">
                <a:latin typeface="+mj-lt"/>
              </a:rPr>
              <a:t>目录</a:t>
            </a:r>
            <a:endParaRPr lang="en-US" altLang="zh-CN" sz="6000" dirty="0" smtClean="0">
              <a:latin typeface="+mj-lt"/>
            </a:endParaRPr>
          </a:p>
          <a:p>
            <a:pPr algn="ctr"/>
            <a:r>
              <a:rPr lang="en-US" altLang="zh-CN" sz="2400" dirty="0" smtClean="0">
                <a:latin typeface="+mj-lt"/>
              </a:rPr>
              <a:t>CONTENT</a:t>
            </a:r>
            <a:endParaRPr lang="en-US" altLang="zh-CN" sz="2400" dirty="0">
              <a:latin typeface="+mj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26712" y="4550992"/>
            <a:ext cx="1461198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charset="0"/>
              </a:rPr>
              <a:t>PART</a:t>
            </a:r>
            <a:r>
              <a:rPr lang="zh-CN" altLang="en-US" dirty="0">
                <a:latin typeface="+mj-lt"/>
                <a:ea typeface="微软雅黑" charset="0"/>
              </a:rPr>
              <a:t> </a:t>
            </a:r>
            <a:r>
              <a:rPr lang="en-US" altLang="zh-CN" dirty="0" smtClean="0">
                <a:latin typeface="+mj-lt"/>
                <a:ea typeface="微软雅黑" charset="0"/>
              </a:rPr>
              <a:t>ONE</a:t>
            </a:r>
            <a:endParaRPr lang="zh-CN" altLang="en-US" dirty="0">
              <a:latin typeface="+mj-lt"/>
              <a:ea typeface="微软雅黑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485256" y="4550992"/>
            <a:ext cx="1587032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charset="0"/>
              </a:rPr>
              <a:t>PART</a:t>
            </a:r>
            <a:r>
              <a:rPr lang="zh-CN" altLang="en-US" dirty="0">
                <a:latin typeface="+mj-lt"/>
                <a:ea typeface="微软雅黑" charset="0"/>
              </a:rPr>
              <a:t> </a:t>
            </a:r>
            <a:r>
              <a:rPr lang="en-US" altLang="zh-CN" dirty="0" smtClean="0">
                <a:latin typeface="+mj-lt"/>
                <a:ea typeface="微软雅黑" charset="0"/>
              </a:rPr>
              <a:t>TWO</a:t>
            </a:r>
            <a:endParaRPr lang="zh-CN" altLang="en-US" dirty="0">
              <a:latin typeface="+mj-lt"/>
              <a:ea typeface="微软雅黑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309062" y="4550992"/>
            <a:ext cx="1712161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charset="0"/>
              </a:rPr>
              <a:t>PART</a:t>
            </a:r>
            <a:r>
              <a:rPr lang="zh-CN" altLang="en-US" dirty="0">
                <a:latin typeface="+mj-lt"/>
                <a:ea typeface="微软雅黑" charset="0"/>
              </a:rPr>
              <a:t> </a:t>
            </a:r>
            <a:r>
              <a:rPr lang="en-US" altLang="zh-CN" dirty="0" smtClean="0">
                <a:latin typeface="+mj-lt"/>
                <a:ea typeface="微软雅黑" charset="0"/>
              </a:rPr>
              <a:t>THREE</a:t>
            </a:r>
            <a:endParaRPr lang="zh-CN" altLang="en-US" dirty="0">
              <a:latin typeface="+mj-lt"/>
              <a:ea typeface="微软雅黑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343140" y="4550992"/>
            <a:ext cx="1405108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charset="0"/>
              </a:rPr>
              <a:t>PART</a:t>
            </a:r>
            <a:r>
              <a:rPr lang="zh-CN" altLang="en-US" dirty="0">
                <a:latin typeface="+mj-lt"/>
                <a:ea typeface="微软雅黑" charset="0"/>
              </a:rPr>
              <a:t> </a:t>
            </a:r>
            <a:r>
              <a:rPr lang="en-US" altLang="zh-CN" dirty="0" smtClean="0">
                <a:latin typeface="+mj-lt"/>
                <a:ea typeface="微软雅黑" charset="0"/>
              </a:rPr>
              <a:t>FOUR</a:t>
            </a:r>
            <a:endParaRPr kumimoji="1" lang="zh-CN" altLang="en-US" dirty="0">
              <a:latin typeface="+mj-lt"/>
              <a:ea typeface="微软雅黑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262732" y="4550992"/>
            <a:ext cx="1214679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dirty="0" smtClean="0">
                <a:latin typeface="+mj-lt"/>
                <a:ea typeface="微软雅黑" charset="0"/>
              </a:rPr>
              <a:t>PART</a:t>
            </a:r>
            <a:r>
              <a:rPr lang="zh-CN" altLang="en-US" dirty="0" smtClean="0">
                <a:latin typeface="+mj-lt"/>
                <a:ea typeface="微软雅黑" charset="0"/>
              </a:rPr>
              <a:t> </a:t>
            </a:r>
            <a:r>
              <a:rPr lang="en-US" altLang="zh-CN" dirty="0" smtClean="0">
                <a:latin typeface="+mj-lt"/>
                <a:ea typeface="微软雅黑" charset="0"/>
              </a:rPr>
              <a:t>FIVE</a:t>
            </a:r>
            <a:endParaRPr kumimoji="1" lang="zh-CN" altLang="en-US" dirty="0">
              <a:latin typeface="+mj-lt"/>
              <a:ea typeface="微软雅黑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125106" y="4550992"/>
            <a:ext cx="1221273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charset="0"/>
              </a:rPr>
              <a:t>PART</a:t>
            </a:r>
            <a:r>
              <a:rPr lang="zh-CN" altLang="en-US" dirty="0">
                <a:latin typeface="+mj-lt"/>
                <a:ea typeface="微软雅黑" charset="0"/>
              </a:rPr>
              <a:t> </a:t>
            </a:r>
            <a:r>
              <a:rPr lang="en-US" altLang="zh-CN" dirty="0" smtClean="0">
                <a:latin typeface="+mj-lt"/>
                <a:ea typeface="微软雅黑" charset="0"/>
              </a:rPr>
              <a:t>SIX</a:t>
            </a:r>
            <a:endParaRPr kumimoji="1" lang="zh-CN" altLang="en-US" dirty="0">
              <a:latin typeface="+mj-lt"/>
              <a:ea typeface="微软雅黑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81412" y="4086235"/>
            <a:ext cx="1751798" cy="59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2800" b="1" dirty="0" smtClean="0">
                <a:latin typeface="+mj-lt"/>
                <a:ea typeface="微软雅黑" charset="0"/>
              </a:rPr>
              <a:t>选题背景</a:t>
            </a:r>
            <a:endParaRPr lang="zh-CN" altLang="en-US" sz="2800" b="1" dirty="0">
              <a:latin typeface="+mj-lt"/>
              <a:ea typeface="微软雅黑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380859" y="4086235"/>
            <a:ext cx="1751798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2800" b="1" dirty="0" smtClean="0">
                <a:latin typeface="+mj-lt"/>
                <a:ea typeface="微软雅黑" charset="0"/>
              </a:rPr>
              <a:t>论文结构</a:t>
            </a:r>
            <a:endParaRPr lang="zh-CN" altLang="en-US" sz="2800" b="1" dirty="0">
              <a:latin typeface="+mj-lt"/>
              <a:ea typeface="微软雅黑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284703" y="4086235"/>
            <a:ext cx="1751798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2800" b="1" dirty="0" smtClean="0">
                <a:latin typeface="+mj-lt"/>
                <a:ea typeface="微软雅黑" charset="0"/>
              </a:rPr>
              <a:t>研究</a:t>
            </a:r>
            <a:r>
              <a:rPr lang="zh-CN" altLang="en-US" sz="2800" b="1" dirty="0">
                <a:latin typeface="+mj-lt"/>
                <a:ea typeface="微软雅黑" charset="0"/>
              </a:rPr>
              <a:t>方法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131799" y="4086235"/>
            <a:ext cx="1751798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2800" b="1" dirty="0" smtClean="0">
                <a:latin typeface="+mj-lt"/>
                <a:ea typeface="微软雅黑" charset="0"/>
              </a:rPr>
              <a:t>分析讨论</a:t>
            </a:r>
            <a:endParaRPr kumimoji="1" lang="zh-CN" altLang="en-US" sz="2800" b="1" dirty="0">
              <a:latin typeface="+mj-lt"/>
              <a:ea typeface="微软雅黑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994173" y="4086235"/>
            <a:ext cx="1751798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2800" b="1" dirty="0" smtClean="0">
                <a:latin typeface="+mj-lt"/>
                <a:ea typeface="微软雅黑" charset="0"/>
              </a:rPr>
              <a:t>主要结论</a:t>
            </a:r>
            <a:endParaRPr kumimoji="1" lang="zh-CN" altLang="en-US" sz="2800" b="1" dirty="0">
              <a:latin typeface="+mj-lt"/>
              <a:ea typeface="微软雅黑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856547" y="4058535"/>
            <a:ext cx="1751798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2800" b="1" dirty="0" smtClean="0">
                <a:latin typeface="+mj-lt"/>
                <a:ea typeface="微软雅黑" charset="0"/>
              </a:rPr>
              <a:t>参考文献</a:t>
            </a:r>
            <a:endParaRPr kumimoji="1" lang="zh-CN" altLang="en-US" sz="2800" b="1" dirty="0">
              <a:latin typeface="+mj-lt"/>
              <a:ea typeface="微软雅黑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802427" y="2404353"/>
            <a:ext cx="6658744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dirty="0"/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600" dirty="0"/>
              <a:t>8-14</a:t>
            </a:r>
            <a:r>
              <a:rPr lang="zh-CN" altLang="en-US" sz="1600" dirty="0"/>
              <a:t>号字，</a:t>
            </a:r>
            <a:r>
              <a:rPr lang="en-US" altLang="zh-CN" sz="1600" dirty="0"/>
              <a:t>1.3</a:t>
            </a:r>
            <a:r>
              <a:rPr lang="zh-CN" altLang="en-US" sz="1600" dirty="0"/>
              <a:t>倍字间距。</a:t>
            </a:r>
          </a:p>
        </p:txBody>
      </p:sp>
      <p:sp>
        <p:nvSpPr>
          <p:cNvPr id="30" name="矩形 29"/>
          <p:cNvSpPr/>
          <p:nvPr/>
        </p:nvSpPr>
        <p:spPr>
          <a:xfrm>
            <a:off x="661823" y="5026276"/>
            <a:ext cx="1638300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522373" y="5026276"/>
            <a:ext cx="1638300" cy="113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4382923" y="5026276"/>
            <a:ext cx="1638300" cy="1133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6245297" y="5026276"/>
            <a:ext cx="1638300" cy="1133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8107671" y="5026276"/>
            <a:ext cx="1638300" cy="1133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970045" y="5026276"/>
            <a:ext cx="1638300" cy="11334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037156" y="6093921"/>
            <a:ext cx="2117688" cy="57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66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8135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/>
              <a:t>PART FIVE </a:t>
            </a:r>
            <a:r>
              <a:rPr lang="zh-CN" altLang="en-US" sz="1400" b="1" dirty="0" smtClean="0"/>
              <a:t>主要结论</a:t>
            </a:r>
            <a:endParaRPr lang="zh-CN" altLang="en-US" sz="1400" b="1" dirty="0"/>
          </a:p>
        </p:txBody>
      </p:sp>
      <p:sp>
        <p:nvSpPr>
          <p:cNvPr id="3" name="椭圆 2"/>
          <p:cNvSpPr/>
          <p:nvPr/>
        </p:nvSpPr>
        <p:spPr>
          <a:xfrm>
            <a:off x="1767675" y="157740"/>
            <a:ext cx="130917" cy="11334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54115" t="14479" r="4250" b="12370"/>
          <a:stretch/>
        </p:blipFill>
        <p:spPr>
          <a:xfrm>
            <a:off x="3848772" y="1363132"/>
            <a:ext cx="4587588" cy="4262632"/>
          </a:xfrm>
          <a:prstGeom prst="rect">
            <a:avLst/>
          </a:prstGeom>
        </p:spPr>
      </p:pic>
      <p:sp>
        <p:nvSpPr>
          <p:cNvPr id="6" name="菱形 5"/>
          <p:cNvSpPr/>
          <p:nvPr/>
        </p:nvSpPr>
        <p:spPr>
          <a:xfrm>
            <a:off x="4083050" y="1416050"/>
            <a:ext cx="4025900" cy="4025900"/>
          </a:xfrm>
          <a:prstGeom prst="diamond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  <a:alpha val="3000"/>
                </a:schemeClr>
              </a:gs>
              <a:gs pos="83000">
                <a:schemeClr val="accent3">
                  <a:lumMod val="45000"/>
                  <a:lumOff val="55000"/>
                  <a:alpha val="57000"/>
                </a:schemeClr>
              </a:gs>
              <a:gs pos="100000">
                <a:schemeClr val="accent3">
                  <a:lumMod val="30000"/>
                  <a:lumOff val="7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结论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088594" y="1487746"/>
            <a:ext cx="2300757" cy="509896"/>
            <a:chOff x="888096" y="1000203"/>
            <a:chExt cx="4259825" cy="944066"/>
          </a:xfrm>
        </p:grpSpPr>
        <p:sp>
          <p:nvSpPr>
            <p:cNvPr id="8" name="矩形 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3" name="矩形 12"/>
          <p:cNvSpPr/>
          <p:nvPr/>
        </p:nvSpPr>
        <p:spPr>
          <a:xfrm>
            <a:off x="1219501" y="156312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zh-CN" altLang="en-US" dirty="0"/>
              <a:t>此处添加标题</a:t>
            </a:r>
          </a:p>
        </p:txBody>
      </p:sp>
      <p:sp>
        <p:nvSpPr>
          <p:cNvPr id="14" name="矩形 13"/>
          <p:cNvSpPr/>
          <p:nvPr/>
        </p:nvSpPr>
        <p:spPr>
          <a:xfrm>
            <a:off x="1137421" y="2039830"/>
            <a:ext cx="2945629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088594" y="3837270"/>
            <a:ext cx="2300757" cy="509896"/>
            <a:chOff x="888096" y="1000203"/>
            <a:chExt cx="4259825" cy="944066"/>
          </a:xfrm>
        </p:grpSpPr>
        <p:sp>
          <p:nvSpPr>
            <p:cNvPr id="16" name="矩形 15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1219501" y="391264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zh-CN" altLang="en-US" dirty="0"/>
              <a:t>此处添加标题</a:t>
            </a:r>
          </a:p>
        </p:txBody>
      </p:sp>
      <p:sp>
        <p:nvSpPr>
          <p:cNvPr id="22" name="矩形 21"/>
          <p:cNvSpPr/>
          <p:nvPr/>
        </p:nvSpPr>
        <p:spPr>
          <a:xfrm>
            <a:off x="1137421" y="4389354"/>
            <a:ext cx="2945629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9036927" y="1487746"/>
            <a:ext cx="2300757" cy="509896"/>
            <a:chOff x="888096" y="1000203"/>
            <a:chExt cx="4259825" cy="944066"/>
          </a:xfrm>
        </p:grpSpPr>
        <p:sp>
          <p:nvSpPr>
            <p:cNvPr id="24" name="矩形 23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9167834" y="156312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zh-CN" altLang="en-US" dirty="0"/>
              <a:t>此处添加标题</a:t>
            </a:r>
          </a:p>
        </p:txBody>
      </p:sp>
      <p:sp>
        <p:nvSpPr>
          <p:cNvPr id="30" name="矩形 29"/>
          <p:cNvSpPr/>
          <p:nvPr/>
        </p:nvSpPr>
        <p:spPr>
          <a:xfrm>
            <a:off x="8392055" y="2039830"/>
            <a:ext cx="2945629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8997376" y="3837270"/>
            <a:ext cx="2300757" cy="509896"/>
            <a:chOff x="888096" y="1000203"/>
            <a:chExt cx="4259825" cy="944066"/>
          </a:xfrm>
        </p:grpSpPr>
        <p:sp>
          <p:nvSpPr>
            <p:cNvPr id="32" name="矩形 31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7" name="矩形 36"/>
          <p:cNvSpPr/>
          <p:nvPr/>
        </p:nvSpPr>
        <p:spPr>
          <a:xfrm>
            <a:off x="9128283" y="391264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zh-CN" altLang="en-US" dirty="0"/>
              <a:t>此处添加标题</a:t>
            </a:r>
          </a:p>
        </p:txBody>
      </p:sp>
      <p:sp>
        <p:nvSpPr>
          <p:cNvPr id="38" name="矩形 37"/>
          <p:cNvSpPr/>
          <p:nvPr/>
        </p:nvSpPr>
        <p:spPr>
          <a:xfrm>
            <a:off x="8392055" y="4389354"/>
            <a:ext cx="2945629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037156" y="6093921"/>
            <a:ext cx="2117688" cy="57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597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charset="0"/>
              </a:rPr>
              <a:t>PART SIX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charset="0"/>
              </a:rPr>
              <a:t>参考文献</a:t>
            </a: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037156" y="6093921"/>
            <a:ext cx="2117688" cy="57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941402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7222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/>
              <a:t>PART SIX </a:t>
            </a:r>
            <a:r>
              <a:rPr lang="zh-CN" altLang="en-US" sz="1400" b="1" dirty="0" smtClean="0"/>
              <a:t>参考</a:t>
            </a:r>
            <a:r>
              <a:rPr lang="zh-CN" altLang="en-US" sz="1400" b="1" dirty="0"/>
              <a:t>文献</a:t>
            </a:r>
          </a:p>
        </p:txBody>
      </p:sp>
      <p:sp>
        <p:nvSpPr>
          <p:cNvPr id="3" name="椭圆 2"/>
          <p:cNvSpPr/>
          <p:nvPr/>
        </p:nvSpPr>
        <p:spPr>
          <a:xfrm>
            <a:off x="1671033" y="157740"/>
            <a:ext cx="130917" cy="113341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911225" y="575452"/>
            <a:ext cx="10438801" cy="5818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期刊类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作者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篇名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[J].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刊名，出版年份，卷号（期号）：起止页码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专著类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作者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书名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[M].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出版地：出版社，出版年份：起止页码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报纸类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作者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篇名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[N].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报纸名，出版日期（版次）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论文集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作者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篇名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[C].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出版地：出版者，出版年份：起始页码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5.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学位论文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作者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篇名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[D].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出版地：保存者，出版年份：起始页码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6.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研究报告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作者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篇名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[R].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出版地：出版者，出版年份：起始页码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7.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条例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颁布单位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条例名称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发布日期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译著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序号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]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原著作者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书名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[M].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译者，译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出版地：出版社，出版年份：起止页码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9816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793700" y="2360410"/>
            <a:ext cx="86046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 b="1" dirty="0"/>
              <a:t>THANK </a:t>
            </a:r>
            <a:r>
              <a:rPr lang="en-US" altLang="zh-CN" sz="4800" b="1" dirty="0" smtClean="0"/>
              <a:t>YOU FOR </a:t>
            </a:r>
            <a:r>
              <a:rPr lang="en-US" altLang="zh-CN" sz="4800" b="1" dirty="0"/>
              <a:t>WATCHING</a:t>
            </a:r>
          </a:p>
        </p:txBody>
      </p:sp>
      <p:sp>
        <p:nvSpPr>
          <p:cNvPr id="9" name="椭圆 8"/>
          <p:cNvSpPr/>
          <p:nvPr/>
        </p:nvSpPr>
        <p:spPr>
          <a:xfrm>
            <a:off x="2312493" y="60523"/>
            <a:ext cx="307776" cy="3077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107267" y="3330209"/>
            <a:ext cx="2683933" cy="584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指导</a:t>
            </a:r>
            <a:r>
              <a:rPr lang="zh-CN" altLang="en-US" sz="1400" dirty="0" smtClean="0">
                <a:solidFill>
                  <a:schemeClr val="tx1"/>
                </a:solidFill>
              </a:rPr>
              <a:t>老师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@</a:t>
            </a:r>
            <a:r>
              <a:rPr lang="zh-CN" altLang="en-US" sz="1400" dirty="0" smtClean="0">
                <a:solidFill>
                  <a:schemeClr val="tx1"/>
                </a:solidFill>
              </a:rPr>
              <a:t>西电毕业生</a:t>
            </a:r>
            <a:r>
              <a:rPr lang="en-US" altLang="zh-CN" sz="1400" dirty="0" smtClean="0">
                <a:solidFill>
                  <a:schemeClr val="tx1"/>
                </a:solidFill>
              </a:rPr>
              <a:t>2018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427264" y="3330209"/>
            <a:ext cx="2683933" cy="584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报告人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@</a:t>
            </a:r>
            <a:r>
              <a:rPr lang="zh-CN" altLang="en-US" sz="1400" dirty="0" smtClean="0">
                <a:solidFill>
                  <a:schemeClr val="tx1"/>
                </a:solidFill>
              </a:rPr>
              <a:t>一个</a:t>
            </a:r>
            <a:r>
              <a:rPr lang="en-US" altLang="zh-CN" sz="1400" dirty="0" smtClean="0">
                <a:solidFill>
                  <a:schemeClr val="tx1"/>
                </a:solidFill>
              </a:rPr>
              <a:t>AI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037156" y="6093921"/>
            <a:ext cx="2117688" cy="57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35170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charset="0"/>
              </a:rPr>
              <a:t>PART</a:t>
            </a:r>
            <a:r>
              <a:rPr lang="zh-CN" altLang="en-US" sz="4400" b="1" dirty="0">
                <a:latin typeface="+mj-lt"/>
                <a:ea typeface="微软雅黑" charset="0"/>
              </a:rPr>
              <a:t> </a:t>
            </a:r>
            <a:r>
              <a:rPr lang="en-US" altLang="zh-CN" sz="4400" b="1" dirty="0" smtClean="0">
                <a:latin typeface="+mj-lt"/>
                <a:ea typeface="微软雅黑" charset="0"/>
              </a:rPr>
              <a:t>ONE</a:t>
            </a:r>
            <a:endParaRPr lang="zh-CN" altLang="en-US" sz="4400" b="1" dirty="0">
              <a:latin typeface="+mj-lt"/>
              <a:ea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6000" dirty="0" smtClean="0">
                <a:latin typeface="+mj-lt"/>
                <a:ea typeface="微软雅黑" charset="0"/>
              </a:rPr>
              <a:t>选题背景</a:t>
            </a:r>
            <a:endParaRPr lang="zh-CN" altLang="en-US" sz="6000" dirty="0">
              <a:latin typeface="+mj-lt"/>
              <a:ea typeface="微软雅黑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037156" y="6093921"/>
            <a:ext cx="2117688" cy="57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36084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8215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</a:t>
            </a:r>
            <a:r>
              <a:rPr lang="en-US" altLang="zh-CN" sz="1400" b="1" dirty="0" smtClean="0"/>
              <a:t>ONE </a:t>
            </a:r>
            <a:r>
              <a:rPr lang="zh-CN" altLang="en-US" sz="1400" b="1" dirty="0" smtClean="0"/>
              <a:t>选题</a:t>
            </a:r>
            <a:r>
              <a:rPr lang="zh-CN" altLang="en-US" sz="1400" b="1" dirty="0"/>
              <a:t>背景</a:t>
            </a:r>
          </a:p>
        </p:txBody>
      </p:sp>
      <p:sp>
        <p:nvSpPr>
          <p:cNvPr id="3" name="椭圆 2"/>
          <p:cNvSpPr/>
          <p:nvPr/>
        </p:nvSpPr>
        <p:spPr>
          <a:xfrm>
            <a:off x="1757150" y="157740"/>
            <a:ext cx="130917" cy="11334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grpSp>
        <p:nvGrpSpPr>
          <p:cNvPr id="13" name="组合 12"/>
          <p:cNvGrpSpPr/>
          <p:nvPr/>
        </p:nvGrpSpPr>
        <p:grpSpPr>
          <a:xfrm>
            <a:off x="910794" y="928946"/>
            <a:ext cx="2300757" cy="509896"/>
            <a:chOff x="888096" y="1000203"/>
            <a:chExt cx="4259825" cy="944066"/>
          </a:xfrm>
        </p:grpSpPr>
        <p:sp>
          <p:nvSpPr>
            <p:cNvPr id="5" name="矩形 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1041701" y="100432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zh-CN" altLang="en-US" dirty="0"/>
              <a:t>此处添加标题</a:t>
            </a:r>
          </a:p>
        </p:txBody>
      </p:sp>
      <p:sp>
        <p:nvSpPr>
          <p:cNvPr id="18" name="矩形 17"/>
          <p:cNvSpPr/>
          <p:nvPr/>
        </p:nvSpPr>
        <p:spPr>
          <a:xfrm>
            <a:off x="959621" y="1481030"/>
            <a:ext cx="6550312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910794" y="2213577"/>
            <a:ext cx="2300757" cy="509896"/>
            <a:chOff x="888096" y="1000203"/>
            <a:chExt cx="4259825" cy="944066"/>
          </a:xfrm>
        </p:grpSpPr>
        <p:sp>
          <p:nvSpPr>
            <p:cNvPr id="20" name="矩形 19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1041701" y="228895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zh-CN" altLang="en-US" dirty="0"/>
              <a:t>此处添加标题</a:t>
            </a:r>
          </a:p>
        </p:txBody>
      </p:sp>
      <p:sp>
        <p:nvSpPr>
          <p:cNvPr id="26" name="矩形 25"/>
          <p:cNvSpPr/>
          <p:nvPr/>
        </p:nvSpPr>
        <p:spPr>
          <a:xfrm>
            <a:off x="959621" y="2765661"/>
            <a:ext cx="6550312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910794" y="3492642"/>
            <a:ext cx="2300757" cy="509896"/>
            <a:chOff x="888096" y="1000203"/>
            <a:chExt cx="4259825" cy="944066"/>
          </a:xfrm>
        </p:grpSpPr>
        <p:sp>
          <p:nvSpPr>
            <p:cNvPr id="28" name="矩形 2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3" name="矩形 32"/>
          <p:cNvSpPr/>
          <p:nvPr/>
        </p:nvSpPr>
        <p:spPr>
          <a:xfrm>
            <a:off x="1041701" y="356801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zh-CN" altLang="en-US" dirty="0"/>
              <a:t>此处添加标题</a:t>
            </a:r>
          </a:p>
        </p:txBody>
      </p:sp>
      <p:sp>
        <p:nvSpPr>
          <p:cNvPr id="34" name="矩形 33"/>
          <p:cNvSpPr/>
          <p:nvPr/>
        </p:nvSpPr>
        <p:spPr>
          <a:xfrm>
            <a:off x="959621" y="4044726"/>
            <a:ext cx="6550312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910794" y="4777273"/>
            <a:ext cx="2300757" cy="509896"/>
            <a:chOff x="888096" y="1000203"/>
            <a:chExt cx="4259825" cy="944066"/>
          </a:xfrm>
        </p:grpSpPr>
        <p:sp>
          <p:nvSpPr>
            <p:cNvPr id="36" name="矩形 35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1" name="矩形 40"/>
          <p:cNvSpPr/>
          <p:nvPr/>
        </p:nvSpPr>
        <p:spPr>
          <a:xfrm>
            <a:off x="1041701" y="485264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点击</a:t>
            </a:r>
            <a:r>
              <a:rPr lang="zh-CN" altLang="en-US" dirty="0"/>
              <a:t>此处添加标题</a:t>
            </a:r>
          </a:p>
        </p:txBody>
      </p:sp>
      <p:sp>
        <p:nvSpPr>
          <p:cNvPr id="42" name="矩形 41"/>
          <p:cNvSpPr/>
          <p:nvPr/>
        </p:nvSpPr>
        <p:spPr>
          <a:xfrm>
            <a:off x="959621" y="5329357"/>
            <a:ext cx="6550312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30238" y="6093921"/>
            <a:ext cx="2117688" cy="57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52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8215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</a:t>
            </a:r>
            <a:r>
              <a:rPr lang="en-US" altLang="zh-CN" sz="1400" b="1" dirty="0" smtClean="0"/>
              <a:t>ONE </a:t>
            </a:r>
            <a:r>
              <a:rPr lang="zh-CN" altLang="en-US" sz="1400" b="1" dirty="0" smtClean="0"/>
              <a:t>选题</a:t>
            </a:r>
            <a:r>
              <a:rPr lang="zh-CN" altLang="en-US" sz="1400" b="1" dirty="0"/>
              <a:t>背景</a:t>
            </a:r>
          </a:p>
        </p:txBody>
      </p:sp>
      <p:sp>
        <p:nvSpPr>
          <p:cNvPr id="3" name="椭圆 2"/>
          <p:cNvSpPr/>
          <p:nvPr/>
        </p:nvSpPr>
        <p:spPr>
          <a:xfrm>
            <a:off x="1757150" y="157740"/>
            <a:ext cx="130917" cy="11334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950374" y="1373200"/>
            <a:ext cx="43193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/>
              <a:t>ADD YOUR TEXT</a:t>
            </a:r>
          </a:p>
        </p:txBody>
      </p:sp>
      <p:sp>
        <p:nvSpPr>
          <p:cNvPr id="6" name="矩形 5"/>
          <p:cNvSpPr/>
          <p:nvPr/>
        </p:nvSpPr>
        <p:spPr>
          <a:xfrm>
            <a:off x="950374" y="2041041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点击此处添加标题</a:t>
            </a:r>
          </a:p>
        </p:txBody>
      </p:sp>
      <p:sp>
        <p:nvSpPr>
          <p:cNvPr id="7" name="矩形 6"/>
          <p:cNvSpPr/>
          <p:nvPr/>
        </p:nvSpPr>
        <p:spPr>
          <a:xfrm>
            <a:off x="959621" y="2810482"/>
            <a:ext cx="6550312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8" name="矩形 7"/>
          <p:cNvSpPr/>
          <p:nvPr/>
        </p:nvSpPr>
        <p:spPr>
          <a:xfrm>
            <a:off x="959621" y="3549798"/>
            <a:ext cx="6550312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9" name="矩形 8"/>
          <p:cNvSpPr/>
          <p:nvPr/>
        </p:nvSpPr>
        <p:spPr>
          <a:xfrm>
            <a:off x="959621" y="4289114"/>
            <a:ext cx="6550312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30238" y="6093921"/>
            <a:ext cx="2117688" cy="57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68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8215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/>
              <a:t>PART </a:t>
            </a:r>
            <a:r>
              <a:rPr lang="en-US" altLang="zh-CN" sz="1400" b="1" dirty="0" smtClean="0"/>
              <a:t>ONE </a:t>
            </a:r>
            <a:r>
              <a:rPr lang="zh-CN" altLang="en-US" sz="1400" b="1" dirty="0" smtClean="0"/>
              <a:t>选题</a:t>
            </a:r>
            <a:r>
              <a:rPr lang="zh-CN" altLang="en-US" sz="1400" b="1" dirty="0"/>
              <a:t>背景</a:t>
            </a:r>
          </a:p>
        </p:txBody>
      </p:sp>
      <p:sp>
        <p:nvSpPr>
          <p:cNvPr id="3" name="椭圆 2"/>
          <p:cNvSpPr/>
          <p:nvPr/>
        </p:nvSpPr>
        <p:spPr>
          <a:xfrm>
            <a:off x="1757150" y="157740"/>
            <a:ext cx="130917" cy="11334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5" name="矩形 4"/>
          <p:cNvSpPr/>
          <p:nvPr/>
        </p:nvSpPr>
        <p:spPr>
          <a:xfrm>
            <a:off x="4069024" y="869168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点击此处添加标题</a:t>
            </a:r>
          </a:p>
        </p:txBody>
      </p:sp>
      <p:sp>
        <p:nvSpPr>
          <p:cNvPr id="8" name="矩形 7"/>
          <p:cNvSpPr/>
          <p:nvPr/>
        </p:nvSpPr>
        <p:spPr>
          <a:xfrm>
            <a:off x="4029444" y="1392388"/>
            <a:ext cx="7039406" cy="625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9" name="Group 4"/>
          <p:cNvGrpSpPr>
            <a:grpSpLocks noChangeAspect="1"/>
          </p:cNvGrpSpPr>
          <p:nvPr/>
        </p:nvGrpSpPr>
        <p:grpSpPr bwMode="auto">
          <a:xfrm>
            <a:off x="5188751" y="2168217"/>
            <a:ext cx="515028" cy="515938"/>
            <a:chOff x="611" y="1151"/>
            <a:chExt cx="566" cy="567"/>
          </a:xfrm>
        </p:grpSpPr>
        <p:sp>
          <p:nvSpPr>
            <p:cNvPr id="10" name="Oval 5"/>
            <p:cNvSpPr>
              <a:spLocks noChangeArrowheads="1"/>
            </p:cNvSpPr>
            <p:nvPr/>
          </p:nvSpPr>
          <p:spPr bwMode="auto">
            <a:xfrm>
              <a:off x="611" y="1151"/>
              <a:ext cx="566" cy="56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741" y="1293"/>
              <a:ext cx="306" cy="307"/>
            </a:xfrm>
            <a:custGeom>
              <a:avLst/>
              <a:gdLst>
                <a:gd name="T0" fmla="*/ 57 w 130"/>
                <a:gd name="T1" fmla="*/ 49 h 130"/>
                <a:gd name="T2" fmla="*/ 61 w 130"/>
                <a:gd name="T3" fmla="*/ 37 h 130"/>
                <a:gd name="T4" fmla="*/ 40 w 130"/>
                <a:gd name="T5" fmla="*/ 6 h 130"/>
                <a:gd name="T6" fmla="*/ 28 w 130"/>
                <a:gd name="T7" fmla="*/ 11 h 130"/>
                <a:gd name="T8" fmla="*/ 24 w 130"/>
                <a:gd name="T9" fmla="*/ 24 h 130"/>
                <a:gd name="T10" fmla="*/ 45 w 130"/>
                <a:gd name="T11" fmla="*/ 54 h 130"/>
                <a:gd name="T12" fmla="*/ 57 w 130"/>
                <a:gd name="T13" fmla="*/ 49 h 130"/>
                <a:gd name="T14" fmla="*/ 52 w 130"/>
                <a:gd name="T15" fmla="*/ 82 h 130"/>
                <a:gd name="T16" fmla="*/ 48 w 130"/>
                <a:gd name="T17" fmla="*/ 82 h 130"/>
                <a:gd name="T18" fmla="*/ 30 w 130"/>
                <a:gd name="T19" fmla="*/ 84 h 130"/>
                <a:gd name="T20" fmla="*/ 15 w 130"/>
                <a:gd name="T21" fmla="*/ 102 h 130"/>
                <a:gd name="T22" fmla="*/ 45 w 130"/>
                <a:gd name="T23" fmla="*/ 123 h 130"/>
                <a:gd name="T24" fmla="*/ 70 w 130"/>
                <a:gd name="T25" fmla="*/ 104 h 130"/>
                <a:gd name="T26" fmla="*/ 52 w 130"/>
                <a:gd name="T27" fmla="*/ 82 h 130"/>
                <a:gd name="T28" fmla="*/ 102 w 130"/>
                <a:gd name="T29" fmla="*/ 65 h 130"/>
                <a:gd name="T30" fmla="*/ 83 w 130"/>
                <a:gd name="T31" fmla="*/ 65 h 130"/>
                <a:gd name="T32" fmla="*/ 83 w 130"/>
                <a:gd name="T33" fmla="*/ 55 h 130"/>
                <a:gd name="T34" fmla="*/ 102 w 130"/>
                <a:gd name="T35" fmla="*/ 55 h 130"/>
                <a:gd name="T36" fmla="*/ 102 w 130"/>
                <a:gd name="T37" fmla="*/ 37 h 130"/>
                <a:gd name="T38" fmla="*/ 111 w 130"/>
                <a:gd name="T39" fmla="*/ 37 h 130"/>
                <a:gd name="T40" fmla="*/ 111 w 130"/>
                <a:gd name="T41" fmla="*/ 55 h 130"/>
                <a:gd name="T42" fmla="*/ 130 w 130"/>
                <a:gd name="T43" fmla="*/ 55 h 130"/>
                <a:gd name="T44" fmla="*/ 130 w 130"/>
                <a:gd name="T45" fmla="*/ 65 h 130"/>
                <a:gd name="T46" fmla="*/ 111 w 130"/>
                <a:gd name="T47" fmla="*/ 65 h 130"/>
                <a:gd name="T48" fmla="*/ 111 w 130"/>
                <a:gd name="T49" fmla="*/ 83 h 130"/>
                <a:gd name="T50" fmla="*/ 102 w 130"/>
                <a:gd name="T51" fmla="*/ 83 h 130"/>
                <a:gd name="T52" fmla="*/ 102 w 130"/>
                <a:gd name="T53" fmla="*/ 65 h 130"/>
                <a:gd name="T54" fmla="*/ 64 w 130"/>
                <a:gd name="T55" fmla="*/ 6 h 130"/>
                <a:gd name="T56" fmla="*/ 76 w 130"/>
                <a:gd name="T57" fmla="*/ 29 h 130"/>
                <a:gd name="T58" fmla="*/ 62 w 130"/>
                <a:gd name="T59" fmla="*/ 53 h 130"/>
                <a:gd name="T60" fmla="*/ 57 w 130"/>
                <a:gd name="T61" fmla="*/ 62 h 130"/>
                <a:gd name="T62" fmla="*/ 61 w 130"/>
                <a:gd name="T63" fmla="*/ 69 h 130"/>
                <a:gd name="T64" fmla="*/ 68 w 130"/>
                <a:gd name="T65" fmla="*/ 74 h 130"/>
                <a:gd name="T66" fmla="*/ 82 w 130"/>
                <a:gd name="T67" fmla="*/ 98 h 130"/>
                <a:gd name="T68" fmla="*/ 37 w 130"/>
                <a:gd name="T69" fmla="*/ 130 h 130"/>
                <a:gd name="T70" fmla="*/ 0 w 130"/>
                <a:gd name="T71" fmla="*/ 106 h 130"/>
                <a:gd name="T72" fmla="*/ 14 w 130"/>
                <a:gd name="T73" fmla="*/ 85 h 130"/>
                <a:gd name="T74" fmla="*/ 46 w 130"/>
                <a:gd name="T75" fmla="*/ 77 h 130"/>
                <a:gd name="T76" fmla="*/ 41 w 130"/>
                <a:gd name="T77" fmla="*/ 65 h 130"/>
                <a:gd name="T78" fmla="*/ 43 w 130"/>
                <a:gd name="T79" fmla="*/ 59 h 130"/>
                <a:gd name="T80" fmla="*/ 37 w 130"/>
                <a:gd name="T81" fmla="*/ 59 h 130"/>
                <a:gd name="T82" fmla="*/ 9 w 130"/>
                <a:gd name="T83" fmla="*/ 32 h 130"/>
                <a:gd name="T84" fmla="*/ 20 w 130"/>
                <a:gd name="T85" fmla="*/ 9 h 130"/>
                <a:gd name="T86" fmla="*/ 50 w 130"/>
                <a:gd name="T87" fmla="*/ 0 h 130"/>
                <a:gd name="T88" fmla="*/ 86 w 130"/>
                <a:gd name="T89" fmla="*/ 0 h 130"/>
                <a:gd name="T90" fmla="*/ 75 w 130"/>
                <a:gd name="T91" fmla="*/ 6 h 130"/>
                <a:gd name="T92" fmla="*/ 64 w 130"/>
                <a:gd name="T93" fmla="*/ 6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0" h="130">
                  <a:moveTo>
                    <a:pt x="57" y="49"/>
                  </a:moveTo>
                  <a:cubicBezTo>
                    <a:pt x="61" y="46"/>
                    <a:pt x="61" y="40"/>
                    <a:pt x="61" y="37"/>
                  </a:cubicBezTo>
                  <a:cubicBezTo>
                    <a:pt x="61" y="25"/>
                    <a:pt x="54" y="6"/>
                    <a:pt x="40" y="6"/>
                  </a:cubicBezTo>
                  <a:cubicBezTo>
                    <a:pt x="35" y="6"/>
                    <a:pt x="30" y="8"/>
                    <a:pt x="28" y="11"/>
                  </a:cubicBezTo>
                  <a:cubicBezTo>
                    <a:pt x="25" y="15"/>
                    <a:pt x="24" y="19"/>
                    <a:pt x="24" y="24"/>
                  </a:cubicBezTo>
                  <a:cubicBezTo>
                    <a:pt x="24" y="35"/>
                    <a:pt x="31" y="54"/>
                    <a:pt x="45" y="54"/>
                  </a:cubicBezTo>
                  <a:cubicBezTo>
                    <a:pt x="50" y="54"/>
                    <a:pt x="54" y="52"/>
                    <a:pt x="57" y="49"/>
                  </a:cubicBezTo>
                  <a:close/>
                  <a:moveTo>
                    <a:pt x="52" y="82"/>
                  </a:moveTo>
                  <a:cubicBezTo>
                    <a:pt x="51" y="82"/>
                    <a:pt x="50" y="82"/>
                    <a:pt x="48" y="82"/>
                  </a:cubicBezTo>
                  <a:cubicBezTo>
                    <a:pt x="46" y="82"/>
                    <a:pt x="37" y="82"/>
                    <a:pt x="30" y="84"/>
                  </a:cubicBezTo>
                  <a:cubicBezTo>
                    <a:pt x="26" y="86"/>
                    <a:pt x="15" y="90"/>
                    <a:pt x="15" y="102"/>
                  </a:cubicBezTo>
                  <a:cubicBezTo>
                    <a:pt x="15" y="114"/>
                    <a:pt x="27" y="123"/>
                    <a:pt x="45" y="123"/>
                  </a:cubicBezTo>
                  <a:cubicBezTo>
                    <a:pt x="62" y="123"/>
                    <a:pt x="70" y="115"/>
                    <a:pt x="70" y="104"/>
                  </a:cubicBezTo>
                  <a:cubicBezTo>
                    <a:pt x="70" y="96"/>
                    <a:pt x="65" y="91"/>
                    <a:pt x="52" y="82"/>
                  </a:cubicBezTo>
                  <a:close/>
                  <a:moveTo>
                    <a:pt x="102" y="65"/>
                  </a:moveTo>
                  <a:cubicBezTo>
                    <a:pt x="83" y="65"/>
                    <a:pt x="83" y="65"/>
                    <a:pt x="83" y="65"/>
                  </a:cubicBezTo>
                  <a:cubicBezTo>
                    <a:pt x="83" y="55"/>
                    <a:pt x="83" y="55"/>
                    <a:pt x="83" y="55"/>
                  </a:cubicBezTo>
                  <a:cubicBezTo>
                    <a:pt x="102" y="55"/>
                    <a:pt x="102" y="55"/>
                    <a:pt x="102" y="55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11" y="37"/>
                    <a:pt x="111" y="37"/>
                    <a:pt x="111" y="37"/>
                  </a:cubicBezTo>
                  <a:cubicBezTo>
                    <a:pt x="111" y="55"/>
                    <a:pt x="111" y="55"/>
                    <a:pt x="111" y="55"/>
                  </a:cubicBezTo>
                  <a:cubicBezTo>
                    <a:pt x="130" y="55"/>
                    <a:pt x="130" y="55"/>
                    <a:pt x="130" y="5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11" y="65"/>
                    <a:pt x="111" y="65"/>
                    <a:pt x="111" y="65"/>
                  </a:cubicBezTo>
                  <a:cubicBezTo>
                    <a:pt x="111" y="83"/>
                    <a:pt x="111" y="83"/>
                    <a:pt x="111" y="83"/>
                  </a:cubicBezTo>
                  <a:cubicBezTo>
                    <a:pt x="102" y="83"/>
                    <a:pt x="102" y="83"/>
                    <a:pt x="102" y="83"/>
                  </a:cubicBezTo>
                  <a:lnTo>
                    <a:pt x="102" y="65"/>
                  </a:lnTo>
                  <a:close/>
                  <a:moveTo>
                    <a:pt x="64" y="6"/>
                  </a:moveTo>
                  <a:cubicBezTo>
                    <a:pt x="68" y="9"/>
                    <a:pt x="76" y="16"/>
                    <a:pt x="76" y="29"/>
                  </a:cubicBezTo>
                  <a:cubicBezTo>
                    <a:pt x="76" y="42"/>
                    <a:pt x="69" y="48"/>
                    <a:pt x="62" y="53"/>
                  </a:cubicBezTo>
                  <a:cubicBezTo>
                    <a:pt x="60" y="56"/>
                    <a:pt x="57" y="58"/>
                    <a:pt x="57" y="62"/>
                  </a:cubicBezTo>
                  <a:cubicBezTo>
                    <a:pt x="57" y="66"/>
                    <a:pt x="60" y="68"/>
                    <a:pt x="61" y="69"/>
                  </a:cubicBezTo>
                  <a:cubicBezTo>
                    <a:pt x="68" y="74"/>
                    <a:pt x="68" y="74"/>
                    <a:pt x="68" y="74"/>
                  </a:cubicBezTo>
                  <a:cubicBezTo>
                    <a:pt x="75" y="80"/>
                    <a:pt x="82" y="86"/>
                    <a:pt x="82" y="98"/>
                  </a:cubicBezTo>
                  <a:cubicBezTo>
                    <a:pt x="82" y="114"/>
                    <a:pt x="66" y="130"/>
                    <a:pt x="37" y="130"/>
                  </a:cubicBezTo>
                  <a:cubicBezTo>
                    <a:pt x="12" y="130"/>
                    <a:pt x="0" y="118"/>
                    <a:pt x="0" y="106"/>
                  </a:cubicBezTo>
                  <a:cubicBezTo>
                    <a:pt x="0" y="99"/>
                    <a:pt x="3" y="91"/>
                    <a:pt x="14" y="85"/>
                  </a:cubicBezTo>
                  <a:cubicBezTo>
                    <a:pt x="24" y="78"/>
                    <a:pt x="38" y="77"/>
                    <a:pt x="46" y="77"/>
                  </a:cubicBezTo>
                  <a:cubicBezTo>
                    <a:pt x="44" y="74"/>
                    <a:pt x="41" y="71"/>
                    <a:pt x="41" y="65"/>
                  </a:cubicBezTo>
                  <a:cubicBezTo>
                    <a:pt x="41" y="62"/>
                    <a:pt x="42" y="61"/>
                    <a:pt x="43" y="59"/>
                  </a:cubicBezTo>
                  <a:cubicBezTo>
                    <a:pt x="41" y="59"/>
                    <a:pt x="39" y="59"/>
                    <a:pt x="37" y="59"/>
                  </a:cubicBezTo>
                  <a:cubicBezTo>
                    <a:pt x="19" y="59"/>
                    <a:pt x="9" y="46"/>
                    <a:pt x="9" y="32"/>
                  </a:cubicBezTo>
                  <a:cubicBezTo>
                    <a:pt x="9" y="24"/>
                    <a:pt x="12" y="16"/>
                    <a:pt x="20" y="9"/>
                  </a:cubicBezTo>
                  <a:cubicBezTo>
                    <a:pt x="30" y="1"/>
                    <a:pt x="41" y="0"/>
                    <a:pt x="50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64" y="6"/>
                    <a:pt x="64" y="6"/>
                    <a:pt x="64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2" name="Group 9"/>
          <p:cNvGrpSpPr>
            <a:grpSpLocks noChangeAspect="1"/>
          </p:cNvGrpSpPr>
          <p:nvPr/>
        </p:nvGrpSpPr>
        <p:grpSpPr bwMode="auto">
          <a:xfrm>
            <a:off x="8876704" y="2179136"/>
            <a:ext cx="515028" cy="515938"/>
            <a:chOff x="1587" y="1151"/>
            <a:chExt cx="566" cy="567"/>
          </a:xfrm>
        </p:grpSpPr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1587" y="1151"/>
              <a:ext cx="566" cy="56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1707" y="1272"/>
              <a:ext cx="316" cy="316"/>
            </a:xfrm>
            <a:custGeom>
              <a:avLst/>
              <a:gdLst>
                <a:gd name="T0" fmla="*/ 36 w 134"/>
                <a:gd name="T1" fmla="*/ 46 h 134"/>
                <a:gd name="T2" fmla="*/ 0 w 134"/>
                <a:gd name="T3" fmla="*/ 46 h 134"/>
                <a:gd name="T4" fmla="*/ 0 w 134"/>
                <a:gd name="T5" fmla="*/ 41 h 134"/>
                <a:gd name="T6" fmla="*/ 0 w 134"/>
                <a:gd name="T7" fmla="*/ 41 h 134"/>
                <a:gd name="T8" fmla="*/ 0 w 134"/>
                <a:gd name="T9" fmla="*/ 114 h 134"/>
                <a:gd name="T10" fmla="*/ 20 w 134"/>
                <a:gd name="T11" fmla="*/ 134 h 134"/>
                <a:gd name="T12" fmla="*/ 114 w 134"/>
                <a:gd name="T13" fmla="*/ 134 h 134"/>
                <a:gd name="T14" fmla="*/ 134 w 134"/>
                <a:gd name="T15" fmla="*/ 114 h 134"/>
                <a:gd name="T16" fmla="*/ 134 w 134"/>
                <a:gd name="T17" fmla="*/ 46 h 134"/>
                <a:gd name="T18" fmla="*/ 134 w 134"/>
                <a:gd name="T19" fmla="*/ 46 h 134"/>
                <a:gd name="T20" fmla="*/ 134 w 134"/>
                <a:gd name="T21" fmla="*/ 41 h 134"/>
                <a:gd name="T22" fmla="*/ 94 w 134"/>
                <a:gd name="T23" fmla="*/ 41 h 134"/>
                <a:gd name="T24" fmla="*/ 67 w 134"/>
                <a:gd name="T25" fmla="*/ 27 h 134"/>
                <a:gd name="T26" fmla="*/ 39 w 134"/>
                <a:gd name="T27" fmla="*/ 41 h 134"/>
                <a:gd name="T28" fmla="*/ 0 w 134"/>
                <a:gd name="T29" fmla="*/ 41 h 134"/>
                <a:gd name="T30" fmla="*/ 0 w 134"/>
                <a:gd name="T31" fmla="*/ 20 h 134"/>
                <a:gd name="T32" fmla="*/ 14 w 134"/>
                <a:gd name="T33" fmla="*/ 1 h 134"/>
                <a:gd name="T34" fmla="*/ 14 w 134"/>
                <a:gd name="T35" fmla="*/ 27 h 134"/>
                <a:gd name="T36" fmla="*/ 18 w 134"/>
                <a:gd name="T37" fmla="*/ 27 h 134"/>
                <a:gd name="T38" fmla="*/ 18 w 134"/>
                <a:gd name="T39" fmla="*/ 0 h 134"/>
                <a:gd name="T40" fmla="*/ 18 w 134"/>
                <a:gd name="T41" fmla="*/ 0 h 134"/>
                <a:gd name="T42" fmla="*/ 20 w 134"/>
                <a:gd name="T43" fmla="*/ 0 h 134"/>
                <a:gd name="T44" fmla="*/ 114 w 134"/>
                <a:gd name="T45" fmla="*/ 0 h 134"/>
                <a:gd name="T46" fmla="*/ 134 w 134"/>
                <a:gd name="T47" fmla="*/ 20 h 134"/>
                <a:gd name="T48" fmla="*/ 134 w 134"/>
                <a:gd name="T49" fmla="*/ 46 h 134"/>
                <a:gd name="T50" fmla="*/ 97 w 134"/>
                <a:gd name="T51" fmla="*/ 46 h 134"/>
                <a:gd name="T52" fmla="*/ 101 w 134"/>
                <a:gd name="T53" fmla="*/ 62 h 134"/>
                <a:gd name="T54" fmla="*/ 67 w 134"/>
                <a:gd name="T55" fmla="*/ 97 h 134"/>
                <a:gd name="T56" fmla="*/ 32 w 134"/>
                <a:gd name="T57" fmla="*/ 62 h 134"/>
                <a:gd name="T58" fmla="*/ 36 w 134"/>
                <a:gd name="T59" fmla="*/ 46 h 134"/>
                <a:gd name="T60" fmla="*/ 109 w 134"/>
                <a:gd name="T61" fmla="*/ 9 h 134"/>
                <a:gd name="T62" fmla="*/ 101 w 134"/>
                <a:gd name="T63" fmla="*/ 17 h 134"/>
                <a:gd name="T64" fmla="*/ 101 w 134"/>
                <a:gd name="T65" fmla="*/ 24 h 134"/>
                <a:gd name="T66" fmla="*/ 109 w 134"/>
                <a:gd name="T67" fmla="*/ 32 h 134"/>
                <a:gd name="T68" fmla="*/ 116 w 134"/>
                <a:gd name="T69" fmla="*/ 32 h 134"/>
                <a:gd name="T70" fmla="*/ 124 w 134"/>
                <a:gd name="T71" fmla="*/ 24 h 134"/>
                <a:gd name="T72" fmla="*/ 124 w 134"/>
                <a:gd name="T73" fmla="*/ 17 h 134"/>
                <a:gd name="T74" fmla="*/ 116 w 134"/>
                <a:gd name="T75" fmla="*/ 9 h 134"/>
                <a:gd name="T76" fmla="*/ 109 w 134"/>
                <a:gd name="T77" fmla="*/ 9 h 134"/>
                <a:gd name="T78" fmla="*/ 32 w 134"/>
                <a:gd name="T79" fmla="*/ 0 h 134"/>
                <a:gd name="T80" fmla="*/ 32 w 134"/>
                <a:gd name="T81" fmla="*/ 27 h 134"/>
                <a:gd name="T82" fmla="*/ 37 w 134"/>
                <a:gd name="T83" fmla="*/ 27 h 134"/>
                <a:gd name="T84" fmla="*/ 37 w 134"/>
                <a:gd name="T85" fmla="*/ 0 h 134"/>
                <a:gd name="T86" fmla="*/ 32 w 134"/>
                <a:gd name="T87" fmla="*/ 0 h 134"/>
                <a:gd name="T88" fmla="*/ 23 w 134"/>
                <a:gd name="T89" fmla="*/ 0 h 134"/>
                <a:gd name="T90" fmla="*/ 23 w 134"/>
                <a:gd name="T91" fmla="*/ 27 h 134"/>
                <a:gd name="T92" fmla="*/ 27 w 134"/>
                <a:gd name="T93" fmla="*/ 27 h 134"/>
                <a:gd name="T94" fmla="*/ 27 w 134"/>
                <a:gd name="T95" fmla="*/ 0 h 134"/>
                <a:gd name="T96" fmla="*/ 23 w 134"/>
                <a:gd name="T97" fmla="*/ 0 h 134"/>
                <a:gd name="T98" fmla="*/ 67 w 134"/>
                <a:gd name="T99" fmla="*/ 90 h 134"/>
                <a:gd name="T100" fmla="*/ 94 w 134"/>
                <a:gd name="T101" fmla="*/ 62 h 134"/>
                <a:gd name="T102" fmla="*/ 67 w 134"/>
                <a:gd name="T103" fmla="*/ 34 h 134"/>
                <a:gd name="T104" fmla="*/ 39 w 134"/>
                <a:gd name="T105" fmla="*/ 62 h 134"/>
                <a:gd name="T106" fmla="*/ 67 w 134"/>
                <a:gd name="T107" fmla="*/ 90 h 134"/>
                <a:gd name="T108" fmla="*/ 67 w 134"/>
                <a:gd name="T109" fmla="*/ 81 h 134"/>
                <a:gd name="T110" fmla="*/ 85 w 134"/>
                <a:gd name="T111" fmla="*/ 62 h 134"/>
                <a:gd name="T112" fmla="*/ 67 w 134"/>
                <a:gd name="T113" fmla="*/ 44 h 134"/>
                <a:gd name="T114" fmla="*/ 48 w 134"/>
                <a:gd name="T115" fmla="*/ 62 h 134"/>
                <a:gd name="T116" fmla="*/ 67 w 134"/>
                <a:gd name="T117" fmla="*/ 81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4" h="134">
                  <a:moveTo>
                    <a:pt x="36" y="46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86"/>
                    <a:pt x="0" y="114"/>
                    <a:pt x="0" y="114"/>
                  </a:cubicBezTo>
                  <a:cubicBezTo>
                    <a:pt x="0" y="134"/>
                    <a:pt x="20" y="134"/>
                    <a:pt x="20" y="134"/>
                  </a:cubicBezTo>
                  <a:cubicBezTo>
                    <a:pt x="114" y="134"/>
                    <a:pt x="114" y="134"/>
                    <a:pt x="114" y="134"/>
                  </a:cubicBezTo>
                  <a:cubicBezTo>
                    <a:pt x="114" y="134"/>
                    <a:pt x="134" y="134"/>
                    <a:pt x="134" y="114"/>
                  </a:cubicBezTo>
                  <a:cubicBezTo>
                    <a:pt x="134" y="46"/>
                    <a:pt x="134" y="46"/>
                    <a:pt x="134" y="46"/>
                  </a:cubicBezTo>
                  <a:cubicBezTo>
                    <a:pt x="134" y="46"/>
                    <a:pt x="134" y="46"/>
                    <a:pt x="134" y="46"/>
                  </a:cubicBezTo>
                  <a:cubicBezTo>
                    <a:pt x="134" y="41"/>
                    <a:pt x="134" y="41"/>
                    <a:pt x="134" y="41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88" y="33"/>
                    <a:pt x="78" y="27"/>
                    <a:pt x="67" y="27"/>
                  </a:cubicBezTo>
                  <a:cubicBezTo>
                    <a:pt x="55" y="27"/>
                    <a:pt x="45" y="33"/>
                    <a:pt x="39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5"/>
                    <a:pt x="0" y="27"/>
                    <a:pt x="0" y="20"/>
                  </a:cubicBezTo>
                  <a:cubicBezTo>
                    <a:pt x="0" y="7"/>
                    <a:pt x="8" y="2"/>
                    <a:pt x="14" y="1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4" y="0"/>
                    <a:pt x="134" y="0"/>
                    <a:pt x="134" y="20"/>
                  </a:cubicBezTo>
                  <a:cubicBezTo>
                    <a:pt x="134" y="46"/>
                    <a:pt x="134" y="46"/>
                    <a:pt x="134" y="46"/>
                  </a:cubicBezTo>
                  <a:cubicBezTo>
                    <a:pt x="97" y="46"/>
                    <a:pt x="97" y="46"/>
                    <a:pt x="97" y="46"/>
                  </a:cubicBezTo>
                  <a:cubicBezTo>
                    <a:pt x="100" y="51"/>
                    <a:pt x="101" y="56"/>
                    <a:pt x="101" y="62"/>
                  </a:cubicBezTo>
                  <a:cubicBezTo>
                    <a:pt x="101" y="81"/>
                    <a:pt x="86" y="97"/>
                    <a:pt x="67" y="97"/>
                  </a:cubicBezTo>
                  <a:cubicBezTo>
                    <a:pt x="48" y="97"/>
                    <a:pt x="32" y="81"/>
                    <a:pt x="32" y="62"/>
                  </a:cubicBezTo>
                  <a:cubicBezTo>
                    <a:pt x="32" y="56"/>
                    <a:pt x="34" y="51"/>
                    <a:pt x="36" y="46"/>
                  </a:cubicBezTo>
                  <a:close/>
                  <a:moveTo>
                    <a:pt x="109" y="9"/>
                  </a:moveTo>
                  <a:cubicBezTo>
                    <a:pt x="105" y="9"/>
                    <a:pt x="101" y="13"/>
                    <a:pt x="101" y="17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1" y="28"/>
                    <a:pt x="105" y="32"/>
                    <a:pt x="109" y="32"/>
                  </a:cubicBezTo>
                  <a:cubicBezTo>
                    <a:pt x="116" y="32"/>
                    <a:pt x="116" y="32"/>
                    <a:pt x="116" y="32"/>
                  </a:cubicBezTo>
                  <a:cubicBezTo>
                    <a:pt x="121" y="32"/>
                    <a:pt x="124" y="28"/>
                    <a:pt x="124" y="24"/>
                  </a:cubicBezTo>
                  <a:cubicBezTo>
                    <a:pt x="124" y="17"/>
                    <a:pt x="124" y="17"/>
                    <a:pt x="124" y="17"/>
                  </a:cubicBezTo>
                  <a:cubicBezTo>
                    <a:pt x="124" y="13"/>
                    <a:pt x="121" y="9"/>
                    <a:pt x="116" y="9"/>
                  </a:cubicBezTo>
                  <a:lnTo>
                    <a:pt x="109" y="9"/>
                  </a:lnTo>
                  <a:close/>
                  <a:moveTo>
                    <a:pt x="32" y="0"/>
                  </a:moveTo>
                  <a:cubicBezTo>
                    <a:pt x="32" y="27"/>
                    <a:pt x="32" y="27"/>
                    <a:pt x="32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7" y="0"/>
                    <a:pt x="37" y="0"/>
                    <a:pt x="37" y="0"/>
                  </a:cubicBezTo>
                  <a:lnTo>
                    <a:pt x="32" y="0"/>
                  </a:lnTo>
                  <a:close/>
                  <a:moveTo>
                    <a:pt x="23" y="0"/>
                  </a:moveTo>
                  <a:cubicBezTo>
                    <a:pt x="23" y="27"/>
                    <a:pt x="23" y="27"/>
                    <a:pt x="23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0"/>
                    <a:pt x="27" y="0"/>
                    <a:pt x="27" y="0"/>
                  </a:cubicBezTo>
                  <a:lnTo>
                    <a:pt x="23" y="0"/>
                  </a:lnTo>
                  <a:close/>
                  <a:moveTo>
                    <a:pt x="67" y="90"/>
                  </a:moveTo>
                  <a:cubicBezTo>
                    <a:pt x="82" y="90"/>
                    <a:pt x="94" y="77"/>
                    <a:pt x="94" y="62"/>
                  </a:cubicBezTo>
                  <a:cubicBezTo>
                    <a:pt x="94" y="47"/>
                    <a:pt x="82" y="34"/>
                    <a:pt x="67" y="34"/>
                  </a:cubicBezTo>
                  <a:cubicBezTo>
                    <a:pt x="51" y="34"/>
                    <a:pt x="39" y="47"/>
                    <a:pt x="39" y="62"/>
                  </a:cubicBezTo>
                  <a:cubicBezTo>
                    <a:pt x="39" y="77"/>
                    <a:pt x="51" y="90"/>
                    <a:pt x="67" y="90"/>
                  </a:cubicBezTo>
                  <a:close/>
                  <a:moveTo>
                    <a:pt x="67" y="81"/>
                  </a:moveTo>
                  <a:cubicBezTo>
                    <a:pt x="77" y="81"/>
                    <a:pt x="85" y="72"/>
                    <a:pt x="85" y="62"/>
                  </a:cubicBezTo>
                  <a:cubicBezTo>
                    <a:pt x="85" y="52"/>
                    <a:pt x="77" y="44"/>
                    <a:pt x="67" y="44"/>
                  </a:cubicBezTo>
                  <a:cubicBezTo>
                    <a:pt x="56" y="44"/>
                    <a:pt x="48" y="52"/>
                    <a:pt x="48" y="62"/>
                  </a:cubicBezTo>
                  <a:cubicBezTo>
                    <a:pt x="48" y="72"/>
                    <a:pt x="56" y="81"/>
                    <a:pt x="67" y="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5" name="Group 24"/>
          <p:cNvGrpSpPr>
            <a:grpSpLocks noChangeAspect="1"/>
          </p:cNvGrpSpPr>
          <p:nvPr/>
        </p:nvGrpSpPr>
        <p:grpSpPr bwMode="auto">
          <a:xfrm>
            <a:off x="5188751" y="4333602"/>
            <a:ext cx="515028" cy="515938"/>
            <a:chOff x="4516" y="1151"/>
            <a:chExt cx="566" cy="567"/>
          </a:xfrm>
        </p:grpSpPr>
        <p:sp>
          <p:nvSpPr>
            <p:cNvPr id="16" name="Oval 25"/>
            <p:cNvSpPr>
              <a:spLocks noChangeArrowheads="1"/>
            </p:cNvSpPr>
            <p:nvPr/>
          </p:nvSpPr>
          <p:spPr bwMode="auto">
            <a:xfrm>
              <a:off x="4516" y="1151"/>
              <a:ext cx="566" cy="56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26"/>
            <p:cNvSpPr>
              <a:spLocks noEditPoints="1"/>
            </p:cNvSpPr>
            <p:nvPr/>
          </p:nvSpPr>
          <p:spPr bwMode="auto">
            <a:xfrm>
              <a:off x="4625" y="1260"/>
              <a:ext cx="349" cy="349"/>
            </a:xfrm>
            <a:custGeom>
              <a:avLst/>
              <a:gdLst>
                <a:gd name="T0" fmla="*/ 0 w 148"/>
                <a:gd name="T1" fmla="*/ 95 h 148"/>
                <a:gd name="T2" fmla="*/ 121 w 148"/>
                <a:gd name="T3" fmla="*/ 148 h 148"/>
                <a:gd name="T4" fmla="*/ 121 w 148"/>
                <a:gd name="T5" fmla="*/ 69 h 148"/>
                <a:gd name="T6" fmla="*/ 36 w 148"/>
                <a:gd name="T7" fmla="*/ 132 h 148"/>
                <a:gd name="T8" fmla="*/ 19 w 148"/>
                <a:gd name="T9" fmla="*/ 90 h 148"/>
                <a:gd name="T10" fmla="*/ 46 w 148"/>
                <a:gd name="T11" fmla="*/ 90 h 148"/>
                <a:gd name="T12" fmla="*/ 61 w 148"/>
                <a:gd name="T13" fmla="*/ 130 h 148"/>
                <a:gd name="T14" fmla="*/ 48 w 148"/>
                <a:gd name="T15" fmla="*/ 133 h 148"/>
                <a:gd name="T16" fmla="*/ 54 w 148"/>
                <a:gd name="T17" fmla="*/ 98 h 148"/>
                <a:gd name="T18" fmla="*/ 56 w 148"/>
                <a:gd name="T19" fmla="*/ 128 h 148"/>
                <a:gd name="T20" fmla="*/ 61 w 148"/>
                <a:gd name="T21" fmla="*/ 98 h 148"/>
                <a:gd name="T22" fmla="*/ 101 w 148"/>
                <a:gd name="T23" fmla="*/ 126 h 148"/>
                <a:gd name="T24" fmla="*/ 88 w 148"/>
                <a:gd name="T25" fmla="*/ 134 h 148"/>
                <a:gd name="T26" fmla="*/ 77 w 148"/>
                <a:gd name="T27" fmla="*/ 134 h 148"/>
                <a:gd name="T28" fmla="*/ 85 w 148"/>
                <a:gd name="T29" fmla="*/ 101 h 148"/>
                <a:gd name="T30" fmla="*/ 99 w 148"/>
                <a:gd name="T31" fmla="*/ 99 h 148"/>
                <a:gd name="T32" fmla="*/ 129 w 148"/>
                <a:gd name="T33" fmla="*/ 116 h 148"/>
                <a:gd name="T34" fmla="*/ 115 w 148"/>
                <a:gd name="T35" fmla="*/ 127 h 148"/>
                <a:gd name="T36" fmla="*/ 121 w 148"/>
                <a:gd name="T37" fmla="*/ 123 h 148"/>
                <a:gd name="T38" fmla="*/ 129 w 148"/>
                <a:gd name="T39" fmla="*/ 123 h 148"/>
                <a:gd name="T40" fmla="*/ 110 w 148"/>
                <a:gd name="T41" fmla="*/ 131 h 148"/>
                <a:gd name="T42" fmla="*/ 110 w 148"/>
                <a:gd name="T43" fmla="*/ 99 h 148"/>
                <a:gd name="T44" fmla="*/ 129 w 148"/>
                <a:gd name="T45" fmla="*/ 107 h 148"/>
                <a:gd name="T46" fmla="*/ 115 w 148"/>
                <a:gd name="T47" fmla="*/ 104 h 148"/>
                <a:gd name="T48" fmla="*/ 121 w 148"/>
                <a:gd name="T49" fmla="*/ 111 h 148"/>
                <a:gd name="T50" fmla="*/ 118 w 148"/>
                <a:gd name="T51" fmla="*/ 103 h 148"/>
                <a:gd name="T52" fmla="*/ 85 w 148"/>
                <a:gd name="T53" fmla="*/ 105 h 148"/>
                <a:gd name="T54" fmla="*/ 88 w 148"/>
                <a:gd name="T55" fmla="*/ 129 h 148"/>
                <a:gd name="T56" fmla="*/ 93 w 148"/>
                <a:gd name="T57" fmla="*/ 107 h 148"/>
                <a:gd name="T58" fmla="*/ 97 w 148"/>
                <a:gd name="T59" fmla="*/ 60 h 148"/>
                <a:gd name="T60" fmla="*/ 107 w 148"/>
                <a:gd name="T61" fmla="*/ 60 h 148"/>
                <a:gd name="T62" fmla="*/ 107 w 148"/>
                <a:gd name="T63" fmla="*/ 18 h 148"/>
                <a:gd name="T64" fmla="*/ 102 w 148"/>
                <a:gd name="T65" fmla="*/ 53 h 148"/>
                <a:gd name="T66" fmla="*/ 100 w 148"/>
                <a:gd name="T67" fmla="*/ 18 h 148"/>
                <a:gd name="T68" fmla="*/ 93 w 148"/>
                <a:gd name="T69" fmla="*/ 59 h 148"/>
                <a:gd name="T70" fmla="*/ 82 w 148"/>
                <a:gd name="T71" fmla="*/ 58 h 148"/>
                <a:gd name="T72" fmla="*/ 82 w 148"/>
                <a:gd name="T73" fmla="*/ 20 h 148"/>
                <a:gd name="T74" fmla="*/ 61 w 148"/>
                <a:gd name="T75" fmla="*/ 28 h 148"/>
                <a:gd name="T76" fmla="*/ 73 w 148"/>
                <a:gd name="T77" fmla="*/ 61 h 148"/>
                <a:gd name="T78" fmla="*/ 73 w 148"/>
                <a:gd name="T79" fmla="*/ 24 h 148"/>
                <a:gd name="T80" fmla="*/ 76 w 148"/>
                <a:gd name="T81" fmla="*/ 50 h 148"/>
                <a:gd name="T82" fmla="*/ 70 w 148"/>
                <a:gd name="T83" fmla="*/ 53 h 148"/>
                <a:gd name="T84" fmla="*/ 39 w 148"/>
                <a:gd name="T85" fmla="*/ 60 h 148"/>
                <a:gd name="T86" fmla="*/ 60 w 148"/>
                <a:gd name="T87" fmla="*/ 0 h 148"/>
                <a:gd name="T88" fmla="*/ 44 w 148"/>
                <a:gd name="T89" fmla="*/ 23 h 148"/>
                <a:gd name="T90" fmla="*/ 39 w 148"/>
                <a:gd name="T91" fmla="*/ 34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48" h="148">
                  <a:moveTo>
                    <a:pt x="121" y="69"/>
                  </a:moveTo>
                  <a:cubicBezTo>
                    <a:pt x="27" y="69"/>
                    <a:pt x="27" y="69"/>
                    <a:pt x="27" y="69"/>
                  </a:cubicBezTo>
                  <a:cubicBezTo>
                    <a:pt x="12" y="69"/>
                    <a:pt x="0" y="80"/>
                    <a:pt x="0" y="95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36"/>
                    <a:pt x="12" y="148"/>
                    <a:pt x="27" y="148"/>
                  </a:cubicBezTo>
                  <a:cubicBezTo>
                    <a:pt x="121" y="148"/>
                    <a:pt x="121" y="148"/>
                    <a:pt x="121" y="148"/>
                  </a:cubicBezTo>
                  <a:cubicBezTo>
                    <a:pt x="136" y="148"/>
                    <a:pt x="148" y="136"/>
                    <a:pt x="148" y="121"/>
                  </a:cubicBezTo>
                  <a:cubicBezTo>
                    <a:pt x="148" y="95"/>
                    <a:pt x="148" y="95"/>
                    <a:pt x="148" y="95"/>
                  </a:cubicBezTo>
                  <a:cubicBezTo>
                    <a:pt x="148" y="81"/>
                    <a:pt x="136" y="69"/>
                    <a:pt x="121" y="69"/>
                  </a:cubicBezTo>
                  <a:close/>
                  <a:moveTo>
                    <a:pt x="46" y="90"/>
                  </a:moveTo>
                  <a:cubicBezTo>
                    <a:pt x="36" y="90"/>
                    <a:pt x="36" y="90"/>
                    <a:pt x="36" y="90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28" y="132"/>
                    <a:pt x="28" y="132"/>
                    <a:pt x="28" y="132"/>
                  </a:cubicBezTo>
                  <a:cubicBezTo>
                    <a:pt x="28" y="90"/>
                    <a:pt x="28" y="90"/>
                    <a:pt x="28" y="90"/>
                  </a:cubicBezTo>
                  <a:cubicBezTo>
                    <a:pt x="19" y="90"/>
                    <a:pt x="19" y="90"/>
                    <a:pt x="19" y="90"/>
                  </a:cubicBezTo>
                  <a:cubicBezTo>
                    <a:pt x="19" y="83"/>
                    <a:pt x="19" y="83"/>
                    <a:pt x="19" y="83"/>
                  </a:cubicBezTo>
                  <a:cubicBezTo>
                    <a:pt x="46" y="83"/>
                    <a:pt x="46" y="83"/>
                    <a:pt x="46" y="83"/>
                  </a:cubicBezTo>
                  <a:lnTo>
                    <a:pt x="46" y="90"/>
                  </a:lnTo>
                  <a:close/>
                  <a:moveTo>
                    <a:pt x="69" y="134"/>
                  </a:moveTo>
                  <a:cubicBezTo>
                    <a:pt x="61" y="134"/>
                    <a:pt x="61" y="134"/>
                    <a:pt x="61" y="134"/>
                  </a:cubicBezTo>
                  <a:cubicBezTo>
                    <a:pt x="61" y="130"/>
                    <a:pt x="61" y="130"/>
                    <a:pt x="61" y="130"/>
                  </a:cubicBezTo>
                  <a:cubicBezTo>
                    <a:pt x="59" y="131"/>
                    <a:pt x="58" y="133"/>
                    <a:pt x="56" y="133"/>
                  </a:cubicBezTo>
                  <a:cubicBezTo>
                    <a:pt x="55" y="134"/>
                    <a:pt x="53" y="134"/>
                    <a:pt x="52" y="134"/>
                  </a:cubicBezTo>
                  <a:cubicBezTo>
                    <a:pt x="50" y="134"/>
                    <a:pt x="49" y="134"/>
                    <a:pt x="48" y="133"/>
                  </a:cubicBezTo>
                  <a:cubicBezTo>
                    <a:pt x="47" y="132"/>
                    <a:pt x="47" y="130"/>
                    <a:pt x="47" y="128"/>
                  </a:cubicBezTo>
                  <a:cubicBezTo>
                    <a:pt x="47" y="98"/>
                    <a:pt x="47" y="98"/>
                    <a:pt x="47" y="98"/>
                  </a:cubicBezTo>
                  <a:cubicBezTo>
                    <a:pt x="54" y="98"/>
                    <a:pt x="54" y="98"/>
                    <a:pt x="54" y="98"/>
                  </a:cubicBezTo>
                  <a:cubicBezTo>
                    <a:pt x="54" y="126"/>
                    <a:pt x="54" y="126"/>
                    <a:pt x="54" y="126"/>
                  </a:cubicBezTo>
                  <a:cubicBezTo>
                    <a:pt x="54" y="126"/>
                    <a:pt x="54" y="127"/>
                    <a:pt x="55" y="127"/>
                  </a:cubicBezTo>
                  <a:cubicBezTo>
                    <a:pt x="55" y="128"/>
                    <a:pt x="56" y="128"/>
                    <a:pt x="56" y="128"/>
                  </a:cubicBezTo>
                  <a:cubicBezTo>
                    <a:pt x="57" y="128"/>
                    <a:pt x="58" y="128"/>
                    <a:pt x="59" y="127"/>
                  </a:cubicBezTo>
                  <a:cubicBezTo>
                    <a:pt x="59" y="127"/>
                    <a:pt x="60" y="126"/>
                    <a:pt x="61" y="125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9" y="98"/>
                    <a:pt x="69" y="98"/>
                    <a:pt x="69" y="98"/>
                  </a:cubicBezTo>
                  <a:cubicBezTo>
                    <a:pt x="69" y="134"/>
                    <a:pt x="69" y="134"/>
                    <a:pt x="69" y="134"/>
                  </a:cubicBezTo>
                  <a:close/>
                  <a:moveTo>
                    <a:pt x="101" y="126"/>
                  </a:moveTo>
                  <a:cubicBezTo>
                    <a:pt x="101" y="128"/>
                    <a:pt x="101" y="130"/>
                    <a:pt x="99" y="131"/>
                  </a:cubicBezTo>
                  <a:cubicBezTo>
                    <a:pt x="98" y="133"/>
                    <a:pt x="96" y="134"/>
                    <a:pt x="94" y="134"/>
                  </a:cubicBezTo>
                  <a:cubicBezTo>
                    <a:pt x="93" y="134"/>
                    <a:pt x="89" y="134"/>
                    <a:pt x="88" y="134"/>
                  </a:cubicBezTo>
                  <a:cubicBezTo>
                    <a:pt x="87" y="133"/>
                    <a:pt x="86" y="132"/>
                    <a:pt x="85" y="131"/>
                  </a:cubicBezTo>
                  <a:cubicBezTo>
                    <a:pt x="85" y="134"/>
                    <a:pt x="85" y="134"/>
                    <a:pt x="85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7" y="84"/>
                    <a:pt x="77" y="84"/>
                    <a:pt x="77" y="84"/>
                  </a:cubicBezTo>
                  <a:cubicBezTo>
                    <a:pt x="85" y="84"/>
                    <a:pt x="85" y="84"/>
                    <a:pt x="85" y="84"/>
                  </a:cubicBezTo>
                  <a:cubicBezTo>
                    <a:pt x="85" y="101"/>
                    <a:pt x="85" y="101"/>
                    <a:pt x="85" y="101"/>
                  </a:cubicBezTo>
                  <a:cubicBezTo>
                    <a:pt x="86" y="100"/>
                    <a:pt x="87" y="99"/>
                    <a:pt x="88" y="98"/>
                  </a:cubicBezTo>
                  <a:cubicBezTo>
                    <a:pt x="89" y="98"/>
                    <a:pt x="92" y="97"/>
                    <a:pt x="94" y="97"/>
                  </a:cubicBezTo>
                  <a:cubicBezTo>
                    <a:pt x="96" y="97"/>
                    <a:pt x="98" y="97"/>
                    <a:pt x="99" y="99"/>
                  </a:cubicBezTo>
                  <a:cubicBezTo>
                    <a:pt x="100" y="100"/>
                    <a:pt x="101" y="103"/>
                    <a:pt x="101" y="106"/>
                  </a:cubicBezTo>
                  <a:cubicBezTo>
                    <a:pt x="101" y="126"/>
                    <a:pt x="101" y="126"/>
                    <a:pt x="101" y="126"/>
                  </a:cubicBezTo>
                  <a:close/>
                  <a:moveTo>
                    <a:pt x="129" y="116"/>
                  </a:moveTo>
                  <a:cubicBezTo>
                    <a:pt x="115" y="116"/>
                    <a:pt x="115" y="116"/>
                    <a:pt x="115" y="116"/>
                  </a:cubicBezTo>
                  <a:cubicBezTo>
                    <a:pt x="115" y="123"/>
                    <a:pt x="115" y="123"/>
                    <a:pt x="115" y="123"/>
                  </a:cubicBezTo>
                  <a:cubicBezTo>
                    <a:pt x="115" y="125"/>
                    <a:pt x="115" y="126"/>
                    <a:pt x="115" y="127"/>
                  </a:cubicBezTo>
                  <a:cubicBezTo>
                    <a:pt x="116" y="128"/>
                    <a:pt x="117" y="128"/>
                    <a:pt x="118" y="128"/>
                  </a:cubicBezTo>
                  <a:cubicBezTo>
                    <a:pt x="119" y="128"/>
                    <a:pt x="120" y="128"/>
                    <a:pt x="121" y="127"/>
                  </a:cubicBezTo>
                  <a:cubicBezTo>
                    <a:pt x="121" y="126"/>
                    <a:pt x="121" y="125"/>
                    <a:pt x="121" y="123"/>
                  </a:cubicBezTo>
                  <a:cubicBezTo>
                    <a:pt x="121" y="121"/>
                    <a:pt x="121" y="121"/>
                    <a:pt x="121" y="121"/>
                  </a:cubicBezTo>
                  <a:cubicBezTo>
                    <a:pt x="129" y="121"/>
                    <a:pt x="129" y="121"/>
                    <a:pt x="129" y="121"/>
                  </a:cubicBezTo>
                  <a:cubicBezTo>
                    <a:pt x="129" y="123"/>
                    <a:pt x="129" y="123"/>
                    <a:pt x="129" y="123"/>
                  </a:cubicBezTo>
                  <a:cubicBezTo>
                    <a:pt x="129" y="127"/>
                    <a:pt x="128" y="130"/>
                    <a:pt x="126" y="132"/>
                  </a:cubicBezTo>
                  <a:cubicBezTo>
                    <a:pt x="124" y="133"/>
                    <a:pt x="122" y="134"/>
                    <a:pt x="118" y="134"/>
                  </a:cubicBezTo>
                  <a:cubicBezTo>
                    <a:pt x="114" y="134"/>
                    <a:pt x="111" y="133"/>
                    <a:pt x="110" y="131"/>
                  </a:cubicBezTo>
                  <a:cubicBezTo>
                    <a:pt x="108" y="129"/>
                    <a:pt x="107" y="127"/>
                    <a:pt x="107" y="123"/>
                  </a:cubicBezTo>
                  <a:cubicBezTo>
                    <a:pt x="107" y="107"/>
                    <a:pt x="107" y="107"/>
                    <a:pt x="107" y="107"/>
                  </a:cubicBezTo>
                  <a:cubicBezTo>
                    <a:pt x="107" y="104"/>
                    <a:pt x="108" y="101"/>
                    <a:pt x="110" y="99"/>
                  </a:cubicBezTo>
                  <a:cubicBezTo>
                    <a:pt x="112" y="97"/>
                    <a:pt x="115" y="96"/>
                    <a:pt x="118" y="96"/>
                  </a:cubicBezTo>
                  <a:cubicBezTo>
                    <a:pt x="122" y="96"/>
                    <a:pt x="125" y="97"/>
                    <a:pt x="126" y="99"/>
                  </a:cubicBezTo>
                  <a:cubicBezTo>
                    <a:pt x="128" y="101"/>
                    <a:pt x="129" y="104"/>
                    <a:pt x="129" y="107"/>
                  </a:cubicBezTo>
                  <a:cubicBezTo>
                    <a:pt x="129" y="116"/>
                    <a:pt x="129" y="116"/>
                    <a:pt x="129" y="116"/>
                  </a:cubicBezTo>
                  <a:close/>
                  <a:moveTo>
                    <a:pt x="118" y="103"/>
                  </a:moveTo>
                  <a:cubicBezTo>
                    <a:pt x="117" y="103"/>
                    <a:pt x="116" y="103"/>
                    <a:pt x="115" y="104"/>
                  </a:cubicBezTo>
                  <a:cubicBezTo>
                    <a:pt x="115" y="104"/>
                    <a:pt x="115" y="105"/>
                    <a:pt x="115" y="107"/>
                  </a:cubicBezTo>
                  <a:cubicBezTo>
                    <a:pt x="115" y="111"/>
                    <a:pt x="115" y="111"/>
                    <a:pt x="115" y="111"/>
                  </a:cubicBezTo>
                  <a:cubicBezTo>
                    <a:pt x="121" y="111"/>
                    <a:pt x="121" y="111"/>
                    <a:pt x="121" y="111"/>
                  </a:cubicBezTo>
                  <a:cubicBezTo>
                    <a:pt x="121" y="107"/>
                    <a:pt x="121" y="107"/>
                    <a:pt x="121" y="107"/>
                  </a:cubicBezTo>
                  <a:cubicBezTo>
                    <a:pt x="121" y="105"/>
                    <a:pt x="121" y="104"/>
                    <a:pt x="121" y="104"/>
                  </a:cubicBezTo>
                  <a:cubicBezTo>
                    <a:pt x="120" y="103"/>
                    <a:pt x="119" y="103"/>
                    <a:pt x="118" y="103"/>
                  </a:cubicBezTo>
                  <a:close/>
                  <a:moveTo>
                    <a:pt x="88" y="103"/>
                  </a:moveTo>
                  <a:cubicBezTo>
                    <a:pt x="87" y="103"/>
                    <a:pt x="87" y="103"/>
                    <a:pt x="86" y="104"/>
                  </a:cubicBezTo>
                  <a:cubicBezTo>
                    <a:pt x="86" y="104"/>
                    <a:pt x="85" y="104"/>
                    <a:pt x="85" y="105"/>
                  </a:cubicBezTo>
                  <a:cubicBezTo>
                    <a:pt x="85" y="127"/>
                    <a:pt x="85" y="127"/>
                    <a:pt x="85" y="127"/>
                  </a:cubicBezTo>
                  <a:cubicBezTo>
                    <a:pt x="85" y="128"/>
                    <a:pt x="86" y="128"/>
                    <a:pt x="86" y="128"/>
                  </a:cubicBezTo>
                  <a:cubicBezTo>
                    <a:pt x="87" y="129"/>
                    <a:pt x="88" y="129"/>
                    <a:pt x="88" y="129"/>
                  </a:cubicBezTo>
                  <a:cubicBezTo>
                    <a:pt x="89" y="129"/>
                    <a:pt x="92" y="129"/>
                    <a:pt x="92" y="128"/>
                  </a:cubicBezTo>
                  <a:cubicBezTo>
                    <a:pt x="93" y="127"/>
                    <a:pt x="93" y="127"/>
                    <a:pt x="93" y="126"/>
                  </a:cubicBezTo>
                  <a:cubicBezTo>
                    <a:pt x="93" y="107"/>
                    <a:pt x="93" y="107"/>
                    <a:pt x="93" y="107"/>
                  </a:cubicBezTo>
                  <a:cubicBezTo>
                    <a:pt x="93" y="106"/>
                    <a:pt x="93" y="105"/>
                    <a:pt x="92" y="104"/>
                  </a:cubicBezTo>
                  <a:cubicBezTo>
                    <a:pt x="92" y="103"/>
                    <a:pt x="89" y="103"/>
                    <a:pt x="88" y="103"/>
                  </a:cubicBezTo>
                  <a:close/>
                  <a:moveTo>
                    <a:pt x="97" y="60"/>
                  </a:moveTo>
                  <a:cubicBezTo>
                    <a:pt x="99" y="60"/>
                    <a:pt x="101" y="60"/>
                    <a:pt x="102" y="59"/>
                  </a:cubicBezTo>
                  <a:cubicBezTo>
                    <a:pt x="104" y="58"/>
                    <a:pt x="106" y="57"/>
                    <a:pt x="107" y="55"/>
                  </a:cubicBezTo>
                  <a:cubicBezTo>
                    <a:pt x="107" y="60"/>
                    <a:pt x="107" y="60"/>
                    <a:pt x="107" y="60"/>
                  </a:cubicBezTo>
                  <a:cubicBezTo>
                    <a:pt x="116" y="60"/>
                    <a:pt x="116" y="60"/>
                    <a:pt x="116" y="60"/>
                  </a:cubicBezTo>
                  <a:cubicBezTo>
                    <a:pt x="116" y="18"/>
                    <a:pt x="116" y="18"/>
                    <a:pt x="116" y="18"/>
                  </a:cubicBezTo>
                  <a:cubicBezTo>
                    <a:pt x="107" y="18"/>
                    <a:pt x="107" y="18"/>
                    <a:pt x="107" y="18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1"/>
                    <a:pt x="106" y="51"/>
                    <a:pt x="105" y="52"/>
                  </a:cubicBezTo>
                  <a:cubicBezTo>
                    <a:pt x="104" y="53"/>
                    <a:pt x="103" y="53"/>
                    <a:pt x="102" y="53"/>
                  </a:cubicBezTo>
                  <a:cubicBezTo>
                    <a:pt x="101" y="53"/>
                    <a:pt x="101" y="53"/>
                    <a:pt x="101" y="52"/>
                  </a:cubicBezTo>
                  <a:cubicBezTo>
                    <a:pt x="100" y="52"/>
                    <a:pt x="100" y="51"/>
                    <a:pt x="100" y="50"/>
                  </a:cubicBezTo>
                  <a:cubicBezTo>
                    <a:pt x="100" y="18"/>
                    <a:pt x="100" y="18"/>
                    <a:pt x="100" y="18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2" y="53"/>
                    <a:pt x="92" y="53"/>
                    <a:pt x="92" y="53"/>
                  </a:cubicBezTo>
                  <a:cubicBezTo>
                    <a:pt x="92" y="55"/>
                    <a:pt x="92" y="57"/>
                    <a:pt x="93" y="59"/>
                  </a:cubicBezTo>
                  <a:cubicBezTo>
                    <a:pt x="94" y="60"/>
                    <a:pt x="96" y="60"/>
                    <a:pt x="97" y="60"/>
                  </a:cubicBezTo>
                  <a:close/>
                  <a:moveTo>
                    <a:pt x="73" y="61"/>
                  </a:moveTo>
                  <a:cubicBezTo>
                    <a:pt x="77" y="61"/>
                    <a:pt x="80" y="60"/>
                    <a:pt x="82" y="58"/>
                  </a:cubicBezTo>
                  <a:cubicBezTo>
                    <a:pt x="84" y="56"/>
                    <a:pt x="85" y="53"/>
                    <a:pt x="85" y="49"/>
                  </a:cubicBezTo>
                  <a:cubicBezTo>
                    <a:pt x="85" y="28"/>
                    <a:pt x="85" y="28"/>
                    <a:pt x="85" y="28"/>
                  </a:cubicBezTo>
                  <a:cubicBezTo>
                    <a:pt x="85" y="25"/>
                    <a:pt x="84" y="22"/>
                    <a:pt x="82" y="20"/>
                  </a:cubicBezTo>
                  <a:cubicBezTo>
                    <a:pt x="79" y="18"/>
                    <a:pt x="77" y="17"/>
                    <a:pt x="73" y="17"/>
                  </a:cubicBezTo>
                  <a:cubicBezTo>
                    <a:pt x="69" y="17"/>
                    <a:pt x="66" y="18"/>
                    <a:pt x="64" y="20"/>
                  </a:cubicBezTo>
                  <a:cubicBezTo>
                    <a:pt x="62" y="22"/>
                    <a:pt x="61" y="25"/>
                    <a:pt x="61" y="28"/>
                  </a:cubicBezTo>
                  <a:cubicBezTo>
                    <a:pt x="61" y="49"/>
                    <a:pt x="61" y="49"/>
                    <a:pt x="61" y="49"/>
                  </a:cubicBezTo>
                  <a:cubicBezTo>
                    <a:pt x="61" y="53"/>
                    <a:pt x="62" y="56"/>
                    <a:pt x="64" y="58"/>
                  </a:cubicBezTo>
                  <a:cubicBezTo>
                    <a:pt x="66" y="60"/>
                    <a:pt x="69" y="61"/>
                    <a:pt x="73" y="61"/>
                  </a:cubicBezTo>
                  <a:close/>
                  <a:moveTo>
                    <a:pt x="69" y="27"/>
                  </a:moveTo>
                  <a:cubicBezTo>
                    <a:pt x="69" y="27"/>
                    <a:pt x="70" y="26"/>
                    <a:pt x="70" y="25"/>
                  </a:cubicBezTo>
                  <a:cubicBezTo>
                    <a:pt x="71" y="25"/>
                    <a:pt x="72" y="24"/>
                    <a:pt x="73" y="24"/>
                  </a:cubicBezTo>
                  <a:cubicBezTo>
                    <a:pt x="74" y="24"/>
                    <a:pt x="75" y="25"/>
                    <a:pt x="75" y="25"/>
                  </a:cubicBezTo>
                  <a:cubicBezTo>
                    <a:pt x="76" y="26"/>
                    <a:pt x="76" y="27"/>
                    <a:pt x="76" y="27"/>
                  </a:cubicBezTo>
                  <a:cubicBezTo>
                    <a:pt x="76" y="50"/>
                    <a:pt x="76" y="50"/>
                    <a:pt x="76" y="50"/>
                  </a:cubicBezTo>
                  <a:cubicBezTo>
                    <a:pt x="76" y="51"/>
                    <a:pt x="76" y="52"/>
                    <a:pt x="75" y="53"/>
                  </a:cubicBezTo>
                  <a:cubicBezTo>
                    <a:pt x="75" y="53"/>
                    <a:pt x="74" y="54"/>
                    <a:pt x="73" y="54"/>
                  </a:cubicBezTo>
                  <a:cubicBezTo>
                    <a:pt x="72" y="54"/>
                    <a:pt x="71" y="53"/>
                    <a:pt x="70" y="53"/>
                  </a:cubicBezTo>
                  <a:cubicBezTo>
                    <a:pt x="70" y="52"/>
                    <a:pt x="69" y="51"/>
                    <a:pt x="69" y="50"/>
                  </a:cubicBezTo>
                  <a:cubicBezTo>
                    <a:pt x="69" y="27"/>
                    <a:pt x="69" y="27"/>
                    <a:pt x="69" y="27"/>
                  </a:cubicBezTo>
                  <a:close/>
                  <a:moveTo>
                    <a:pt x="39" y="60"/>
                  </a:moveTo>
                  <a:cubicBezTo>
                    <a:pt x="49" y="60"/>
                    <a:pt x="49" y="60"/>
                    <a:pt x="49" y="60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60"/>
                    <a:pt x="39" y="60"/>
                    <a:pt x="39" y="6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8" name="Group 34"/>
          <p:cNvGrpSpPr>
            <a:grpSpLocks noChangeAspect="1"/>
          </p:cNvGrpSpPr>
          <p:nvPr/>
        </p:nvGrpSpPr>
        <p:grpSpPr bwMode="auto">
          <a:xfrm>
            <a:off x="8872154" y="4333602"/>
            <a:ext cx="515028" cy="515938"/>
            <a:chOff x="6469" y="1151"/>
            <a:chExt cx="566" cy="567"/>
          </a:xfrm>
        </p:grpSpPr>
        <p:sp>
          <p:nvSpPr>
            <p:cNvPr id="19" name="Oval 35"/>
            <p:cNvSpPr>
              <a:spLocks noChangeArrowheads="1"/>
            </p:cNvSpPr>
            <p:nvPr/>
          </p:nvSpPr>
          <p:spPr bwMode="auto">
            <a:xfrm>
              <a:off x="6469" y="1151"/>
              <a:ext cx="566" cy="56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36"/>
            <p:cNvSpPr>
              <a:spLocks/>
            </p:cNvSpPr>
            <p:nvPr/>
          </p:nvSpPr>
          <p:spPr bwMode="auto">
            <a:xfrm>
              <a:off x="6599" y="1302"/>
              <a:ext cx="306" cy="262"/>
            </a:xfrm>
            <a:custGeom>
              <a:avLst/>
              <a:gdLst>
                <a:gd name="T0" fmla="*/ 109 w 130"/>
                <a:gd name="T1" fmla="*/ 10 h 111"/>
                <a:gd name="T2" fmla="*/ 90 w 130"/>
                <a:gd name="T3" fmla="*/ 1 h 111"/>
                <a:gd name="T4" fmla="*/ 63 w 130"/>
                <a:gd name="T5" fmla="*/ 28 h 111"/>
                <a:gd name="T6" fmla="*/ 64 w 130"/>
                <a:gd name="T7" fmla="*/ 35 h 111"/>
                <a:gd name="T8" fmla="*/ 9 w 130"/>
                <a:gd name="T9" fmla="*/ 4 h 111"/>
                <a:gd name="T10" fmla="*/ 6 w 130"/>
                <a:gd name="T11" fmla="*/ 19 h 111"/>
                <a:gd name="T12" fmla="*/ 18 w 130"/>
                <a:gd name="T13" fmla="*/ 42 h 111"/>
                <a:gd name="T14" fmla="*/ 6 w 130"/>
                <a:gd name="T15" fmla="*/ 39 h 111"/>
                <a:gd name="T16" fmla="*/ 6 w 130"/>
                <a:gd name="T17" fmla="*/ 39 h 111"/>
                <a:gd name="T18" fmla="*/ 27 w 130"/>
                <a:gd name="T19" fmla="*/ 67 h 111"/>
                <a:gd name="T20" fmla="*/ 20 w 130"/>
                <a:gd name="T21" fmla="*/ 68 h 111"/>
                <a:gd name="T22" fmla="*/ 15 w 130"/>
                <a:gd name="T23" fmla="*/ 67 h 111"/>
                <a:gd name="T24" fmla="*/ 40 w 130"/>
                <a:gd name="T25" fmla="*/ 87 h 111"/>
                <a:gd name="T26" fmla="*/ 7 w 130"/>
                <a:gd name="T27" fmla="*/ 99 h 111"/>
                <a:gd name="T28" fmla="*/ 0 w 130"/>
                <a:gd name="T29" fmla="*/ 99 h 111"/>
                <a:gd name="T30" fmla="*/ 41 w 130"/>
                <a:gd name="T31" fmla="*/ 111 h 111"/>
                <a:gd name="T32" fmla="*/ 116 w 130"/>
                <a:gd name="T33" fmla="*/ 32 h 111"/>
                <a:gd name="T34" fmla="*/ 116 w 130"/>
                <a:gd name="T35" fmla="*/ 29 h 111"/>
                <a:gd name="T36" fmla="*/ 130 w 130"/>
                <a:gd name="T37" fmla="*/ 14 h 111"/>
                <a:gd name="T38" fmla="*/ 114 w 130"/>
                <a:gd name="T39" fmla="*/ 18 h 111"/>
                <a:gd name="T40" fmla="*/ 126 w 130"/>
                <a:gd name="T41" fmla="*/ 3 h 111"/>
                <a:gd name="T42" fmla="*/ 109 w 130"/>
                <a:gd name="T43" fmla="*/ 1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0" h="111">
                  <a:moveTo>
                    <a:pt x="109" y="10"/>
                  </a:moveTo>
                  <a:cubicBezTo>
                    <a:pt x="104" y="4"/>
                    <a:pt x="97" y="1"/>
                    <a:pt x="90" y="1"/>
                  </a:cubicBezTo>
                  <a:cubicBezTo>
                    <a:pt x="75" y="0"/>
                    <a:pt x="63" y="13"/>
                    <a:pt x="63" y="28"/>
                  </a:cubicBezTo>
                  <a:cubicBezTo>
                    <a:pt x="63" y="30"/>
                    <a:pt x="64" y="33"/>
                    <a:pt x="64" y="35"/>
                  </a:cubicBezTo>
                  <a:cubicBezTo>
                    <a:pt x="42" y="33"/>
                    <a:pt x="22" y="22"/>
                    <a:pt x="9" y="4"/>
                  </a:cubicBezTo>
                  <a:cubicBezTo>
                    <a:pt x="7" y="9"/>
                    <a:pt x="6" y="13"/>
                    <a:pt x="6" y="19"/>
                  </a:cubicBezTo>
                  <a:cubicBezTo>
                    <a:pt x="6" y="28"/>
                    <a:pt x="10" y="37"/>
                    <a:pt x="18" y="42"/>
                  </a:cubicBezTo>
                  <a:cubicBezTo>
                    <a:pt x="13" y="42"/>
                    <a:pt x="9" y="41"/>
                    <a:pt x="6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6" y="53"/>
                    <a:pt x="15" y="64"/>
                    <a:pt x="27" y="67"/>
                  </a:cubicBezTo>
                  <a:cubicBezTo>
                    <a:pt x="25" y="68"/>
                    <a:pt x="22" y="68"/>
                    <a:pt x="20" y="68"/>
                  </a:cubicBezTo>
                  <a:cubicBezTo>
                    <a:pt x="18" y="68"/>
                    <a:pt x="16" y="68"/>
                    <a:pt x="15" y="67"/>
                  </a:cubicBezTo>
                  <a:cubicBezTo>
                    <a:pt x="18" y="79"/>
                    <a:pt x="28" y="87"/>
                    <a:pt x="40" y="87"/>
                  </a:cubicBezTo>
                  <a:cubicBezTo>
                    <a:pt x="31" y="95"/>
                    <a:pt x="19" y="99"/>
                    <a:pt x="7" y="99"/>
                  </a:cubicBezTo>
                  <a:cubicBezTo>
                    <a:pt x="5" y="99"/>
                    <a:pt x="2" y="99"/>
                    <a:pt x="0" y="99"/>
                  </a:cubicBezTo>
                  <a:cubicBezTo>
                    <a:pt x="12" y="107"/>
                    <a:pt x="26" y="111"/>
                    <a:pt x="41" y="111"/>
                  </a:cubicBezTo>
                  <a:cubicBezTo>
                    <a:pt x="90" y="111"/>
                    <a:pt x="116" y="69"/>
                    <a:pt x="116" y="32"/>
                  </a:cubicBezTo>
                  <a:cubicBezTo>
                    <a:pt x="116" y="31"/>
                    <a:pt x="116" y="30"/>
                    <a:pt x="116" y="29"/>
                  </a:cubicBezTo>
                  <a:cubicBezTo>
                    <a:pt x="122" y="25"/>
                    <a:pt x="126" y="20"/>
                    <a:pt x="130" y="14"/>
                  </a:cubicBezTo>
                  <a:cubicBezTo>
                    <a:pt x="125" y="16"/>
                    <a:pt x="120" y="18"/>
                    <a:pt x="114" y="18"/>
                  </a:cubicBezTo>
                  <a:cubicBezTo>
                    <a:pt x="120" y="15"/>
                    <a:pt x="124" y="10"/>
                    <a:pt x="126" y="3"/>
                  </a:cubicBezTo>
                  <a:cubicBezTo>
                    <a:pt x="121" y="6"/>
                    <a:pt x="115" y="9"/>
                    <a:pt x="109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4635786" y="2821913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点击此处添加标题</a:t>
            </a:r>
          </a:p>
        </p:txBody>
      </p:sp>
      <p:sp>
        <p:nvSpPr>
          <p:cNvPr id="22" name="矩形 21"/>
          <p:cNvSpPr/>
          <p:nvPr/>
        </p:nvSpPr>
        <p:spPr>
          <a:xfrm>
            <a:off x="4149061" y="3066437"/>
            <a:ext cx="2594406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23" name="矩形 22"/>
          <p:cNvSpPr/>
          <p:nvPr/>
        </p:nvSpPr>
        <p:spPr>
          <a:xfrm>
            <a:off x="8327972" y="2821913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点击此处添加标题</a:t>
            </a:r>
          </a:p>
        </p:txBody>
      </p:sp>
      <p:sp>
        <p:nvSpPr>
          <p:cNvPr id="24" name="矩形 23"/>
          <p:cNvSpPr/>
          <p:nvPr/>
        </p:nvSpPr>
        <p:spPr>
          <a:xfrm>
            <a:off x="7841247" y="3066437"/>
            <a:ext cx="2594406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25" name="矩形 24"/>
          <p:cNvSpPr/>
          <p:nvPr/>
        </p:nvSpPr>
        <p:spPr>
          <a:xfrm>
            <a:off x="4635786" y="4990242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点击此处添加标题</a:t>
            </a:r>
          </a:p>
        </p:txBody>
      </p:sp>
      <p:sp>
        <p:nvSpPr>
          <p:cNvPr id="26" name="矩形 25"/>
          <p:cNvSpPr/>
          <p:nvPr/>
        </p:nvSpPr>
        <p:spPr>
          <a:xfrm>
            <a:off x="4149061" y="5234766"/>
            <a:ext cx="2594406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27" name="矩形 26"/>
          <p:cNvSpPr/>
          <p:nvPr/>
        </p:nvSpPr>
        <p:spPr>
          <a:xfrm>
            <a:off x="8327972" y="4990242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点击此处添加标题</a:t>
            </a:r>
          </a:p>
        </p:txBody>
      </p:sp>
      <p:sp>
        <p:nvSpPr>
          <p:cNvPr id="28" name="矩形 27"/>
          <p:cNvSpPr/>
          <p:nvPr/>
        </p:nvSpPr>
        <p:spPr>
          <a:xfrm>
            <a:off x="7841247" y="5234766"/>
            <a:ext cx="2594406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2011087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charset="0"/>
              </a:rPr>
              <a:t>PART TWO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17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6000" dirty="0">
                <a:latin typeface="+mj-lt"/>
                <a:ea typeface="微软雅黑" charset="0"/>
              </a:rPr>
              <a:t>论文结构</a:t>
            </a: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037156" y="6093921"/>
            <a:ext cx="2117688" cy="57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82512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8748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/>
              <a:t>PART TWO </a:t>
            </a:r>
            <a:r>
              <a:rPr lang="zh-CN" altLang="en-US" sz="1400" b="1" dirty="0" smtClean="0"/>
              <a:t>论文</a:t>
            </a:r>
            <a:r>
              <a:rPr lang="zh-CN" altLang="en-US" sz="1400" b="1" dirty="0"/>
              <a:t>结构</a:t>
            </a:r>
          </a:p>
        </p:txBody>
      </p:sp>
      <p:sp>
        <p:nvSpPr>
          <p:cNvPr id="3" name="椭圆 2"/>
          <p:cNvSpPr/>
          <p:nvPr/>
        </p:nvSpPr>
        <p:spPr>
          <a:xfrm>
            <a:off x="1822608" y="157740"/>
            <a:ext cx="130917" cy="11334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grpSp>
        <p:nvGrpSpPr>
          <p:cNvPr id="22" name="组合 21"/>
          <p:cNvGrpSpPr/>
          <p:nvPr/>
        </p:nvGrpSpPr>
        <p:grpSpPr>
          <a:xfrm>
            <a:off x="-211666" y="2970613"/>
            <a:ext cx="12778491" cy="912541"/>
            <a:chOff x="0" y="2158337"/>
            <a:chExt cx="12778491" cy="912541"/>
          </a:xfrm>
        </p:grpSpPr>
        <p:sp>
          <p:nvSpPr>
            <p:cNvPr id="5" name="矩形 4"/>
            <p:cNvSpPr/>
            <p:nvPr/>
          </p:nvSpPr>
          <p:spPr>
            <a:xfrm>
              <a:off x="211666" y="2513302"/>
              <a:ext cx="12192000" cy="2110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6" name="等腰三角形 5"/>
            <p:cNvSpPr/>
            <p:nvPr/>
          </p:nvSpPr>
          <p:spPr>
            <a:xfrm>
              <a:off x="0" y="2160196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>
              <a:off x="1056391" y="2160196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>
              <a:off x="21209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31877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42545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>
              <a:off x="53213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63881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74549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>
              <a:off x="85217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>
              <a:off x="95885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>
              <a:off x="106553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117221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0" y="3060294"/>
              <a:ext cx="12778491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椭圆 22"/>
          <p:cNvSpPr/>
          <p:nvPr/>
        </p:nvSpPr>
        <p:spPr>
          <a:xfrm flipH="1">
            <a:off x="258956" y="291304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flipH="1">
            <a:off x="787152" y="3823548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13208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flipH="1">
            <a:off x="23876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 flipH="1">
            <a:off x="34544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flipH="1">
            <a:off x="45212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flipH="1">
            <a:off x="55880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 flipH="1">
            <a:off x="66548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 flipH="1">
            <a:off x="77216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 flipH="1">
            <a:off x="87884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 flipH="1">
            <a:off x="98552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 flipH="1">
            <a:off x="109220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 flipH="1">
            <a:off x="119888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 flipH="1">
            <a:off x="18542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 flipH="1">
            <a:off x="29210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 flipH="1">
            <a:off x="39878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 flipH="1">
            <a:off x="50546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 flipH="1">
            <a:off x="61214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 flipH="1">
            <a:off x="71882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 flipH="1">
            <a:off x="82550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 flipH="1">
            <a:off x="93218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 flipH="1">
            <a:off x="103886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 flipH="1">
            <a:off x="114554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6" name="组合 65"/>
          <p:cNvGrpSpPr/>
          <p:nvPr/>
        </p:nvGrpSpPr>
        <p:grpSpPr>
          <a:xfrm>
            <a:off x="287620" y="1093399"/>
            <a:ext cx="2300757" cy="1589432"/>
            <a:chOff x="1356175" y="1093399"/>
            <a:chExt cx="2300757" cy="1589432"/>
          </a:xfrm>
        </p:grpSpPr>
        <p:sp>
          <p:nvSpPr>
            <p:cNvPr id="58" name="矩形 57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4556575" y="1093399"/>
            <a:ext cx="2300757" cy="1589432"/>
            <a:chOff x="1356175" y="1093399"/>
            <a:chExt cx="2300757" cy="1589432"/>
          </a:xfrm>
        </p:grpSpPr>
        <p:sp>
          <p:nvSpPr>
            <p:cNvPr id="69" name="矩形 68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1907479" y="4038186"/>
            <a:ext cx="2300757" cy="1589432"/>
            <a:chOff x="1356175" y="1093399"/>
            <a:chExt cx="2300757" cy="1589432"/>
          </a:xfrm>
        </p:grpSpPr>
        <p:sp>
          <p:nvSpPr>
            <p:cNvPr id="81" name="矩形 80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6176434" y="4038186"/>
            <a:ext cx="2300757" cy="1589432"/>
            <a:chOff x="1356175" y="1093399"/>
            <a:chExt cx="2300757" cy="1589432"/>
          </a:xfrm>
        </p:grpSpPr>
        <p:sp>
          <p:nvSpPr>
            <p:cNvPr id="87" name="矩形 86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8819967" y="1093399"/>
            <a:ext cx="2300757" cy="1589432"/>
            <a:chOff x="1356175" y="1093399"/>
            <a:chExt cx="2300757" cy="1589432"/>
          </a:xfrm>
        </p:grpSpPr>
        <p:sp>
          <p:nvSpPr>
            <p:cNvPr id="93" name="矩形 92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98" name="矩形 97"/>
          <p:cNvSpPr/>
          <p:nvPr/>
        </p:nvSpPr>
        <p:spPr>
          <a:xfrm>
            <a:off x="339446" y="1215813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点击此处添加标题</a:t>
            </a:r>
          </a:p>
        </p:txBody>
      </p:sp>
      <p:sp>
        <p:nvSpPr>
          <p:cNvPr id="99" name="矩形 98"/>
          <p:cNvSpPr/>
          <p:nvPr/>
        </p:nvSpPr>
        <p:spPr>
          <a:xfrm>
            <a:off x="339446" y="1460337"/>
            <a:ext cx="2188812" cy="1192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102" name="矩形 101"/>
          <p:cNvSpPr/>
          <p:nvPr/>
        </p:nvSpPr>
        <p:spPr>
          <a:xfrm>
            <a:off x="4620120" y="1215813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点击此处添加标题</a:t>
            </a:r>
          </a:p>
        </p:txBody>
      </p:sp>
      <p:sp>
        <p:nvSpPr>
          <p:cNvPr id="103" name="矩形 102"/>
          <p:cNvSpPr/>
          <p:nvPr/>
        </p:nvSpPr>
        <p:spPr>
          <a:xfrm>
            <a:off x="4620120" y="1460337"/>
            <a:ext cx="2188812" cy="1192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104" name="矩形 103"/>
          <p:cNvSpPr/>
          <p:nvPr/>
        </p:nvSpPr>
        <p:spPr>
          <a:xfrm>
            <a:off x="8892784" y="1215813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点击此处添加标题</a:t>
            </a:r>
          </a:p>
        </p:txBody>
      </p:sp>
      <p:sp>
        <p:nvSpPr>
          <p:cNvPr id="105" name="矩形 104"/>
          <p:cNvSpPr/>
          <p:nvPr/>
        </p:nvSpPr>
        <p:spPr>
          <a:xfrm>
            <a:off x="8892784" y="1460337"/>
            <a:ext cx="2188812" cy="1192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106" name="矩形 105"/>
          <p:cNvSpPr/>
          <p:nvPr/>
        </p:nvSpPr>
        <p:spPr>
          <a:xfrm>
            <a:off x="1960403" y="4158503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点击此处添加标题</a:t>
            </a:r>
          </a:p>
        </p:txBody>
      </p:sp>
      <p:sp>
        <p:nvSpPr>
          <p:cNvPr id="107" name="矩形 106"/>
          <p:cNvSpPr/>
          <p:nvPr/>
        </p:nvSpPr>
        <p:spPr>
          <a:xfrm>
            <a:off x="1960403" y="4403027"/>
            <a:ext cx="2188812" cy="1192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108" name="矩形 107"/>
          <p:cNvSpPr/>
          <p:nvPr/>
        </p:nvSpPr>
        <p:spPr>
          <a:xfrm>
            <a:off x="6233067" y="4158503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点击此处添加标题</a:t>
            </a:r>
          </a:p>
        </p:txBody>
      </p:sp>
      <p:sp>
        <p:nvSpPr>
          <p:cNvPr id="109" name="矩形 108"/>
          <p:cNvSpPr/>
          <p:nvPr/>
        </p:nvSpPr>
        <p:spPr>
          <a:xfrm>
            <a:off x="6233067" y="4403027"/>
            <a:ext cx="2188812" cy="1192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pic>
        <p:nvPicPr>
          <p:cNvPr id="100" name="图片 99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037156" y="6093921"/>
            <a:ext cx="2117688" cy="57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23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18748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/>
              <a:t>PART TWO </a:t>
            </a:r>
            <a:r>
              <a:rPr lang="zh-CN" altLang="en-US" sz="1400" b="1" dirty="0" smtClean="0"/>
              <a:t>论文</a:t>
            </a:r>
            <a:r>
              <a:rPr lang="zh-CN" altLang="en-US" sz="1400" b="1" dirty="0"/>
              <a:t>结构</a:t>
            </a:r>
          </a:p>
        </p:txBody>
      </p:sp>
      <p:sp>
        <p:nvSpPr>
          <p:cNvPr id="3" name="椭圆 2"/>
          <p:cNvSpPr/>
          <p:nvPr/>
        </p:nvSpPr>
        <p:spPr>
          <a:xfrm>
            <a:off x="1822608" y="157740"/>
            <a:ext cx="130917" cy="11334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68830" t="39363" r="20020" b="39553"/>
          <a:stretch/>
        </p:blipFill>
        <p:spPr>
          <a:xfrm>
            <a:off x="937436" y="1368423"/>
            <a:ext cx="2534710" cy="2534710"/>
          </a:xfrm>
          <a:prstGeom prst="ellipse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l="68830" t="39363" r="20020" b="39553"/>
          <a:stretch/>
        </p:blipFill>
        <p:spPr>
          <a:xfrm>
            <a:off x="4828645" y="1368423"/>
            <a:ext cx="2534710" cy="2534710"/>
          </a:xfrm>
          <a:prstGeom prst="ellipse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l="68830" t="39363" r="20020" b="39553"/>
          <a:stretch/>
        </p:blipFill>
        <p:spPr>
          <a:xfrm>
            <a:off x="8719854" y="1368423"/>
            <a:ext cx="2534710" cy="2534710"/>
          </a:xfrm>
          <a:prstGeom prst="ellipse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397950" y="4055548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点击此处添加标题</a:t>
            </a:r>
          </a:p>
        </p:txBody>
      </p:sp>
      <p:sp>
        <p:nvSpPr>
          <p:cNvPr id="9" name="矩形 8"/>
          <p:cNvSpPr/>
          <p:nvPr/>
        </p:nvSpPr>
        <p:spPr>
          <a:xfrm>
            <a:off x="911225" y="4300072"/>
            <a:ext cx="2594406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10" name="矩形 9"/>
          <p:cNvSpPr/>
          <p:nvPr/>
        </p:nvSpPr>
        <p:spPr>
          <a:xfrm>
            <a:off x="5285521" y="4055548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点击此处添加标题</a:t>
            </a:r>
          </a:p>
        </p:txBody>
      </p:sp>
      <p:sp>
        <p:nvSpPr>
          <p:cNvPr id="11" name="矩形 10"/>
          <p:cNvSpPr/>
          <p:nvPr/>
        </p:nvSpPr>
        <p:spPr>
          <a:xfrm>
            <a:off x="4798796" y="4300072"/>
            <a:ext cx="2594406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12" name="矩形 11"/>
          <p:cNvSpPr/>
          <p:nvPr/>
        </p:nvSpPr>
        <p:spPr>
          <a:xfrm>
            <a:off x="9173092" y="4055548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/>
              <a:t>点击此处添加标题</a:t>
            </a:r>
          </a:p>
        </p:txBody>
      </p:sp>
      <p:sp>
        <p:nvSpPr>
          <p:cNvPr id="13" name="矩形 12"/>
          <p:cNvSpPr/>
          <p:nvPr/>
        </p:nvSpPr>
        <p:spPr>
          <a:xfrm>
            <a:off x="8686367" y="4300072"/>
            <a:ext cx="2594406" cy="97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8-14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grpSp>
        <p:nvGrpSpPr>
          <p:cNvPr id="14" name="Group 11"/>
          <p:cNvGrpSpPr>
            <a:grpSpLocks noChangeAspect="1"/>
          </p:cNvGrpSpPr>
          <p:nvPr/>
        </p:nvGrpSpPr>
        <p:grpSpPr bwMode="auto">
          <a:xfrm>
            <a:off x="5649892" y="2386500"/>
            <a:ext cx="907982" cy="644666"/>
            <a:chOff x="1407" y="1098"/>
            <a:chExt cx="800" cy="568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1494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3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Freeform 13"/>
            <p:cNvSpPr>
              <a:spLocks noEditPoints="1"/>
            </p:cNvSpPr>
            <p:nvPr/>
          </p:nvSpPr>
          <p:spPr bwMode="auto">
            <a:xfrm>
              <a:off x="1407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Freeform 14"/>
            <p:cNvSpPr>
              <a:spLocks noEditPoints="1"/>
            </p:cNvSpPr>
            <p:nvPr/>
          </p:nvSpPr>
          <p:spPr bwMode="auto">
            <a:xfrm>
              <a:off x="1408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1624" y="1386"/>
              <a:ext cx="48" cy="56"/>
            </a:xfrm>
            <a:custGeom>
              <a:avLst/>
              <a:gdLst>
                <a:gd name="T0" fmla="*/ 48 w 48"/>
                <a:gd name="T1" fmla="*/ 56 h 56"/>
                <a:gd name="T2" fmla="*/ 0 w 48"/>
                <a:gd name="T3" fmla="*/ 56 h 56"/>
                <a:gd name="T4" fmla="*/ 0 w 48"/>
                <a:gd name="T5" fmla="*/ 5 h 56"/>
                <a:gd name="T6" fmla="*/ 2 w 48"/>
                <a:gd name="T7" fmla="*/ 2 h 56"/>
                <a:gd name="T8" fmla="*/ 5 w 48"/>
                <a:gd name="T9" fmla="*/ 0 h 56"/>
                <a:gd name="T10" fmla="*/ 43 w 48"/>
                <a:gd name="T11" fmla="*/ 0 h 56"/>
                <a:gd name="T12" fmla="*/ 47 w 48"/>
                <a:gd name="T13" fmla="*/ 2 h 56"/>
                <a:gd name="T14" fmla="*/ 48 w 48"/>
                <a:gd name="T15" fmla="*/ 5 h 56"/>
                <a:gd name="T16" fmla="*/ 48 w 48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6">
                  <a:moveTo>
                    <a:pt x="48" y="56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1" y="3"/>
                    <a:pt x="2" y="2"/>
                  </a:cubicBezTo>
                  <a:cubicBezTo>
                    <a:pt x="3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6" y="1"/>
                    <a:pt x="47" y="2"/>
                  </a:cubicBezTo>
                  <a:cubicBezTo>
                    <a:pt x="48" y="3"/>
                    <a:pt x="48" y="4"/>
                    <a:pt x="48" y="5"/>
                  </a:cubicBezTo>
                  <a:cubicBezTo>
                    <a:pt x="48" y="56"/>
                    <a:pt x="48" y="56"/>
                    <a:pt x="48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1723" y="1314"/>
              <a:ext cx="47" cy="128"/>
            </a:xfrm>
            <a:custGeom>
              <a:avLst/>
              <a:gdLst>
                <a:gd name="T0" fmla="*/ 47 w 47"/>
                <a:gd name="T1" fmla="*/ 128 h 128"/>
                <a:gd name="T2" fmla="*/ 0 w 47"/>
                <a:gd name="T3" fmla="*/ 128 h 128"/>
                <a:gd name="T4" fmla="*/ 0 w 47"/>
                <a:gd name="T5" fmla="*/ 5 h 128"/>
                <a:gd name="T6" fmla="*/ 1 w 47"/>
                <a:gd name="T7" fmla="*/ 2 h 128"/>
                <a:gd name="T8" fmla="*/ 5 w 47"/>
                <a:gd name="T9" fmla="*/ 0 h 128"/>
                <a:gd name="T10" fmla="*/ 42 w 47"/>
                <a:gd name="T11" fmla="*/ 0 h 128"/>
                <a:gd name="T12" fmla="*/ 46 w 47"/>
                <a:gd name="T13" fmla="*/ 2 h 128"/>
                <a:gd name="T14" fmla="*/ 47 w 47"/>
                <a:gd name="T15" fmla="*/ 5 h 128"/>
                <a:gd name="T16" fmla="*/ 47 w 47"/>
                <a:gd name="T1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28">
                  <a:moveTo>
                    <a:pt x="47" y="128"/>
                  </a:moveTo>
                  <a:cubicBezTo>
                    <a:pt x="0" y="128"/>
                    <a:pt x="0" y="128"/>
                    <a:pt x="0" y="12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3" y="0"/>
                    <a:pt x="5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7" y="4"/>
                    <a:pt x="47" y="5"/>
                  </a:cubicBezTo>
                  <a:lnTo>
                    <a:pt x="47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1821" y="1353"/>
              <a:ext cx="48" cy="89"/>
            </a:xfrm>
            <a:custGeom>
              <a:avLst/>
              <a:gdLst>
                <a:gd name="T0" fmla="*/ 48 w 48"/>
                <a:gd name="T1" fmla="*/ 89 h 89"/>
                <a:gd name="T2" fmla="*/ 0 w 48"/>
                <a:gd name="T3" fmla="*/ 89 h 89"/>
                <a:gd name="T4" fmla="*/ 0 w 48"/>
                <a:gd name="T5" fmla="*/ 6 h 89"/>
                <a:gd name="T6" fmla="*/ 1 w 48"/>
                <a:gd name="T7" fmla="*/ 2 h 89"/>
                <a:gd name="T8" fmla="*/ 5 w 48"/>
                <a:gd name="T9" fmla="*/ 0 h 89"/>
                <a:gd name="T10" fmla="*/ 43 w 48"/>
                <a:gd name="T11" fmla="*/ 0 h 89"/>
                <a:gd name="T12" fmla="*/ 46 w 48"/>
                <a:gd name="T13" fmla="*/ 2 h 89"/>
                <a:gd name="T14" fmla="*/ 48 w 48"/>
                <a:gd name="T15" fmla="*/ 6 h 89"/>
                <a:gd name="T16" fmla="*/ 48 w 48"/>
                <a:gd name="T17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89">
                  <a:moveTo>
                    <a:pt x="48" y="89"/>
                  </a:moveTo>
                  <a:cubicBezTo>
                    <a:pt x="0" y="89"/>
                    <a:pt x="0" y="89"/>
                    <a:pt x="0" y="8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4" y="0"/>
                    <a:pt x="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5" y="1"/>
                    <a:pt x="46" y="2"/>
                  </a:cubicBezTo>
                  <a:cubicBezTo>
                    <a:pt x="47" y="3"/>
                    <a:pt x="48" y="4"/>
                    <a:pt x="48" y="6"/>
                  </a:cubicBezTo>
                  <a:cubicBezTo>
                    <a:pt x="48" y="89"/>
                    <a:pt x="48" y="89"/>
                    <a:pt x="48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1901" y="1205"/>
              <a:ext cx="84" cy="237"/>
            </a:xfrm>
            <a:custGeom>
              <a:avLst/>
              <a:gdLst>
                <a:gd name="T0" fmla="*/ 79 w 84"/>
                <a:gd name="T1" fmla="*/ 64 h 237"/>
                <a:gd name="T2" fmla="*/ 84 w 84"/>
                <a:gd name="T3" fmla="*/ 62 h 237"/>
                <a:gd name="T4" fmla="*/ 83 w 84"/>
                <a:gd name="T5" fmla="*/ 56 h 237"/>
                <a:gd name="T6" fmla="*/ 46 w 84"/>
                <a:gd name="T7" fmla="*/ 2 h 237"/>
                <a:gd name="T8" fmla="*/ 42 w 84"/>
                <a:gd name="T9" fmla="*/ 0 h 237"/>
                <a:gd name="T10" fmla="*/ 38 w 84"/>
                <a:gd name="T11" fmla="*/ 2 h 237"/>
                <a:gd name="T12" fmla="*/ 1 w 84"/>
                <a:gd name="T13" fmla="*/ 56 h 237"/>
                <a:gd name="T14" fmla="*/ 1 w 84"/>
                <a:gd name="T15" fmla="*/ 62 h 237"/>
                <a:gd name="T16" fmla="*/ 5 w 84"/>
                <a:gd name="T17" fmla="*/ 64 h 237"/>
                <a:gd name="T18" fmla="*/ 18 w 84"/>
                <a:gd name="T19" fmla="*/ 64 h 237"/>
                <a:gd name="T20" fmla="*/ 18 w 84"/>
                <a:gd name="T21" fmla="*/ 237 h 237"/>
                <a:gd name="T22" fmla="*/ 66 w 84"/>
                <a:gd name="T23" fmla="*/ 237 h 237"/>
                <a:gd name="T24" fmla="*/ 66 w 84"/>
                <a:gd name="T25" fmla="*/ 64 h 237"/>
                <a:gd name="T26" fmla="*/ 79 w 84"/>
                <a:gd name="T27" fmla="*/ 64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237">
                  <a:moveTo>
                    <a:pt x="79" y="64"/>
                  </a:moveTo>
                  <a:cubicBezTo>
                    <a:pt x="81" y="64"/>
                    <a:pt x="83" y="63"/>
                    <a:pt x="84" y="62"/>
                  </a:cubicBezTo>
                  <a:cubicBezTo>
                    <a:pt x="84" y="60"/>
                    <a:pt x="84" y="58"/>
                    <a:pt x="83" y="56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5" y="1"/>
                    <a:pt x="44" y="0"/>
                    <a:pt x="42" y="0"/>
                  </a:cubicBezTo>
                  <a:cubicBezTo>
                    <a:pt x="40" y="0"/>
                    <a:pt x="39" y="1"/>
                    <a:pt x="38" y="2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0" y="58"/>
                    <a:pt x="0" y="60"/>
                    <a:pt x="1" y="62"/>
                  </a:cubicBezTo>
                  <a:cubicBezTo>
                    <a:pt x="1" y="63"/>
                    <a:pt x="3" y="64"/>
                    <a:pt x="5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8" y="237"/>
                    <a:pt x="18" y="237"/>
                    <a:pt x="18" y="237"/>
                  </a:cubicBezTo>
                  <a:cubicBezTo>
                    <a:pt x="66" y="237"/>
                    <a:pt x="66" y="237"/>
                    <a:pt x="66" y="237"/>
                  </a:cubicBezTo>
                  <a:cubicBezTo>
                    <a:pt x="66" y="64"/>
                    <a:pt x="66" y="64"/>
                    <a:pt x="66" y="64"/>
                  </a:cubicBezTo>
                  <a:lnTo>
                    <a:pt x="79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1552" y="1187"/>
              <a:ext cx="510" cy="276"/>
            </a:xfrm>
            <a:custGeom>
              <a:avLst/>
              <a:gdLst>
                <a:gd name="T0" fmla="*/ 8 w 512"/>
                <a:gd name="T1" fmla="*/ 268 h 276"/>
                <a:gd name="T2" fmla="*/ 8 w 512"/>
                <a:gd name="T3" fmla="*/ 4 h 276"/>
                <a:gd name="T4" fmla="*/ 7 w 512"/>
                <a:gd name="T5" fmla="*/ 1 h 276"/>
                <a:gd name="T6" fmla="*/ 4 w 512"/>
                <a:gd name="T7" fmla="*/ 0 h 276"/>
                <a:gd name="T8" fmla="*/ 4 w 512"/>
                <a:gd name="T9" fmla="*/ 0 h 276"/>
                <a:gd name="T10" fmla="*/ 1 w 512"/>
                <a:gd name="T11" fmla="*/ 1 h 276"/>
                <a:gd name="T12" fmla="*/ 0 w 512"/>
                <a:gd name="T13" fmla="*/ 4 h 276"/>
                <a:gd name="T14" fmla="*/ 0 w 512"/>
                <a:gd name="T15" fmla="*/ 276 h 276"/>
                <a:gd name="T16" fmla="*/ 508 w 512"/>
                <a:gd name="T17" fmla="*/ 276 h 276"/>
                <a:gd name="T18" fmla="*/ 511 w 512"/>
                <a:gd name="T19" fmla="*/ 275 h 276"/>
                <a:gd name="T20" fmla="*/ 512 w 512"/>
                <a:gd name="T21" fmla="*/ 272 h 276"/>
                <a:gd name="T22" fmla="*/ 512 w 512"/>
                <a:gd name="T23" fmla="*/ 272 h 276"/>
                <a:gd name="T24" fmla="*/ 511 w 512"/>
                <a:gd name="T25" fmla="*/ 269 h 276"/>
                <a:gd name="T26" fmla="*/ 508 w 512"/>
                <a:gd name="T27" fmla="*/ 268 h 276"/>
                <a:gd name="T28" fmla="*/ 8 w 512"/>
                <a:gd name="T29" fmla="*/ 268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12" h="276">
                  <a:moveTo>
                    <a:pt x="8" y="268"/>
                  </a:move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8" y="2"/>
                    <a:pt x="7" y="1"/>
                  </a:cubicBezTo>
                  <a:cubicBezTo>
                    <a:pt x="6" y="1"/>
                    <a:pt x="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508" y="276"/>
                    <a:pt x="508" y="276"/>
                    <a:pt x="508" y="276"/>
                  </a:cubicBezTo>
                  <a:cubicBezTo>
                    <a:pt x="509" y="276"/>
                    <a:pt x="510" y="276"/>
                    <a:pt x="511" y="275"/>
                  </a:cubicBezTo>
                  <a:cubicBezTo>
                    <a:pt x="512" y="274"/>
                    <a:pt x="512" y="273"/>
                    <a:pt x="512" y="272"/>
                  </a:cubicBezTo>
                  <a:cubicBezTo>
                    <a:pt x="512" y="272"/>
                    <a:pt x="512" y="272"/>
                    <a:pt x="512" y="272"/>
                  </a:cubicBezTo>
                  <a:cubicBezTo>
                    <a:pt x="512" y="271"/>
                    <a:pt x="512" y="270"/>
                    <a:pt x="511" y="269"/>
                  </a:cubicBezTo>
                  <a:cubicBezTo>
                    <a:pt x="510" y="268"/>
                    <a:pt x="509" y="268"/>
                    <a:pt x="508" y="268"/>
                  </a:cubicBezTo>
                  <a:cubicBezTo>
                    <a:pt x="8" y="268"/>
                    <a:pt x="8" y="268"/>
                    <a:pt x="8" y="2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121"/>
          <p:cNvGrpSpPr>
            <a:grpSpLocks noChangeAspect="1"/>
          </p:cNvGrpSpPr>
          <p:nvPr/>
        </p:nvGrpSpPr>
        <p:grpSpPr bwMode="auto">
          <a:xfrm>
            <a:off x="1822608" y="2391040"/>
            <a:ext cx="754758" cy="642396"/>
            <a:chOff x="515" y="3088"/>
            <a:chExt cx="665" cy="56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4" name="Freeform 122"/>
            <p:cNvSpPr>
              <a:spLocks/>
            </p:cNvSpPr>
            <p:nvPr/>
          </p:nvSpPr>
          <p:spPr bwMode="auto">
            <a:xfrm>
              <a:off x="706" y="3550"/>
              <a:ext cx="283" cy="104"/>
            </a:xfrm>
            <a:custGeom>
              <a:avLst/>
              <a:gdLst>
                <a:gd name="T0" fmla="*/ 269 w 340"/>
                <a:gd name="T1" fmla="*/ 71 h 125"/>
                <a:gd name="T2" fmla="*/ 269 w 340"/>
                <a:gd name="T3" fmla="*/ 12 h 125"/>
                <a:gd name="T4" fmla="*/ 266 w 340"/>
                <a:gd name="T5" fmla="*/ 3 h 125"/>
                <a:gd name="T6" fmla="*/ 257 w 340"/>
                <a:gd name="T7" fmla="*/ 0 h 125"/>
                <a:gd name="T8" fmla="*/ 83 w 340"/>
                <a:gd name="T9" fmla="*/ 0 h 125"/>
                <a:gd name="T10" fmla="*/ 74 w 340"/>
                <a:gd name="T11" fmla="*/ 3 h 125"/>
                <a:gd name="T12" fmla="*/ 71 w 340"/>
                <a:gd name="T13" fmla="*/ 12 h 125"/>
                <a:gd name="T14" fmla="*/ 71 w 340"/>
                <a:gd name="T15" fmla="*/ 71 h 125"/>
                <a:gd name="T16" fmla="*/ 2 w 340"/>
                <a:gd name="T17" fmla="*/ 108 h 125"/>
                <a:gd name="T18" fmla="*/ 1 w 340"/>
                <a:gd name="T19" fmla="*/ 110 h 125"/>
                <a:gd name="T20" fmla="*/ 0 w 340"/>
                <a:gd name="T21" fmla="*/ 112 h 125"/>
                <a:gd name="T22" fmla="*/ 0 w 340"/>
                <a:gd name="T23" fmla="*/ 120 h 125"/>
                <a:gd name="T24" fmla="*/ 1 w 340"/>
                <a:gd name="T25" fmla="*/ 124 h 125"/>
                <a:gd name="T26" fmla="*/ 5 w 340"/>
                <a:gd name="T27" fmla="*/ 125 h 125"/>
                <a:gd name="T28" fmla="*/ 335 w 340"/>
                <a:gd name="T29" fmla="*/ 125 h 125"/>
                <a:gd name="T30" fmla="*/ 339 w 340"/>
                <a:gd name="T31" fmla="*/ 124 h 125"/>
                <a:gd name="T32" fmla="*/ 340 w 340"/>
                <a:gd name="T33" fmla="*/ 120 h 125"/>
                <a:gd name="T34" fmla="*/ 340 w 340"/>
                <a:gd name="T35" fmla="*/ 112 h 125"/>
                <a:gd name="T36" fmla="*/ 339 w 340"/>
                <a:gd name="T37" fmla="*/ 110 h 125"/>
                <a:gd name="T38" fmla="*/ 338 w 340"/>
                <a:gd name="T39" fmla="*/ 108 h 125"/>
                <a:gd name="T40" fmla="*/ 269 w 340"/>
                <a:gd name="T41" fmla="*/ 7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0" h="125">
                  <a:moveTo>
                    <a:pt x="269" y="71"/>
                  </a:moveTo>
                  <a:cubicBezTo>
                    <a:pt x="269" y="12"/>
                    <a:pt x="269" y="12"/>
                    <a:pt x="269" y="12"/>
                  </a:cubicBezTo>
                  <a:cubicBezTo>
                    <a:pt x="269" y="9"/>
                    <a:pt x="268" y="6"/>
                    <a:pt x="266" y="3"/>
                  </a:cubicBezTo>
                  <a:cubicBezTo>
                    <a:pt x="263" y="1"/>
                    <a:pt x="260" y="0"/>
                    <a:pt x="257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0" y="0"/>
                    <a:pt x="77" y="1"/>
                    <a:pt x="74" y="3"/>
                  </a:cubicBezTo>
                  <a:cubicBezTo>
                    <a:pt x="72" y="6"/>
                    <a:pt x="71" y="9"/>
                    <a:pt x="71" y="12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2" y="108"/>
                    <a:pt x="2" y="108"/>
                    <a:pt x="2" y="108"/>
                  </a:cubicBezTo>
                  <a:cubicBezTo>
                    <a:pt x="2" y="109"/>
                    <a:pt x="1" y="109"/>
                    <a:pt x="1" y="110"/>
                  </a:cubicBezTo>
                  <a:cubicBezTo>
                    <a:pt x="0" y="111"/>
                    <a:pt x="0" y="111"/>
                    <a:pt x="0" y="112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2"/>
                    <a:pt x="1" y="123"/>
                    <a:pt x="1" y="124"/>
                  </a:cubicBezTo>
                  <a:cubicBezTo>
                    <a:pt x="2" y="124"/>
                    <a:pt x="3" y="125"/>
                    <a:pt x="5" y="125"/>
                  </a:cubicBezTo>
                  <a:cubicBezTo>
                    <a:pt x="335" y="125"/>
                    <a:pt x="335" y="125"/>
                    <a:pt x="335" y="125"/>
                  </a:cubicBezTo>
                  <a:cubicBezTo>
                    <a:pt x="337" y="125"/>
                    <a:pt x="338" y="124"/>
                    <a:pt x="339" y="124"/>
                  </a:cubicBezTo>
                  <a:cubicBezTo>
                    <a:pt x="339" y="123"/>
                    <a:pt x="340" y="122"/>
                    <a:pt x="340" y="120"/>
                  </a:cubicBezTo>
                  <a:cubicBezTo>
                    <a:pt x="340" y="112"/>
                    <a:pt x="340" y="112"/>
                    <a:pt x="340" y="112"/>
                  </a:cubicBezTo>
                  <a:cubicBezTo>
                    <a:pt x="340" y="111"/>
                    <a:pt x="340" y="111"/>
                    <a:pt x="339" y="110"/>
                  </a:cubicBezTo>
                  <a:cubicBezTo>
                    <a:pt x="339" y="109"/>
                    <a:pt x="338" y="109"/>
                    <a:pt x="338" y="108"/>
                  </a:cubicBezTo>
                  <a:lnTo>
                    <a:pt x="269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5" name="Freeform 123"/>
            <p:cNvSpPr>
              <a:spLocks noEditPoints="1"/>
            </p:cNvSpPr>
            <p:nvPr/>
          </p:nvSpPr>
          <p:spPr bwMode="auto">
            <a:xfrm>
              <a:off x="515" y="3088"/>
              <a:ext cx="665" cy="449"/>
            </a:xfrm>
            <a:custGeom>
              <a:avLst/>
              <a:gdLst>
                <a:gd name="T0" fmla="*/ 791 w 800"/>
                <a:gd name="T1" fmla="*/ 9 h 539"/>
                <a:gd name="T2" fmla="*/ 770 w 800"/>
                <a:gd name="T3" fmla="*/ 0 h 539"/>
                <a:gd name="T4" fmla="*/ 30 w 800"/>
                <a:gd name="T5" fmla="*/ 0 h 539"/>
                <a:gd name="T6" fmla="*/ 9 w 800"/>
                <a:gd name="T7" fmla="*/ 9 h 539"/>
                <a:gd name="T8" fmla="*/ 0 w 800"/>
                <a:gd name="T9" fmla="*/ 30 h 539"/>
                <a:gd name="T10" fmla="*/ 0 w 800"/>
                <a:gd name="T11" fmla="*/ 509 h 539"/>
                <a:gd name="T12" fmla="*/ 9 w 800"/>
                <a:gd name="T13" fmla="*/ 530 h 539"/>
                <a:gd name="T14" fmla="*/ 30 w 800"/>
                <a:gd name="T15" fmla="*/ 539 h 539"/>
                <a:gd name="T16" fmla="*/ 770 w 800"/>
                <a:gd name="T17" fmla="*/ 539 h 539"/>
                <a:gd name="T18" fmla="*/ 791 w 800"/>
                <a:gd name="T19" fmla="*/ 530 h 539"/>
                <a:gd name="T20" fmla="*/ 800 w 800"/>
                <a:gd name="T21" fmla="*/ 509 h 539"/>
                <a:gd name="T22" fmla="*/ 800 w 800"/>
                <a:gd name="T23" fmla="*/ 30 h 539"/>
                <a:gd name="T24" fmla="*/ 791 w 800"/>
                <a:gd name="T25" fmla="*/ 9 h 539"/>
                <a:gd name="T26" fmla="*/ 400 w 800"/>
                <a:gd name="T27" fmla="*/ 526 h 539"/>
                <a:gd name="T28" fmla="*/ 387 w 800"/>
                <a:gd name="T29" fmla="*/ 513 h 539"/>
                <a:gd name="T30" fmla="*/ 400 w 800"/>
                <a:gd name="T31" fmla="*/ 500 h 539"/>
                <a:gd name="T32" fmla="*/ 413 w 800"/>
                <a:gd name="T33" fmla="*/ 513 h 539"/>
                <a:gd name="T34" fmla="*/ 400 w 800"/>
                <a:gd name="T35" fmla="*/ 526 h 539"/>
                <a:gd name="T36" fmla="*/ 748 w 800"/>
                <a:gd name="T37" fmla="*/ 487 h 539"/>
                <a:gd name="T38" fmla="*/ 52 w 800"/>
                <a:gd name="T39" fmla="*/ 487 h 539"/>
                <a:gd name="T40" fmla="*/ 52 w 800"/>
                <a:gd name="T41" fmla="*/ 52 h 539"/>
                <a:gd name="T42" fmla="*/ 748 w 800"/>
                <a:gd name="T43" fmla="*/ 52 h 539"/>
                <a:gd name="T44" fmla="*/ 748 w 800"/>
                <a:gd name="T45" fmla="*/ 487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00" h="539">
                  <a:moveTo>
                    <a:pt x="791" y="9"/>
                  </a:moveTo>
                  <a:cubicBezTo>
                    <a:pt x="785" y="3"/>
                    <a:pt x="778" y="0"/>
                    <a:pt x="77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2" y="0"/>
                    <a:pt x="15" y="3"/>
                    <a:pt x="9" y="9"/>
                  </a:cubicBezTo>
                  <a:cubicBezTo>
                    <a:pt x="3" y="15"/>
                    <a:pt x="0" y="23"/>
                    <a:pt x="0" y="30"/>
                  </a:cubicBezTo>
                  <a:cubicBezTo>
                    <a:pt x="0" y="509"/>
                    <a:pt x="0" y="509"/>
                    <a:pt x="0" y="509"/>
                  </a:cubicBezTo>
                  <a:cubicBezTo>
                    <a:pt x="0" y="517"/>
                    <a:pt x="3" y="525"/>
                    <a:pt x="9" y="530"/>
                  </a:cubicBezTo>
                  <a:cubicBezTo>
                    <a:pt x="15" y="536"/>
                    <a:pt x="22" y="539"/>
                    <a:pt x="30" y="539"/>
                  </a:cubicBezTo>
                  <a:cubicBezTo>
                    <a:pt x="770" y="539"/>
                    <a:pt x="770" y="539"/>
                    <a:pt x="770" y="539"/>
                  </a:cubicBezTo>
                  <a:cubicBezTo>
                    <a:pt x="778" y="539"/>
                    <a:pt x="785" y="536"/>
                    <a:pt x="791" y="530"/>
                  </a:cubicBezTo>
                  <a:cubicBezTo>
                    <a:pt x="797" y="525"/>
                    <a:pt x="800" y="517"/>
                    <a:pt x="800" y="509"/>
                  </a:cubicBezTo>
                  <a:cubicBezTo>
                    <a:pt x="800" y="30"/>
                    <a:pt x="800" y="30"/>
                    <a:pt x="800" y="30"/>
                  </a:cubicBezTo>
                  <a:cubicBezTo>
                    <a:pt x="800" y="23"/>
                    <a:pt x="797" y="15"/>
                    <a:pt x="791" y="9"/>
                  </a:cubicBezTo>
                  <a:close/>
                  <a:moveTo>
                    <a:pt x="400" y="526"/>
                  </a:moveTo>
                  <a:cubicBezTo>
                    <a:pt x="393" y="526"/>
                    <a:pt x="387" y="521"/>
                    <a:pt x="387" y="513"/>
                  </a:cubicBezTo>
                  <a:cubicBezTo>
                    <a:pt x="387" y="506"/>
                    <a:pt x="393" y="500"/>
                    <a:pt x="400" y="500"/>
                  </a:cubicBezTo>
                  <a:cubicBezTo>
                    <a:pt x="407" y="500"/>
                    <a:pt x="413" y="506"/>
                    <a:pt x="413" y="513"/>
                  </a:cubicBezTo>
                  <a:cubicBezTo>
                    <a:pt x="413" y="521"/>
                    <a:pt x="407" y="526"/>
                    <a:pt x="400" y="526"/>
                  </a:cubicBezTo>
                  <a:close/>
                  <a:moveTo>
                    <a:pt x="748" y="487"/>
                  </a:moveTo>
                  <a:cubicBezTo>
                    <a:pt x="52" y="487"/>
                    <a:pt x="52" y="487"/>
                    <a:pt x="52" y="487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748" y="52"/>
                    <a:pt x="748" y="52"/>
                    <a:pt x="748" y="52"/>
                  </a:cubicBezTo>
                  <a:lnTo>
                    <a:pt x="748" y="4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6" name="Freeform 124"/>
            <p:cNvSpPr>
              <a:spLocks/>
            </p:cNvSpPr>
            <p:nvPr/>
          </p:nvSpPr>
          <p:spPr bwMode="auto">
            <a:xfrm>
              <a:off x="646" y="3459"/>
              <a:ext cx="56" cy="9"/>
            </a:xfrm>
            <a:custGeom>
              <a:avLst/>
              <a:gdLst>
                <a:gd name="T0" fmla="*/ 6 w 67"/>
                <a:gd name="T1" fmla="*/ 0 h 11"/>
                <a:gd name="T2" fmla="*/ 2 w 67"/>
                <a:gd name="T3" fmla="*/ 2 h 11"/>
                <a:gd name="T4" fmla="*/ 0 w 67"/>
                <a:gd name="T5" fmla="*/ 6 h 11"/>
                <a:gd name="T6" fmla="*/ 0 w 67"/>
                <a:gd name="T7" fmla="*/ 11 h 11"/>
                <a:gd name="T8" fmla="*/ 67 w 67"/>
                <a:gd name="T9" fmla="*/ 11 h 11"/>
                <a:gd name="T10" fmla="*/ 67 w 67"/>
                <a:gd name="T11" fmla="*/ 6 h 11"/>
                <a:gd name="T12" fmla="*/ 65 w 67"/>
                <a:gd name="T13" fmla="*/ 2 h 11"/>
                <a:gd name="T14" fmla="*/ 61 w 67"/>
                <a:gd name="T15" fmla="*/ 0 h 11"/>
                <a:gd name="T16" fmla="*/ 6 w 67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1">
                  <a:moveTo>
                    <a:pt x="6" y="0"/>
                  </a:moveTo>
                  <a:cubicBezTo>
                    <a:pt x="4" y="0"/>
                    <a:pt x="3" y="1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1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7" name="Freeform 125"/>
            <p:cNvSpPr>
              <a:spLocks/>
            </p:cNvSpPr>
            <p:nvPr/>
          </p:nvSpPr>
          <p:spPr bwMode="auto">
            <a:xfrm>
              <a:off x="715" y="3395"/>
              <a:ext cx="55" cy="73"/>
            </a:xfrm>
            <a:custGeom>
              <a:avLst/>
              <a:gdLst>
                <a:gd name="T0" fmla="*/ 6 w 67"/>
                <a:gd name="T1" fmla="*/ 0 h 88"/>
                <a:gd name="T2" fmla="*/ 2 w 67"/>
                <a:gd name="T3" fmla="*/ 1 h 88"/>
                <a:gd name="T4" fmla="*/ 0 w 67"/>
                <a:gd name="T5" fmla="*/ 6 h 88"/>
                <a:gd name="T6" fmla="*/ 0 w 67"/>
                <a:gd name="T7" fmla="*/ 88 h 88"/>
                <a:gd name="T8" fmla="*/ 67 w 67"/>
                <a:gd name="T9" fmla="*/ 88 h 88"/>
                <a:gd name="T10" fmla="*/ 67 w 67"/>
                <a:gd name="T11" fmla="*/ 6 h 88"/>
                <a:gd name="T12" fmla="*/ 65 w 67"/>
                <a:gd name="T13" fmla="*/ 1 h 88"/>
                <a:gd name="T14" fmla="*/ 61 w 67"/>
                <a:gd name="T15" fmla="*/ 0 h 88"/>
                <a:gd name="T16" fmla="*/ 6 w 67"/>
                <a:gd name="T1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88">
                  <a:moveTo>
                    <a:pt x="6" y="0"/>
                  </a:moveTo>
                  <a:cubicBezTo>
                    <a:pt x="4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67" y="88"/>
                    <a:pt x="67" y="88"/>
                    <a:pt x="67" y="8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8" name="Freeform 126"/>
            <p:cNvSpPr>
              <a:spLocks/>
            </p:cNvSpPr>
            <p:nvPr/>
          </p:nvSpPr>
          <p:spPr bwMode="auto">
            <a:xfrm>
              <a:off x="783" y="3368"/>
              <a:ext cx="55" cy="100"/>
            </a:xfrm>
            <a:custGeom>
              <a:avLst/>
              <a:gdLst>
                <a:gd name="T0" fmla="*/ 6 w 67"/>
                <a:gd name="T1" fmla="*/ 0 h 120"/>
                <a:gd name="T2" fmla="*/ 2 w 67"/>
                <a:gd name="T3" fmla="*/ 2 h 120"/>
                <a:gd name="T4" fmla="*/ 0 w 67"/>
                <a:gd name="T5" fmla="*/ 6 h 120"/>
                <a:gd name="T6" fmla="*/ 0 w 67"/>
                <a:gd name="T7" fmla="*/ 120 h 120"/>
                <a:gd name="T8" fmla="*/ 67 w 67"/>
                <a:gd name="T9" fmla="*/ 120 h 120"/>
                <a:gd name="T10" fmla="*/ 67 w 67"/>
                <a:gd name="T11" fmla="*/ 6 h 120"/>
                <a:gd name="T12" fmla="*/ 65 w 67"/>
                <a:gd name="T13" fmla="*/ 2 h 120"/>
                <a:gd name="T14" fmla="*/ 61 w 67"/>
                <a:gd name="T15" fmla="*/ 0 h 120"/>
                <a:gd name="T16" fmla="*/ 6 w 67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20">
                  <a:moveTo>
                    <a:pt x="6" y="0"/>
                  </a:moveTo>
                  <a:cubicBezTo>
                    <a:pt x="4" y="0"/>
                    <a:pt x="3" y="0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9" name="Freeform 127"/>
            <p:cNvSpPr>
              <a:spLocks/>
            </p:cNvSpPr>
            <p:nvPr/>
          </p:nvSpPr>
          <p:spPr bwMode="auto">
            <a:xfrm>
              <a:off x="851" y="3379"/>
              <a:ext cx="56" cy="89"/>
            </a:xfrm>
            <a:custGeom>
              <a:avLst/>
              <a:gdLst>
                <a:gd name="T0" fmla="*/ 6 w 67"/>
                <a:gd name="T1" fmla="*/ 0 h 107"/>
                <a:gd name="T2" fmla="*/ 2 w 67"/>
                <a:gd name="T3" fmla="*/ 2 h 107"/>
                <a:gd name="T4" fmla="*/ 0 w 67"/>
                <a:gd name="T5" fmla="*/ 6 h 107"/>
                <a:gd name="T6" fmla="*/ 0 w 67"/>
                <a:gd name="T7" fmla="*/ 107 h 107"/>
                <a:gd name="T8" fmla="*/ 67 w 67"/>
                <a:gd name="T9" fmla="*/ 107 h 107"/>
                <a:gd name="T10" fmla="*/ 67 w 67"/>
                <a:gd name="T11" fmla="*/ 6 h 107"/>
                <a:gd name="T12" fmla="*/ 65 w 67"/>
                <a:gd name="T13" fmla="*/ 2 h 107"/>
                <a:gd name="T14" fmla="*/ 61 w 67"/>
                <a:gd name="T15" fmla="*/ 0 h 107"/>
                <a:gd name="T16" fmla="*/ 6 w 67"/>
                <a:gd name="T1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07">
                  <a:moveTo>
                    <a:pt x="6" y="0"/>
                  </a:moveTo>
                  <a:cubicBezTo>
                    <a:pt x="5" y="0"/>
                    <a:pt x="3" y="0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67" y="107"/>
                    <a:pt x="67" y="107"/>
                    <a:pt x="67" y="107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5"/>
                    <a:pt x="66" y="3"/>
                    <a:pt x="65" y="2"/>
                  </a:cubicBezTo>
                  <a:cubicBezTo>
                    <a:pt x="64" y="0"/>
                    <a:pt x="62" y="0"/>
                    <a:pt x="61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0" name="Freeform 128"/>
            <p:cNvSpPr>
              <a:spLocks/>
            </p:cNvSpPr>
            <p:nvPr/>
          </p:nvSpPr>
          <p:spPr bwMode="auto">
            <a:xfrm>
              <a:off x="919" y="3337"/>
              <a:ext cx="56" cy="131"/>
            </a:xfrm>
            <a:custGeom>
              <a:avLst/>
              <a:gdLst>
                <a:gd name="T0" fmla="*/ 6 w 67"/>
                <a:gd name="T1" fmla="*/ 0 h 158"/>
                <a:gd name="T2" fmla="*/ 2 w 67"/>
                <a:gd name="T3" fmla="*/ 1 h 158"/>
                <a:gd name="T4" fmla="*/ 0 w 67"/>
                <a:gd name="T5" fmla="*/ 6 h 158"/>
                <a:gd name="T6" fmla="*/ 0 w 67"/>
                <a:gd name="T7" fmla="*/ 158 h 158"/>
                <a:gd name="T8" fmla="*/ 67 w 67"/>
                <a:gd name="T9" fmla="*/ 158 h 158"/>
                <a:gd name="T10" fmla="*/ 67 w 67"/>
                <a:gd name="T11" fmla="*/ 6 h 158"/>
                <a:gd name="T12" fmla="*/ 65 w 67"/>
                <a:gd name="T13" fmla="*/ 1 h 158"/>
                <a:gd name="T14" fmla="*/ 61 w 67"/>
                <a:gd name="T15" fmla="*/ 0 h 158"/>
                <a:gd name="T16" fmla="*/ 6 w 67"/>
                <a:gd name="T17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158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67" y="158"/>
                    <a:pt x="67" y="158"/>
                    <a:pt x="67" y="158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1" name="Freeform 129"/>
            <p:cNvSpPr>
              <a:spLocks/>
            </p:cNvSpPr>
            <p:nvPr/>
          </p:nvSpPr>
          <p:spPr bwMode="auto">
            <a:xfrm>
              <a:off x="987" y="3284"/>
              <a:ext cx="56" cy="184"/>
            </a:xfrm>
            <a:custGeom>
              <a:avLst/>
              <a:gdLst>
                <a:gd name="T0" fmla="*/ 6 w 67"/>
                <a:gd name="T1" fmla="*/ 0 h 222"/>
                <a:gd name="T2" fmla="*/ 2 w 67"/>
                <a:gd name="T3" fmla="*/ 1 h 222"/>
                <a:gd name="T4" fmla="*/ 0 w 67"/>
                <a:gd name="T5" fmla="*/ 6 h 222"/>
                <a:gd name="T6" fmla="*/ 0 w 67"/>
                <a:gd name="T7" fmla="*/ 222 h 222"/>
                <a:gd name="T8" fmla="*/ 67 w 67"/>
                <a:gd name="T9" fmla="*/ 222 h 222"/>
                <a:gd name="T10" fmla="*/ 67 w 67"/>
                <a:gd name="T11" fmla="*/ 6 h 222"/>
                <a:gd name="T12" fmla="*/ 65 w 67"/>
                <a:gd name="T13" fmla="*/ 1 h 222"/>
                <a:gd name="T14" fmla="*/ 61 w 67"/>
                <a:gd name="T15" fmla="*/ 0 h 222"/>
                <a:gd name="T16" fmla="*/ 6 w 67"/>
                <a:gd name="T17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222">
                  <a:moveTo>
                    <a:pt x="6" y="0"/>
                  </a:moveTo>
                  <a:cubicBezTo>
                    <a:pt x="5" y="0"/>
                    <a:pt x="3" y="0"/>
                    <a:pt x="2" y="1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67" y="222"/>
                    <a:pt x="67" y="222"/>
                    <a:pt x="67" y="222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4"/>
                    <a:pt x="66" y="3"/>
                    <a:pt x="65" y="1"/>
                  </a:cubicBezTo>
                  <a:cubicBezTo>
                    <a:pt x="64" y="0"/>
                    <a:pt x="62" y="0"/>
                    <a:pt x="61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2" name="Freeform 130"/>
            <p:cNvSpPr>
              <a:spLocks/>
            </p:cNvSpPr>
            <p:nvPr/>
          </p:nvSpPr>
          <p:spPr bwMode="auto">
            <a:xfrm>
              <a:off x="610" y="3178"/>
              <a:ext cx="475" cy="289"/>
            </a:xfrm>
            <a:custGeom>
              <a:avLst/>
              <a:gdLst>
                <a:gd name="T0" fmla="*/ 572 w 572"/>
                <a:gd name="T1" fmla="*/ 7 h 347"/>
                <a:gd name="T2" fmla="*/ 571 w 572"/>
                <a:gd name="T3" fmla="*/ 2 h 347"/>
                <a:gd name="T4" fmla="*/ 567 w 572"/>
                <a:gd name="T5" fmla="*/ 1 h 347"/>
                <a:gd name="T6" fmla="*/ 500 w 572"/>
                <a:gd name="T7" fmla="*/ 20 h 347"/>
                <a:gd name="T8" fmla="*/ 497 w 572"/>
                <a:gd name="T9" fmla="*/ 23 h 347"/>
                <a:gd name="T10" fmla="*/ 498 w 572"/>
                <a:gd name="T11" fmla="*/ 27 h 347"/>
                <a:gd name="T12" fmla="*/ 506 w 572"/>
                <a:gd name="T13" fmla="*/ 37 h 347"/>
                <a:gd name="T14" fmla="*/ 302 w 572"/>
                <a:gd name="T15" fmla="*/ 196 h 347"/>
                <a:gd name="T16" fmla="*/ 190 w 572"/>
                <a:gd name="T17" fmla="*/ 148 h 347"/>
                <a:gd name="T18" fmla="*/ 2 w 572"/>
                <a:gd name="T19" fmla="*/ 327 h 347"/>
                <a:gd name="T20" fmla="*/ 0 w 572"/>
                <a:gd name="T21" fmla="*/ 331 h 347"/>
                <a:gd name="T22" fmla="*/ 2 w 572"/>
                <a:gd name="T23" fmla="*/ 336 h 347"/>
                <a:gd name="T24" fmla="*/ 10 w 572"/>
                <a:gd name="T25" fmla="*/ 345 h 347"/>
                <a:gd name="T26" fmla="*/ 15 w 572"/>
                <a:gd name="T27" fmla="*/ 347 h 347"/>
                <a:gd name="T28" fmla="*/ 19 w 572"/>
                <a:gd name="T29" fmla="*/ 345 h 347"/>
                <a:gd name="T30" fmla="*/ 195 w 572"/>
                <a:gd name="T31" fmla="*/ 178 h 347"/>
                <a:gd name="T32" fmla="*/ 306 w 572"/>
                <a:gd name="T33" fmla="*/ 225 h 347"/>
                <a:gd name="T34" fmla="*/ 521 w 572"/>
                <a:gd name="T35" fmla="*/ 57 h 347"/>
                <a:gd name="T36" fmla="*/ 529 w 572"/>
                <a:gd name="T37" fmla="*/ 68 h 347"/>
                <a:gd name="T38" fmla="*/ 533 w 572"/>
                <a:gd name="T39" fmla="*/ 69 h 347"/>
                <a:gd name="T40" fmla="*/ 536 w 572"/>
                <a:gd name="T41" fmla="*/ 67 h 347"/>
                <a:gd name="T42" fmla="*/ 572 w 572"/>
                <a:gd name="T43" fmla="*/ 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2" h="347">
                  <a:moveTo>
                    <a:pt x="572" y="7"/>
                  </a:moveTo>
                  <a:cubicBezTo>
                    <a:pt x="572" y="5"/>
                    <a:pt x="572" y="4"/>
                    <a:pt x="571" y="2"/>
                  </a:cubicBezTo>
                  <a:cubicBezTo>
                    <a:pt x="570" y="1"/>
                    <a:pt x="568" y="0"/>
                    <a:pt x="567" y="1"/>
                  </a:cubicBezTo>
                  <a:cubicBezTo>
                    <a:pt x="500" y="20"/>
                    <a:pt x="500" y="20"/>
                    <a:pt x="500" y="20"/>
                  </a:cubicBezTo>
                  <a:cubicBezTo>
                    <a:pt x="498" y="21"/>
                    <a:pt x="497" y="22"/>
                    <a:pt x="497" y="23"/>
                  </a:cubicBezTo>
                  <a:cubicBezTo>
                    <a:pt x="496" y="25"/>
                    <a:pt x="497" y="26"/>
                    <a:pt x="498" y="27"/>
                  </a:cubicBezTo>
                  <a:cubicBezTo>
                    <a:pt x="506" y="37"/>
                    <a:pt x="506" y="37"/>
                    <a:pt x="506" y="37"/>
                  </a:cubicBezTo>
                  <a:cubicBezTo>
                    <a:pt x="302" y="196"/>
                    <a:pt x="302" y="196"/>
                    <a:pt x="302" y="196"/>
                  </a:cubicBezTo>
                  <a:cubicBezTo>
                    <a:pt x="190" y="148"/>
                    <a:pt x="190" y="148"/>
                    <a:pt x="190" y="148"/>
                  </a:cubicBezTo>
                  <a:cubicBezTo>
                    <a:pt x="2" y="327"/>
                    <a:pt x="2" y="327"/>
                    <a:pt x="2" y="327"/>
                  </a:cubicBezTo>
                  <a:cubicBezTo>
                    <a:pt x="1" y="328"/>
                    <a:pt x="0" y="329"/>
                    <a:pt x="0" y="331"/>
                  </a:cubicBezTo>
                  <a:cubicBezTo>
                    <a:pt x="0" y="333"/>
                    <a:pt x="0" y="334"/>
                    <a:pt x="2" y="336"/>
                  </a:cubicBezTo>
                  <a:cubicBezTo>
                    <a:pt x="10" y="345"/>
                    <a:pt x="10" y="345"/>
                    <a:pt x="10" y="345"/>
                  </a:cubicBezTo>
                  <a:cubicBezTo>
                    <a:pt x="11" y="346"/>
                    <a:pt x="13" y="347"/>
                    <a:pt x="15" y="347"/>
                  </a:cubicBezTo>
                  <a:cubicBezTo>
                    <a:pt x="16" y="347"/>
                    <a:pt x="18" y="346"/>
                    <a:pt x="19" y="345"/>
                  </a:cubicBezTo>
                  <a:cubicBezTo>
                    <a:pt x="195" y="178"/>
                    <a:pt x="195" y="178"/>
                    <a:pt x="195" y="178"/>
                  </a:cubicBezTo>
                  <a:cubicBezTo>
                    <a:pt x="306" y="225"/>
                    <a:pt x="306" y="225"/>
                    <a:pt x="306" y="225"/>
                  </a:cubicBezTo>
                  <a:cubicBezTo>
                    <a:pt x="521" y="57"/>
                    <a:pt x="521" y="57"/>
                    <a:pt x="521" y="57"/>
                  </a:cubicBezTo>
                  <a:cubicBezTo>
                    <a:pt x="529" y="68"/>
                    <a:pt x="529" y="68"/>
                    <a:pt x="529" y="68"/>
                  </a:cubicBezTo>
                  <a:cubicBezTo>
                    <a:pt x="530" y="69"/>
                    <a:pt x="531" y="69"/>
                    <a:pt x="533" y="69"/>
                  </a:cubicBezTo>
                  <a:cubicBezTo>
                    <a:pt x="534" y="69"/>
                    <a:pt x="535" y="68"/>
                    <a:pt x="536" y="67"/>
                  </a:cubicBezTo>
                  <a:lnTo>
                    <a:pt x="572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oup 32"/>
          <p:cNvGrpSpPr>
            <a:grpSpLocks noChangeAspect="1"/>
          </p:cNvGrpSpPr>
          <p:nvPr/>
        </p:nvGrpSpPr>
        <p:grpSpPr bwMode="auto">
          <a:xfrm>
            <a:off x="9565129" y="2329751"/>
            <a:ext cx="907980" cy="644666"/>
            <a:chOff x="4354" y="1098"/>
            <a:chExt cx="800" cy="568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4" name="Freeform 33"/>
            <p:cNvSpPr>
              <a:spLocks noEditPoints="1"/>
            </p:cNvSpPr>
            <p:nvPr/>
          </p:nvSpPr>
          <p:spPr bwMode="auto">
            <a:xfrm>
              <a:off x="4441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4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4354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Freeform 35"/>
            <p:cNvSpPr>
              <a:spLocks noEditPoints="1"/>
            </p:cNvSpPr>
            <p:nvPr/>
          </p:nvSpPr>
          <p:spPr bwMode="auto">
            <a:xfrm>
              <a:off x="4355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4702" y="1225"/>
              <a:ext cx="50" cy="48"/>
            </a:xfrm>
            <a:custGeom>
              <a:avLst/>
              <a:gdLst>
                <a:gd name="T0" fmla="*/ 50 w 50"/>
                <a:gd name="T1" fmla="*/ 24 h 48"/>
                <a:gd name="T2" fmla="*/ 47 w 50"/>
                <a:gd name="T3" fmla="*/ 36 h 48"/>
                <a:gd name="T4" fmla="*/ 40 w 50"/>
                <a:gd name="T5" fmla="*/ 30 h 48"/>
                <a:gd name="T6" fmla="*/ 41 w 50"/>
                <a:gd name="T7" fmla="*/ 24 h 48"/>
                <a:gd name="T8" fmla="*/ 25 w 50"/>
                <a:gd name="T9" fmla="*/ 8 h 48"/>
                <a:gd name="T10" fmla="*/ 9 w 50"/>
                <a:gd name="T11" fmla="*/ 24 h 48"/>
                <a:gd name="T12" fmla="*/ 19 w 50"/>
                <a:gd name="T13" fmla="*/ 40 h 48"/>
                <a:gd name="T14" fmla="*/ 19 w 50"/>
                <a:gd name="T15" fmla="*/ 48 h 48"/>
                <a:gd name="T16" fmla="*/ 0 w 50"/>
                <a:gd name="T17" fmla="*/ 24 h 48"/>
                <a:gd name="T18" fmla="*/ 25 w 50"/>
                <a:gd name="T19" fmla="*/ 0 h 48"/>
                <a:gd name="T20" fmla="*/ 50 w 50"/>
                <a:gd name="T21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48">
                  <a:moveTo>
                    <a:pt x="50" y="24"/>
                  </a:moveTo>
                  <a:cubicBezTo>
                    <a:pt x="50" y="29"/>
                    <a:pt x="48" y="33"/>
                    <a:pt x="47" y="36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1" y="28"/>
                    <a:pt x="41" y="26"/>
                    <a:pt x="41" y="24"/>
                  </a:cubicBezTo>
                  <a:cubicBezTo>
                    <a:pt x="41" y="15"/>
                    <a:pt x="34" y="8"/>
                    <a:pt x="25" y="8"/>
                  </a:cubicBezTo>
                  <a:cubicBezTo>
                    <a:pt x="16" y="8"/>
                    <a:pt x="9" y="15"/>
                    <a:pt x="9" y="24"/>
                  </a:cubicBezTo>
                  <a:cubicBezTo>
                    <a:pt x="9" y="31"/>
                    <a:pt x="13" y="37"/>
                    <a:pt x="19" y="40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8" y="45"/>
                    <a:pt x="0" y="36"/>
                    <a:pt x="0" y="24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39" y="0"/>
                    <a:pt x="50" y="11"/>
                    <a:pt x="5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4682" y="1204"/>
              <a:ext cx="90" cy="90"/>
            </a:xfrm>
            <a:custGeom>
              <a:avLst/>
              <a:gdLst>
                <a:gd name="T0" fmla="*/ 45 w 90"/>
                <a:gd name="T1" fmla="*/ 0 h 90"/>
                <a:gd name="T2" fmla="*/ 0 w 90"/>
                <a:gd name="T3" fmla="*/ 45 h 90"/>
                <a:gd name="T4" fmla="*/ 39 w 90"/>
                <a:gd name="T5" fmla="*/ 90 h 90"/>
                <a:gd name="T6" fmla="*/ 39 w 90"/>
                <a:gd name="T7" fmla="*/ 82 h 90"/>
                <a:gd name="T8" fmla="*/ 8 w 90"/>
                <a:gd name="T9" fmla="*/ 45 h 90"/>
                <a:gd name="T10" fmla="*/ 45 w 90"/>
                <a:gd name="T11" fmla="*/ 9 h 90"/>
                <a:gd name="T12" fmla="*/ 82 w 90"/>
                <a:gd name="T13" fmla="*/ 45 h 90"/>
                <a:gd name="T14" fmla="*/ 75 w 90"/>
                <a:gd name="T15" fmla="*/ 66 h 90"/>
                <a:gd name="T16" fmla="*/ 81 w 90"/>
                <a:gd name="T17" fmla="*/ 72 h 90"/>
                <a:gd name="T18" fmla="*/ 90 w 90"/>
                <a:gd name="T19" fmla="*/ 45 h 90"/>
                <a:gd name="T20" fmla="*/ 45 w 90"/>
                <a:gd name="T21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0">
                  <a:moveTo>
                    <a:pt x="45" y="0"/>
                  </a:moveTo>
                  <a:cubicBezTo>
                    <a:pt x="20" y="0"/>
                    <a:pt x="0" y="21"/>
                    <a:pt x="0" y="45"/>
                  </a:cubicBezTo>
                  <a:cubicBezTo>
                    <a:pt x="0" y="68"/>
                    <a:pt x="17" y="87"/>
                    <a:pt x="39" y="90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21" y="79"/>
                    <a:pt x="8" y="64"/>
                    <a:pt x="8" y="45"/>
                  </a:cubicBezTo>
                  <a:cubicBezTo>
                    <a:pt x="8" y="25"/>
                    <a:pt x="25" y="9"/>
                    <a:pt x="45" y="9"/>
                  </a:cubicBezTo>
                  <a:cubicBezTo>
                    <a:pt x="65" y="9"/>
                    <a:pt x="82" y="25"/>
                    <a:pt x="82" y="45"/>
                  </a:cubicBezTo>
                  <a:cubicBezTo>
                    <a:pt x="82" y="53"/>
                    <a:pt x="79" y="60"/>
                    <a:pt x="75" y="66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7" y="65"/>
                    <a:pt x="90" y="55"/>
                    <a:pt x="90" y="45"/>
                  </a:cubicBezTo>
                  <a:cubicBezTo>
                    <a:pt x="90" y="21"/>
                    <a:pt x="70" y="0"/>
                    <a:pt x="4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4727" y="1248"/>
              <a:ext cx="99" cy="167"/>
            </a:xfrm>
            <a:custGeom>
              <a:avLst/>
              <a:gdLst>
                <a:gd name="T0" fmla="*/ 0 w 99"/>
                <a:gd name="T1" fmla="*/ 1 h 167"/>
                <a:gd name="T2" fmla="*/ 0 w 99"/>
                <a:gd name="T3" fmla="*/ 1 h 167"/>
                <a:gd name="T4" fmla="*/ 0 w 99"/>
                <a:gd name="T5" fmla="*/ 143 h 167"/>
                <a:gd name="T6" fmla="*/ 0 w 99"/>
                <a:gd name="T7" fmla="*/ 143 h 167"/>
                <a:gd name="T8" fmla="*/ 1 w 99"/>
                <a:gd name="T9" fmla="*/ 143 h 167"/>
                <a:gd name="T10" fmla="*/ 1 w 99"/>
                <a:gd name="T11" fmla="*/ 143 h 167"/>
                <a:gd name="T12" fmla="*/ 29 w 99"/>
                <a:gd name="T13" fmla="*/ 119 h 167"/>
                <a:gd name="T14" fmla="*/ 29 w 99"/>
                <a:gd name="T15" fmla="*/ 119 h 167"/>
                <a:gd name="T16" fmla="*/ 29 w 99"/>
                <a:gd name="T17" fmla="*/ 119 h 167"/>
                <a:gd name="T18" fmla="*/ 30 w 99"/>
                <a:gd name="T19" fmla="*/ 119 h 167"/>
                <a:gd name="T20" fmla="*/ 47 w 99"/>
                <a:gd name="T21" fmla="*/ 163 h 167"/>
                <a:gd name="T22" fmla="*/ 50 w 99"/>
                <a:gd name="T23" fmla="*/ 166 h 167"/>
                <a:gd name="T24" fmla="*/ 54 w 99"/>
                <a:gd name="T25" fmla="*/ 166 h 167"/>
                <a:gd name="T26" fmla="*/ 76 w 99"/>
                <a:gd name="T27" fmla="*/ 157 h 167"/>
                <a:gd name="T28" fmla="*/ 79 w 99"/>
                <a:gd name="T29" fmla="*/ 155 h 167"/>
                <a:gd name="T30" fmla="*/ 79 w 99"/>
                <a:gd name="T31" fmla="*/ 151 h 167"/>
                <a:gd name="T32" fmla="*/ 61 w 99"/>
                <a:gd name="T33" fmla="*/ 107 h 167"/>
                <a:gd name="T34" fmla="*/ 61 w 99"/>
                <a:gd name="T35" fmla="*/ 106 h 167"/>
                <a:gd name="T36" fmla="*/ 61 w 99"/>
                <a:gd name="T37" fmla="*/ 106 h 167"/>
                <a:gd name="T38" fmla="*/ 62 w 99"/>
                <a:gd name="T39" fmla="*/ 106 h 167"/>
                <a:gd name="T40" fmla="*/ 98 w 99"/>
                <a:gd name="T41" fmla="*/ 104 h 167"/>
                <a:gd name="T42" fmla="*/ 99 w 99"/>
                <a:gd name="T43" fmla="*/ 104 h 167"/>
                <a:gd name="T44" fmla="*/ 99 w 99"/>
                <a:gd name="T45" fmla="*/ 104 h 167"/>
                <a:gd name="T46" fmla="*/ 99 w 99"/>
                <a:gd name="T47" fmla="*/ 103 h 167"/>
                <a:gd name="T48" fmla="*/ 1 w 99"/>
                <a:gd name="T49" fmla="*/ 1 h 167"/>
                <a:gd name="T50" fmla="*/ 0 w 99"/>
                <a:gd name="T51" fmla="*/ 1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9" h="167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30" y="119"/>
                    <a:pt x="30" y="119"/>
                  </a:cubicBezTo>
                  <a:cubicBezTo>
                    <a:pt x="47" y="163"/>
                    <a:pt x="47" y="163"/>
                    <a:pt x="47" y="163"/>
                  </a:cubicBezTo>
                  <a:cubicBezTo>
                    <a:pt x="48" y="164"/>
                    <a:pt x="49" y="165"/>
                    <a:pt x="50" y="166"/>
                  </a:cubicBezTo>
                  <a:cubicBezTo>
                    <a:pt x="52" y="167"/>
                    <a:pt x="53" y="167"/>
                    <a:pt x="54" y="166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7" y="157"/>
                    <a:pt x="78" y="156"/>
                    <a:pt x="79" y="155"/>
                  </a:cubicBezTo>
                  <a:cubicBezTo>
                    <a:pt x="79" y="153"/>
                    <a:pt x="79" y="152"/>
                    <a:pt x="79" y="151"/>
                  </a:cubicBezTo>
                  <a:cubicBezTo>
                    <a:pt x="61" y="107"/>
                    <a:pt x="61" y="107"/>
                    <a:pt x="61" y="107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2" y="106"/>
                    <a:pt x="62" y="106"/>
                  </a:cubicBezTo>
                  <a:cubicBezTo>
                    <a:pt x="98" y="104"/>
                    <a:pt x="98" y="104"/>
                    <a:pt x="98" y="104"/>
                  </a:cubicBezTo>
                  <a:cubicBezTo>
                    <a:pt x="98" y="104"/>
                    <a:pt x="98" y="104"/>
                    <a:pt x="99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99" y="104"/>
                    <a:pt x="99" y="103"/>
                    <a:pt x="99" y="103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pic>
        <p:nvPicPr>
          <p:cNvPr id="40" name="图片 39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037156" y="6093921"/>
            <a:ext cx="2117688" cy="57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69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6">
      <a:majorFont>
        <a:latin typeface="Segoe UI"/>
        <a:ea typeface="宋体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230</TotalTime>
  <Words>3451</Words>
  <Application>Microsoft Office PowerPoint</Application>
  <PresentationFormat>宽屏</PresentationFormat>
  <Paragraphs>196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Century Gothic</vt:lpstr>
      <vt:lpstr>微软雅黑</vt:lpstr>
      <vt:lpstr>Arial</vt:lpstr>
      <vt:lpstr>Segoe UI</vt:lpstr>
      <vt:lpstr>Segoe UI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矫梦南</cp:lastModifiedBy>
  <cp:revision>61</cp:revision>
  <dcterms:created xsi:type="dcterms:W3CDTF">2015-08-18T02:51:41Z</dcterms:created>
  <dcterms:modified xsi:type="dcterms:W3CDTF">2018-05-23T07:35:24Z</dcterms:modified>
  <cp:category/>
</cp:coreProperties>
</file>