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Кулинарный портал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6085160" cy="1852618"/>
          </a:xfrm>
        </p:spPr>
        <p:txBody>
          <a:bodyPr>
            <a:noAutofit/>
          </a:bodyPr>
          <a:lstStyle/>
          <a:p>
            <a:pPr algn="r"/>
            <a:r>
              <a:rPr lang="ru-RU" sz="1400" dirty="0">
                <a:solidFill>
                  <a:schemeClr val="tx1"/>
                </a:solidFill>
              </a:rPr>
              <a:t>Проект </a:t>
            </a:r>
            <a:r>
              <a:rPr lang="ru-RU" sz="1400" dirty="0" smtClean="0">
                <a:solidFill>
                  <a:schemeClr val="tx1"/>
                </a:solidFill>
              </a:rPr>
              <a:t>разработали 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ученики </a:t>
            </a:r>
            <a:r>
              <a:rPr lang="ru-RU" sz="1400" dirty="0">
                <a:solidFill>
                  <a:schemeClr val="tx1"/>
                </a:solidFill>
              </a:rPr>
              <a:t>2 курса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Кондратьев Андрей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и Маринов </a:t>
            </a:r>
            <a:r>
              <a:rPr lang="ru-RU" sz="1400" dirty="0" smtClean="0">
                <a:solidFill>
                  <a:schemeClr val="tx1"/>
                </a:solidFill>
              </a:rPr>
              <a:t>Алексей</a:t>
            </a:r>
            <a:r>
              <a:rPr lang="ru-RU" sz="1400" dirty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Руководитель: </a:t>
            </a:r>
            <a:endParaRPr lang="ru-RU" sz="1400" dirty="0">
              <a:solidFill>
                <a:schemeClr val="tx1"/>
              </a:solidFill>
            </a:endParaRP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преподаватель </a:t>
            </a:r>
            <a:r>
              <a:rPr lang="ru-RU" sz="1400" dirty="0" err="1">
                <a:solidFill>
                  <a:schemeClr val="tx1"/>
                </a:solidFill>
              </a:rPr>
              <a:t>Яндекс.Лицея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Мельникова Д.Ю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6360403" cy="36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Реализация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916832"/>
            <a:ext cx="6709360" cy="403244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ru-RU" sz="8800" b="1" dirty="0" smtClean="0"/>
              <a:t>Создание </a:t>
            </a:r>
            <a:r>
              <a:rPr lang="ru-RU" sz="8800" b="1" dirty="0"/>
              <a:t>базы </a:t>
            </a:r>
            <a:r>
              <a:rPr lang="ru-RU" sz="8800" b="1" dirty="0" smtClean="0"/>
              <a:t>сайта</a:t>
            </a:r>
            <a:endParaRPr lang="ru-RU" sz="8800" dirty="0"/>
          </a:p>
          <a:p>
            <a:pPr marL="0" indent="0">
              <a:buNone/>
            </a:pPr>
            <a:r>
              <a:rPr lang="ru-RU" sz="8800" dirty="0" smtClean="0"/>
              <a:t>На </a:t>
            </a:r>
            <a:r>
              <a:rPr lang="ru-RU" sz="8800" dirty="0"/>
              <a:t>этом этапе были созданы регистрация и формы к ней,  базовый шаблон сайта</a:t>
            </a:r>
          </a:p>
          <a:p>
            <a:pPr lvl="0"/>
            <a:r>
              <a:rPr lang="ru-RU" sz="8800" b="1" dirty="0"/>
              <a:t>Список </a:t>
            </a:r>
            <a:r>
              <a:rPr lang="ru-RU" sz="8800" b="1" dirty="0" smtClean="0"/>
              <a:t>блюд</a:t>
            </a:r>
          </a:p>
          <a:p>
            <a:pPr marL="0" lvl="0" indent="0">
              <a:buNone/>
            </a:pPr>
            <a:r>
              <a:rPr lang="ru-RU" sz="8800" dirty="0" smtClean="0"/>
              <a:t>Самый </a:t>
            </a:r>
            <a:r>
              <a:rPr lang="ru-RU" sz="8800" dirty="0"/>
              <a:t>обширный этап, включающий создание базы данных, разработку странички для показа блюд, загрузка фотографий и оценку блюд. Возможность их удаления и изменения для зарегистрированных </a:t>
            </a:r>
            <a:r>
              <a:rPr lang="ru-RU" sz="8800" dirty="0" smtClean="0"/>
              <a:t>пользователей</a:t>
            </a:r>
          </a:p>
          <a:p>
            <a:pPr lvl="0"/>
            <a:r>
              <a:rPr lang="ru-RU" sz="8800" b="1" dirty="0"/>
              <a:t>Личный кабинет</a:t>
            </a:r>
          </a:p>
          <a:p>
            <a:pPr marL="0" indent="0">
              <a:buNone/>
            </a:pPr>
            <a:r>
              <a:rPr lang="ru-RU" sz="8800" dirty="0"/>
              <a:t>Добавлены фото пользователя, а также поля из базы данных. </a:t>
            </a:r>
          </a:p>
          <a:p>
            <a:pPr marL="0" lvl="0" indent="0">
              <a:buNone/>
            </a:pPr>
            <a:r>
              <a:rPr lang="ru-RU" sz="8800" dirty="0" smtClean="0"/>
              <a:t> </a:t>
            </a:r>
            <a:endParaRPr lang="ru-RU" sz="8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18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63367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0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</TotalTime>
  <Words>75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Кнопка</vt:lpstr>
      <vt:lpstr>Кулинарный портал</vt:lpstr>
      <vt:lpstr>Основная страница</vt:lpstr>
      <vt:lpstr>Реализация идеи</vt:lpstr>
      <vt:lpstr>Личный кабинет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Кулинарный портал</dc:title>
  <dc:creator>user</dc:creator>
  <cp:lastModifiedBy>Пользователь Windows</cp:lastModifiedBy>
  <cp:revision>3</cp:revision>
  <dcterms:created xsi:type="dcterms:W3CDTF">2021-04-22T10:16:57Z</dcterms:created>
  <dcterms:modified xsi:type="dcterms:W3CDTF">2021-04-22T10:39:52Z</dcterms:modified>
</cp:coreProperties>
</file>