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820ab889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4820ab8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820ab889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4820ab8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4820ab889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4820ab8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820ab889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4820ab8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820ab88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4820ab8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4820ab889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4820ab8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4820ab889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4820ab8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820ab889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4820ab88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4820ab889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4820ab8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820ab889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4820ab88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820ab889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820ab8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4820ab889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4820ab8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4820ab889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4820ab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4820ab889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4820ab88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820ab889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4820ab8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4820ab889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4820ab88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4820ab889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4820ab88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4820ab88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4820ab8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4820ab889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4820ab8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820ab889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4820ab88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820ab88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4820ab8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4820ab88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4820ab8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820ab889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4820ab8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820ab889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4820ab8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Distribuida y Tiempo Real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Listen()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usa para esperar una determinada cantidad de conexiones entrantes en un socket.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Accept()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usa para esperar las conexiones desde los clientes.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Devuelve un nuevo socket que es donde se realiza la conexión.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transparente a nosotros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Es un nuevo File Descriptor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Lee una determinada cantidad de datos desde el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Escribe una determinada cantidad de datos en el socket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r>
              <a:rPr lang="es-419"/>
              <a:t> en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 http://www.linuxhowtos.org/C_C++/socket.htm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Paquetes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utilizan los siguientes paquetes: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java.io.*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java.net.*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Clases: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Socket() – Cliente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ServerSocket() – Servidor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InputStream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OutputStream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 en Java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 directamente la conexión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Lleva como parámetros la IP y el Puerto donde escucha el Servidor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lee directo desde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debe utilizar un InputStream relacionado al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escribe directo en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Se debe utilizar un OutputStream relacionado al socket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r>
              <a:rPr lang="es-419"/>
              <a:t> en Java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ServerSocket()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 el socket donde se va a esperar la conexión con los clientes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Lleva el puerto donde se escucha como parámetro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Accept()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Mantiene el socket a la espera de una conexión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Socket?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77" name="Google Shape;177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lee directo desde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debe utilizar un InputStream relacionado al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escribe directo en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Se debe utilizar un OutputStream relacionado al socket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en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 http://docs.oracle.com/javase/tutorial/networking/sockets/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¿Realmente es Cliente/Servidor?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¿Realmente es Cliente/Servidor?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conexión no implica específicamente una petición, o una respuesta a una petición, solo es comunicación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ser cliente/servidor se deben cumplir los pasos de conexión: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Inicialización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Envió/recepción de peticiones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Finalización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Protocolo de transporte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Socket Stream – Orientados a la conexión – TCP (C/S)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Socket Datagram – No orientados a la conexión - UDP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Profundización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relacionados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Tipos de Servidores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Concurrencia (varios clientes)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Seguridad en la comunicación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¡Muchas gracias!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¿Preguntas?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Conceptos generales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Mecanismo para comunicación entre procesos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Dos procesos de una misma PC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Dos procesos en PC diferentes unidas por la red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priori, un socket no implica TCP/IP para conexión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-419"/>
              <a:t>Generalmente utiliza una estructura Cliente/Servidor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 en 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Devuelve un file descriptor del socket que luego podemos usar para llamadas al sistema.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devuelve -1 se produjo un error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Connect()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Se usa para conectarse a una dirección IP/puerto </a:t>
            </a:r>
            <a:r>
              <a:rPr lang="es-419"/>
              <a:t>específica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Lee una determinada cantidad de datos desde el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Escribe una determinada cantidad de datos en el socket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 en 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Devuelve un file descriptor del</a:t>
            </a:r>
            <a:r>
              <a:rPr lang="es-419"/>
              <a:t> </a:t>
            </a:r>
            <a:r>
              <a:rPr lang="es-419"/>
              <a:t>socket que luego podemos usar para llamadas al sistema.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Este socket no se conecta con el cliente, se encarga de crear las conexiones.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Bind()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Asocia un socket (file descriptor) con un puerto de la </a:t>
            </a:r>
            <a:r>
              <a:rPr lang="es-419"/>
              <a:t>máquina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