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-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0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0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20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3864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07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37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04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33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1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4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6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0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4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9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7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8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01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447800"/>
            <a:ext cx="6619243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5600" dirty="0">
                <a:solidFill>
                  <a:schemeClr val="tx1"/>
                </a:solidFill>
              </a:rPr>
              <a:t>Expense Manager: Assessment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6619243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100" dirty="0">
                <a:solidFill>
                  <a:schemeClr val="tx1"/>
                </a:solidFill>
              </a:rPr>
              <a:t>Advanced Filtering | Validation | Archiving | Testing</a:t>
            </a:r>
          </a:p>
          <a:p>
            <a:pPr>
              <a:lnSpc>
                <a:spcPct val="90000"/>
              </a:lnSpc>
            </a:pPr>
            <a:r>
              <a:rPr lang="en-IN" sz="1400" dirty="0">
                <a:solidFill>
                  <a:schemeClr val="tx1"/>
                </a:solidFill>
              </a:rPr>
              <a:t>Sankalp </a:t>
            </a:r>
            <a:r>
              <a:rPr lang="en-IN" sz="1400" dirty="0" err="1">
                <a:solidFill>
                  <a:schemeClr val="tx1"/>
                </a:solidFill>
              </a:rPr>
              <a:t>kulkarni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171A0C-99A8-498E-9F1F-86C734DB8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78992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3" y="690879"/>
            <a:ext cx="2761537" cy="5557519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rgbClr val="FFFFFF"/>
                </a:solidFill>
              </a:rPr>
              <a:t>Exercise Overview &amp;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8606" y="0"/>
            <a:ext cx="5329084" cy="6858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IN" sz="1100" dirty="0"/>
          </a:p>
          <a:p>
            <a:pPr marL="0" indent="0">
              <a:lnSpc>
                <a:spcPct val="90000"/>
              </a:lnSpc>
              <a:buNone/>
            </a:pPr>
            <a:r>
              <a:rPr lang="en-IN" sz="1600" dirty="0"/>
              <a:t>Exercise 1: Filtering &amp; Pagination</a:t>
            </a:r>
          </a:p>
          <a:p>
            <a:pPr lvl="1">
              <a:lnSpc>
                <a:spcPct val="90000"/>
              </a:lnSpc>
            </a:pPr>
            <a:r>
              <a:rPr lang="en-IN" sz="1300" dirty="0"/>
              <a:t>Backend: Added filters (category, date, amount), pagination (with Spring Data pagination support)</a:t>
            </a:r>
          </a:p>
          <a:p>
            <a:pPr lvl="1">
              <a:lnSpc>
                <a:spcPct val="90000"/>
              </a:lnSpc>
            </a:pPr>
            <a:r>
              <a:rPr lang="en-IN" sz="1300" dirty="0"/>
              <a:t>Frontend: Search inputs, category selection, dropdowns, paginated navigation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600" dirty="0"/>
              <a:t>Exercise 2: Validation &amp; Error Handling</a:t>
            </a:r>
          </a:p>
          <a:p>
            <a:pPr lvl="1">
              <a:lnSpc>
                <a:spcPct val="90000"/>
              </a:lnSpc>
            </a:pPr>
            <a:r>
              <a:rPr lang="en-IN" sz="1300" dirty="0"/>
              <a:t>Backend: Added data validation logic and custom exceptions, used @controllerAdvice for specific error handling</a:t>
            </a:r>
          </a:p>
          <a:p>
            <a:pPr lvl="1">
              <a:lnSpc>
                <a:spcPct val="90000"/>
              </a:lnSpc>
            </a:pPr>
            <a:r>
              <a:rPr lang="en-IN" sz="1300" dirty="0"/>
              <a:t>Frontend: User-friendly error messages on failure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600" dirty="0"/>
              <a:t>Exercise 3: Soft Delete / Archiving</a:t>
            </a:r>
          </a:p>
          <a:p>
            <a:pPr lvl="1">
              <a:lnSpc>
                <a:spcPct val="90000"/>
              </a:lnSpc>
            </a:pPr>
            <a:r>
              <a:rPr lang="en-IN" sz="1300" dirty="0"/>
              <a:t>Backend: Soft delete flag, archiving logic for &gt;30 days</a:t>
            </a:r>
          </a:p>
          <a:p>
            <a:pPr lvl="1">
              <a:lnSpc>
                <a:spcPct val="90000"/>
              </a:lnSpc>
            </a:pPr>
            <a:r>
              <a:rPr lang="en-IN" sz="1300" dirty="0"/>
              <a:t>Frontend: Archive toggle and archived view section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600" dirty="0"/>
              <a:t>Exercise 4: Testing</a:t>
            </a:r>
          </a:p>
          <a:p>
            <a:pPr lvl="1">
              <a:lnSpc>
                <a:spcPct val="90000"/>
              </a:lnSpc>
            </a:pPr>
            <a:r>
              <a:rPr lang="en-IN" sz="1300" dirty="0"/>
              <a:t>Backend: Unit tests (Mockito), integration tests with </a:t>
            </a:r>
            <a:r>
              <a:rPr lang="en-IN" sz="1300" dirty="0" err="1"/>
              <a:t>SpringBootTest</a:t>
            </a:r>
            <a:r>
              <a:rPr lang="en-IN" sz="1300" dirty="0"/>
              <a:t> and </a:t>
            </a:r>
            <a:r>
              <a:rPr lang="en-IN" sz="1300" dirty="0" err="1"/>
              <a:t>MockMvc</a:t>
            </a:r>
            <a:endParaRPr lang="en-IN" sz="1300" dirty="0"/>
          </a:p>
          <a:p>
            <a:pPr lvl="1">
              <a:lnSpc>
                <a:spcPct val="90000"/>
              </a:lnSpc>
            </a:pPr>
            <a:r>
              <a:rPr lang="en-IN" sz="1300" dirty="0"/>
              <a:t>Frontend: Jest to unit test and Vue Test Utils to test event emission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IN" sz="3500" dirty="0">
                <a:solidFill>
                  <a:srgbClr val="FFFFFF"/>
                </a:solidFill>
              </a:rPr>
              <a:t>Key Challenges and Resolutions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603392"/>
            <a:ext cx="6709905" cy="34848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I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IN" sz="1800" dirty="0"/>
              <a:t>Problem 1: Pagination and filtering combined, valid combinations and state management/ data refreshing</a:t>
            </a:r>
          </a:p>
          <a:p>
            <a:pPr lvl="1">
              <a:lnSpc>
                <a:spcPct val="90000"/>
              </a:lnSpc>
            </a:pPr>
            <a:r>
              <a:rPr lang="en-IN" sz="1600" dirty="0"/>
              <a:t>Solution: Clear filters when page size changes, reset to first page when any filter updates. Serve fresh data for every request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800" dirty="0"/>
              <a:t>Problem 2: </a:t>
            </a:r>
            <a:r>
              <a:rPr lang="en-US" sz="1800" dirty="0"/>
              <a:t>Vue component testing with Jest required the use of specific dependencies for Vue 2.7.6</a:t>
            </a:r>
          </a:p>
          <a:p>
            <a:pPr lvl="1">
              <a:lnSpc>
                <a:spcPct val="90000"/>
              </a:lnSpc>
            </a:pPr>
            <a:r>
              <a:rPr lang="en-IN" sz="1600" dirty="0"/>
              <a:t>Solution: </a:t>
            </a:r>
            <a:r>
              <a:rPr lang="en-US" sz="1600" dirty="0"/>
              <a:t>Resolved Vue Jest testing issues by consulting docs, skimming forums, and identifying required dependencies through trial and error</a:t>
            </a:r>
            <a:endParaRPr lang="en-IN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IN" sz="3500" dirty="0">
                <a:solidFill>
                  <a:srgbClr val="FFFFFF"/>
                </a:solidFill>
              </a:rPr>
              <a:t>UI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728" y="4826428"/>
            <a:ext cx="7236542" cy="2482344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sz="1600" dirty="0"/>
              <a:t>Modular toolbar with filters</a:t>
            </a:r>
            <a:endParaRPr lang="en-IN" sz="1600" dirty="0"/>
          </a:p>
          <a:p>
            <a:r>
              <a:rPr sz="1600" dirty="0"/>
              <a:t>Styled category tags using scoped CSS (color-coded chips)</a:t>
            </a:r>
            <a:endParaRPr lang="en-IN" sz="1600" dirty="0"/>
          </a:p>
          <a:p>
            <a:r>
              <a:rPr lang="en-IN" sz="1600" dirty="0"/>
              <a:t>UX Enhancements: pagination UI, clear/reset actions, Archived section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02FEF-AEFB-D99F-1247-A1E92933C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644" y="1673869"/>
            <a:ext cx="6584710" cy="33319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IN" sz="3500" dirty="0">
                <a:solidFill>
                  <a:srgbClr val="FFFFFF"/>
                </a:solidFill>
              </a:rPr>
              <a:t>Scaling and Optimization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567593"/>
            <a:ext cx="7515225" cy="375454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Backend: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Use DTOs or projections to reduce payload and decouple DAO with DTO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Add indexes on filterable fields (category, date, amount) for fast retrieval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Apply caching (e.g., Spring Cache) for archived expenses, frequently viewed filters/ categories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Frontend: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Debounce search inputs to reduce API load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Implement infinite scroll or lazy loading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Use global state management (</a:t>
            </a:r>
            <a:r>
              <a:rPr lang="en-US" sz="1700" dirty="0" err="1"/>
              <a:t>Vuex</a:t>
            </a:r>
            <a:r>
              <a:rPr lang="en-US" sz="1700" dirty="0"/>
              <a:t>/ </a:t>
            </a:r>
            <a:r>
              <a:rPr lang="en-US" sz="1700" dirty="0" err="1"/>
              <a:t>Pinia</a:t>
            </a:r>
            <a:r>
              <a:rPr lang="en-US" sz="1700" dirty="0"/>
              <a:t>) for filter state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IN" sz="3500" dirty="0">
                <a:solidFill>
                  <a:srgbClr val="FFFFFF"/>
                </a:solidFill>
              </a:rPr>
              <a:t>Questions or Feedback?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763520"/>
            <a:ext cx="7854400" cy="348487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Contact: kulkarnisankalp21@gmail.com</a:t>
            </a:r>
          </a:p>
          <a:p>
            <a:r>
              <a:rPr lang="en-US" dirty="0"/>
              <a:t>GitHub: https://github.com/CapnSK/expense-tracker-main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Thanks for reviewing my work!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85</TotalTime>
  <Words>364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Ion</vt:lpstr>
      <vt:lpstr>Expense Manager: Assessment Summary</vt:lpstr>
      <vt:lpstr>Exercise Overview &amp; Implementation</vt:lpstr>
      <vt:lpstr>Key Challenges and Resolutions</vt:lpstr>
      <vt:lpstr>UI Improvements</vt:lpstr>
      <vt:lpstr>Scaling and Optimization Ideas</vt:lpstr>
      <vt:lpstr>Questions or Feedback?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Sankalp Kulkarni</dc:creator>
  <cp:keywords/>
  <dc:description>generated using python-pptx</dc:description>
  <cp:lastModifiedBy>Hirva Dhandhukia</cp:lastModifiedBy>
  <cp:revision>6</cp:revision>
  <dcterms:created xsi:type="dcterms:W3CDTF">2013-01-27T09:14:16Z</dcterms:created>
  <dcterms:modified xsi:type="dcterms:W3CDTF">2025-05-19T00:12:24Z</dcterms:modified>
  <cp:category/>
</cp:coreProperties>
</file>