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ecd559bf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ecd559b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ecd559bf3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ecd559b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cd559bf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cd559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toponowicz/spoken-language-identif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Spoken language detection.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Bhaskar Sharma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5950" y="320600"/>
            <a:ext cx="5604000" cy="1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p</a:t>
            </a:r>
            <a:r>
              <a:rPr lang="en" sz="4600"/>
              <a:t>reparation</a:t>
            </a:r>
            <a:endParaRPr sz="46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55950" y="1486825"/>
            <a:ext cx="5604000" cy="3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used: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https://www.kaggle.com/datasets/toponowicz/spoken-language-identification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Audios converted from FLAC to Wav using FLACtoWav.py (external library needed).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CSV using CreateCSV.py.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(In case of </a:t>
            </a:r>
            <a:r>
              <a:rPr lang="en" sz="1700"/>
              <a:t>dataset reduction) ReduceDataset.py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5950" y="320600"/>
            <a:ext cx="5604000" cy="1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format</a:t>
            </a:r>
            <a:endParaRPr sz="46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55950" y="1332525"/>
            <a:ext cx="5604000" cy="3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26000 audio files evenly divided between 3 languages.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Different fragments, also with their noise, pitch adjustment, speed adjustment.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About 16 GBs of dataset.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372375"/>
            <a:ext cx="8118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analysis</a:t>
            </a:r>
            <a:endParaRPr sz="46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512700" y="1187175"/>
            <a:ext cx="8118600" cy="9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Various features of audio files are first computed and analyzed. Such as:</a:t>
            </a:r>
            <a:br>
              <a:rPr lang="en" sz="1700"/>
            </a:b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FFT, filter bank, MFCCs</a:t>
            </a:r>
            <a:b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7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00" y="2052600"/>
            <a:ext cx="4333487" cy="11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25" y="2052593"/>
            <a:ext cx="3882851" cy="15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50" y="3322643"/>
            <a:ext cx="4403977" cy="125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2700" y="372375"/>
            <a:ext cx="8118600" cy="8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processing</a:t>
            </a:r>
            <a:endParaRPr sz="46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12700" y="724250"/>
            <a:ext cx="8118600" cy="17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</a:t>
            </a:r>
            <a:r>
              <a:rPr lang="en" sz="1700"/>
              <a:t> randomly select audio files and segments.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 the MFCC features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Normalize the features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5950" y="320600"/>
            <a:ext cx="5604000" cy="1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Model preparation</a:t>
            </a:r>
            <a:endParaRPr sz="46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55950" y="1332525"/>
            <a:ext cx="5604000" cy="3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Four convolutional layers with increasing filter sizes.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max pooling layer followed by a dropout layer.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flattening layer to convert the 2D data to 1D.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(dense) layers for feature extraction.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output layer with softmax activation for multi-class classification.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 is compiled with categorical cross-entropy loss and the Adam optimizer, and it evaluates performance using accuracy.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475" y="-291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00" y="1196025"/>
            <a:ext cx="4528522" cy="374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Further work needed</a:t>
            </a:r>
            <a:endParaRPr sz="4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