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f5a4dc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1ef5a4dc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f5a4dc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1ef5a4dc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ef5a4dc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1ef5a4dc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f5a4dc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1ef5a4dc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aypal.com/br/webapps/mpp/merchant-fees#fixed-fees-commercialtra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ebulosamarginal.com.br/cursos-livres-2022" TargetMode="External"/><Relationship Id="rId4" Type="http://schemas.openxmlformats.org/officeDocument/2006/relationships/hyperlink" Target="https://nebulosamarginal.com.b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vainm.lmsestudio.com/site/cursos" TargetMode="External"/><Relationship Id="rId4" Type="http://schemas.openxmlformats.org/officeDocument/2006/relationships/hyperlink" Target="https://avainm.lmse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AISSA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Aplicativo de Integração Social de Serviços Autônomos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43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pt-BR"/>
              <a:t>Arthur Prado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pt-BR"/>
              <a:t>Victor Santos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470975" y="3222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DEsenhar bpmn do processo de compra e inscrição dos sites pesquisado.s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470975" y="3222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470975" y="3222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764325"/>
            <a:ext cx="85206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O produto “AISSA”, será um aplicativo voltado para a intermediação de mão de obra autônoma. O objetivo é c</a:t>
            </a:r>
            <a:r>
              <a:rPr lang="pt-BR"/>
              <a:t>riar uma aplicação web com intuito de fornecer um projeto social/comercial que busque melhorar a visibilidade dos serviços de trabalhadores informais, assim como a melhoria da qualidade de vida e engajamento na sociedade. No aplicativo, o usuário poderá anunciar o seu serviço dentro de um nicho de sua natureza, tornando assim o seu trabalho público e atrativo para outros usuários que estejam buscando por aquela mão de obra. O motor financeiro do sistema se baseará na venda de planos de visibilidade, na qual determinado plano acrescentará vantagens ao anunciante, como maior projeção, maior tempo de destaque e maior número de fotos na exibição do anúncio.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632100" y="111525"/>
            <a:ext cx="71388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sobre os G</a:t>
            </a:r>
            <a:r>
              <a:rPr lang="pt-BR"/>
              <a:t>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/>
              <a:t>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ways de Pagamento: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PagSeguro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Mercado Pago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PayPal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Vindi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Iugu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Pesquisado</a:t>
            </a:r>
            <a:r>
              <a:rPr lang="pt-BR"/>
              <a:t> (Escolhido)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Pag</a:t>
            </a:r>
            <a:r>
              <a:rPr lang="pt-BR"/>
              <a:t>Seguro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 Taxas acessíveis</a:t>
            </a:r>
            <a:r>
              <a:rPr lang="pt-BR"/>
              <a:t>, boa cobertura nacional, agilidade nas transações, boa reputação no “reclame aqui”,  25 meios de pagamentos disponíveis e conta digital PagSeguro.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Pagamentos realizados: </a:t>
            </a:r>
            <a:r>
              <a:rPr lang="pt-BR"/>
              <a:t>Boleto, crédito, débito, pix.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transferência: Até 24 horas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Taxas: 3,99% + R$ 0,40 a 4,99 + R$ 0,40, conforme </a:t>
            </a:r>
            <a:r>
              <a:rPr lang="pt-BR"/>
              <a:t>o prazo de pagamento selecionado.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Avaliação no reclame aqui: 8.1/10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632100" y="111525"/>
            <a:ext cx="71388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sobre os G</a:t>
            </a:r>
            <a:r>
              <a:rPr lang="pt-BR"/>
              <a:t>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/>
              <a:t>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ways de Pagamento: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PagSeguro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Mercado Pago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PayPal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Vindi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Iugu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Pesquisado</a:t>
            </a:r>
            <a:r>
              <a:rPr lang="pt-BR"/>
              <a:t>: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/>
              <a:t>Mercado Pago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 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Sem cobrança de mensalidade, 12 meios de pagamento, Pagamento com 1 clique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Pagamentos realizados: </a:t>
            </a:r>
            <a:r>
              <a:rPr lang="pt-BR"/>
              <a:t>Boleto, crédito, débito, pix.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transferência: Até 24 horas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Taxas: 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Recebimento por boleto: R$ 3,49, Pix: 0,99%, Cartão Caixa: 3,99%</a:t>
            </a:r>
            <a:endParaRPr sz="1200">
              <a:solidFill>
                <a:srgbClr val="3737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Demais meios de pagamento: de 3,99% a 4,99%, conforme o prazo de pagamento selecionado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Avaliação no reclame aqui: </a:t>
            </a:r>
            <a:r>
              <a:rPr lang="pt-BR"/>
              <a:t>7.4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632100" y="111525"/>
            <a:ext cx="71388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sobre os G</a:t>
            </a:r>
            <a:r>
              <a:rPr lang="pt-BR"/>
              <a:t>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/>
              <a:t>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ways de Pagamento: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PagSeguro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Mercado Pago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PayPal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Vindi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Iugu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Pesquisado</a:t>
            </a:r>
            <a:r>
              <a:rPr lang="pt-BR"/>
              <a:t>: Paypal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 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Além dos meios de pagamento tradicionais, é compatível com os meios de pagamentos locais mais usados pelos clientes. Recebimento de pagamentos internacionais.</a:t>
            </a:r>
            <a:endParaRPr sz="1200">
              <a:solidFill>
                <a:srgbClr val="3737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Pagamentos realizados: </a:t>
            </a:r>
            <a:r>
              <a:rPr lang="pt-BR"/>
              <a:t>Boleto, crédito, débito, pix.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transferência: Até 24 horas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Taxas: 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Recebimento por boleto: 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4,79% + </a:t>
            </a:r>
            <a:r>
              <a:rPr lang="pt-BR" sz="1200">
                <a:solidFill>
                  <a:srgbClr val="4065FF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tarifa fixa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, 4,79% + 1,92%</a:t>
            </a:r>
            <a:endParaRPr sz="1200">
              <a:solidFill>
                <a:srgbClr val="3737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Pix: sem tarifas</a:t>
            </a:r>
            <a:endParaRPr sz="1200">
              <a:solidFill>
                <a:srgbClr val="3737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Avaliação no reclame aqui: </a:t>
            </a:r>
            <a:r>
              <a:rPr lang="pt-BR"/>
              <a:t>6.1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632100" y="111525"/>
            <a:ext cx="71388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sobre os G</a:t>
            </a:r>
            <a:r>
              <a:rPr lang="pt-BR"/>
              <a:t>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/>
              <a:t>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ways de Pagamento: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PagSeguro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Mercado Pago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PayPal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Vindi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Iugu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Pesquisado</a:t>
            </a:r>
            <a:r>
              <a:rPr lang="pt-BR"/>
              <a:t>: Vindi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Diversidade nos meios de pagamento. Recuperação de inadimplência. Pagamento com 1 clique. As tarifas por transação não são divulgadas pela empresa. Há cobrança de mensalidade.</a:t>
            </a:r>
            <a:endParaRPr sz="1200">
              <a:solidFill>
                <a:srgbClr val="3737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Pagamentos realizados: </a:t>
            </a:r>
            <a:r>
              <a:rPr lang="pt-BR"/>
              <a:t>Boleto, crédito, débito, pix.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transferência: Até 24 horas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Taxas: 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Plano Start: R$ 99,00 mensais + tarifas por transação</a:t>
            </a:r>
            <a:endParaRPr sz="1200">
              <a:solidFill>
                <a:srgbClr val="3737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Avaliação no reclame aqui: </a:t>
            </a:r>
            <a:r>
              <a:rPr lang="pt-BR"/>
              <a:t>9</a:t>
            </a:r>
            <a:r>
              <a:rPr lang="pt-BR"/>
              <a:t>.1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632100" y="111525"/>
            <a:ext cx="71388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sobre os G</a:t>
            </a:r>
            <a:r>
              <a:rPr lang="pt-BR"/>
              <a:t>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/>
              <a:t>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ways de Pagamento: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PagSeguro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Mercado Pago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PayPal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Vindi</a:t>
            </a:r>
            <a:endParaRPr sz="1200">
              <a:solidFill>
                <a:srgbClr val="373737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Trebuchet MS"/>
              <a:buAutoNum type="arabicPeriod"/>
            </a:pPr>
            <a:r>
              <a:rPr lang="pt-BR" sz="1200">
                <a:solidFill>
                  <a:srgbClr val="37373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Iugu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 Pesquisado</a:t>
            </a:r>
            <a:r>
              <a:rPr lang="pt-BR"/>
              <a:t>: Iugu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Diversidade nos meios de pagamento. Conciliação financeira. Suporte de qualidade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. As tarifas por transação não são divulgadas pela empresa. Há cobrança de mensalidade.</a:t>
            </a:r>
            <a:endParaRPr sz="1200">
              <a:solidFill>
                <a:srgbClr val="3737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Pagamentos realizados: </a:t>
            </a:r>
            <a:r>
              <a:rPr lang="pt-BR"/>
              <a:t>Boleto, crédito, débito, pix.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transferência: Até 24 horas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Taxas: 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Plano Start: </a:t>
            </a:r>
            <a:r>
              <a:rPr lang="pt-BR" sz="1200">
                <a:solidFill>
                  <a:srgbClr val="373737"/>
                </a:solidFill>
                <a:latin typeface="Trebuchet MS"/>
                <a:ea typeface="Trebuchet MS"/>
                <a:cs typeface="Trebuchet MS"/>
                <a:sym typeface="Trebuchet MS"/>
              </a:rPr>
              <a:t>Plano Ideal: R$ 49,00 mensais + tarifas por transação. Plano Essencial: R$ 149,00 mensais + tarifas por transação</a:t>
            </a:r>
            <a:endParaRPr sz="1200">
              <a:solidFill>
                <a:srgbClr val="3737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Avaliação no reclame aqui:</a:t>
            </a:r>
            <a:r>
              <a:rPr lang="pt-BR"/>
              <a:t> 8.4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656900" y="148725"/>
            <a:ext cx="71388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Mapeamento da compra e inscrição de um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para pesquisar e simular a compra e inscrição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https://nebulosamarginal.com.br/cursos-livres-2022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a passo para fazer a compra e inscrição: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1 - Entrar no site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https://nebulosamarginal.com.br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2 - Clicar no menu “Cursos Livres”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3 - Selecionar uma opção de curso clicando em “inscrições”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4 - Visitar a aba sobre o curso escolhido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5 - Fazer a leitura sobre as informações do curso e do palestrante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6 - Clicar em “comprar”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7 - Visitar o “carrinho de compras” para dar andamento na compra do produto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8 - Clicar em finalizar compra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9 - Fazer login ou criar um cadastro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10 - Preencher os detalhes de faturamento,como nome, etc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11 - Selecionar o tipo de pagamento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12 - Finalizar compra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632100" y="371800"/>
            <a:ext cx="71388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Mapeamento da compra e inscrição de um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para pesquisar e simular a compra e inscrição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https://avainm.lmsestudio.com/site/cursos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a passo para fazer a compra e inscrição: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1 - Entrar no site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https://avainm.lmsestudio.com/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2 - Clicar no menu “Cursos”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3 - Clicar em “conheça o curso”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4 - Escolher um plano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5 - Clicar em “quero contratar esse curso”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6 - Fazer login no site ou criar um cadastro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7 - Ir para a aba pagamentos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8 - Preencher os dados referentes ao faturamento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9 - Optar por um modelo de pagamento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10 - Finalizar a compra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