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2" r:id="rId3"/>
    <p:sldId id="283" r:id="rId4"/>
    <p:sldId id="274" r:id="rId5"/>
    <p:sldId id="285" r:id="rId6"/>
    <p:sldId id="297" r:id="rId7"/>
    <p:sldId id="298" r:id="rId8"/>
    <p:sldId id="296" r:id="rId9"/>
    <p:sldId id="292" r:id="rId10"/>
    <p:sldId id="293" r:id="rId11"/>
    <p:sldId id="299" r:id="rId12"/>
    <p:sldId id="291" r:id="rId13"/>
    <p:sldId id="294" r:id="rId14"/>
    <p:sldId id="295" r:id="rId15"/>
    <p:sldId id="300" r:id="rId16"/>
    <p:sldId id="302" r:id="rId17"/>
    <p:sldId id="301" r:id="rId18"/>
    <p:sldId id="303" r:id="rId19"/>
    <p:sldId id="304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EF6F0"/>
    <a:srgbClr val="FBE5D6"/>
    <a:srgbClr val="FFFFFF"/>
    <a:srgbClr val="E1E9F3"/>
    <a:srgbClr val="D3DEED"/>
    <a:srgbClr val="B0C4DE"/>
    <a:srgbClr val="CED6E0"/>
    <a:srgbClr val="FFF1EF"/>
    <a:srgbClr val="FF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0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8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26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0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3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09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08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71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8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9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08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78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8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58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086F875-B443-4821-ABC4-0E5714D16B9D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FE7A4D-5D88-412C-B69C-590D138A428B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971963-AFBF-4E2C-B86F-AAAD6D2D2B8C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64CBCD-C391-4D9D-AC43-04FA30B4C7FC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2D656-275B-4865-AC2C-B553B91D6AA3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4774A4-7EE1-405E-86E7-274E70FA4D4D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C8077C-D8AB-456B-A394-15B9C453090D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1E1886-894C-4790-9BFD-E6D80E4DE2BA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EDA10-B8D0-43FE-899A-6C8AE6173579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370C7E-D747-462C-82AC-26A5FCA9C9E4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BB521B-EAA7-4402-A085-F6B52E21B5EB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82E305-4AB7-4F84-9CDC-E54EF923D1DF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oRay0/Questionnaire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蓝色科技封面背景">
            <a:extLst>
              <a:ext uri="{FF2B5EF4-FFF2-40B4-BE49-F238E27FC236}">
                <a16:creationId xmlns:a16="http://schemas.microsoft.com/office/drawing/2014/main" id="{7875AA41-9293-407E-AA51-846A82FD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752599"/>
            <a:ext cx="9448800" cy="1491343"/>
          </a:xfrm>
        </p:spPr>
        <p:txBody>
          <a:bodyPr rtlCol="0"/>
          <a:lstStyle/>
          <a:p>
            <a:pPr rtl="0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アンケートシステム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828800" y="3730689"/>
            <a:ext cx="8534400" cy="570723"/>
          </a:xfrm>
        </p:spPr>
        <p:txBody>
          <a:bodyPr rtlCol="0"/>
          <a:lstStyle/>
          <a:p>
            <a:pPr rtl="0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システム紹介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0E6B042-45FD-4674-88AC-2AA5E6ECD438}"/>
              </a:ext>
            </a:extLst>
          </p:cNvPr>
          <p:cNvSpPr txBox="1">
            <a:spLocks/>
          </p:cNvSpPr>
          <p:nvPr/>
        </p:nvSpPr>
        <p:spPr>
          <a:xfrm>
            <a:off x="1828800" y="4788159"/>
            <a:ext cx="8534400" cy="53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https://github.com/CapoRay0/QuestionnaireSystem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90A8733C-E3D4-4A19-849E-6A0809B2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90B63F-CCE9-4946-AC00-8D36F031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50" y="961054"/>
            <a:ext cx="9266864" cy="5274293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156649" y="2074906"/>
            <a:ext cx="3526973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410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携帯とメールを入力して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パスワードを変更します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DDAC2A0D-485B-4DA7-AB05-6504FD68B01B}"/>
              </a:ext>
            </a:extLst>
          </p:cNvPr>
          <p:cNvSpPr/>
          <p:nvPr/>
        </p:nvSpPr>
        <p:spPr>
          <a:xfrm>
            <a:off x="273696" y="4005184"/>
            <a:ext cx="3605870" cy="1005355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35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パスワードの一貫性を確認し、長さ</a:t>
            </a:r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8~16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文字で制限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482081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パスワードリセット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09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蓝色科技封面背景">
            <a:extLst>
              <a:ext uri="{FF2B5EF4-FFF2-40B4-BE49-F238E27FC236}">
                <a16:creationId xmlns:a16="http://schemas.microsoft.com/office/drawing/2014/main" id="{5CF12E51-0454-48B5-9051-5E5F681E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C028AC-1C32-45BD-AE6F-F2EAE6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96"/>
          <a:stretch/>
        </p:blipFill>
        <p:spPr>
          <a:xfrm>
            <a:off x="3517641" y="1062002"/>
            <a:ext cx="7893702" cy="5393093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578497" y="4463931"/>
            <a:ext cx="3193040" cy="828053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61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アカウントとパスワードを入力して、</a:t>
            </a:r>
            <a:endParaRPr lang="en-US" altLang="ja-JP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アカウント追加します</a:t>
            </a:r>
            <a:endParaRPr lang="zh-TW" altLang="en-US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5"/>
            <a:ext cx="3915750" cy="632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アカウント追加</a:t>
            </a:r>
            <a:endParaRPr lang="zh-TW" altLang="en-US" sz="4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38B5790A-2A27-458E-8C3F-9082FFCA3DF0}"/>
              </a:ext>
            </a:extLst>
          </p:cNvPr>
          <p:cNvSpPr/>
          <p:nvPr/>
        </p:nvSpPr>
        <p:spPr>
          <a:xfrm>
            <a:off x="578497" y="2015412"/>
            <a:ext cx="3415005" cy="715056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52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個人情報</a:t>
            </a:r>
            <a:r>
              <a:rPr lang="ja-JP" altLang="en-US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入力枠</a:t>
            </a:r>
            <a:endParaRPr lang="zh-TW" altLang="en-US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蓝色科技封面背景">
            <a:extLst>
              <a:ext uri="{FF2B5EF4-FFF2-40B4-BE49-F238E27FC236}">
                <a16:creationId xmlns:a16="http://schemas.microsoft.com/office/drawing/2014/main" id="{5C380B8B-A8BA-43DC-8F63-77DA70D3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C26D19-F1B2-4A0B-A5B3-833A7A6D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37" y="117823"/>
            <a:ext cx="6881456" cy="6622354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7757E2CE-0330-41B0-9DF8-DE325B439D79}"/>
              </a:ext>
            </a:extLst>
          </p:cNvPr>
          <p:cNvSpPr/>
          <p:nvPr/>
        </p:nvSpPr>
        <p:spPr>
          <a:xfrm>
            <a:off x="192072" y="1197126"/>
            <a:ext cx="5044061" cy="911615"/>
          </a:xfrm>
          <a:prstGeom prst="rightArrowCallout">
            <a:avLst>
              <a:gd name="adj1" fmla="val 7767"/>
              <a:gd name="adj2" fmla="val 12507"/>
              <a:gd name="adj3" fmla="val 18284"/>
              <a:gd name="adj4" fmla="val 8154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キーワード、日付をまとめてあいまい検索を行い、下表に示します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181C6ACC-5D9F-44C5-93E3-3E33D22EFE83}"/>
              </a:ext>
            </a:extLst>
          </p:cNvPr>
          <p:cNvSpPr/>
          <p:nvPr/>
        </p:nvSpPr>
        <p:spPr>
          <a:xfrm>
            <a:off x="1236065" y="3459664"/>
            <a:ext cx="4755137" cy="74993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08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に転送</a:t>
            </a:r>
            <a:endParaRPr lang="zh-TW" altLang="en-US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EB81991C-92A9-49CF-8C63-EDE7E3AEDDE0}"/>
              </a:ext>
            </a:extLst>
          </p:cNvPr>
          <p:cNvSpPr/>
          <p:nvPr/>
        </p:nvSpPr>
        <p:spPr>
          <a:xfrm>
            <a:off x="2183362" y="4740069"/>
            <a:ext cx="7307425" cy="69627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177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に転送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B03D5D13-5A2D-4572-B3D1-92242D2C41DC}"/>
              </a:ext>
            </a:extLst>
          </p:cNvPr>
          <p:cNvSpPr/>
          <p:nvPr/>
        </p:nvSpPr>
        <p:spPr>
          <a:xfrm>
            <a:off x="2714103" y="6038339"/>
            <a:ext cx="4087914" cy="69627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909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け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980DB6ED-3ADC-4F08-911D-3CCEB8C43721}"/>
              </a:ext>
            </a:extLst>
          </p:cNvPr>
          <p:cNvSpPr/>
          <p:nvPr/>
        </p:nvSpPr>
        <p:spPr>
          <a:xfrm>
            <a:off x="503527" y="2240615"/>
            <a:ext cx="4964212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971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チェックしたフォームを削除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D0A8BE8C-53B4-4AFF-8270-EAB852C6E52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</a:p>
        </p:txBody>
      </p:sp>
    </p:spTree>
    <p:extLst>
      <p:ext uri="{BB962C8B-B14F-4D97-AF65-F5344CB8AC3E}">
        <p14:creationId xmlns:p14="http://schemas.microsoft.com/office/powerpoint/2010/main" val="29215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3A33B0E-813B-4948-BA0F-8A99695D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3061BE-6CFD-4F99-8AB2-15AAB8DB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66" y="849087"/>
            <a:ext cx="7498730" cy="5425910"/>
          </a:xfrm>
          <a:prstGeom prst="rect">
            <a:avLst/>
          </a:prstGeom>
        </p:spPr>
      </p:pic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B47BFA1E-B1B8-4D5A-A314-DF0A4E9C7D45}"/>
              </a:ext>
            </a:extLst>
          </p:cNvPr>
          <p:cNvSpPr/>
          <p:nvPr/>
        </p:nvSpPr>
        <p:spPr>
          <a:xfrm>
            <a:off x="186612" y="1359161"/>
            <a:ext cx="3811554" cy="1101012"/>
          </a:xfrm>
          <a:prstGeom prst="rightArrowCallout">
            <a:avLst>
              <a:gd name="adj1" fmla="val 8707"/>
              <a:gd name="adj2" fmla="val 11086"/>
              <a:gd name="adj3" fmla="val 20161"/>
              <a:gd name="adj4" fmla="val 87372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で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QueryString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を含めるかどうかで新規モードと編集モードを判断します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686329C3-BEF5-48BA-8B47-A2F87171874C}"/>
              </a:ext>
            </a:extLst>
          </p:cNvPr>
          <p:cNvSpPr/>
          <p:nvPr/>
        </p:nvSpPr>
        <p:spPr>
          <a:xfrm>
            <a:off x="541178" y="3930824"/>
            <a:ext cx="523447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デフォルトの日付は当日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8F5846FA-4BB9-4472-8FE2-C6978D916D2D}"/>
              </a:ext>
            </a:extLst>
          </p:cNvPr>
          <p:cNvSpPr/>
          <p:nvPr/>
        </p:nvSpPr>
        <p:spPr>
          <a:xfrm>
            <a:off x="1069911" y="5121184"/>
            <a:ext cx="686422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255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キャンセルと提出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新規／編集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FE357240-A540-4B54-A760-792C9EC45FC5}"/>
              </a:ext>
            </a:extLst>
          </p:cNvPr>
          <p:cNvSpPr/>
          <p:nvPr/>
        </p:nvSpPr>
        <p:spPr>
          <a:xfrm>
            <a:off x="186612" y="2882383"/>
            <a:ext cx="523447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63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編集モード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自動的に既有資料をオートフィルします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6FD6E44-5417-427B-B152-4B75DBC6150C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920414" cy="677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endParaRPr lang="zh-TW" altLang="en-US" sz="4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8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F4CD937-A333-4626-961D-C432EE40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469F57-CF34-4BEF-BF57-06F97D45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43" y="278586"/>
            <a:ext cx="6995408" cy="630082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83444" y="4224056"/>
            <a:ext cx="4867434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9286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作成、編集、削除した質問はまず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に預けます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533414" y="2980715"/>
            <a:ext cx="4967494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9984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質問の作成、編集と削除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</a:t>
            </a:r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051249" y="5467397"/>
            <a:ext cx="4867435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送る時点でデータベースを更新します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5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蓝色科技封面背景">
            <a:extLst>
              <a:ext uri="{FF2B5EF4-FFF2-40B4-BE49-F238E27FC236}">
                <a16:creationId xmlns:a16="http://schemas.microsoft.com/office/drawing/2014/main" id="{EB0091E6-D427-42A0-B69B-F197D109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7338D84-1CD9-4C2C-9AC6-D4B63A44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71" y="315624"/>
            <a:ext cx="7306449" cy="6226751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650380" y="2046198"/>
            <a:ext cx="5107401" cy="77867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888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ファイルに出力します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626501" cy="709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ユーザー表示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455576" y="4189096"/>
            <a:ext cx="7875036" cy="844676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520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クリックして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2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8504875C-D2C9-4017-9DBA-755E470E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31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0EAA4ED-9A85-44E7-935F-51A1197F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98" y="213182"/>
            <a:ext cx="6988487" cy="6431636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623560" y="3149082"/>
            <a:ext cx="4806857" cy="81642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1106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返答者の情報と回答を示します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B2898E3-5FA3-4685-935D-99D109AD4B33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626501" cy="709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ユーザー情報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3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07FCE834-634F-481A-8227-BBB46511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FA03B86-96F4-4B4B-8313-92243E4D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38" y="188641"/>
            <a:ext cx="6571897" cy="648071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737119" y="3447410"/>
            <a:ext cx="4666858" cy="89930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24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テキストで集計を表示します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3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4B60696A-1255-4864-801A-5D7E8D3E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3120F-D978-42AF-BC90-1CFABB9F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73" y="205460"/>
            <a:ext cx="7475868" cy="6447079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396552" y="2362870"/>
            <a:ext cx="4693297" cy="108454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876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作成、編集もしくは削除ができます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613465" y="4205552"/>
            <a:ext cx="425947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0982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頻繁に用いる質問を全部ここで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示します</a:t>
            </a:r>
            <a:endParaRPr lang="zh-TW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3" y="214604"/>
            <a:ext cx="2665448" cy="701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問題集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蓝色科技封面背景">
            <a:extLst>
              <a:ext uri="{FF2B5EF4-FFF2-40B4-BE49-F238E27FC236}">
                <a16:creationId xmlns:a16="http://schemas.microsoft.com/office/drawing/2014/main" id="{E5E5CB5D-22EA-40DB-A90E-A9F13AED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62B0D9B-E276-4495-B161-0D5DF4274F67}"/>
              </a:ext>
            </a:extLst>
          </p:cNvPr>
          <p:cNvSpPr txBox="1">
            <a:spLocks/>
          </p:cNvSpPr>
          <p:nvPr/>
        </p:nvSpPr>
        <p:spPr>
          <a:xfrm>
            <a:off x="1371600" y="2300773"/>
            <a:ext cx="9448800" cy="1491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ありがとうございました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693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 descr="一張含有 廣場 的圖片&#10;&#10;自動產生的描述">
            <a:extLst>
              <a:ext uri="{FF2B5EF4-FFF2-40B4-BE49-F238E27FC236}">
                <a16:creationId xmlns:a16="http://schemas.microsoft.com/office/drawing/2014/main" id="{E0E9DC9A-D0E5-4EDD-86A1-27EDA151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862536" y="0"/>
            <a:ext cx="7333636" cy="6858000"/>
          </a:xfrm>
          <a:prstGeom prst="rect">
            <a:avLst/>
          </a:prstGeom>
        </p:spPr>
      </p:pic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7A3700E-EBF1-4122-B1A9-3F6E48FA1EBE}"/>
              </a:ext>
            </a:extLst>
          </p:cNvPr>
          <p:cNvCxnSpPr>
            <a:cxnSpLocks/>
          </p:cNvCxnSpPr>
          <p:nvPr/>
        </p:nvCxnSpPr>
        <p:spPr>
          <a:xfrm>
            <a:off x="9516465" y="2860364"/>
            <a:ext cx="875696" cy="56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B41BE662-AC54-4E1E-953E-8CFB0302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4432" y="0"/>
            <a:ext cx="4866968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9476B-D7E3-4F86-86EA-8D2A5775F684}"/>
              </a:ext>
            </a:extLst>
          </p:cNvPr>
          <p:cNvSpPr/>
          <p:nvPr/>
        </p:nvSpPr>
        <p:spPr>
          <a:xfrm>
            <a:off x="4831120" y="231637"/>
            <a:ext cx="45719" cy="5556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137B57B-282A-44FB-A112-05BA2BFF7F07}"/>
              </a:ext>
            </a:extLst>
          </p:cNvPr>
          <p:cNvSpPr/>
          <p:nvPr/>
        </p:nvSpPr>
        <p:spPr>
          <a:xfrm>
            <a:off x="3985768" y="119018"/>
            <a:ext cx="1782145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アクセス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5C07B4-1BE9-4F28-AA3A-A359D12AE771}"/>
              </a:ext>
            </a:extLst>
          </p:cNvPr>
          <p:cNvSpPr/>
          <p:nvPr/>
        </p:nvSpPr>
        <p:spPr>
          <a:xfrm>
            <a:off x="1028376" y="991011"/>
            <a:ext cx="1782145" cy="746449"/>
          </a:xfrm>
          <a:prstGeom prst="roundRect">
            <a:avLst/>
          </a:prstGeom>
          <a:solidFill>
            <a:srgbClr val="FBE5D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F5FF5D7-2355-4780-9B9C-83880A595431}"/>
              </a:ext>
            </a:extLst>
          </p:cNvPr>
          <p:cNvSpPr/>
          <p:nvPr/>
        </p:nvSpPr>
        <p:spPr>
          <a:xfrm>
            <a:off x="267926" y="2913683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A9CC614-E04A-4BB8-81D1-1340205F38B0}"/>
              </a:ext>
            </a:extLst>
          </p:cNvPr>
          <p:cNvSpPr/>
          <p:nvPr/>
        </p:nvSpPr>
        <p:spPr>
          <a:xfrm>
            <a:off x="378166" y="4741825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確認ページ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3FE653B-8448-4476-8A37-297E01D27689}"/>
              </a:ext>
            </a:extLst>
          </p:cNvPr>
          <p:cNvSpPr/>
          <p:nvPr/>
        </p:nvSpPr>
        <p:spPr>
          <a:xfrm>
            <a:off x="7064371" y="88092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ログイン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76FE464-010C-4DFE-9B60-B5E7407A5CCE}"/>
              </a:ext>
            </a:extLst>
          </p:cNvPr>
          <p:cNvSpPr/>
          <p:nvPr/>
        </p:nvSpPr>
        <p:spPr>
          <a:xfrm>
            <a:off x="5146720" y="1899607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パスワードのリセット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8EEEC4F-0F1E-45F1-BB09-445668309E46}"/>
              </a:ext>
            </a:extLst>
          </p:cNvPr>
          <p:cNvSpPr/>
          <p:nvPr/>
        </p:nvSpPr>
        <p:spPr>
          <a:xfrm>
            <a:off x="7672167" y="2450291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BB51FB5-3A7B-4E1B-81C6-FCBE2AC66BE1}"/>
              </a:ext>
            </a:extLst>
          </p:cNvPr>
          <p:cNvSpPr/>
          <p:nvPr/>
        </p:nvSpPr>
        <p:spPr>
          <a:xfrm>
            <a:off x="6905326" y="4015892"/>
            <a:ext cx="2139706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C90C7B-F1EF-41E1-8882-0184B2220A9E}"/>
              </a:ext>
            </a:extLst>
          </p:cNvPr>
          <p:cNvSpPr/>
          <p:nvPr/>
        </p:nvSpPr>
        <p:spPr>
          <a:xfrm>
            <a:off x="9748791" y="4917196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</a:t>
            </a:r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18B1426-E251-4FFD-B097-F0D5CA3F168F}"/>
              </a:ext>
            </a:extLst>
          </p:cNvPr>
          <p:cNvSpPr/>
          <p:nvPr/>
        </p:nvSpPr>
        <p:spPr>
          <a:xfrm>
            <a:off x="7420363" y="5379024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ユーザー表示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41C9751-E884-4A52-AD28-8E8343686822}"/>
              </a:ext>
            </a:extLst>
          </p:cNvPr>
          <p:cNvCxnSpPr>
            <a:cxnSpLocks/>
          </p:cNvCxnSpPr>
          <p:nvPr/>
        </p:nvCxnSpPr>
        <p:spPr>
          <a:xfrm flipH="1">
            <a:off x="2804856" y="603559"/>
            <a:ext cx="1102611" cy="38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D5ED6C9-1EA7-4885-B320-0E786A7AF60C}"/>
              </a:ext>
            </a:extLst>
          </p:cNvPr>
          <p:cNvCxnSpPr>
            <a:cxnSpLocks/>
          </p:cNvCxnSpPr>
          <p:nvPr/>
        </p:nvCxnSpPr>
        <p:spPr>
          <a:xfrm>
            <a:off x="5776164" y="464880"/>
            <a:ext cx="1266075" cy="39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8175E9B-DE88-4E24-B135-E7E544F149E0}"/>
              </a:ext>
            </a:extLst>
          </p:cNvPr>
          <p:cNvCxnSpPr>
            <a:cxnSpLocks/>
          </p:cNvCxnSpPr>
          <p:nvPr/>
        </p:nvCxnSpPr>
        <p:spPr>
          <a:xfrm flipH="1">
            <a:off x="6295628" y="1330593"/>
            <a:ext cx="726712" cy="5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F717B3C-2178-44E8-870B-08128FC3CA5D}"/>
              </a:ext>
            </a:extLst>
          </p:cNvPr>
          <p:cNvCxnSpPr>
            <a:cxnSpLocks/>
          </p:cNvCxnSpPr>
          <p:nvPr/>
        </p:nvCxnSpPr>
        <p:spPr>
          <a:xfrm>
            <a:off x="7946112" y="1727003"/>
            <a:ext cx="189673" cy="67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EFFE967-295D-468C-B688-9482D4B6DAED}"/>
              </a:ext>
            </a:extLst>
          </p:cNvPr>
          <p:cNvCxnSpPr>
            <a:cxnSpLocks/>
          </p:cNvCxnSpPr>
          <p:nvPr/>
        </p:nvCxnSpPr>
        <p:spPr>
          <a:xfrm>
            <a:off x="8755727" y="4854105"/>
            <a:ext cx="920118" cy="4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E8AD359-A7B2-4498-B61E-EEB761B8285B}"/>
              </a:ext>
            </a:extLst>
          </p:cNvPr>
          <p:cNvCxnSpPr>
            <a:cxnSpLocks/>
          </p:cNvCxnSpPr>
          <p:nvPr/>
        </p:nvCxnSpPr>
        <p:spPr>
          <a:xfrm flipH="1">
            <a:off x="8411194" y="4854105"/>
            <a:ext cx="46821" cy="4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683A61A-929A-4853-A64C-F00C718FF6C3}"/>
              </a:ext>
            </a:extLst>
          </p:cNvPr>
          <p:cNvCxnSpPr>
            <a:cxnSpLocks/>
          </p:cNvCxnSpPr>
          <p:nvPr/>
        </p:nvCxnSpPr>
        <p:spPr>
          <a:xfrm flipH="1">
            <a:off x="5629778" y="3344794"/>
            <a:ext cx="1842715" cy="16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FDA3D2F-E628-45BF-95B4-D0CC8746C8E3}"/>
              </a:ext>
            </a:extLst>
          </p:cNvPr>
          <p:cNvCxnSpPr>
            <a:cxnSpLocks/>
          </p:cNvCxnSpPr>
          <p:nvPr/>
        </p:nvCxnSpPr>
        <p:spPr>
          <a:xfrm>
            <a:off x="2737688" y="1937739"/>
            <a:ext cx="1264406" cy="29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E14341A-90E3-4969-B03B-A92A8663FD32}"/>
              </a:ext>
            </a:extLst>
          </p:cNvPr>
          <p:cNvCxnSpPr>
            <a:cxnSpLocks/>
          </p:cNvCxnSpPr>
          <p:nvPr/>
        </p:nvCxnSpPr>
        <p:spPr>
          <a:xfrm flipH="1">
            <a:off x="1028376" y="1937739"/>
            <a:ext cx="876906" cy="9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D1B2DBC-5F1C-4475-A786-53328E50FD47}"/>
              </a:ext>
            </a:extLst>
          </p:cNvPr>
          <p:cNvCxnSpPr>
            <a:cxnSpLocks/>
          </p:cNvCxnSpPr>
          <p:nvPr/>
        </p:nvCxnSpPr>
        <p:spPr>
          <a:xfrm>
            <a:off x="1096379" y="3854183"/>
            <a:ext cx="110387" cy="8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7AE0B7E-0698-40AF-9F83-48CE389D8730}"/>
              </a:ext>
            </a:extLst>
          </p:cNvPr>
          <p:cNvCxnSpPr>
            <a:cxnSpLocks/>
          </p:cNvCxnSpPr>
          <p:nvPr/>
        </p:nvCxnSpPr>
        <p:spPr>
          <a:xfrm>
            <a:off x="2203223" y="5006024"/>
            <a:ext cx="1775259" cy="52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8AC8C6D-0395-485E-A273-C10911073CA3}"/>
              </a:ext>
            </a:extLst>
          </p:cNvPr>
          <p:cNvSpPr/>
          <p:nvPr/>
        </p:nvSpPr>
        <p:spPr>
          <a:xfrm>
            <a:off x="3678153" y="781712"/>
            <a:ext cx="2509750" cy="277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フロント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バック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選択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9F13F7-5818-4002-BE67-3D5B2E3FE6BC}"/>
              </a:ext>
            </a:extLst>
          </p:cNvPr>
          <p:cNvSpPr/>
          <p:nvPr/>
        </p:nvSpPr>
        <p:spPr>
          <a:xfrm>
            <a:off x="833864" y="1612412"/>
            <a:ext cx="2940305" cy="29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アンケート一覧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、検索機能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6F9A13-3707-4C24-A025-84818BF1ACC3}"/>
              </a:ext>
            </a:extLst>
          </p:cNvPr>
          <p:cNvSpPr/>
          <p:nvPr/>
        </p:nvSpPr>
        <p:spPr>
          <a:xfrm>
            <a:off x="7242036" y="1426963"/>
            <a:ext cx="2513853" cy="233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ログイン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、検証</a:t>
            </a: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コード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140236-DB6D-4EC3-B7B0-DD5D0D5B8153}"/>
              </a:ext>
            </a:extLst>
          </p:cNvPr>
          <p:cNvSpPr/>
          <p:nvPr/>
        </p:nvSpPr>
        <p:spPr>
          <a:xfrm>
            <a:off x="4942038" y="260505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パスワードを変更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6734EDA-3021-4023-B913-972B86369A95}"/>
              </a:ext>
            </a:extLst>
          </p:cNvPr>
          <p:cNvSpPr/>
          <p:nvPr/>
        </p:nvSpPr>
        <p:spPr>
          <a:xfrm>
            <a:off x="6999602" y="3020453"/>
            <a:ext cx="3048709" cy="21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フォームの削除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、検索機能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987336-81B8-4F0D-9979-EE5BEA54687D}"/>
              </a:ext>
            </a:extLst>
          </p:cNvPr>
          <p:cNvSpPr/>
          <p:nvPr/>
        </p:nvSpPr>
        <p:spPr>
          <a:xfrm>
            <a:off x="6863418" y="4606891"/>
            <a:ext cx="2500134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フォームの作成、編集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6E34F1-D598-45A6-A413-CCDA362068BB}"/>
              </a:ext>
            </a:extLst>
          </p:cNvPr>
          <p:cNvSpPr/>
          <p:nvPr/>
        </p:nvSpPr>
        <p:spPr>
          <a:xfrm>
            <a:off x="9596601" y="5520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質問の追加、編集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9C9B192-A8C3-4975-8A6F-89DDC7E74CD2}"/>
              </a:ext>
            </a:extLst>
          </p:cNvPr>
          <p:cNvSpPr/>
          <p:nvPr/>
        </p:nvSpPr>
        <p:spPr>
          <a:xfrm>
            <a:off x="858317" y="351436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アンケートの記入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5D0045-B6D5-4E78-AF7A-0A41FAECBCB2}"/>
              </a:ext>
            </a:extLst>
          </p:cNvPr>
          <p:cNvSpPr/>
          <p:nvPr/>
        </p:nvSpPr>
        <p:spPr>
          <a:xfrm>
            <a:off x="506267" y="5403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入力内容の確認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5B46F0-A7ED-4590-928C-8E8897C5D913}"/>
              </a:ext>
            </a:extLst>
          </p:cNvPr>
          <p:cNvSpPr/>
          <p:nvPr/>
        </p:nvSpPr>
        <p:spPr>
          <a:xfrm>
            <a:off x="8012854" y="5984407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返答者の情報を表示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0A7572B-7FA3-439D-8169-36B8CCA7F10F}"/>
              </a:ext>
            </a:extLst>
          </p:cNvPr>
          <p:cNvSpPr/>
          <p:nvPr/>
        </p:nvSpPr>
        <p:spPr>
          <a:xfrm>
            <a:off x="9990165" y="1351530"/>
            <a:ext cx="2099163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アカウント追加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384C24-CFDC-4E05-96CD-62BD80D7E836}"/>
              </a:ext>
            </a:extLst>
          </p:cNvPr>
          <p:cNvSpPr/>
          <p:nvPr/>
        </p:nvSpPr>
        <p:spPr>
          <a:xfrm>
            <a:off x="9318666" y="1982766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アカウントを作成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C97E2E9-43A9-49DA-B1F3-121DD976B20E}"/>
              </a:ext>
            </a:extLst>
          </p:cNvPr>
          <p:cNvCxnSpPr>
            <a:cxnSpLocks/>
          </p:cNvCxnSpPr>
          <p:nvPr/>
        </p:nvCxnSpPr>
        <p:spPr>
          <a:xfrm>
            <a:off x="8846516" y="982776"/>
            <a:ext cx="1143649" cy="3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8255922-BF76-4077-94C2-4585DCDF4A2A}"/>
              </a:ext>
            </a:extLst>
          </p:cNvPr>
          <p:cNvCxnSpPr>
            <a:cxnSpLocks/>
          </p:cNvCxnSpPr>
          <p:nvPr/>
        </p:nvCxnSpPr>
        <p:spPr>
          <a:xfrm flipH="1">
            <a:off x="8311435" y="3369112"/>
            <a:ext cx="116158" cy="58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5387162-5505-4A41-B946-4F4B1237AAC6}"/>
              </a:ext>
            </a:extLst>
          </p:cNvPr>
          <p:cNvCxnSpPr>
            <a:cxnSpLocks/>
          </p:cNvCxnSpPr>
          <p:nvPr/>
        </p:nvCxnSpPr>
        <p:spPr>
          <a:xfrm flipH="1">
            <a:off x="5849995" y="4767551"/>
            <a:ext cx="1013422" cy="90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0D849C39-1A7B-4438-87B4-A8C1A441815F}"/>
              </a:ext>
            </a:extLst>
          </p:cNvPr>
          <p:cNvSpPr/>
          <p:nvPr/>
        </p:nvSpPr>
        <p:spPr>
          <a:xfrm>
            <a:off x="9654108" y="3429000"/>
            <a:ext cx="2321800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頻繁に用いる質問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7D59E1A-6004-44B3-ADC1-256FC7B26A21}"/>
              </a:ext>
            </a:extLst>
          </p:cNvPr>
          <p:cNvSpPr/>
          <p:nvPr/>
        </p:nvSpPr>
        <p:spPr>
          <a:xfrm>
            <a:off x="9710021" y="4009280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問題集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の編集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B10EDF5-E046-493A-B6F3-65C6FB3B1825}"/>
              </a:ext>
            </a:extLst>
          </p:cNvPr>
          <p:cNvSpPr txBox="1"/>
          <p:nvPr/>
        </p:nvSpPr>
        <p:spPr>
          <a:xfrm>
            <a:off x="1322373" y="4403312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Confirm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4997822-84F4-497B-A229-166FD667C960}"/>
              </a:ext>
            </a:extLst>
          </p:cNvPr>
          <p:cNvSpPr txBox="1"/>
          <p:nvPr/>
        </p:nvSpPr>
        <p:spPr>
          <a:xfrm>
            <a:off x="292021" y="2566070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73E2CB6-83FD-459A-93B1-E61E3E9B751E}"/>
              </a:ext>
            </a:extLst>
          </p:cNvPr>
          <p:cNvSpPr txBox="1"/>
          <p:nvPr/>
        </p:nvSpPr>
        <p:spPr>
          <a:xfrm>
            <a:off x="1206766" y="646319"/>
            <a:ext cx="8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GList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F5C8E28-ACB0-46ED-B724-E32C0314DED3}"/>
              </a:ext>
            </a:extLst>
          </p:cNvPr>
          <p:cNvSpPr txBox="1"/>
          <p:nvPr/>
        </p:nvSpPr>
        <p:spPr>
          <a:xfrm>
            <a:off x="3904290" y="4945270"/>
            <a:ext cx="119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tatic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D1CAE1EE-D33C-47CD-A1D0-C918E85DE0D3}"/>
              </a:ext>
            </a:extLst>
          </p:cNvPr>
          <p:cNvSpPr txBox="1"/>
          <p:nvPr/>
        </p:nvSpPr>
        <p:spPr>
          <a:xfrm>
            <a:off x="9933555" y="967455"/>
            <a:ext cx="225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CreateSystemInfo</a:t>
            </a: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17D1496B-55AC-458A-BFFB-A4EA55FFA95E}"/>
              </a:ext>
            </a:extLst>
          </p:cNvPr>
          <p:cNvSpPr txBox="1"/>
          <p:nvPr/>
        </p:nvSpPr>
        <p:spPr>
          <a:xfrm>
            <a:off x="3773523" y="1084252"/>
            <a:ext cx="124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FA429D6B-04B7-4B57-8AE1-3F308C401DBF}"/>
              </a:ext>
            </a:extLst>
          </p:cNvPr>
          <p:cNvSpPr txBox="1"/>
          <p:nvPr/>
        </p:nvSpPr>
        <p:spPr>
          <a:xfrm>
            <a:off x="4946476" y="1536985"/>
            <a:ext cx="178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ForgotPWD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9CAC5ED-BC6D-4DDC-85C2-0BD54B62C95B}"/>
              </a:ext>
            </a:extLst>
          </p:cNvPr>
          <p:cNvSpPr txBox="1"/>
          <p:nvPr/>
        </p:nvSpPr>
        <p:spPr>
          <a:xfrm>
            <a:off x="7632715" y="498045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3006514-3618-4235-B3E1-8F7362B395FA}"/>
              </a:ext>
            </a:extLst>
          </p:cNvPr>
          <p:cNvSpPr txBox="1"/>
          <p:nvPr/>
        </p:nvSpPr>
        <p:spPr>
          <a:xfrm>
            <a:off x="10363405" y="3039384"/>
            <a:ext cx="140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</a:t>
            </a: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A4F2850-8F3C-4BC6-A710-4E9EBF4BFD58}"/>
              </a:ext>
            </a:extLst>
          </p:cNvPr>
          <p:cNvSpPr txBox="1"/>
          <p:nvPr/>
        </p:nvSpPr>
        <p:spPr>
          <a:xfrm>
            <a:off x="8311435" y="2145370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0EE74F72-B557-4973-BEA9-8F8F6B15E2FF}"/>
              </a:ext>
            </a:extLst>
          </p:cNvPr>
          <p:cNvSpPr txBox="1"/>
          <p:nvPr/>
        </p:nvSpPr>
        <p:spPr>
          <a:xfrm>
            <a:off x="7242036" y="364656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889B56BA-0B11-4E51-8159-FFEECAA6A35C}"/>
              </a:ext>
            </a:extLst>
          </p:cNvPr>
          <p:cNvSpPr txBox="1"/>
          <p:nvPr/>
        </p:nvSpPr>
        <p:spPr>
          <a:xfrm>
            <a:off x="10202493" y="4602984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4DA30CB-A0D0-4B20-AC1C-CABD998AEDDA}"/>
              </a:ext>
            </a:extLst>
          </p:cNvPr>
          <p:cNvSpPr txBox="1"/>
          <p:nvPr/>
        </p:nvSpPr>
        <p:spPr>
          <a:xfrm>
            <a:off x="7409700" y="4972316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7757E08-A0CC-4353-AA8F-AC0C5505F753}"/>
              </a:ext>
            </a:extLst>
          </p:cNvPr>
          <p:cNvSpPr txBox="1"/>
          <p:nvPr/>
        </p:nvSpPr>
        <p:spPr>
          <a:xfrm>
            <a:off x="4973792" y="495467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47653F-7A9F-4D27-8095-B8E9CE9D6305}"/>
              </a:ext>
            </a:extLst>
          </p:cNvPr>
          <p:cNvSpPr txBox="1"/>
          <p:nvPr/>
        </p:nvSpPr>
        <p:spPr>
          <a:xfrm>
            <a:off x="156572" y="103181"/>
            <a:ext cx="339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フロントエンド</a:t>
            </a:r>
            <a:endParaRPr lang="zh-TW" altLang="en-US" sz="3200" b="1" spc="5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37ADF2C-A493-4AC9-B1BB-B4FC458671F6}"/>
              </a:ext>
            </a:extLst>
          </p:cNvPr>
          <p:cNvSpPr txBox="1"/>
          <p:nvPr/>
        </p:nvSpPr>
        <p:spPr>
          <a:xfrm>
            <a:off x="8458015" y="104021"/>
            <a:ext cx="360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バックエンド</a:t>
            </a:r>
            <a:endParaRPr lang="zh-TW" altLang="en-US" sz="3200" b="1" spc="5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F10CEC2-E7D5-4BCB-8DAE-A500D5BD74B9}"/>
              </a:ext>
            </a:extLst>
          </p:cNvPr>
          <p:cNvSpPr/>
          <p:nvPr/>
        </p:nvSpPr>
        <p:spPr>
          <a:xfrm>
            <a:off x="3994904" y="5319798"/>
            <a:ext cx="1840788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アンケートの集計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B148872-9132-4E98-8741-4B187A589A0D}"/>
              </a:ext>
            </a:extLst>
          </p:cNvPr>
          <p:cNvSpPr/>
          <p:nvPr/>
        </p:nvSpPr>
        <p:spPr>
          <a:xfrm>
            <a:off x="3468132" y="6018408"/>
            <a:ext cx="2788808" cy="28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円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グラフ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テキスト表示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E1BF3C-B473-4F81-90B5-BE835A6C6515}"/>
              </a:ext>
            </a:extLst>
          </p:cNvPr>
          <p:cNvGrpSpPr/>
          <p:nvPr/>
        </p:nvGrpSpPr>
        <p:grpSpPr>
          <a:xfrm>
            <a:off x="5617700" y="2991250"/>
            <a:ext cx="405823" cy="927991"/>
            <a:chOff x="4860117" y="2639707"/>
            <a:chExt cx="405823" cy="675359"/>
          </a:xfrm>
        </p:grpSpPr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E10A8F5-EEDB-417F-913F-8CE7F44A85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088" y="2977331"/>
              <a:ext cx="675359" cy="111"/>
            </a:xfrm>
            <a:prstGeom prst="bentConnector3">
              <a:avLst>
                <a:gd name="adj1" fmla="val 50000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830B5CF-8F9B-44FA-801B-2A596BC230E9}"/>
                </a:ext>
              </a:extLst>
            </p:cNvPr>
            <p:cNvGrpSpPr/>
            <p:nvPr/>
          </p:nvGrpSpPr>
          <p:grpSpPr>
            <a:xfrm rot="5400000">
              <a:off x="5038608" y="2642957"/>
              <a:ext cx="83492" cy="188452"/>
              <a:chOff x="6902605" y="3144644"/>
              <a:chExt cx="94460" cy="5352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C61F586-3C2A-47E4-837E-7BD5F3385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60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7CFA6DA-D2B9-4D53-890C-5233EC77A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06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1C7B448-2EB0-4E19-9408-22FCEF6D2FC2}"/>
                </a:ext>
              </a:extLst>
            </p:cNvPr>
            <p:cNvGrpSpPr/>
            <p:nvPr/>
          </p:nvGrpSpPr>
          <p:grpSpPr>
            <a:xfrm>
              <a:off x="4860117" y="2947997"/>
              <a:ext cx="405823" cy="367069"/>
              <a:chOff x="8023406" y="3960181"/>
              <a:chExt cx="586276" cy="6025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144DFDD-610D-492D-B0E3-A2F33659C726}"/>
                  </a:ext>
                </a:extLst>
              </p:cNvPr>
              <p:cNvSpPr/>
              <p:nvPr/>
            </p:nvSpPr>
            <p:spPr>
              <a:xfrm>
                <a:off x="8205450" y="3960181"/>
                <a:ext cx="256478" cy="2564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03A27D9-E6DC-4642-BA27-46D3B4F86CC0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8023406" y="4179099"/>
                <a:ext cx="21960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683907E-E39F-4394-9A12-58A56D388B8F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8424368" y="4179099"/>
                <a:ext cx="18531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AE0D3E-5358-4D50-9FF6-CFC9A15E0690}"/>
              </a:ext>
            </a:extLst>
          </p:cNvPr>
          <p:cNvSpPr txBox="1"/>
          <p:nvPr/>
        </p:nvSpPr>
        <p:spPr>
          <a:xfrm>
            <a:off x="1805166" y="262458"/>
            <a:ext cx="434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データベース名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QuestionnaireSystem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3A95100-049C-4D8F-B5D4-A2D871D34868}"/>
              </a:ext>
            </a:extLst>
          </p:cNvPr>
          <p:cNvSpPr txBox="1"/>
          <p:nvPr/>
        </p:nvSpPr>
        <p:spPr>
          <a:xfrm>
            <a:off x="322244" y="20439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0221E2-4AB5-463B-BF9A-AD02F355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38872"/>
              </p:ext>
            </p:extLst>
          </p:nvPr>
        </p:nvGraphicFramePr>
        <p:xfrm>
          <a:off x="289605" y="1205944"/>
          <a:ext cx="3269242" cy="14706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3820">
                  <a:extLst>
                    <a:ext uri="{9D8B030D-6E8A-4147-A177-3AD203B41FA5}">
                      <a16:colId xmlns:a16="http://schemas.microsoft.com/office/drawing/2014/main" val="787353375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292195200"/>
                    </a:ext>
                  </a:extLst>
                </a:gridCol>
                <a:gridCol w="1558597">
                  <a:extLst>
                    <a:ext uri="{9D8B030D-6E8A-4147-A177-3AD203B41FA5}">
                      <a16:colId xmlns:a16="http://schemas.microsoft.com/office/drawing/2014/main" val="45027706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SystemInfo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172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SystemGuid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7006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288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6196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85842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110769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Password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580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C47CAB40-0FA5-4F8C-9BC7-0322CE8F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66897"/>
              </p:ext>
            </p:extLst>
          </p:nvPr>
        </p:nvGraphicFramePr>
        <p:xfrm>
          <a:off x="289605" y="3849229"/>
          <a:ext cx="3185115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62870">
                  <a:extLst>
                    <a:ext uri="{9D8B030D-6E8A-4147-A177-3AD203B41FA5}">
                      <a16:colId xmlns:a16="http://schemas.microsoft.com/office/drawing/2014/main" val="272587544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86174753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1800610694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ReplyInfo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858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UserGuid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9875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7449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0689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26355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8169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81288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date(getdate)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712384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F4FF420-93E2-43EB-AB47-E98F3946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26376"/>
              </p:ext>
            </p:extLst>
          </p:nvPr>
        </p:nvGraphicFramePr>
        <p:xfrm>
          <a:off x="3950960" y="910413"/>
          <a:ext cx="3759249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40090">
                  <a:extLst>
                    <a:ext uri="{9D8B030D-6E8A-4147-A177-3AD203B41FA5}">
                      <a16:colId xmlns:a16="http://schemas.microsoft.com/office/drawing/2014/main" val="92133358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342834047"/>
                    </a:ext>
                  </a:extLst>
                </a:gridCol>
                <a:gridCol w="1652309">
                  <a:extLst>
                    <a:ext uri="{9D8B030D-6E8A-4147-A177-3AD203B41FA5}">
                      <a16:colId xmlns:a16="http://schemas.microsoft.com/office/drawing/2014/main" val="307504265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Questionnaire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28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514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6352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Caption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7285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643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StartDate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38366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EndDate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64405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date(getdate)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924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50906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686854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D503351-6758-4CA9-8B17-F7CFFD2D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11811"/>
              </p:ext>
            </p:extLst>
          </p:nvPr>
        </p:nvGraphicFramePr>
        <p:xfrm>
          <a:off x="3975921" y="3942220"/>
          <a:ext cx="3627019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1779">
                  <a:extLst>
                    <a:ext uri="{9D8B030D-6E8A-4147-A177-3AD203B41FA5}">
                      <a16:colId xmlns:a16="http://schemas.microsoft.com/office/drawing/2014/main" val="351617794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394576657"/>
                    </a:ext>
                  </a:extLst>
                </a:gridCol>
                <a:gridCol w="1506940">
                  <a:extLst>
                    <a:ext uri="{9D8B030D-6E8A-4147-A177-3AD203B41FA5}">
                      <a16:colId xmlns:a16="http://schemas.microsoft.com/office/drawing/2014/main" val="4091067535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Problem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328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30553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58009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08848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72281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1428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IsMust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61742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6049684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159E62E2-9F71-4C28-BE34-AA12CE9D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96757"/>
              </p:ext>
            </p:extLst>
          </p:nvPr>
        </p:nvGraphicFramePr>
        <p:xfrm>
          <a:off x="8203040" y="979351"/>
          <a:ext cx="3619483" cy="1051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40935">
                  <a:extLst>
                    <a:ext uri="{9D8B030D-6E8A-4147-A177-3AD203B41FA5}">
                      <a16:colId xmlns:a16="http://schemas.microsoft.com/office/drawing/2014/main" val="3618272339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541243656"/>
                    </a:ext>
                  </a:extLst>
                </a:gridCol>
                <a:gridCol w="1487898">
                  <a:extLst>
                    <a:ext uri="{9D8B030D-6E8A-4147-A177-3AD203B41FA5}">
                      <a16:colId xmlns:a16="http://schemas.microsoft.com/office/drawing/2014/main" val="3828772589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Reply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81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ReplyID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6932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UserGuid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927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563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AnswerText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5056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CA6ED97-749A-4EC5-9852-DFA797DC2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82211"/>
              </p:ext>
            </p:extLst>
          </p:nvPr>
        </p:nvGraphicFramePr>
        <p:xfrm>
          <a:off x="8168750" y="2676604"/>
          <a:ext cx="3666409" cy="12649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70450">
                  <a:extLst>
                    <a:ext uri="{9D8B030D-6E8A-4147-A177-3AD203B41FA5}">
                      <a16:colId xmlns:a16="http://schemas.microsoft.com/office/drawing/2014/main" val="195281642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252465082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988236248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Static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993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StaticID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92375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67421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477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OptionText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94736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0832299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612D75FF-9CD0-4809-B9E7-F22EF972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88724"/>
              </p:ext>
            </p:extLst>
          </p:nvPr>
        </p:nvGraphicFramePr>
        <p:xfrm>
          <a:off x="8335554" y="4517348"/>
          <a:ext cx="3659274" cy="16687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76314">
                  <a:extLst>
                    <a:ext uri="{9D8B030D-6E8A-4147-A177-3AD203B41FA5}">
                      <a16:colId xmlns:a16="http://schemas.microsoft.com/office/drawing/2014/main" val="2615974925"/>
                    </a:ext>
                  </a:extLst>
                </a:gridCol>
                <a:gridCol w="1497899">
                  <a:extLst>
                    <a:ext uri="{9D8B030D-6E8A-4147-A177-3AD203B41FA5}">
                      <a16:colId xmlns:a16="http://schemas.microsoft.com/office/drawing/2014/main" val="739527009"/>
                    </a:ext>
                  </a:extLst>
                </a:gridCol>
                <a:gridCol w="1585061">
                  <a:extLst>
                    <a:ext uri="{9D8B030D-6E8A-4147-A177-3AD203B41FA5}">
                      <a16:colId xmlns:a16="http://schemas.microsoft.com/office/drawing/2014/main" val="704358952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0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6288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3374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22877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26682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709061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IsMust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81675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066915"/>
                  </a:ext>
                </a:extLst>
              </a:tr>
            </a:tbl>
          </a:graphicData>
        </a:graphic>
      </p:graphicFrame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8D5CCC7-82E3-42FE-97EC-C15BBA2A0C5A}"/>
              </a:ext>
            </a:extLst>
          </p:cNvPr>
          <p:cNvCxnSpPr/>
          <p:nvPr/>
        </p:nvCxnSpPr>
        <p:spPr>
          <a:xfrm rot="10800000" flipV="1">
            <a:off x="3484873" y="1383450"/>
            <a:ext cx="468000" cy="2988000"/>
          </a:xfrm>
          <a:prstGeom prst="bentConnector3">
            <a:avLst>
              <a:gd name="adj1" fmla="val 669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6A25E38C-AB95-431A-BB3F-E99AAE5EC1F8}"/>
              </a:ext>
            </a:extLst>
          </p:cNvPr>
          <p:cNvGrpSpPr/>
          <p:nvPr/>
        </p:nvGrpSpPr>
        <p:grpSpPr>
          <a:xfrm>
            <a:off x="3769174" y="1443542"/>
            <a:ext cx="176710" cy="3060000"/>
            <a:chOff x="2163644" y="3750134"/>
            <a:chExt cx="176710" cy="2268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4E1B10EC-C488-44F6-B673-E991FBD03DE1}"/>
                </a:ext>
              </a:extLst>
            </p:cNvPr>
            <p:cNvCxnSpPr/>
            <p:nvPr/>
          </p:nvCxnSpPr>
          <p:spPr>
            <a:xfrm rot="10800000" flipH="1">
              <a:off x="2163644" y="6010860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D77A790-054F-47B1-8525-791B7E633331}"/>
                </a:ext>
              </a:extLst>
            </p:cNvPr>
            <p:cNvCxnSpPr/>
            <p:nvPr/>
          </p:nvCxnSpPr>
          <p:spPr>
            <a:xfrm rot="10800000" flipH="1">
              <a:off x="2165809" y="3755403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02111-EC1A-4407-B551-74CCE795C815}"/>
                </a:ext>
              </a:extLst>
            </p:cNvPr>
            <p:cNvCxnSpPr/>
            <p:nvPr/>
          </p:nvCxnSpPr>
          <p:spPr>
            <a:xfrm rot="10800000">
              <a:off x="2165809" y="3750134"/>
              <a:ext cx="5455" cy="2268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33458AF5-DFD9-40E3-9302-1ED6E512F855}"/>
              </a:ext>
            </a:extLst>
          </p:cNvPr>
          <p:cNvCxnSpPr/>
          <p:nvPr/>
        </p:nvCxnSpPr>
        <p:spPr>
          <a:xfrm rot="10800000">
            <a:off x="7704742" y="1428930"/>
            <a:ext cx="432000" cy="1764000"/>
          </a:xfrm>
          <a:prstGeom prst="bentConnector3">
            <a:avLst>
              <a:gd name="adj1" fmla="val 6392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5A6D8EE-CE33-4EA1-8385-2BE738F71318}"/>
              </a:ext>
            </a:extLst>
          </p:cNvPr>
          <p:cNvCxnSpPr/>
          <p:nvPr/>
        </p:nvCxnSpPr>
        <p:spPr>
          <a:xfrm flipV="1">
            <a:off x="7643481" y="1686177"/>
            <a:ext cx="540000" cy="2556000"/>
          </a:xfrm>
          <a:prstGeom prst="bentConnector3">
            <a:avLst>
              <a:gd name="adj1" fmla="val 6111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70A4D25E-5198-4D14-BA67-8EF618FB4EE1}"/>
              </a:ext>
            </a:extLst>
          </p:cNvPr>
          <p:cNvGrpSpPr/>
          <p:nvPr/>
        </p:nvGrpSpPr>
        <p:grpSpPr>
          <a:xfrm>
            <a:off x="11840878" y="1695121"/>
            <a:ext cx="194866" cy="1692000"/>
            <a:chOff x="9945629" y="956133"/>
            <a:chExt cx="144000" cy="1476000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66664FC8-F81C-4566-99E2-C5607B43C53C}"/>
                </a:ext>
              </a:extLst>
            </p:cNvPr>
            <p:cNvCxnSpPr/>
            <p:nvPr/>
          </p:nvCxnSpPr>
          <p:spPr>
            <a:xfrm flipH="1">
              <a:off x="9945629" y="96375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38F33B8-F13E-4B1A-9BC8-DA89D3DA9D15}"/>
                </a:ext>
              </a:extLst>
            </p:cNvPr>
            <p:cNvCxnSpPr/>
            <p:nvPr/>
          </p:nvCxnSpPr>
          <p:spPr>
            <a:xfrm flipH="1">
              <a:off x="9949993" y="243213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0588CCDA-C503-4454-95F9-64369601DCB2}"/>
                </a:ext>
              </a:extLst>
            </p:cNvPr>
            <p:cNvCxnSpPr/>
            <p:nvPr/>
          </p:nvCxnSpPr>
          <p:spPr>
            <a:xfrm>
              <a:off x="10085265" y="956133"/>
              <a:ext cx="4364" cy="1476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61E253A-CD79-44AC-8686-ACA6D8A1B5D3}"/>
              </a:ext>
            </a:extLst>
          </p:cNvPr>
          <p:cNvGrpSpPr/>
          <p:nvPr/>
        </p:nvGrpSpPr>
        <p:grpSpPr>
          <a:xfrm>
            <a:off x="95250" y="1504950"/>
            <a:ext cx="12024000" cy="4896001"/>
            <a:chOff x="95250" y="1504950"/>
            <a:chExt cx="12024000" cy="4896001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9F82F9A-AB99-47B1-930A-7953ACE41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0948" y="1504950"/>
              <a:ext cx="271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5FABCA63-8EE2-44C3-8113-290FC353BBB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" y="4183753"/>
              <a:ext cx="184203" cy="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218F135-0B54-4FC8-9E81-043140807F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3" y="4183753"/>
              <a:ext cx="7136" cy="2208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485A1C71-5998-4CF0-BEBD-7F4A6860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23" y="6391863"/>
              <a:ext cx="12016927" cy="90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A8EFB13-7799-4788-B8F1-D15DC64B1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2114" y="1504950"/>
              <a:ext cx="7136" cy="48897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0" name="直線單箭頭接點 65">
            <a:extLst>
              <a:ext uri="{FF2B5EF4-FFF2-40B4-BE49-F238E27FC236}">
                <a16:creationId xmlns:a16="http://schemas.microsoft.com/office/drawing/2014/main" id="{2414ACB6-6904-41FF-A209-FAB2CA5F6E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直線單箭頭接點 65">
            <a:extLst>
              <a:ext uri="{FF2B5EF4-FFF2-40B4-BE49-F238E27FC236}">
                <a16:creationId xmlns:a16="http://schemas.microsoft.com/office/drawing/2014/main" id="{DCCDBF25-F6FB-497D-A5D9-EF1D34B95AA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D8E060D8-A4F8-4929-93FA-D238DAD7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47C511-C822-4055-B2B7-BA694C210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"/>
          <a:stretch/>
        </p:blipFill>
        <p:spPr>
          <a:xfrm>
            <a:off x="3020009" y="1450718"/>
            <a:ext cx="8444203" cy="4783985"/>
          </a:xfrm>
          <a:prstGeom prst="rect">
            <a:avLst/>
          </a:prstGeom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0263" y="871838"/>
            <a:ext cx="6383694" cy="517848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フロントエンドとバックエンドの区別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324B30-F4D0-4846-8119-3402D35A5526}"/>
              </a:ext>
            </a:extLst>
          </p:cNvPr>
          <p:cNvSpPr/>
          <p:nvPr/>
        </p:nvSpPr>
        <p:spPr>
          <a:xfrm>
            <a:off x="339010" y="3050446"/>
            <a:ext cx="5756990" cy="84975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08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アンケート記入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F2AA74A4-DFBD-49C5-8185-C7FDDE09AD22}"/>
              </a:ext>
            </a:extLst>
          </p:cNvPr>
          <p:cNvSpPr/>
          <p:nvPr/>
        </p:nvSpPr>
        <p:spPr>
          <a:xfrm>
            <a:off x="339011" y="4061855"/>
            <a:ext cx="5756989" cy="84975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3812E93-36E2-4BCA-9498-E6663142CCB4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アクセス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46898F09-ECB8-4D37-A022-897E2F61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0D03FC-EFEC-4D9C-AC3F-38ABA538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3" y="368932"/>
            <a:ext cx="7547077" cy="6120136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E851B9F8-0B4E-49D2-89C1-DD7347528A7F}"/>
              </a:ext>
            </a:extLst>
          </p:cNvPr>
          <p:cNvSpPr/>
          <p:nvPr/>
        </p:nvSpPr>
        <p:spPr>
          <a:xfrm>
            <a:off x="74648" y="1249694"/>
            <a:ext cx="5075850" cy="97080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1319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キーワード、日付をまとめてあいまい検索を行い、下表に示します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>
            <a:off x="1287624" y="2584578"/>
            <a:ext cx="4273421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6711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に転送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圖說文字: 向右箭號 11">
            <a:extLst>
              <a:ext uri="{FF2B5EF4-FFF2-40B4-BE49-F238E27FC236}">
                <a16:creationId xmlns:a16="http://schemas.microsoft.com/office/drawing/2014/main" id="{28207CB3-5C1B-4E12-8743-CF02DA34484F}"/>
              </a:ext>
            </a:extLst>
          </p:cNvPr>
          <p:cNvSpPr/>
          <p:nvPr/>
        </p:nvSpPr>
        <p:spPr>
          <a:xfrm>
            <a:off x="1707502" y="3797176"/>
            <a:ext cx="7476933" cy="79348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0306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に転送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7D4828A8-4E1E-42FD-A9E1-DDFA54256E90}"/>
              </a:ext>
            </a:extLst>
          </p:cNvPr>
          <p:cNvSpPr/>
          <p:nvPr/>
        </p:nvSpPr>
        <p:spPr>
          <a:xfrm>
            <a:off x="1875455" y="5481713"/>
            <a:ext cx="4833256" cy="63916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7040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け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5AACA61-4064-4F4B-B63B-4B139DAB098E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  <a:endParaRPr lang="zh-TW" altLang="en-US" sz="4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蓝色科技封面背景">
            <a:extLst>
              <a:ext uri="{FF2B5EF4-FFF2-40B4-BE49-F238E27FC236}">
                <a16:creationId xmlns:a16="http://schemas.microsoft.com/office/drawing/2014/main" id="{D98F9289-0038-4FD4-A583-3C788499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B811BFE-86CD-44C0-9556-42AECE26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21" y="87553"/>
            <a:ext cx="7206341" cy="6682894"/>
          </a:xfrm>
          <a:prstGeom prst="rect">
            <a:avLst/>
          </a:prstGeom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58619"/>
            <a:ext cx="2861387" cy="681135"/>
          </a:xfrm>
        </p:spPr>
        <p:txBody>
          <a:bodyPr rtlCol="0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7702BD-98EA-45EE-90F9-260E1F012B8C}"/>
              </a:ext>
            </a:extLst>
          </p:cNvPr>
          <p:cNvSpPr/>
          <p:nvPr/>
        </p:nvSpPr>
        <p:spPr>
          <a:xfrm>
            <a:off x="856858" y="1515490"/>
            <a:ext cx="3845771" cy="854485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2597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携帯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メール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年齢は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必須回答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50E9200E-3691-46D2-8FD3-A8981085A70A}"/>
              </a:ext>
            </a:extLst>
          </p:cNvPr>
          <p:cNvSpPr/>
          <p:nvPr/>
        </p:nvSpPr>
        <p:spPr>
          <a:xfrm>
            <a:off x="963774" y="3754039"/>
            <a:ext cx="3969399" cy="1467974"/>
          </a:xfrm>
          <a:prstGeom prst="rightArrowCallout">
            <a:avLst>
              <a:gd name="adj1" fmla="val 6727"/>
              <a:gd name="adj2" fmla="val 10614"/>
              <a:gd name="adj3" fmla="val 16125"/>
              <a:gd name="adj4" fmla="val 80471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で動的質問を作成し、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Request.Form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を通して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コントロールから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パラメータを取得します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3709131D-FBEA-4F10-A616-7B30F39E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67950"/>
            <a:ext cx="2861387" cy="681135"/>
          </a:xfrm>
        </p:spPr>
        <p:txBody>
          <a:bodyPr rtlCol="0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確認ページ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038D62-A403-4553-8B88-02DC1840F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0" y="974222"/>
            <a:ext cx="6622479" cy="5611199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146378F2-4C5C-4A4F-8471-A24BF6EAB148}"/>
              </a:ext>
            </a:extLst>
          </p:cNvPr>
          <p:cNvSpPr/>
          <p:nvPr/>
        </p:nvSpPr>
        <p:spPr>
          <a:xfrm flipH="1">
            <a:off x="4525345" y="2230017"/>
            <a:ext cx="5738328" cy="1073020"/>
          </a:xfrm>
          <a:prstGeom prst="rightArrowCallout">
            <a:avLst>
              <a:gd name="adj1" fmla="val 10416"/>
              <a:gd name="adj2" fmla="val 15323"/>
              <a:gd name="adj3" fmla="val 20161"/>
              <a:gd name="adj4" fmla="val 53532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入力した内容の確認、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戻ることができます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5518E3F7-161A-4CEF-A38F-90995FC211A1}"/>
              </a:ext>
            </a:extLst>
          </p:cNvPr>
          <p:cNvSpPr/>
          <p:nvPr/>
        </p:nvSpPr>
        <p:spPr>
          <a:xfrm flipH="1">
            <a:off x="4870579" y="4397056"/>
            <a:ext cx="5738329" cy="1073021"/>
          </a:xfrm>
          <a:prstGeom prst="rightArrowCallout">
            <a:avLst>
              <a:gd name="adj1" fmla="val 7749"/>
              <a:gd name="adj2" fmla="val 13149"/>
              <a:gd name="adj3" fmla="val 20161"/>
              <a:gd name="adj4" fmla="val 71183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フォームを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してから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データベースの集計テーブルをカウントし、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ページに転送します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70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B520DE22-2CFD-49DD-ABB8-EADE6CEE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9320E31-4CF1-4931-905C-7794D8C0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1" y="887963"/>
            <a:ext cx="6894209" cy="57554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52" y="214604"/>
            <a:ext cx="2889379" cy="634483"/>
          </a:xfrm>
        </p:spPr>
        <p:txBody>
          <a:bodyPr rtlCol="0"/>
          <a:lstStyle/>
          <a:p>
            <a:pPr rtl="0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 flipH="1">
            <a:off x="5368205" y="2957804"/>
            <a:ext cx="6288545" cy="1255676"/>
          </a:xfrm>
          <a:prstGeom prst="rightArrowCallout">
            <a:avLst>
              <a:gd name="adj1" fmla="val 8989"/>
              <a:gd name="adj2" fmla="val 12327"/>
              <a:gd name="adj3" fmla="val 20161"/>
              <a:gd name="adj4" fmla="val 51345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MSChart 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コントロールによって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円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グラフで</a:t>
            </a:r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ED3E7412-60B1-4F67-93AC-4E3DEDE4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9DCA31-2728-4DC3-BEDB-18F1A59F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48" y="849087"/>
            <a:ext cx="8936537" cy="5391841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5929C698-B0B2-4CC9-9408-D02DF1DF33DB}"/>
              </a:ext>
            </a:extLst>
          </p:cNvPr>
          <p:cNvSpPr/>
          <p:nvPr/>
        </p:nvSpPr>
        <p:spPr>
          <a:xfrm>
            <a:off x="354559" y="4582581"/>
            <a:ext cx="369492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528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パスワードを変更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アカウントを作成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8C813EB3-AEDC-4A28-9B73-18BB48BDC093}"/>
              </a:ext>
            </a:extLst>
          </p:cNvPr>
          <p:cNvSpPr/>
          <p:nvPr/>
        </p:nvSpPr>
        <p:spPr>
          <a:xfrm>
            <a:off x="91747" y="3474113"/>
            <a:ext cx="646300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00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GDI+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を使って検証コードを行います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D7CEF1F-2651-4DF8-AD79-D17E610DDAC7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ログイン</a:t>
            </a:r>
            <a:endParaRPr lang="zh-TW" altLang="en-US" sz="4000" dirty="0"/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312433FF-221E-4C26-BEF8-743DD8D67458}"/>
              </a:ext>
            </a:extLst>
          </p:cNvPr>
          <p:cNvSpPr/>
          <p:nvPr/>
        </p:nvSpPr>
        <p:spPr>
          <a:xfrm>
            <a:off x="279915" y="2365645"/>
            <a:ext cx="4077482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7547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アカウントとパスワードを入力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6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司背景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194_TF03460510" id="{9CE09463-0049-40B5-A345-014DB243B79E}" vid="{3EBAB29C-6F4D-4083-8FCC-ECC883E8385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公司會議簡報</Template>
  <TotalTime>1037</TotalTime>
  <Words>891</Words>
  <Application>Microsoft Office PowerPoint</Application>
  <PresentationFormat>寬螢幕</PresentationFormat>
  <Paragraphs>270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 UI</vt:lpstr>
      <vt:lpstr>微軟正黑體</vt:lpstr>
      <vt:lpstr>新細明體</vt:lpstr>
      <vt:lpstr>Arial</vt:lpstr>
      <vt:lpstr>Courier New</vt:lpstr>
      <vt:lpstr>Palatino Linotype</vt:lpstr>
      <vt:lpstr>公司背景簡報</vt:lpstr>
      <vt:lpstr>アンケートシステム</vt:lpstr>
      <vt:lpstr>PowerPoint 簡報</vt:lpstr>
      <vt:lpstr>PowerPoint 簡報</vt:lpstr>
      <vt:lpstr>PowerPoint 簡報</vt:lpstr>
      <vt:lpstr>PowerPoint 簡報</vt:lpstr>
      <vt:lpstr>記入ページ</vt:lpstr>
      <vt:lpstr>確認ページ</vt:lpstr>
      <vt:lpstr>集計ページ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問卷填寫系統</dc:title>
  <dc:creator>恩瑋 許</dc:creator>
  <cp:lastModifiedBy>恩瑋 許</cp:lastModifiedBy>
  <cp:revision>88</cp:revision>
  <dcterms:created xsi:type="dcterms:W3CDTF">2021-10-29T06:40:34Z</dcterms:created>
  <dcterms:modified xsi:type="dcterms:W3CDTF">2021-11-16T06:09:49Z</dcterms:modified>
</cp:coreProperties>
</file>