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51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128">
          <p15:clr>
            <a:srgbClr val="A4A3A4"/>
          </p15:clr>
        </p15:guide>
        <p15:guide id="2" orient="horz" pos="96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gP7WkW9uObgemGP8c/EY2F175t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>
        <p:guide pos="4128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customschemas.google.com/relationships/presentationmetadata" Target="metadata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Line spacing + Page numbers</a:t>
            </a:r>
            <a:endParaRPr/>
          </a:p>
        </p:txBody>
      </p:sp>
      <p:sp>
        <p:nvSpPr>
          <p:cNvPr id="167" name="Google Shape;16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6" name="Google Shape;17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5" name="Google Shape;18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8" name="Google Shape;19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6" name="Google Shape;216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accent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body" idx="1"/>
          </p:nvPr>
        </p:nvSpPr>
        <p:spPr>
          <a:xfrm>
            <a:off x="1028700" y="5078187"/>
            <a:ext cx="3222058" cy="964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A695E"/>
              </a:buClr>
              <a:buSzPts val="1400"/>
              <a:buNone/>
              <a:defRPr sz="1400">
                <a:solidFill>
                  <a:srgbClr val="5A695E"/>
                </a:solidFill>
              </a:defRPr>
            </a:lvl1pPr>
            <a:lvl2pPr marL="914400" lvl="1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555555"/>
              </a:buClr>
              <a:buSzPts val="1400"/>
              <a:buNone/>
              <a:defRPr sz="1400">
                <a:solidFill>
                  <a:srgbClr val="555555"/>
                </a:solidFill>
              </a:defRPr>
            </a:lvl2pPr>
            <a:lvl3pPr marL="1371600" lvl="2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555555"/>
              </a:buClr>
              <a:buSzPts val="1400"/>
              <a:buNone/>
              <a:defRPr sz="1400">
                <a:solidFill>
                  <a:srgbClr val="555555"/>
                </a:solidFill>
              </a:defRPr>
            </a:lvl3pPr>
            <a:lvl4pPr marL="1828800" lvl="3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555555"/>
              </a:buClr>
              <a:buSzPts val="1400"/>
              <a:buNone/>
              <a:defRPr sz="1400">
                <a:solidFill>
                  <a:srgbClr val="555555"/>
                </a:solidFill>
              </a:defRPr>
            </a:lvl4pPr>
            <a:lvl5pPr marL="2286000" lvl="4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555555"/>
              </a:buClr>
              <a:buSzPts val="1400"/>
              <a:buNone/>
              <a:defRPr sz="1400">
                <a:solidFill>
                  <a:srgbClr val="555555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>
            <a:spLocks noGrp="1"/>
          </p:cNvSpPr>
          <p:nvPr>
            <p:ph type="pic" idx="2"/>
          </p:nvPr>
        </p:nvSpPr>
        <p:spPr>
          <a:xfrm>
            <a:off x="6221413" y="0"/>
            <a:ext cx="4941887" cy="572611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8" name="Google Shape;18;p8"/>
          <p:cNvCxnSpPr/>
          <p:nvPr/>
        </p:nvCxnSpPr>
        <p:spPr>
          <a:xfrm>
            <a:off x="1028700" y="457211"/>
            <a:ext cx="1142999" cy="0"/>
          </a:xfrm>
          <a:prstGeom prst="straightConnector1">
            <a:avLst/>
          </a:prstGeom>
          <a:noFill/>
          <a:ln w="15875" cap="flat" cmpd="sng">
            <a:solidFill>
              <a:srgbClr val="5A695E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" name="Google Shape;19;p8"/>
          <p:cNvSpPr txBox="1"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7200"/>
              <a:buFont typeface="Arial"/>
              <a:buNone/>
              <a:defRPr sz="7200">
                <a:solidFill>
                  <a:srgbClr val="5A695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/>
          <p:nvPr/>
        </p:nvSpPr>
        <p:spPr>
          <a:xfrm>
            <a:off x="858410" y="44775"/>
            <a:ext cx="3406140" cy="356506"/>
          </a:xfrm>
          <a:prstGeom prst="rect">
            <a:avLst/>
          </a:prstGeom>
          <a:noFill/>
          <a:ln>
            <a:noFill/>
          </a:ln>
          <a:effectLst>
            <a:outerShdw blurRad="381000" dist="177800" algn="ctr" rotWithShape="0">
              <a:srgbClr val="000000">
                <a:alpha val="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4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822434"/>
                </a:solidFill>
                <a:latin typeface="Arial"/>
                <a:ea typeface="Arial"/>
                <a:cs typeface="Arial"/>
                <a:sym typeface="Arial"/>
              </a:rPr>
              <a:t>Sapienza University of Rome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Google Shape;21;p8" descr="A logo with a face and wings"/>
          <p:cNvPicPr preferRelativeResize="0"/>
          <p:nvPr/>
        </p:nvPicPr>
        <p:blipFill rotWithShape="1">
          <a:blip r:embed="rId2">
            <a:alphaModFix/>
          </a:blip>
          <a:srcRect l="6848" r="6848"/>
          <a:stretch/>
        </p:blipFill>
        <p:spPr>
          <a:xfrm>
            <a:off x="-1361" y="-4015"/>
            <a:ext cx="849939" cy="98481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8"/>
          <p:cNvSpPr/>
          <p:nvPr/>
        </p:nvSpPr>
        <p:spPr>
          <a:xfrm>
            <a:off x="830978" y="309842"/>
            <a:ext cx="12473542" cy="55930"/>
          </a:xfrm>
          <a:prstGeom prst="rect">
            <a:avLst/>
          </a:prstGeom>
          <a:solidFill>
            <a:srgbClr val="822434"/>
          </a:solidFill>
          <a:ln w="12700" cap="flat" cmpd="sng">
            <a:solidFill>
              <a:srgbClr val="82243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accent2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body" idx="1"/>
          </p:nvPr>
        </p:nvSpPr>
        <p:spPr>
          <a:xfrm>
            <a:off x="761917" y="517972"/>
            <a:ext cx="3108960" cy="13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8800"/>
              <a:buNone/>
              <a:defRPr sz="8800" b="1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18"/>
          <p:cNvSpPr>
            <a:spLocks noGrp="1"/>
          </p:cNvSpPr>
          <p:nvPr>
            <p:ph type="pic" idx="2"/>
          </p:nvPr>
        </p:nvSpPr>
        <p:spPr>
          <a:xfrm>
            <a:off x="1036601" y="3552677"/>
            <a:ext cx="1874874" cy="2848123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18"/>
          <p:cNvSpPr>
            <a:spLocks noGrp="1"/>
          </p:cNvSpPr>
          <p:nvPr>
            <p:ph type="pic" idx="3"/>
          </p:nvPr>
        </p:nvSpPr>
        <p:spPr>
          <a:xfrm>
            <a:off x="3101197" y="3552677"/>
            <a:ext cx="1874874" cy="2848123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18"/>
          <p:cNvSpPr>
            <a:spLocks noGrp="1"/>
          </p:cNvSpPr>
          <p:nvPr>
            <p:ph type="pic" idx="4"/>
          </p:nvPr>
        </p:nvSpPr>
        <p:spPr>
          <a:xfrm>
            <a:off x="5166324" y="3552677"/>
            <a:ext cx="1874874" cy="2848123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18"/>
          <p:cNvSpPr>
            <a:spLocks noGrp="1"/>
          </p:cNvSpPr>
          <p:nvPr>
            <p:ph type="pic" idx="5"/>
          </p:nvPr>
        </p:nvSpPr>
        <p:spPr>
          <a:xfrm>
            <a:off x="7239069" y="3552677"/>
            <a:ext cx="1874874" cy="2848123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18"/>
          <p:cNvSpPr>
            <a:spLocks noGrp="1"/>
          </p:cNvSpPr>
          <p:nvPr>
            <p:ph type="pic" idx="6"/>
          </p:nvPr>
        </p:nvSpPr>
        <p:spPr>
          <a:xfrm>
            <a:off x="9296046" y="3552677"/>
            <a:ext cx="1874874" cy="2848123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18"/>
          <p:cNvSpPr txBox="1">
            <a:spLocks noGrp="1"/>
          </p:cNvSpPr>
          <p:nvPr>
            <p:ph type="dt" idx="10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sldNum" idx="12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1051560" y="651507"/>
            <a:ext cx="8991563" cy="1005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4400"/>
              <a:buFont typeface="Arial"/>
              <a:buNone/>
              <a:defRPr>
                <a:solidFill>
                  <a:srgbClr val="5A695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body" idx="7"/>
          </p:nvPr>
        </p:nvSpPr>
        <p:spPr>
          <a:xfrm>
            <a:off x="1036638" y="2717800"/>
            <a:ext cx="18669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1800"/>
              <a:buNone/>
              <a:defRPr sz="1800">
                <a:solidFill>
                  <a:srgbClr val="5A695E"/>
                </a:solidFill>
              </a:defRPr>
            </a:lvl1pPr>
            <a:lvl2pPr marL="914400" lvl="1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2pPr>
            <a:lvl3pPr marL="1371600" lvl="2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3pPr>
            <a:lvl4pPr marL="1828800" lvl="3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8"/>
          </p:nvPr>
        </p:nvSpPr>
        <p:spPr>
          <a:xfrm>
            <a:off x="3086100" y="2718405"/>
            <a:ext cx="18669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1800"/>
              <a:buNone/>
              <a:defRPr sz="1800">
                <a:solidFill>
                  <a:srgbClr val="5A695E"/>
                </a:solidFill>
              </a:defRPr>
            </a:lvl1pPr>
            <a:lvl2pPr marL="914400" lvl="1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2pPr>
            <a:lvl3pPr marL="1371600" lvl="2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3pPr>
            <a:lvl4pPr marL="1828800" lvl="3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9"/>
          </p:nvPr>
        </p:nvSpPr>
        <p:spPr>
          <a:xfrm>
            <a:off x="5143500" y="2718405"/>
            <a:ext cx="18669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1800"/>
              <a:buNone/>
              <a:defRPr sz="1800">
                <a:solidFill>
                  <a:srgbClr val="5A695E"/>
                </a:solidFill>
              </a:defRPr>
            </a:lvl1pPr>
            <a:lvl2pPr marL="914400" lvl="1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2pPr>
            <a:lvl3pPr marL="1371600" lvl="2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3pPr>
            <a:lvl4pPr marL="1828800" lvl="3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3"/>
          </p:nvPr>
        </p:nvSpPr>
        <p:spPr>
          <a:xfrm>
            <a:off x="7239070" y="2718405"/>
            <a:ext cx="18669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1800"/>
              <a:buNone/>
              <a:defRPr sz="1800">
                <a:solidFill>
                  <a:srgbClr val="5A695E"/>
                </a:solidFill>
              </a:defRPr>
            </a:lvl1pPr>
            <a:lvl2pPr marL="914400" lvl="1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2pPr>
            <a:lvl3pPr marL="1371600" lvl="2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3pPr>
            <a:lvl4pPr marL="1828800" lvl="3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14"/>
          </p:nvPr>
        </p:nvSpPr>
        <p:spPr>
          <a:xfrm>
            <a:off x="9304020" y="2718405"/>
            <a:ext cx="18669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1800"/>
              <a:buNone/>
              <a:defRPr sz="1800">
                <a:solidFill>
                  <a:srgbClr val="5A695E"/>
                </a:solidFill>
              </a:defRPr>
            </a:lvl1pPr>
            <a:lvl2pPr marL="914400" lvl="1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2pPr>
            <a:lvl3pPr marL="1371600" lvl="2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3pPr>
            <a:lvl4pPr marL="1828800" lvl="3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 txBox="1"/>
          <p:nvPr/>
        </p:nvSpPr>
        <p:spPr>
          <a:xfrm>
            <a:off x="858410" y="44775"/>
            <a:ext cx="3406140" cy="356506"/>
          </a:xfrm>
          <a:prstGeom prst="rect">
            <a:avLst/>
          </a:prstGeom>
          <a:noFill/>
          <a:ln>
            <a:noFill/>
          </a:ln>
          <a:effectLst>
            <a:outerShdw blurRad="381000" dist="177800" algn="ctr" rotWithShape="0">
              <a:srgbClr val="000000">
                <a:alpha val="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4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822434"/>
                </a:solidFill>
                <a:latin typeface="Arial"/>
                <a:ea typeface="Arial"/>
                <a:cs typeface="Arial"/>
                <a:sym typeface="Arial"/>
              </a:rPr>
              <a:t>Sapienza University of Rome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18" descr="A logo with a face and wings"/>
          <p:cNvPicPr preferRelativeResize="0"/>
          <p:nvPr/>
        </p:nvPicPr>
        <p:blipFill rotWithShape="1">
          <a:blip r:embed="rId2">
            <a:alphaModFix/>
          </a:blip>
          <a:srcRect l="6848" r="6848"/>
          <a:stretch/>
        </p:blipFill>
        <p:spPr>
          <a:xfrm>
            <a:off x="-1361" y="-4015"/>
            <a:ext cx="849939" cy="98481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8"/>
          <p:cNvSpPr/>
          <p:nvPr/>
        </p:nvSpPr>
        <p:spPr>
          <a:xfrm>
            <a:off x="830978" y="309842"/>
            <a:ext cx="12473542" cy="55930"/>
          </a:xfrm>
          <a:prstGeom prst="rect">
            <a:avLst/>
          </a:prstGeom>
          <a:solidFill>
            <a:srgbClr val="822434"/>
          </a:solidFill>
          <a:ln w="12700" cap="flat" cmpd="sng">
            <a:solidFill>
              <a:srgbClr val="82243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1 Column">
  <p:cSld name="Content 1 Column">
    <p:bg>
      <p:bgPr>
        <a:solidFill>
          <a:schemeClr val="lt2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>
            <a:spLocks noGrp="1"/>
          </p:cNvSpPr>
          <p:nvPr>
            <p:ph type="pic" idx="2"/>
          </p:nvPr>
        </p:nvSpPr>
        <p:spPr>
          <a:xfrm>
            <a:off x="1028700" y="3543300"/>
            <a:ext cx="3924300" cy="33147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19"/>
          <p:cNvSpPr txBox="1">
            <a:spLocks noGrp="1"/>
          </p:cNvSpPr>
          <p:nvPr>
            <p:ph type="body" idx="1"/>
          </p:nvPr>
        </p:nvSpPr>
        <p:spPr>
          <a:xfrm>
            <a:off x="6191250" y="1981200"/>
            <a:ext cx="4972050" cy="447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marL="914400" lvl="1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dt" idx="10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sldNum" idx="12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895534" y="539225"/>
            <a:ext cx="3924300" cy="2434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7200"/>
              <a:buFont typeface="Arial"/>
              <a:buNone/>
              <a:defRPr sz="7200">
                <a:solidFill>
                  <a:srgbClr val="5A695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8" name="Google Shape;128;p19"/>
          <p:cNvCxnSpPr/>
          <p:nvPr/>
        </p:nvCxnSpPr>
        <p:spPr>
          <a:xfrm>
            <a:off x="1028700" y="457211"/>
            <a:ext cx="1142999" cy="0"/>
          </a:xfrm>
          <a:prstGeom prst="straightConnector1">
            <a:avLst/>
          </a:prstGeom>
          <a:noFill/>
          <a:ln w="15875" cap="flat" cmpd="sng">
            <a:solidFill>
              <a:srgbClr val="5A695E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9" name="Google Shape;129;p19"/>
          <p:cNvSpPr txBox="1"/>
          <p:nvPr/>
        </p:nvSpPr>
        <p:spPr>
          <a:xfrm>
            <a:off x="858410" y="44775"/>
            <a:ext cx="3406140" cy="356506"/>
          </a:xfrm>
          <a:prstGeom prst="rect">
            <a:avLst/>
          </a:prstGeom>
          <a:noFill/>
          <a:ln>
            <a:noFill/>
          </a:ln>
          <a:effectLst>
            <a:outerShdw blurRad="381000" dist="177800" algn="ctr" rotWithShape="0">
              <a:srgbClr val="000000">
                <a:alpha val="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4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822434"/>
                </a:solidFill>
                <a:latin typeface="Arial"/>
                <a:ea typeface="Arial"/>
                <a:cs typeface="Arial"/>
                <a:sym typeface="Arial"/>
              </a:rPr>
              <a:t>Sapienza University of Rome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19" descr="A logo with a face and wings"/>
          <p:cNvPicPr preferRelativeResize="0"/>
          <p:nvPr/>
        </p:nvPicPr>
        <p:blipFill rotWithShape="1">
          <a:blip r:embed="rId2">
            <a:alphaModFix/>
          </a:blip>
          <a:srcRect l="6848" r="6848"/>
          <a:stretch/>
        </p:blipFill>
        <p:spPr>
          <a:xfrm>
            <a:off x="-1361" y="-4015"/>
            <a:ext cx="849939" cy="98481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/>
          <p:nvPr/>
        </p:nvSpPr>
        <p:spPr>
          <a:xfrm>
            <a:off x="830978" y="309842"/>
            <a:ext cx="12473542" cy="55930"/>
          </a:xfrm>
          <a:prstGeom prst="rect">
            <a:avLst/>
          </a:prstGeom>
          <a:solidFill>
            <a:srgbClr val="822434"/>
          </a:solidFill>
          <a:ln w="12700" cap="flat" cmpd="sng">
            <a:solidFill>
              <a:srgbClr val="82243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3 Column">
  <p:cSld name="Content 3 Column">
    <p:bg>
      <p:bgPr>
        <a:solidFill>
          <a:schemeClr val="accent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>
            <a:spLocks noGrp="1"/>
          </p:cNvSpPr>
          <p:nvPr>
            <p:ph type="pic" idx="2"/>
          </p:nvPr>
        </p:nvSpPr>
        <p:spPr>
          <a:xfrm>
            <a:off x="6210300" y="0"/>
            <a:ext cx="4953000" cy="3302000"/>
          </a:xfrm>
          <a:prstGeom prst="rect">
            <a:avLst/>
          </a:prstGeom>
          <a:noFill/>
          <a:ln>
            <a:noFill/>
          </a:ln>
        </p:spPr>
      </p:sp>
      <p:sp>
        <p:nvSpPr>
          <p:cNvPr id="134" name="Google Shape;134;p20"/>
          <p:cNvSpPr txBox="1">
            <a:spLocks noGrp="1"/>
          </p:cNvSpPr>
          <p:nvPr>
            <p:ph type="body" idx="1"/>
          </p:nvPr>
        </p:nvSpPr>
        <p:spPr>
          <a:xfrm>
            <a:off x="1028700" y="3556002"/>
            <a:ext cx="310896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A695E"/>
              </a:buClr>
              <a:buSzPts val="2800"/>
              <a:buChar char="•"/>
              <a:defRPr>
                <a:solidFill>
                  <a:srgbClr val="5A695E"/>
                </a:solidFill>
              </a:defRPr>
            </a:lvl1pPr>
            <a:lvl2pPr marL="914400" lvl="1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body" idx="3"/>
          </p:nvPr>
        </p:nvSpPr>
        <p:spPr>
          <a:xfrm>
            <a:off x="4541520" y="3556001"/>
            <a:ext cx="3108960" cy="228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A695E"/>
              </a:buClr>
              <a:buSzPts val="2800"/>
              <a:buChar char="•"/>
              <a:defRPr>
                <a:solidFill>
                  <a:srgbClr val="5A695E"/>
                </a:solidFill>
              </a:defRPr>
            </a:lvl1pPr>
            <a:lvl2pPr marL="914400" lvl="1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20"/>
          <p:cNvSpPr txBox="1">
            <a:spLocks noGrp="1"/>
          </p:cNvSpPr>
          <p:nvPr>
            <p:ph type="body" idx="4"/>
          </p:nvPr>
        </p:nvSpPr>
        <p:spPr>
          <a:xfrm>
            <a:off x="8054340" y="3556001"/>
            <a:ext cx="3108960" cy="228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A695E"/>
              </a:buClr>
              <a:buSzPts val="2800"/>
              <a:buChar char="•"/>
              <a:defRPr>
                <a:solidFill>
                  <a:srgbClr val="5A695E"/>
                </a:solidFill>
              </a:defRPr>
            </a:lvl1pPr>
            <a:lvl2pPr marL="914400" lvl="1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dt" idx="10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sldNum" idx="12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xfrm>
            <a:off x="895530" y="539225"/>
            <a:ext cx="3924300" cy="2434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7200"/>
              <a:buFont typeface="Arial"/>
              <a:buNone/>
              <a:defRPr sz="7200">
                <a:solidFill>
                  <a:srgbClr val="5A695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40" name="Google Shape;140;p20"/>
          <p:cNvCxnSpPr/>
          <p:nvPr/>
        </p:nvCxnSpPr>
        <p:spPr>
          <a:xfrm>
            <a:off x="1028700" y="457211"/>
            <a:ext cx="1142999" cy="0"/>
          </a:xfrm>
          <a:prstGeom prst="straightConnector1">
            <a:avLst/>
          </a:prstGeom>
          <a:noFill/>
          <a:ln w="15875" cap="flat" cmpd="sng">
            <a:solidFill>
              <a:srgbClr val="5A695E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20"/>
          <p:cNvSpPr txBox="1"/>
          <p:nvPr/>
        </p:nvSpPr>
        <p:spPr>
          <a:xfrm>
            <a:off x="858410" y="44775"/>
            <a:ext cx="3406140" cy="356506"/>
          </a:xfrm>
          <a:prstGeom prst="rect">
            <a:avLst/>
          </a:prstGeom>
          <a:noFill/>
          <a:ln>
            <a:noFill/>
          </a:ln>
          <a:effectLst>
            <a:outerShdw blurRad="381000" dist="177800" algn="ctr" rotWithShape="0">
              <a:srgbClr val="000000">
                <a:alpha val="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4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822434"/>
                </a:solidFill>
                <a:latin typeface="Arial"/>
                <a:ea typeface="Arial"/>
                <a:cs typeface="Arial"/>
                <a:sym typeface="Arial"/>
              </a:rPr>
              <a:t>Sapienza University of Rome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20" descr="A logo with a face and wings"/>
          <p:cNvPicPr preferRelativeResize="0"/>
          <p:nvPr/>
        </p:nvPicPr>
        <p:blipFill rotWithShape="1">
          <a:blip r:embed="rId2">
            <a:alphaModFix/>
          </a:blip>
          <a:srcRect l="6848" r="6848"/>
          <a:stretch/>
        </p:blipFill>
        <p:spPr>
          <a:xfrm>
            <a:off x="-1361" y="-4015"/>
            <a:ext cx="849939" cy="98481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0"/>
          <p:cNvSpPr/>
          <p:nvPr/>
        </p:nvSpPr>
        <p:spPr>
          <a:xfrm>
            <a:off x="830978" y="309842"/>
            <a:ext cx="12473542" cy="55930"/>
          </a:xfrm>
          <a:prstGeom prst="rect">
            <a:avLst/>
          </a:prstGeom>
          <a:solidFill>
            <a:srgbClr val="822434"/>
          </a:solidFill>
          <a:ln w="12700" cap="flat" cmpd="sng">
            <a:solidFill>
              <a:srgbClr val="82243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">
  <p:cSld name="Summary">
    <p:bg>
      <p:bgPr>
        <a:solidFill>
          <a:schemeClr val="accent2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>
            <a:spLocks noGrp="1"/>
          </p:cNvSpPr>
          <p:nvPr>
            <p:ph type="dt" idx="10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1"/>
          <p:cNvSpPr txBox="1">
            <a:spLocks noGrp="1"/>
          </p:cNvSpPr>
          <p:nvPr>
            <p:ph type="sldNum" idx="12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title"/>
          </p:nvPr>
        </p:nvSpPr>
        <p:spPr>
          <a:xfrm>
            <a:off x="896829" y="573503"/>
            <a:ext cx="10156826" cy="136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7200"/>
              <a:buFont typeface="Arial"/>
              <a:buNone/>
              <a:defRPr sz="7200">
                <a:solidFill>
                  <a:srgbClr val="5A695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48" name="Google Shape;148;p21"/>
          <p:cNvCxnSpPr/>
          <p:nvPr/>
        </p:nvCxnSpPr>
        <p:spPr>
          <a:xfrm>
            <a:off x="1028700" y="457211"/>
            <a:ext cx="1142999" cy="0"/>
          </a:xfrm>
          <a:prstGeom prst="straightConnector1">
            <a:avLst/>
          </a:prstGeom>
          <a:noFill/>
          <a:ln w="15875" cap="flat" cmpd="sng">
            <a:solidFill>
              <a:srgbClr val="5A695E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9" name="Google Shape;149;p21"/>
          <p:cNvSpPr txBox="1"/>
          <p:nvPr/>
        </p:nvSpPr>
        <p:spPr>
          <a:xfrm>
            <a:off x="858410" y="44775"/>
            <a:ext cx="3406140" cy="356506"/>
          </a:xfrm>
          <a:prstGeom prst="rect">
            <a:avLst/>
          </a:prstGeom>
          <a:noFill/>
          <a:ln>
            <a:noFill/>
          </a:ln>
          <a:effectLst>
            <a:outerShdw blurRad="381000" dist="177800" algn="ctr" rotWithShape="0">
              <a:srgbClr val="000000">
                <a:alpha val="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4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822434"/>
                </a:solidFill>
                <a:latin typeface="Arial"/>
                <a:ea typeface="Arial"/>
                <a:cs typeface="Arial"/>
                <a:sym typeface="Arial"/>
              </a:rPr>
              <a:t>Sapienza University of Rome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21" descr="A logo with a face and wings"/>
          <p:cNvPicPr preferRelativeResize="0"/>
          <p:nvPr/>
        </p:nvPicPr>
        <p:blipFill rotWithShape="1">
          <a:blip r:embed="rId2">
            <a:alphaModFix/>
          </a:blip>
          <a:srcRect l="6848" r="6848"/>
          <a:stretch/>
        </p:blipFill>
        <p:spPr>
          <a:xfrm>
            <a:off x="-1361" y="-4015"/>
            <a:ext cx="849939" cy="98481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1"/>
          <p:cNvSpPr/>
          <p:nvPr/>
        </p:nvSpPr>
        <p:spPr>
          <a:xfrm>
            <a:off x="830978" y="309842"/>
            <a:ext cx="12473542" cy="55930"/>
          </a:xfrm>
          <a:prstGeom prst="rect">
            <a:avLst/>
          </a:prstGeom>
          <a:solidFill>
            <a:srgbClr val="822434"/>
          </a:solidFill>
          <a:ln w="12700" cap="flat" cmpd="sng">
            <a:solidFill>
              <a:srgbClr val="82243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act">
  <p:cSld name="Contact">
    <p:bg>
      <p:bgPr>
        <a:solidFill>
          <a:schemeClr val="lt2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>
            <a:spLocks noGrp="1"/>
          </p:cNvSpPr>
          <p:nvPr>
            <p:ph type="pic" idx="2"/>
          </p:nvPr>
        </p:nvSpPr>
        <p:spPr>
          <a:xfrm>
            <a:off x="6210300" y="3543302"/>
            <a:ext cx="4953000" cy="2849562"/>
          </a:xfrm>
          <a:prstGeom prst="rect">
            <a:avLst/>
          </a:prstGeom>
          <a:noFill/>
          <a:ln>
            <a:noFill/>
          </a:ln>
        </p:spPr>
      </p:sp>
      <p:sp>
        <p:nvSpPr>
          <p:cNvPr id="154" name="Google Shape;154;p22"/>
          <p:cNvSpPr>
            <a:spLocks noGrp="1"/>
          </p:cNvSpPr>
          <p:nvPr>
            <p:ph type="pic" idx="3"/>
          </p:nvPr>
        </p:nvSpPr>
        <p:spPr>
          <a:xfrm>
            <a:off x="6210300" y="465138"/>
            <a:ext cx="4953000" cy="2849562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2"/>
          <p:cNvSpPr txBox="1">
            <a:spLocks noGrp="1"/>
          </p:cNvSpPr>
          <p:nvPr>
            <p:ph type="body" idx="1"/>
          </p:nvPr>
        </p:nvSpPr>
        <p:spPr>
          <a:xfrm>
            <a:off x="761917" y="517972"/>
            <a:ext cx="2956560" cy="13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8800"/>
              <a:buNone/>
              <a:defRPr sz="8800" b="1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body" idx="4"/>
          </p:nvPr>
        </p:nvSpPr>
        <p:spPr>
          <a:xfrm>
            <a:off x="1040130" y="2009776"/>
            <a:ext cx="3924300" cy="2849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55555"/>
              </a:buClr>
              <a:buSzPts val="1600"/>
              <a:buNone/>
              <a:defRPr sz="1600">
                <a:solidFill>
                  <a:srgbClr val="555555"/>
                </a:solidFill>
              </a:defRPr>
            </a:lvl1pPr>
            <a:lvl2pPr marL="914400" lvl="1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555555"/>
              </a:buClr>
              <a:buSzPts val="2000"/>
              <a:buNone/>
              <a:defRPr sz="2000">
                <a:solidFill>
                  <a:srgbClr val="555555"/>
                </a:solidFill>
              </a:defRPr>
            </a:lvl2pPr>
            <a:lvl3pPr marL="1371600" lvl="2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555555"/>
              </a:buClr>
              <a:buSzPts val="1800"/>
              <a:buNone/>
              <a:defRPr sz="1800">
                <a:solidFill>
                  <a:srgbClr val="555555"/>
                </a:solidFill>
              </a:defRPr>
            </a:lvl3pPr>
            <a:lvl4pPr marL="1828800" lvl="3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555555"/>
              </a:buClr>
              <a:buSzPts val="1600"/>
              <a:buNone/>
              <a:defRPr sz="1600">
                <a:solidFill>
                  <a:srgbClr val="555555"/>
                </a:solidFill>
              </a:defRPr>
            </a:lvl4pPr>
            <a:lvl5pPr marL="2286000" lvl="4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555555"/>
              </a:buClr>
              <a:buSzPts val="1600"/>
              <a:buNone/>
              <a:defRPr sz="1600">
                <a:solidFill>
                  <a:srgbClr val="555555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22"/>
          <p:cNvSpPr txBox="1">
            <a:spLocks noGrp="1"/>
          </p:cNvSpPr>
          <p:nvPr>
            <p:ph type="body" idx="5"/>
          </p:nvPr>
        </p:nvSpPr>
        <p:spPr>
          <a:xfrm>
            <a:off x="1039813" y="5067300"/>
            <a:ext cx="3913187" cy="1319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55555"/>
              </a:buClr>
              <a:buSzPts val="1600"/>
              <a:buChar char="•"/>
              <a:defRPr sz="16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22"/>
          <p:cNvSpPr txBox="1">
            <a:spLocks noGrp="1"/>
          </p:cNvSpPr>
          <p:nvPr>
            <p:ph type="dt" idx="10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2"/>
          <p:cNvSpPr txBox="1">
            <a:spLocks noGrp="1"/>
          </p:cNvSpPr>
          <p:nvPr>
            <p:ph type="sldNum" idx="12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22"/>
          <p:cNvSpPr txBox="1">
            <a:spLocks noGrp="1"/>
          </p:cNvSpPr>
          <p:nvPr>
            <p:ph type="title"/>
          </p:nvPr>
        </p:nvSpPr>
        <p:spPr>
          <a:xfrm>
            <a:off x="1040130" y="465136"/>
            <a:ext cx="3935647" cy="1340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4400"/>
              <a:buFont typeface="Arial"/>
              <a:buNone/>
              <a:defRPr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2"/>
          <p:cNvSpPr txBox="1"/>
          <p:nvPr/>
        </p:nvSpPr>
        <p:spPr>
          <a:xfrm>
            <a:off x="858410" y="44775"/>
            <a:ext cx="3406140" cy="356506"/>
          </a:xfrm>
          <a:prstGeom prst="rect">
            <a:avLst/>
          </a:prstGeom>
          <a:noFill/>
          <a:ln>
            <a:noFill/>
          </a:ln>
          <a:effectLst>
            <a:outerShdw blurRad="381000" dist="177800" algn="ctr" rotWithShape="0">
              <a:srgbClr val="000000">
                <a:alpha val="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4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822434"/>
                </a:solidFill>
                <a:latin typeface="Arial"/>
                <a:ea typeface="Arial"/>
                <a:cs typeface="Arial"/>
                <a:sym typeface="Arial"/>
              </a:rPr>
              <a:t>Sapienza University of Rome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22" descr="A logo with a face and wings"/>
          <p:cNvPicPr preferRelativeResize="0"/>
          <p:nvPr/>
        </p:nvPicPr>
        <p:blipFill rotWithShape="1">
          <a:blip r:embed="rId2">
            <a:alphaModFix/>
          </a:blip>
          <a:srcRect l="6848" r="6848"/>
          <a:stretch/>
        </p:blipFill>
        <p:spPr>
          <a:xfrm>
            <a:off x="-1361" y="-4015"/>
            <a:ext cx="849939" cy="98481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2"/>
          <p:cNvSpPr/>
          <p:nvPr/>
        </p:nvSpPr>
        <p:spPr>
          <a:xfrm>
            <a:off x="830978" y="309842"/>
            <a:ext cx="12473542" cy="55930"/>
          </a:xfrm>
          <a:prstGeom prst="rect">
            <a:avLst/>
          </a:prstGeom>
          <a:solidFill>
            <a:srgbClr val="822434"/>
          </a:solidFill>
          <a:ln w="12700" cap="flat" cmpd="sng">
            <a:solidFill>
              <a:srgbClr val="82243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accent2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body" idx="1"/>
          </p:nvPr>
        </p:nvSpPr>
        <p:spPr>
          <a:xfrm>
            <a:off x="761917" y="517972"/>
            <a:ext cx="3108960" cy="13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8800"/>
              <a:buNone/>
              <a:defRPr sz="8800" b="1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>
            <a:spLocks noGrp="1"/>
          </p:cNvSpPr>
          <p:nvPr>
            <p:ph type="pic" idx="2"/>
          </p:nvPr>
        </p:nvSpPr>
        <p:spPr>
          <a:xfrm>
            <a:off x="1036601" y="3552677"/>
            <a:ext cx="1874874" cy="2848123"/>
          </a:xfrm>
          <a:prstGeom prst="rect">
            <a:avLst/>
          </a:prstGeom>
          <a:noFill/>
          <a:ln>
            <a:noFill/>
          </a:ln>
        </p:spPr>
      </p:sp>
      <p:sp>
        <p:nvSpPr>
          <p:cNvPr id="26" name="Google Shape;26;p13"/>
          <p:cNvSpPr>
            <a:spLocks noGrp="1"/>
          </p:cNvSpPr>
          <p:nvPr>
            <p:ph type="pic" idx="3"/>
          </p:nvPr>
        </p:nvSpPr>
        <p:spPr>
          <a:xfrm>
            <a:off x="3101197" y="3552677"/>
            <a:ext cx="1874874" cy="2848123"/>
          </a:xfrm>
          <a:prstGeom prst="rect">
            <a:avLst/>
          </a:prstGeom>
          <a:noFill/>
          <a:ln>
            <a:noFill/>
          </a:ln>
        </p:spPr>
      </p:sp>
      <p:sp>
        <p:nvSpPr>
          <p:cNvPr id="27" name="Google Shape;27;p13"/>
          <p:cNvSpPr>
            <a:spLocks noGrp="1"/>
          </p:cNvSpPr>
          <p:nvPr>
            <p:ph type="pic" idx="4"/>
          </p:nvPr>
        </p:nvSpPr>
        <p:spPr>
          <a:xfrm>
            <a:off x="5166324" y="3552677"/>
            <a:ext cx="1874874" cy="2848123"/>
          </a:xfrm>
          <a:prstGeom prst="rect">
            <a:avLst/>
          </a:prstGeom>
          <a:noFill/>
          <a:ln>
            <a:noFill/>
          </a:ln>
        </p:spPr>
      </p:sp>
      <p:sp>
        <p:nvSpPr>
          <p:cNvPr id="28" name="Google Shape;28;p13"/>
          <p:cNvSpPr>
            <a:spLocks noGrp="1"/>
          </p:cNvSpPr>
          <p:nvPr>
            <p:ph type="pic" idx="5"/>
          </p:nvPr>
        </p:nvSpPr>
        <p:spPr>
          <a:xfrm>
            <a:off x="7239069" y="3552677"/>
            <a:ext cx="1874874" cy="2848123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13"/>
          <p:cNvSpPr>
            <a:spLocks noGrp="1"/>
          </p:cNvSpPr>
          <p:nvPr>
            <p:ph type="pic" idx="6"/>
          </p:nvPr>
        </p:nvSpPr>
        <p:spPr>
          <a:xfrm>
            <a:off x="9296046" y="3552677"/>
            <a:ext cx="1874874" cy="2848123"/>
          </a:xfrm>
          <a:prstGeom prst="rect">
            <a:avLst/>
          </a:prstGeom>
          <a:noFill/>
          <a:ln>
            <a:noFill/>
          </a:ln>
        </p:spPr>
      </p:sp>
      <p:sp>
        <p:nvSpPr>
          <p:cNvPr id="30" name="Google Shape;30;p13"/>
          <p:cNvSpPr txBox="1">
            <a:spLocks noGrp="1"/>
          </p:cNvSpPr>
          <p:nvPr>
            <p:ph type="dt" idx="10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sldNum" idx="12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title"/>
          </p:nvPr>
        </p:nvSpPr>
        <p:spPr>
          <a:xfrm>
            <a:off x="1051560" y="651507"/>
            <a:ext cx="8991563" cy="1005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4400"/>
              <a:buFont typeface="Arial"/>
              <a:buNone/>
              <a:defRPr>
                <a:solidFill>
                  <a:srgbClr val="5A695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body" idx="7"/>
          </p:nvPr>
        </p:nvSpPr>
        <p:spPr>
          <a:xfrm>
            <a:off x="1036638" y="2717800"/>
            <a:ext cx="18669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1800"/>
              <a:buNone/>
              <a:defRPr sz="1800">
                <a:solidFill>
                  <a:srgbClr val="5A695E"/>
                </a:solidFill>
              </a:defRPr>
            </a:lvl1pPr>
            <a:lvl2pPr marL="914400" lvl="1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2pPr>
            <a:lvl3pPr marL="1371600" lvl="2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3pPr>
            <a:lvl4pPr marL="1828800" lvl="3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body" idx="8"/>
          </p:nvPr>
        </p:nvSpPr>
        <p:spPr>
          <a:xfrm>
            <a:off x="3086100" y="2718405"/>
            <a:ext cx="18669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1800"/>
              <a:buNone/>
              <a:defRPr sz="1800">
                <a:solidFill>
                  <a:srgbClr val="5A695E"/>
                </a:solidFill>
              </a:defRPr>
            </a:lvl1pPr>
            <a:lvl2pPr marL="914400" lvl="1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2pPr>
            <a:lvl3pPr marL="1371600" lvl="2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3pPr>
            <a:lvl4pPr marL="1828800" lvl="3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body" idx="9"/>
          </p:nvPr>
        </p:nvSpPr>
        <p:spPr>
          <a:xfrm>
            <a:off x="5143500" y="2718405"/>
            <a:ext cx="18669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1800"/>
              <a:buNone/>
              <a:defRPr sz="1800">
                <a:solidFill>
                  <a:srgbClr val="5A695E"/>
                </a:solidFill>
              </a:defRPr>
            </a:lvl1pPr>
            <a:lvl2pPr marL="914400" lvl="1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2pPr>
            <a:lvl3pPr marL="1371600" lvl="2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3pPr>
            <a:lvl4pPr marL="1828800" lvl="3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body" idx="13"/>
          </p:nvPr>
        </p:nvSpPr>
        <p:spPr>
          <a:xfrm>
            <a:off x="7239070" y="2718405"/>
            <a:ext cx="18669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1800"/>
              <a:buNone/>
              <a:defRPr sz="1800">
                <a:solidFill>
                  <a:srgbClr val="5A695E"/>
                </a:solidFill>
              </a:defRPr>
            </a:lvl1pPr>
            <a:lvl2pPr marL="914400" lvl="1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2pPr>
            <a:lvl3pPr marL="1371600" lvl="2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3pPr>
            <a:lvl4pPr marL="1828800" lvl="3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body" idx="14"/>
          </p:nvPr>
        </p:nvSpPr>
        <p:spPr>
          <a:xfrm>
            <a:off x="9304020" y="2718405"/>
            <a:ext cx="18669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1800"/>
              <a:buNone/>
              <a:defRPr sz="1800">
                <a:solidFill>
                  <a:srgbClr val="5A695E"/>
                </a:solidFill>
              </a:defRPr>
            </a:lvl1pPr>
            <a:lvl2pPr marL="914400" lvl="1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2pPr>
            <a:lvl3pPr marL="1371600" lvl="2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3pPr>
            <a:lvl4pPr marL="1828800" lvl="3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/>
          <p:nvPr/>
        </p:nvSpPr>
        <p:spPr>
          <a:xfrm>
            <a:off x="858410" y="44775"/>
            <a:ext cx="3406140" cy="356506"/>
          </a:xfrm>
          <a:prstGeom prst="rect">
            <a:avLst/>
          </a:prstGeom>
          <a:noFill/>
          <a:ln>
            <a:noFill/>
          </a:ln>
          <a:effectLst>
            <a:outerShdw blurRad="381000" dist="177800" algn="ctr" rotWithShape="0">
              <a:srgbClr val="000000">
                <a:alpha val="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4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822434"/>
                </a:solidFill>
                <a:latin typeface="Arial"/>
                <a:ea typeface="Arial"/>
                <a:cs typeface="Arial"/>
                <a:sym typeface="Arial"/>
              </a:rPr>
              <a:t>Sapienza University of Rome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" name="Google Shape;39;p13" descr="A logo with a face and wings"/>
          <p:cNvPicPr preferRelativeResize="0"/>
          <p:nvPr/>
        </p:nvPicPr>
        <p:blipFill rotWithShape="1">
          <a:blip r:embed="rId2">
            <a:alphaModFix/>
          </a:blip>
          <a:srcRect l="6848" r="6848"/>
          <a:stretch/>
        </p:blipFill>
        <p:spPr>
          <a:xfrm>
            <a:off x="-1361" y="-4015"/>
            <a:ext cx="849939" cy="98481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3"/>
          <p:cNvSpPr/>
          <p:nvPr/>
        </p:nvSpPr>
        <p:spPr>
          <a:xfrm>
            <a:off x="830978" y="309842"/>
            <a:ext cx="12473542" cy="55930"/>
          </a:xfrm>
          <a:prstGeom prst="rect">
            <a:avLst/>
          </a:prstGeom>
          <a:solidFill>
            <a:srgbClr val="822434"/>
          </a:solidFill>
          <a:ln w="12700" cap="flat" cmpd="sng">
            <a:solidFill>
              <a:srgbClr val="82243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bg>
      <p:bgPr>
        <a:solidFill>
          <a:schemeClr val="lt2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>
            <a:spLocks noGrp="1"/>
          </p:cNvSpPr>
          <p:nvPr>
            <p:ph type="body" idx="1"/>
          </p:nvPr>
        </p:nvSpPr>
        <p:spPr>
          <a:xfrm>
            <a:off x="7258050" y="2000250"/>
            <a:ext cx="4667250" cy="3398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A695E"/>
              </a:buClr>
              <a:buSzPts val="2000"/>
              <a:buNone/>
              <a:defRPr sz="2000">
                <a:solidFill>
                  <a:srgbClr val="5A695E"/>
                </a:solidFill>
              </a:defRPr>
            </a:lvl1pPr>
            <a:lvl2pPr marL="914400" lvl="1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dt" idx="10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7200"/>
              <a:buFont typeface="Arial"/>
              <a:buNone/>
              <a:defRPr sz="7200">
                <a:solidFill>
                  <a:srgbClr val="5A695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10"/>
          <p:cNvCxnSpPr/>
          <p:nvPr/>
        </p:nvCxnSpPr>
        <p:spPr>
          <a:xfrm>
            <a:off x="1028700" y="457211"/>
            <a:ext cx="1142999" cy="0"/>
          </a:xfrm>
          <a:prstGeom prst="straightConnector1">
            <a:avLst/>
          </a:prstGeom>
          <a:noFill/>
          <a:ln w="15875" cap="flat" cmpd="sng">
            <a:solidFill>
              <a:srgbClr val="5A695E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3" name="Google Shape;53;p10"/>
          <p:cNvSpPr txBox="1"/>
          <p:nvPr/>
        </p:nvSpPr>
        <p:spPr>
          <a:xfrm>
            <a:off x="858410" y="44775"/>
            <a:ext cx="3406140" cy="356506"/>
          </a:xfrm>
          <a:prstGeom prst="rect">
            <a:avLst/>
          </a:prstGeom>
          <a:noFill/>
          <a:ln>
            <a:noFill/>
          </a:ln>
          <a:effectLst>
            <a:outerShdw blurRad="381000" dist="177800" algn="ctr" rotWithShape="0">
              <a:srgbClr val="000000">
                <a:alpha val="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4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822434"/>
                </a:solidFill>
                <a:latin typeface="Arial"/>
                <a:ea typeface="Arial"/>
                <a:cs typeface="Arial"/>
                <a:sym typeface="Arial"/>
              </a:rPr>
              <a:t>Sapienza University of Rome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" name="Google Shape;54;p10" descr="A logo with a face and wings"/>
          <p:cNvPicPr preferRelativeResize="0"/>
          <p:nvPr/>
        </p:nvPicPr>
        <p:blipFill rotWithShape="1">
          <a:blip r:embed="rId2">
            <a:alphaModFix/>
          </a:blip>
          <a:srcRect l="6848" r="6848"/>
          <a:stretch/>
        </p:blipFill>
        <p:spPr>
          <a:xfrm>
            <a:off x="-1361" y="-4015"/>
            <a:ext cx="849939" cy="98481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0"/>
          <p:cNvSpPr/>
          <p:nvPr/>
        </p:nvSpPr>
        <p:spPr>
          <a:xfrm>
            <a:off x="830978" y="309842"/>
            <a:ext cx="12473542" cy="55930"/>
          </a:xfrm>
          <a:prstGeom prst="rect">
            <a:avLst/>
          </a:prstGeom>
          <a:solidFill>
            <a:srgbClr val="822434"/>
          </a:solidFill>
          <a:ln w="12700" cap="flat" cmpd="sng">
            <a:solidFill>
              <a:srgbClr val="82243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bg>
      <p:bgPr>
        <a:solidFill>
          <a:schemeClr val="accen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>
            <a:spLocks noGrp="1"/>
          </p:cNvSpPr>
          <p:nvPr>
            <p:ph type="pic" idx="2"/>
          </p:nvPr>
        </p:nvSpPr>
        <p:spPr>
          <a:xfrm>
            <a:off x="8847137" y="3862387"/>
            <a:ext cx="2316163" cy="2538413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1"/>
          <p:cNvSpPr>
            <a:spLocks noGrp="1"/>
          </p:cNvSpPr>
          <p:nvPr>
            <p:ph type="pic" idx="3"/>
          </p:nvPr>
        </p:nvSpPr>
        <p:spPr>
          <a:xfrm>
            <a:off x="6210300" y="3854450"/>
            <a:ext cx="2316163" cy="2538413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11"/>
          <p:cNvSpPr>
            <a:spLocks noGrp="1"/>
          </p:cNvSpPr>
          <p:nvPr>
            <p:ph type="pic" idx="4"/>
          </p:nvPr>
        </p:nvSpPr>
        <p:spPr>
          <a:xfrm>
            <a:off x="6210300" y="465138"/>
            <a:ext cx="4953000" cy="3090862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761917" y="517972"/>
            <a:ext cx="2956560" cy="13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8800"/>
              <a:buNone/>
              <a:defRPr sz="8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5"/>
          </p:nvPr>
        </p:nvSpPr>
        <p:spPr>
          <a:xfrm>
            <a:off x="1040130" y="2009775"/>
            <a:ext cx="3924300" cy="439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A695E"/>
              </a:buClr>
              <a:buSzPts val="1600"/>
              <a:buNone/>
              <a:defRPr sz="1600">
                <a:solidFill>
                  <a:srgbClr val="5A695E"/>
                </a:solidFill>
              </a:defRPr>
            </a:lvl1pPr>
            <a:lvl2pPr marL="914400" lvl="1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555555"/>
              </a:buClr>
              <a:buSzPts val="2000"/>
              <a:buNone/>
              <a:defRPr sz="2000">
                <a:solidFill>
                  <a:srgbClr val="555555"/>
                </a:solidFill>
              </a:defRPr>
            </a:lvl2pPr>
            <a:lvl3pPr marL="1371600" lvl="2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555555"/>
              </a:buClr>
              <a:buSzPts val="1800"/>
              <a:buNone/>
              <a:defRPr sz="1800">
                <a:solidFill>
                  <a:srgbClr val="555555"/>
                </a:solidFill>
              </a:defRPr>
            </a:lvl3pPr>
            <a:lvl4pPr marL="1828800" lvl="3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555555"/>
              </a:buClr>
              <a:buSzPts val="1600"/>
              <a:buNone/>
              <a:defRPr sz="1600">
                <a:solidFill>
                  <a:srgbClr val="555555"/>
                </a:solidFill>
              </a:defRPr>
            </a:lvl4pPr>
            <a:lvl5pPr marL="2286000" lvl="4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555555"/>
              </a:buClr>
              <a:buSzPts val="1600"/>
              <a:buNone/>
              <a:defRPr sz="1600">
                <a:solidFill>
                  <a:srgbClr val="555555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dt" idx="10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sldNum" idx="12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title"/>
          </p:nvPr>
        </p:nvSpPr>
        <p:spPr>
          <a:xfrm>
            <a:off x="1028700" y="465137"/>
            <a:ext cx="3935647" cy="1340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4400"/>
              <a:buFont typeface="Arial"/>
              <a:buNone/>
              <a:defRPr>
                <a:solidFill>
                  <a:srgbClr val="5A695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/>
          <p:nvPr/>
        </p:nvSpPr>
        <p:spPr>
          <a:xfrm>
            <a:off x="858410" y="44775"/>
            <a:ext cx="3406140" cy="356506"/>
          </a:xfrm>
          <a:prstGeom prst="rect">
            <a:avLst/>
          </a:prstGeom>
          <a:noFill/>
          <a:ln>
            <a:noFill/>
          </a:ln>
          <a:effectLst>
            <a:outerShdw blurRad="381000" dist="177800" algn="ctr" rotWithShape="0">
              <a:srgbClr val="000000">
                <a:alpha val="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4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822434"/>
                </a:solidFill>
                <a:latin typeface="Arial"/>
                <a:ea typeface="Arial"/>
                <a:cs typeface="Arial"/>
                <a:sym typeface="Arial"/>
              </a:rPr>
              <a:t>Sapienza University of Rome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11" descr="A logo with a face and wings"/>
          <p:cNvPicPr preferRelativeResize="0"/>
          <p:nvPr/>
        </p:nvPicPr>
        <p:blipFill rotWithShape="1">
          <a:blip r:embed="rId2">
            <a:alphaModFix/>
          </a:blip>
          <a:srcRect l="6848" r="6848"/>
          <a:stretch/>
        </p:blipFill>
        <p:spPr>
          <a:xfrm>
            <a:off x="-1361" y="-4015"/>
            <a:ext cx="849939" cy="98481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1"/>
          <p:cNvSpPr/>
          <p:nvPr/>
        </p:nvSpPr>
        <p:spPr>
          <a:xfrm>
            <a:off x="830978" y="309842"/>
            <a:ext cx="12473542" cy="55930"/>
          </a:xfrm>
          <a:prstGeom prst="rect">
            <a:avLst/>
          </a:prstGeom>
          <a:solidFill>
            <a:srgbClr val="822434"/>
          </a:solidFill>
          <a:ln w="12700" cap="flat" cmpd="sng">
            <a:solidFill>
              <a:srgbClr val="82243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Break">
  <p:cSld name="Section Break">
    <p:bg>
      <p:bgPr>
        <a:solidFill>
          <a:schemeClr val="accent2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body" idx="1"/>
          </p:nvPr>
        </p:nvSpPr>
        <p:spPr>
          <a:xfrm>
            <a:off x="2773045" y="2426610"/>
            <a:ext cx="2378075" cy="11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8800"/>
              <a:buNone/>
              <a:defRPr sz="8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title"/>
          </p:nvPr>
        </p:nvSpPr>
        <p:spPr>
          <a:xfrm>
            <a:off x="3037155" y="2714986"/>
            <a:ext cx="6674802" cy="65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4400"/>
              <a:buFont typeface="Arial"/>
              <a:buNone/>
              <a:defRPr>
                <a:solidFill>
                  <a:srgbClr val="5A695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/>
          <p:nvPr/>
        </p:nvSpPr>
        <p:spPr>
          <a:xfrm>
            <a:off x="858410" y="44775"/>
            <a:ext cx="3406140" cy="356506"/>
          </a:xfrm>
          <a:prstGeom prst="rect">
            <a:avLst/>
          </a:prstGeom>
          <a:noFill/>
          <a:ln>
            <a:noFill/>
          </a:ln>
          <a:effectLst>
            <a:outerShdw blurRad="381000" dist="177800" algn="ctr" rotWithShape="0">
              <a:srgbClr val="000000">
                <a:alpha val="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4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822434"/>
                </a:solidFill>
                <a:latin typeface="Arial"/>
                <a:ea typeface="Arial"/>
                <a:cs typeface="Arial"/>
                <a:sym typeface="Arial"/>
              </a:rPr>
              <a:t>Sapienza University of Rome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12" descr="A logo with a face and wings"/>
          <p:cNvPicPr preferRelativeResize="0"/>
          <p:nvPr/>
        </p:nvPicPr>
        <p:blipFill rotWithShape="1">
          <a:blip r:embed="rId2">
            <a:alphaModFix/>
          </a:blip>
          <a:srcRect l="6848" r="6848"/>
          <a:stretch/>
        </p:blipFill>
        <p:spPr>
          <a:xfrm>
            <a:off x="-1361" y="-4015"/>
            <a:ext cx="849939" cy="98481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2"/>
          <p:cNvSpPr/>
          <p:nvPr/>
        </p:nvSpPr>
        <p:spPr>
          <a:xfrm>
            <a:off x="830978" y="309842"/>
            <a:ext cx="12473542" cy="55930"/>
          </a:xfrm>
          <a:prstGeom prst="rect">
            <a:avLst/>
          </a:prstGeom>
          <a:solidFill>
            <a:srgbClr val="822434"/>
          </a:solidFill>
          <a:ln w="12700" cap="flat" cmpd="sng">
            <a:solidFill>
              <a:srgbClr val="82243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accent2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1028700" y="5078187"/>
            <a:ext cx="3222058" cy="964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A695E"/>
              </a:buClr>
              <a:buSzPts val="1400"/>
              <a:buNone/>
              <a:defRPr sz="1400">
                <a:solidFill>
                  <a:srgbClr val="5A695E"/>
                </a:solidFill>
              </a:defRPr>
            </a:lvl1pPr>
            <a:lvl2pPr marL="914400" lvl="1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555555"/>
              </a:buClr>
              <a:buSzPts val="1400"/>
              <a:buNone/>
              <a:defRPr sz="1400">
                <a:solidFill>
                  <a:srgbClr val="555555"/>
                </a:solidFill>
              </a:defRPr>
            </a:lvl2pPr>
            <a:lvl3pPr marL="1371600" lvl="2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555555"/>
              </a:buClr>
              <a:buSzPts val="1400"/>
              <a:buNone/>
              <a:defRPr sz="1400">
                <a:solidFill>
                  <a:srgbClr val="555555"/>
                </a:solidFill>
              </a:defRPr>
            </a:lvl3pPr>
            <a:lvl4pPr marL="1828800" lvl="3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555555"/>
              </a:buClr>
              <a:buSzPts val="1400"/>
              <a:buNone/>
              <a:defRPr sz="1400">
                <a:solidFill>
                  <a:srgbClr val="555555"/>
                </a:solidFill>
              </a:defRPr>
            </a:lvl4pPr>
            <a:lvl5pPr marL="2286000" lvl="4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555555"/>
              </a:buClr>
              <a:buSzPts val="1400"/>
              <a:buNone/>
              <a:defRPr sz="1400">
                <a:solidFill>
                  <a:srgbClr val="555555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>
            <a:spLocks noGrp="1"/>
          </p:cNvSpPr>
          <p:nvPr>
            <p:ph type="pic" idx="2"/>
          </p:nvPr>
        </p:nvSpPr>
        <p:spPr>
          <a:xfrm>
            <a:off x="6221413" y="0"/>
            <a:ext cx="4941887" cy="572611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77" name="Google Shape;77;p14"/>
          <p:cNvCxnSpPr/>
          <p:nvPr/>
        </p:nvCxnSpPr>
        <p:spPr>
          <a:xfrm>
            <a:off x="1028700" y="457211"/>
            <a:ext cx="1142999" cy="0"/>
          </a:xfrm>
          <a:prstGeom prst="straightConnector1">
            <a:avLst/>
          </a:prstGeom>
          <a:noFill/>
          <a:ln w="15875" cap="flat" cmpd="sng">
            <a:solidFill>
              <a:srgbClr val="5A695E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7200"/>
              <a:buFont typeface="Arial"/>
              <a:buNone/>
              <a:defRPr sz="7200">
                <a:solidFill>
                  <a:srgbClr val="5A695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/>
          <p:nvPr/>
        </p:nvSpPr>
        <p:spPr>
          <a:xfrm>
            <a:off x="858410" y="44775"/>
            <a:ext cx="3406140" cy="356506"/>
          </a:xfrm>
          <a:prstGeom prst="rect">
            <a:avLst/>
          </a:prstGeom>
          <a:noFill/>
          <a:ln>
            <a:noFill/>
          </a:ln>
          <a:effectLst>
            <a:outerShdw blurRad="381000" dist="177800" algn="ctr" rotWithShape="0">
              <a:srgbClr val="000000">
                <a:alpha val="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4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822434"/>
                </a:solidFill>
                <a:latin typeface="Arial"/>
                <a:ea typeface="Arial"/>
                <a:cs typeface="Arial"/>
                <a:sym typeface="Arial"/>
              </a:rPr>
              <a:t>Sapienza University of Rome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14" descr="A logo with a face and wings"/>
          <p:cNvPicPr preferRelativeResize="0"/>
          <p:nvPr/>
        </p:nvPicPr>
        <p:blipFill rotWithShape="1">
          <a:blip r:embed="rId2">
            <a:alphaModFix/>
          </a:blip>
          <a:srcRect l="6848" r="6848"/>
          <a:stretch/>
        </p:blipFill>
        <p:spPr>
          <a:xfrm>
            <a:off x="-1361" y="-4015"/>
            <a:ext cx="849939" cy="98481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/>
          <p:nvPr/>
        </p:nvSpPr>
        <p:spPr>
          <a:xfrm>
            <a:off x="830978" y="309842"/>
            <a:ext cx="12473542" cy="55930"/>
          </a:xfrm>
          <a:prstGeom prst="rect">
            <a:avLst/>
          </a:prstGeom>
          <a:solidFill>
            <a:srgbClr val="822434"/>
          </a:solidFill>
          <a:ln w="12700" cap="flat" cmpd="sng">
            <a:solidFill>
              <a:srgbClr val="82243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and Graph">
  <p:cSld name="Chart and Graph">
    <p:bg>
      <p:bgPr>
        <a:solidFill>
          <a:schemeClr val="lt2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dt" idx="10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ldNum" idx="12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858410" y="44775"/>
            <a:ext cx="3406140" cy="356506"/>
          </a:xfrm>
          <a:prstGeom prst="rect">
            <a:avLst/>
          </a:prstGeom>
          <a:noFill/>
          <a:ln>
            <a:noFill/>
          </a:ln>
          <a:effectLst>
            <a:outerShdw blurRad="381000" dist="177800" algn="ctr" rotWithShape="0">
              <a:srgbClr val="000000">
                <a:alpha val="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4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822434"/>
                </a:solidFill>
                <a:latin typeface="Arial"/>
                <a:ea typeface="Arial"/>
                <a:cs typeface="Arial"/>
                <a:sym typeface="Arial"/>
              </a:rPr>
              <a:t>Sapienza University of Rome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15" descr="A logo with a face and wings"/>
          <p:cNvPicPr preferRelativeResize="0"/>
          <p:nvPr/>
        </p:nvPicPr>
        <p:blipFill rotWithShape="1">
          <a:blip r:embed="rId2">
            <a:alphaModFix/>
          </a:blip>
          <a:srcRect l="6848" r="6848"/>
          <a:stretch/>
        </p:blipFill>
        <p:spPr>
          <a:xfrm>
            <a:off x="-1361" y="-4015"/>
            <a:ext cx="849939" cy="98481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/>
          <p:nvPr/>
        </p:nvSpPr>
        <p:spPr>
          <a:xfrm>
            <a:off x="830978" y="309842"/>
            <a:ext cx="12473542" cy="55930"/>
          </a:xfrm>
          <a:prstGeom prst="rect">
            <a:avLst/>
          </a:prstGeom>
          <a:solidFill>
            <a:srgbClr val="822434"/>
          </a:solidFill>
          <a:ln w="12700" cap="flat" cmpd="sng">
            <a:solidFill>
              <a:srgbClr val="82243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dt" idx="10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sldNum" idx="12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16"/>
          <p:cNvSpPr>
            <a:spLocks noGrp="1"/>
          </p:cNvSpPr>
          <p:nvPr>
            <p:ph type="pic" idx="2"/>
          </p:nvPr>
        </p:nvSpPr>
        <p:spPr>
          <a:xfrm>
            <a:off x="1022147" y="0"/>
            <a:ext cx="3938588" cy="6400800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>
            <a:off x="5947966" y="2105933"/>
            <a:ext cx="5297883" cy="2237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A695E"/>
              </a:buClr>
              <a:buSzPts val="2000"/>
              <a:buFont typeface="Arial"/>
              <a:buNone/>
              <a:defRPr sz="2000">
                <a:solidFill>
                  <a:srgbClr val="5A695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858410" y="44775"/>
            <a:ext cx="3406140" cy="356506"/>
          </a:xfrm>
          <a:prstGeom prst="rect">
            <a:avLst/>
          </a:prstGeom>
          <a:noFill/>
          <a:ln>
            <a:noFill/>
          </a:ln>
          <a:effectLst>
            <a:outerShdw blurRad="381000" dist="177800" algn="ctr" rotWithShape="0">
              <a:srgbClr val="000000">
                <a:alpha val="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4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822434"/>
                </a:solidFill>
                <a:latin typeface="Arial"/>
                <a:ea typeface="Arial"/>
                <a:cs typeface="Arial"/>
                <a:sym typeface="Arial"/>
              </a:rPr>
              <a:t>Sapienza University of Rome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6" descr="A logo with a face and wings"/>
          <p:cNvPicPr preferRelativeResize="0"/>
          <p:nvPr/>
        </p:nvPicPr>
        <p:blipFill rotWithShape="1">
          <a:blip r:embed="rId2">
            <a:alphaModFix/>
          </a:blip>
          <a:srcRect l="6848" r="6848"/>
          <a:stretch/>
        </p:blipFill>
        <p:spPr>
          <a:xfrm>
            <a:off x="-1361" y="-4015"/>
            <a:ext cx="849939" cy="98481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/>
          <p:nvPr/>
        </p:nvSpPr>
        <p:spPr>
          <a:xfrm>
            <a:off x="830978" y="309842"/>
            <a:ext cx="12473542" cy="55930"/>
          </a:xfrm>
          <a:prstGeom prst="rect">
            <a:avLst/>
          </a:prstGeom>
          <a:solidFill>
            <a:srgbClr val="822434"/>
          </a:solidFill>
          <a:ln w="12700" cap="flat" cmpd="sng">
            <a:solidFill>
              <a:srgbClr val="82243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">
  <p:cSld name="Timeline">
    <p:bg>
      <p:bgPr>
        <a:solidFill>
          <a:schemeClr val="lt2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dt" idx="10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ldNum" idx="12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body" idx="1"/>
          </p:nvPr>
        </p:nvSpPr>
        <p:spPr>
          <a:xfrm>
            <a:off x="854075" y="1625600"/>
            <a:ext cx="10499725" cy="486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854074" y="122239"/>
            <a:ext cx="10499725" cy="1355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4400"/>
              <a:buFont typeface="Arial"/>
              <a:buNone/>
              <a:defRPr>
                <a:solidFill>
                  <a:srgbClr val="5A695E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858410" y="44775"/>
            <a:ext cx="3406140" cy="356506"/>
          </a:xfrm>
          <a:prstGeom prst="rect">
            <a:avLst/>
          </a:prstGeom>
          <a:noFill/>
          <a:ln>
            <a:noFill/>
          </a:ln>
          <a:effectLst>
            <a:outerShdw blurRad="381000" dist="177800" algn="ctr" rotWithShape="0">
              <a:srgbClr val="000000">
                <a:alpha val="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2434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822434"/>
                </a:solidFill>
                <a:latin typeface="Arial"/>
                <a:ea typeface="Arial"/>
                <a:cs typeface="Arial"/>
                <a:sym typeface="Arial"/>
              </a:rPr>
              <a:t>Sapienza University of Rome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17" descr="A logo with a face and wings"/>
          <p:cNvPicPr preferRelativeResize="0"/>
          <p:nvPr/>
        </p:nvPicPr>
        <p:blipFill rotWithShape="1">
          <a:blip r:embed="rId2">
            <a:alphaModFix/>
          </a:blip>
          <a:srcRect l="6848" r="6848"/>
          <a:stretch/>
        </p:blipFill>
        <p:spPr>
          <a:xfrm>
            <a:off x="-1361" y="-4015"/>
            <a:ext cx="849939" cy="98481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/>
          <p:nvPr/>
        </p:nvSpPr>
        <p:spPr>
          <a:xfrm>
            <a:off x="830978" y="309842"/>
            <a:ext cx="12473542" cy="55930"/>
          </a:xfrm>
          <a:prstGeom prst="rect">
            <a:avLst/>
          </a:prstGeom>
          <a:solidFill>
            <a:srgbClr val="822434"/>
          </a:solidFill>
          <a:ln w="12700" cap="flat" cmpd="sng">
            <a:solidFill>
              <a:srgbClr val="82243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648">
          <p15:clr>
            <a:srgbClr val="F26B43"/>
          </p15:clr>
        </p15:guide>
        <p15:guide id="2" pos="1176">
          <p15:clr>
            <a:srgbClr val="F26B43"/>
          </p15:clr>
        </p15:guide>
        <p15:guide id="3" pos="1296">
          <p15:clr>
            <a:srgbClr val="F26B43"/>
          </p15:clr>
        </p15:guide>
        <p15:guide id="4" pos="1824">
          <p15:clr>
            <a:srgbClr val="F26B43"/>
          </p15:clr>
        </p15:guide>
        <p15:guide id="5" pos="1944">
          <p15:clr>
            <a:srgbClr val="F26B43"/>
          </p15:clr>
        </p15:guide>
        <p15:guide id="6" pos="2472">
          <p15:clr>
            <a:srgbClr val="F26B43"/>
          </p15:clr>
        </p15:guide>
        <p15:guide id="7" pos="2592">
          <p15:clr>
            <a:srgbClr val="F26B43"/>
          </p15:clr>
        </p15:guide>
        <p15:guide id="8" pos="3120">
          <p15:clr>
            <a:srgbClr val="F26B43"/>
          </p15:clr>
        </p15:guide>
        <p15:guide id="9" pos="3240">
          <p15:clr>
            <a:srgbClr val="F26B43"/>
          </p15:clr>
        </p15:guide>
        <p15:guide id="10" pos="3792">
          <p15:clr>
            <a:srgbClr val="F26B43"/>
          </p15:clr>
        </p15:guide>
        <p15:guide id="11" pos="3912">
          <p15:clr>
            <a:srgbClr val="F26B43"/>
          </p15:clr>
        </p15:guide>
        <p15:guide id="12" pos="4416">
          <p15:clr>
            <a:srgbClr val="F26B43"/>
          </p15:clr>
        </p15:guide>
        <p15:guide id="13" pos="4560">
          <p15:clr>
            <a:srgbClr val="F26B43"/>
          </p15:clr>
        </p15:guide>
        <p15:guide id="14" pos="5088">
          <p15:clr>
            <a:srgbClr val="F26B43"/>
          </p15:clr>
        </p15:guide>
        <p15:guide id="15" pos="5208">
          <p15:clr>
            <a:srgbClr val="F26B43"/>
          </p15:clr>
        </p15:guide>
        <p15:guide id="16" pos="5736">
          <p15:clr>
            <a:srgbClr val="F26B43"/>
          </p15:clr>
        </p15:guide>
        <p15:guide id="17" pos="5856">
          <p15:clr>
            <a:srgbClr val="F26B43"/>
          </p15:clr>
        </p15:guide>
        <p15:guide id="18" pos="6384">
          <p15:clr>
            <a:srgbClr val="F26B43"/>
          </p15:clr>
        </p15:guide>
        <p15:guide id="19" pos="6504">
          <p15:clr>
            <a:srgbClr val="F26B43"/>
          </p15:clr>
        </p15:guide>
        <p15:guide id="20" pos="7032">
          <p15:clr>
            <a:srgbClr val="F26B43"/>
          </p15:clr>
        </p15:guide>
        <p15:guide id="21" orient="horz" pos="288">
          <p15:clr>
            <a:srgbClr val="F26B43"/>
          </p15:clr>
        </p15:guide>
        <p15:guide id="22" orient="horz" pos="1128">
          <p15:clr>
            <a:srgbClr val="F26B43"/>
          </p15:clr>
        </p15:guide>
        <p15:guide id="23" orient="horz" pos="1248">
          <p15:clr>
            <a:srgbClr val="F26B43"/>
          </p15:clr>
        </p15:guide>
        <p15:guide id="24" orient="horz" pos="2088">
          <p15:clr>
            <a:srgbClr val="F26B43"/>
          </p15:clr>
        </p15:guide>
        <p15:guide id="25" orient="horz" pos="2232">
          <p15:clr>
            <a:srgbClr val="F26B43"/>
          </p15:clr>
        </p15:guide>
        <p15:guide id="26" orient="horz" pos="3048">
          <p15:clr>
            <a:srgbClr val="F26B43"/>
          </p15:clr>
        </p15:guide>
        <p15:guide id="27" orient="horz" pos="3192">
          <p15:clr>
            <a:srgbClr val="F26B43"/>
          </p15:clr>
        </p15:guide>
        <p15:guide id="28" orient="horz" pos="403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dt" idx="10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648">
          <p15:clr>
            <a:srgbClr val="F26B43"/>
          </p15:clr>
        </p15:guide>
        <p15:guide id="2" pos="1176">
          <p15:clr>
            <a:srgbClr val="F26B43"/>
          </p15:clr>
        </p15:guide>
        <p15:guide id="3" pos="1296">
          <p15:clr>
            <a:srgbClr val="F26B43"/>
          </p15:clr>
        </p15:guide>
        <p15:guide id="4" pos="1824">
          <p15:clr>
            <a:srgbClr val="F26B43"/>
          </p15:clr>
        </p15:guide>
        <p15:guide id="5" pos="1944">
          <p15:clr>
            <a:srgbClr val="F26B43"/>
          </p15:clr>
        </p15:guide>
        <p15:guide id="6" pos="2472">
          <p15:clr>
            <a:srgbClr val="F26B43"/>
          </p15:clr>
        </p15:guide>
        <p15:guide id="7" pos="2592">
          <p15:clr>
            <a:srgbClr val="F26B43"/>
          </p15:clr>
        </p15:guide>
        <p15:guide id="8" pos="3120">
          <p15:clr>
            <a:srgbClr val="F26B43"/>
          </p15:clr>
        </p15:guide>
        <p15:guide id="9" pos="3240">
          <p15:clr>
            <a:srgbClr val="F26B43"/>
          </p15:clr>
        </p15:guide>
        <p15:guide id="10" pos="3792">
          <p15:clr>
            <a:srgbClr val="F26B43"/>
          </p15:clr>
        </p15:guide>
        <p15:guide id="11" pos="3912">
          <p15:clr>
            <a:srgbClr val="F26B43"/>
          </p15:clr>
        </p15:guide>
        <p15:guide id="12" pos="4416">
          <p15:clr>
            <a:srgbClr val="F26B43"/>
          </p15:clr>
        </p15:guide>
        <p15:guide id="13" pos="4560">
          <p15:clr>
            <a:srgbClr val="F26B43"/>
          </p15:clr>
        </p15:guide>
        <p15:guide id="14" pos="5088">
          <p15:clr>
            <a:srgbClr val="F26B43"/>
          </p15:clr>
        </p15:guide>
        <p15:guide id="15" pos="5208">
          <p15:clr>
            <a:srgbClr val="F26B43"/>
          </p15:clr>
        </p15:guide>
        <p15:guide id="16" pos="5736">
          <p15:clr>
            <a:srgbClr val="F26B43"/>
          </p15:clr>
        </p15:guide>
        <p15:guide id="17" pos="5856">
          <p15:clr>
            <a:srgbClr val="F26B43"/>
          </p15:clr>
        </p15:guide>
        <p15:guide id="18" pos="6384">
          <p15:clr>
            <a:srgbClr val="F26B43"/>
          </p15:clr>
        </p15:guide>
        <p15:guide id="19" pos="6504">
          <p15:clr>
            <a:srgbClr val="F26B43"/>
          </p15:clr>
        </p15:guide>
        <p15:guide id="20" pos="7032">
          <p15:clr>
            <a:srgbClr val="F26B43"/>
          </p15:clr>
        </p15:guide>
        <p15:guide id="21" orient="horz" pos="288">
          <p15:clr>
            <a:srgbClr val="F26B43"/>
          </p15:clr>
        </p15:guide>
        <p15:guide id="22" orient="horz" pos="1128">
          <p15:clr>
            <a:srgbClr val="F26B43"/>
          </p15:clr>
        </p15:guide>
        <p15:guide id="23" orient="horz" pos="1248">
          <p15:clr>
            <a:srgbClr val="F26B43"/>
          </p15:clr>
        </p15:guide>
        <p15:guide id="24" orient="horz" pos="2088">
          <p15:clr>
            <a:srgbClr val="F26B43"/>
          </p15:clr>
        </p15:guide>
        <p15:guide id="25" orient="horz" pos="2232">
          <p15:clr>
            <a:srgbClr val="F26B43"/>
          </p15:clr>
        </p15:guide>
        <p15:guide id="26" orient="horz" pos="3048">
          <p15:clr>
            <a:srgbClr val="F26B43"/>
          </p15:clr>
        </p15:guide>
        <p15:guide id="27" orient="horz" pos="3192">
          <p15:clr>
            <a:srgbClr val="F26B43"/>
          </p15:clr>
        </p15:guide>
        <p15:guide id="28" orient="horz" pos="40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vipoooool/new-plant-diseases-dataset/data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9C2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"/>
          <p:cNvSpPr txBox="1">
            <a:spLocks noGrp="1"/>
          </p:cNvSpPr>
          <p:nvPr>
            <p:ph type="title"/>
          </p:nvPr>
        </p:nvSpPr>
        <p:spPr>
          <a:xfrm>
            <a:off x="914513" y="876299"/>
            <a:ext cx="5056075" cy="3095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7200"/>
              <a:buFont typeface="Arial"/>
              <a:buNone/>
            </a:pPr>
            <a:r>
              <a:rPr lang="en-US"/>
              <a:t>Plant Disease Detection</a:t>
            </a:r>
            <a:endParaRPr/>
          </a:p>
        </p:txBody>
      </p:sp>
      <p:sp>
        <p:nvSpPr>
          <p:cNvPr id="170" name="Google Shape;170;p1"/>
          <p:cNvSpPr txBox="1">
            <a:spLocks noGrp="1"/>
          </p:cNvSpPr>
          <p:nvPr>
            <p:ph type="body" idx="1"/>
          </p:nvPr>
        </p:nvSpPr>
        <p:spPr>
          <a:xfrm>
            <a:off x="510551" y="4438100"/>
            <a:ext cx="3859800" cy="17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1800"/>
              <a:buNone/>
            </a:pPr>
            <a:r>
              <a:rPr lang="en-US" sz="1800" dirty="0"/>
              <a:t>Marthe Elgawly 2170201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A695E"/>
              </a:buClr>
              <a:buSzPts val="1800"/>
              <a:buNone/>
            </a:pPr>
            <a:r>
              <a:rPr lang="en-US" sz="1800" dirty="0" err="1"/>
              <a:t>Beyza</a:t>
            </a:r>
            <a:r>
              <a:rPr lang="en-US" sz="1800" dirty="0"/>
              <a:t> Nur </a:t>
            </a:r>
            <a:r>
              <a:rPr lang="en-US" sz="1800" dirty="0" err="1"/>
              <a:t>Elaslan</a:t>
            </a:r>
            <a:r>
              <a:rPr lang="en-US" sz="1800" dirty="0"/>
              <a:t>  2180876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A695E"/>
              </a:buClr>
              <a:buSzPts val="1800"/>
              <a:buNone/>
            </a:pPr>
            <a:r>
              <a:rPr lang="en-US" sz="1800"/>
              <a:t>Melissa Almeida 2179438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A695E"/>
              </a:buClr>
              <a:buSzPts val="1800"/>
              <a:buNone/>
            </a:pPr>
            <a:r>
              <a:rPr lang="en-US" sz="1800" dirty="0" err="1"/>
              <a:t>Oleksandra</a:t>
            </a:r>
            <a:r>
              <a:rPr lang="en-US" sz="1800" dirty="0"/>
              <a:t> </a:t>
            </a:r>
            <a:r>
              <a:rPr lang="en-US" sz="1800" dirty="0" err="1"/>
              <a:t>Panibratets</a:t>
            </a:r>
            <a:r>
              <a:rPr lang="en-US" sz="1800" dirty="0"/>
              <a:t> 2187414</a:t>
            </a:r>
            <a:endParaRPr sz="1800"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A695E"/>
              </a:buClr>
              <a:buSzPts val="1800"/>
              <a:buNone/>
            </a:pPr>
            <a:r>
              <a:rPr lang="en-US" sz="1800" dirty="0"/>
              <a:t>Riccardo Capobianco 1884636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A695E"/>
              </a:buClr>
              <a:buSzPts val="1800"/>
              <a:buNone/>
            </a:pPr>
            <a:endParaRPr sz="1800" dirty="0"/>
          </a:p>
        </p:txBody>
      </p:sp>
      <p:sp>
        <p:nvSpPr>
          <p:cNvPr id="171" name="Google Shape;171;p1"/>
          <p:cNvSpPr txBox="1"/>
          <p:nvPr/>
        </p:nvSpPr>
        <p:spPr>
          <a:xfrm>
            <a:off x="510540" y="6429341"/>
            <a:ext cx="3406140" cy="356506"/>
          </a:xfrm>
          <a:prstGeom prst="rect">
            <a:avLst/>
          </a:prstGeom>
          <a:noFill/>
          <a:ln w="9525" cap="flat" cmpd="sng">
            <a:solidFill>
              <a:srgbClr val="385623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177800" algn="ctr" rotWithShape="0">
              <a:srgbClr val="000000">
                <a:alpha val="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5A695E"/>
                </a:solidFill>
                <a:latin typeface="Arial"/>
                <a:ea typeface="Arial"/>
                <a:cs typeface="Arial"/>
                <a:sym typeface="Arial"/>
              </a:rPr>
              <a:t>Foundations of Data Science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A695E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5A695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p1" descr="close up of leave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95053" y="376279"/>
            <a:ext cx="5471160" cy="5726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"/>
          <p:cNvSpPr txBox="1"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7200"/>
              <a:buFont typeface="Arial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79" name="Google Shape;179;p2"/>
          <p:cNvSpPr txBox="1">
            <a:spLocks noGrp="1"/>
          </p:cNvSpPr>
          <p:nvPr>
            <p:ph type="body" idx="1"/>
          </p:nvPr>
        </p:nvSpPr>
        <p:spPr>
          <a:xfrm>
            <a:off x="7258050" y="2000251"/>
            <a:ext cx="4667250" cy="2026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2400"/>
              <a:buNone/>
            </a:pPr>
            <a:r>
              <a:rPr lang="en-US" sz="2400"/>
              <a:t>01 Task and Motivation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A695E"/>
              </a:buClr>
              <a:buSzPts val="2400"/>
              <a:buNone/>
            </a:pPr>
            <a:r>
              <a:rPr lang="en-US" sz="2400"/>
              <a:t>02 Models and Tools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A695E"/>
              </a:buClr>
              <a:buSzPts val="2400"/>
              <a:buNone/>
            </a:pPr>
            <a:r>
              <a:rPr lang="en-US" sz="2400"/>
              <a:t>03 Analysis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A695E"/>
              </a:buClr>
              <a:buSzPts val="2400"/>
              <a:buNone/>
            </a:pPr>
            <a:endParaRPr sz="2400"/>
          </a:p>
        </p:txBody>
      </p:sp>
      <p:sp>
        <p:nvSpPr>
          <p:cNvPr id="180" name="Google Shape;180;p2"/>
          <p:cNvSpPr txBox="1">
            <a:spLocks noGrp="1"/>
          </p:cNvSpPr>
          <p:nvPr>
            <p:ph type="dt" idx="10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23/11/2024</a:t>
            </a:r>
            <a:endParaRPr/>
          </a:p>
        </p:txBody>
      </p:sp>
      <p:sp>
        <p:nvSpPr>
          <p:cNvPr id="181" name="Google Shape;181;p2"/>
          <p:cNvSpPr txBox="1">
            <a:spLocks noGrp="1"/>
          </p:cNvSpPr>
          <p:nvPr>
            <p:ph type="sldNum" idx="12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"/>
          <p:cNvSpPr txBox="1">
            <a:spLocks noGrp="1"/>
          </p:cNvSpPr>
          <p:nvPr>
            <p:ph type="body" idx="1"/>
          </p:nvPr>
        </p:nvSpPr>
        <p:spPr>
          <a:xfrm>
            <a:off x="761917" y="517972"/>
            <a:ext cx="2956560" cy="13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None/>
            </a:pPr>
            <a:r>
              <a:rPr lang="en-US"/>
              <a:t>01</a:t>
            </a:r>
            <a:endParaRPr/>
          </a:p>
        </p:txBody>
      </p:sp>
      <p:sp>
        <p:nvSpPr>
          <p:cNvPr id="188" name="Google Shape;188;p3"/>
          <p:cNvSpPr txBox="1">
            <a:spLocks noGrp="1"/>
          </p:cNvSpPr>
          <p:nvPr>
            <p:ph type="title"/>
          </p:nvPr>
        </p:nvSpPr>
        <p:spPr>
          <a:xfrm>
            <a:off x="1911016" y="565613"/>
            <a:ext cx="6562509" cy="1340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4400"/>
              <a:buFont typeface="Arial"/>
              <a:buNone/>
            </a:pPr>
            <a:r>
              <a:rPr lang="en-US" b="1"/>
              <a:t>Task a</a:t>
            </a:r>
            <a:r>
              <a:rPr lang="en-US" b="1">
                <a:solidFill>
                  <a:srgbClr val="5B6A5E"/>
                </a:solidFill>
              </a:rPr>
              <a:t>n</a:t>
            </a:r>
            <a:r>
              <a:rPr lang="en-US" b="1"/>
              <a:t>d Motivation</a:t>
            </a:r>
            <a:endParaRPr/>
          </a:p>
        </p:txBody>
      </p:sp>
      <p:sp>
        <p:nvSpPr>
          <p:cNvPr id="189" name="Google Shape;189;p3"/>
          <p:cNvSpPr txBox="1">
            <a:spLocks noGrp="1"/>
          </p:cNvSpPr>
          <p:nvPr>
            <p:ph type="body" idx="5"/>
          </p:nvPr>
        </p:nvSpPr>
        <p:spPr>
          <a:xfrm>
            <a:off x="573024" y="2009775"/>
            <a:ext cx="5591556" cy="439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6A5E"/>
              </a:buClr>
              <a:buSzPts val="2200"/>
              <a:buNone/>
            </a:pPr>
            <a:r>
              <a:rPr lang="en-US" sz="2200" b="1" i="1">
                <a:solidFill>
                  <a:srgbClr val="5B6A5E"/>
                </a:solidFill>
              </a:rPr>
              <a:t>Goal</a:t>
            </a:r>
            <a:r>
              <a:rPr lang="en-US" sz="2200" b="1">
                <a:solidFill>
                  <a:srgbClr val="5B6A5E"/>
                </a:solidFill>
              </a:rPr>
              <a:t>:</a:t>
            </a:r>
            <a:r>
              <a:rPr lang="en-US" sz="1700">
                <a:solidFill>
                  <a:srgbClr val="5B6A5E"/>
                </a:solidFill>
              </a:rPr>
              <a:t> Determine the types of diseases affecting a variety of plants to enable early detection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B6A5E"/>
              </a:buClr>
              <a:buSzPts val="2200"/>
              <a:buNone/>
            </a:pPr>
            <a:r>
              <a:rPr lang="en-US" sz="2200" b="1" i="1">
                <a:solidFill>
                  <a:srgbClr val="5B6A5E"/>
                </a:solidFill>
              </a:rPr>
              <a:t>Impact</a:t>
            </a:r>
            <a:r>
              <a:rPr lang="en-US" sz="2200" b="1">
                <a:solidFill>
                  <a:srgbClr val="5B6A5E"/>
                </a:solidFill>
              </a:rPr>
              <a:t>: </a:t>
            </a:r>
            <a:r>
              <a:rPr lang="en-US" sz="2000">
                <a:solidFill>
                  <a:srgbClr val="5B6A5E"/>
                </a:solidFill>
              </a:rPr>
              <a:t>Why is this important?</a:t>
            </a:r>
            <a:endParaRPr/>
          </a:p>
          <a:p>
            <a:pPr marL="457200" lvl="0" indent="-3365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5B6A5E"/>
              </a:buClr>
              <a:buSzPts val="1700"/>
              <a:buChar char="●"/>
            </a:pPr>
            <a:r>
              <a:rPr lang="en-US" sz="1700" b="1">
                <a:solidFill>
                  <a:srgbClr val="5B6A5E"/>
                </a:solidFill>
              </a:rPr>
              <a:t>Food Security: </a:t>
            </a:r>
            <a:r>
              <a:rPr lang="en-US" sz="1700">
                <a:solidFill>
                  <a:srgbClr val="5B6A5E"/>
                </a:solidFill>
              </a:rPr>
              <a:t>Healthy crops </a:t>
            </a:r>
            <a:endParaRPr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6A5E"/>
              </a:buClr>
              <a:buSzPts val="1700"/>
              <a:buChar char="●"/>
            </a:pPr>
            <a:r>
              <a:rPr lang="en-US" sz="1700" b="1">
                <a:solidFill>
                  <a:srgbClr val="5B6A5E"/>
                </a:solidFill>
              </a:rPr>
              <a:t>Environmental Protection: </a:t>
            </a:r>
            <a:r>
              <a:rPr lang="en-US" sz="1700">
                <a:solidFill>
                  <a:srgbClr val="5B6A5E"/>
                </a:solidFill>
              </a:rPr>
              <a:t>Minimize use of pesticides </a:t>
            </a:r>
            <a:endParaRPr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6A5E"/>
              </a:buClr>
              <a:buSzPts val="1700"/>
              <a:buChar char="●"/>
            </a:pPr>
            <a:r>
              <a:rPr lang="en-US" sz="1700" b="1">
                <a:solidFill>
                  <a:srgbClr val="5B6A5E"/>
                </a:solidFill>
              </a:rPr>
              <a:t>Economic Benefits: </a:t>
            </a:r>
            <a:r>
              <a:rPr lang="en-US" sz="1700">
                <a:solidFill>
                  <a:srgbClr val="5B6A5E"/>
                </a:solidFill>
              </a:rPr>
              <a:t>Reduction of loss for farmers caused by diseases. </a:t>
            </a:r>
            <a:endParaRPr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6A5E"/>
              </a:buClr>
              <a:buSzPts val="1700"/>
              <a:buChar char="●"/>
            </a:pPr>
            <a:r>
              <a:rPr lang="en-US" sz="1700" b="1">
                <a:solidFill>
                  <a:srgbClr val="5B6A5E"/>
                </a:solidFill>
              </a:rPr>
              <a:t>Sustainability:</a:t>
            </a:r>
            <a:r>
              <a:rPr lang="en-US" sz="1700">
                <a:solidFill>
                  <a:srgbClr val="5B6A5E"/>
                </a:solidFill>
              </a:rPr>
              <a:t> Less produce is wasted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A695E"/>
              </a:buClr>
              <a:buSzPts val="2000"/>
              <a:buNone/>
            </a:pPr>
            <a:endParaRPr sz="2000" b="1" i="1">
              <a:solidFill>
                <a:srgbClr val="5B6A5E"/>
              </a:solidFill>
            </a:endParaRPr>
          </a:p>
        </p:txBody>
      </p:sp>
      <p:sp>
        <p:nvSpPr>
          <p:cNvPr id="190" name="Google Shape;190;p3"/>
          <p:cNvSpPr txBox="1">
            <a:spLocks noGrp="1"/>
          </p:cNvSpPr>
          <p:nvPr>
            <p:ph type="dt" idx="10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23/11/2024</a:t>
            </a:r>
            <a:endParaRPr/>
          </a:p>
        </p:txBody>
      </p:sp>
      <p:sp>
        <p:nvSpPr>
          <p:cNvPr id="191" name="Google Shape;191;p3"/>
          <p:cNvSpPr txBox="1">
            <a:spLocks noGrp="1"/>
          </p:cNvSpPr>
          <p:nvPr>
            <p:ph type="sldNum" idx="12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92" name="Google Shape;192;p3"/>
          <p:cNvSpPr txBox="1"/>
          <p:nvPr/>
        </p:nvSpPr>
        <p:spPr>
          <a:xfrm>
            <a:off x="1185908" y="1484681"/>
            <a:ext cx="6418852" cy="421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1400"/>
              <a:buFont typeface="Arial"/>
              <a:buNone/>
            </a:pPr>
            <a:r>
              <a:rPr lang="en-US" sz="1400" b="1" i="1" u="none" strike="noStrike" cap="none">
                <a:solidFill>
                  <a:srgbClr val="5A695E"/>
                </a:solidFill>
                <a:latin typeface="Arial"/>
                <a:ea typeface="Arial"/>
                <a:cs typeface="Arial"/>
                <a:sym typeface="Arial"/>
              </a:rPr>
              <a:t>up to 40 percent of global crop production is lost due to plant diseases</a:t>
            </a:r>
            <a:r>
              <a:rPr lang="en-US" sz="1200" b="1" i="1" u="none" strike="noStrike" cap="none">
                <a:solidFill>
                  <a:srgbClr val="5A695E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1200" b="1" i="1">
                <a:solidFill>
                  <a:srgbClr val="5A695E"/>
                </a:solidFill>
              </a:rPr>
              <a:t>2</a:t>
            </a:r>
            <a:r>
              <a:rPr lang="en-US" sz="1200" b="1" i="1" u="none" strike="noStrike" cap="none">
                <a:solidFill>
                  <a:srgbClr val="5A695E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3" descr="Deep Learning for Image-Based Plant Disease Detection"/>
          <p:cNvPicPr preferRelativeResize="0">
            <a:picLocks noGrp="1"/>
          </p:cNvPicPr>
          <p:nvPr>
            <p:ph type="pic" idx="4"/>
          </p:nvPr>
        </p:nvPicPr>
        <p:blipFill rotWithShape="1">
          <a:blip r:embed="rId3">
            <a:alphaModFix/>
          </a:blip>
          <a:srcRect l="9652" r="9652"/>
          <a:stretch/>
        </p:blipFill>
        <p:spPr>
          <a:xfrm>
            <a:off x="8063041" y="1851472"/>
            <a:ext cx="3501588" cy="218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98231" y="4205286"/>
            <a:ext cx="3119125" cy="218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"/>
          <p:cNvSpPr txBox="1">
            <a:spLocks noGrp="1"/>
          </p:cNvSpPr>
          <p:nvPr>
            <p:ph type="body" idx="1"/>
          </p:nvPr>
        </p:nvSpPr>
        <p:spPr>
          <a:xfrm>
            <a:off x="658073" y="576593"/>
            <a:ext cx="2378075" cy="11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None/>
            </a:pPr>
            <a:r>
              <a:rPr lang="en-US"/>
              <a:t>02</a:t>
            </a:r>
            <a:endParaRPr/>
          </a:p>
        </p:txBody>
      </p:sp>
      <p:sp>
        <p:nvSpPr>
          <p:cNvPr id="201" name="Google Shape;201;p4"/>
          <p:cNvSpPr txBox="1">
            <a:spLocks noGrp="1"/>
          </p:cNvSpPr>
          <p:nvPr>
            <p:ph type="title"/>
          </p:nvPr>
        </p:nvSpPr>
        <p:spPr>
          <a:xfrm>
            <a:off x="1900038" y="1032523"/>
            <a:ext cx="6674802" cy="65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ct val="100000"/>
              <a:buFont typeface="Arial"/>
              <a:buNone/>
            </a:pPr>
            <a:r>
              <a:rPr lang="en-US" b="1"/>
              <a:t>Models and Tools</a:t>
            </a:r>
            <a:endParaRPr/>
          </a:p>
        </p:txBody>
      </p:sp>
      <p:sp>
        <p:nvSpPr>
          <p:cNvPr id="202" name="Google Shape;202;p4"/>
          <p:cNvSpPr txBox="1"/>
          <p:nvPr/>
        </p:nvSpPr>
        <p:spPr>
          <a:xfrm>
            <a:off x="382775" y="2000250"/>
            <a:ext cx="11542500" cy="29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B6A5E"/>
                </a:solidFill>
              </a:rPr>
              <a:t>Using the Plant Disease dataset[3] (approximately 87,000 labeled images across multiple classes), the goal of the model is to identify and classify the type of disease affecting a plant based on its input image.</a:t>
            </a:r>
            <a:endParaRPr sz="1800">
              <a:solidFill>
                <a:srgbClr val="5B6A5E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rgbClr val="5B6A5E"/>
                </a:solidFill>
              </a:rPr>
              <a:t>Techniques:</a:t>
            </a:r>
            <a:endParaRPr sz="1700" b="1">
              <a:solidFill>
                <a:srgbClr val="5B6A5E"/>
              </a:solidFill>
            </a:endParaRPr>
          </a:p>
          <a:p>
            <a:pPr marL="457200" marR="0" lvl="0" indent="-3365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5B6A5E"/>
              </a:buClr>
              <a:buSzPts val="1700"/>
              <a:buChar char="●"/>
            </a:pPr>
            <a:r>
              <a:rPr lang="en-US" sz="1700" b="1">
                <a:solidFill>
                  <a:srgbClr val="5B6A5E"/>
                </a:solidFill>
              </a:rPr>
              <a:t>Image Preprocessing: </a:t>
            </a:r>
            <a:r>
              <a:rPr lang="en-US" sz="1700">
                <a:solidFill>
                  <a:srgbClr val="5B6A5E"/>
                </a:solidFill>
              </a:rPr>
              <a:t>Standardize image size and normalize pixel values.</a:t>
            </a:r>
            <a:endParaRPr sz="1700">
              <a:solidFill>
                <a:srgbClr val="5B6A5E"/>
              </a:solidFill>
            </a:endParaRPr>
          </a:p>
          <a:p>
            <a:pPr marL="457200" marR="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6A5E"/>
              </a:buClr>
              <a:buSzPts val="1700"/>
              <a:buChar char="●"/>
            </a:pPr>
            <a:r>
              <a:rPr lang="en-US" sz="1700" b="1">
                <a:solidFill>
                  <a:srgbClr val="5B6A5E"/>
                </a:solidFill>
              </a:rPr>
              <a:t>Feature Extraction:</a:t>
            </a:r>
            <a:r>
              <a:rPr lang="en-US" sz="1700">
                <a:solidFill>
                  <a:srgbClr val="5B6A5E"/>
                </a:solidFill>
              </a:rPr>
              <a:t> Examine texture, color variations, and patterns on leaves.</a:t>
            </a:r>
            <a:endParaRPr sz="1700">
              <a:solidFill>
                <a:srgbClr val="5B6A5E"/>
              </a:solidFill>
            </a:endParaRPr>
          </a:p>
          <a:p>
            <a:pPr marL="457200" marR="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6A5E"/>
              </a:buClr>
              <a:buSzPts val="1700"/>
              <a:buChar char="●"/>
            </a:pPr>
            <a:r>
              <a:rPr lang="en-US" sz="1700" b="1">
                <a:solidFill>
                  <a:srgbClr val="5B6A5E"/>
                </a:solidFill>
              </a:rPr>
              <a:t>Convolutional Neural Networks (CNNs):</a:t>
            </a:r>
            <a:r>
              <a:rPr lang="en-US" sz="1700">
                <a:solidFill>
                  <a:srgbClr val="5B6A5E"/>
                </a:solidFill>
              </a:rPr>
              <a:t> Identify and localize disease-specific symptoms on plant leaves.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4"/>
          <p:cNvSpPr txBox="1"/>
          <p:nvPr/>
        </p:nvSpPr>
        <p:spPr>
          <a:xfrm>
            <a:off x="390838" y="4931737"/>
            <a:ext cx="11257800" cy="14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5B6A5E"/>
                </a:solidFill>
              </a:rPr>
              <a:t> </a:t>
            </a:r>
            <a:r>
              <a:rPr lang="en-US" sz="1800" b="1">
                <a:solidFill>
                  <a:srgbClr val="5B6A5E"/>
                </a:solidFill>
              </a:rPr>
              <a:t>Workflow:</a:t>
            </a:r>
            <a:endParaRPr sz="1800" b="1">
              <a:solidFill>
                <a:srgbClr val="5B6A5E"/>
              </a:solidFill>
            </a:endParaRPr>
          </a:p>
          <a:p>
            <a:pPr marL="457200" marR="0" lvl="0" indent="-33655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5B6A5E"/>
              </a:buClr>
              <a:buSzPts val="1700"/>
              <a:buChar char="●"/>
            </a:pPr>
            <a:r>
              <a:rPr lang="en-US" sz="1700" b="1">
                <a:solidFill>
                  <a:srgbClr val="5B6A5E"/>
                </a:solidFill>
              </a:rPr>
              <a:t>Input: </a:t>
            </a:r>
            <a:r>
              <a:rPr lang="en-US" sz="1700">
                <a:solidFill>
                  <a:srgbClr val="5B6A5E"/>
                </a:solidFill>
              </a:rPr>
              <a:t>Unprocessed images of both healthy and diseased plants.</a:t>
            </a:r>
            <a:endParaRPr sz="1700">
              <a:solidFill>
                <a:srgbClr val="5B6A5E"/>
              </a:solidFill>
            </a:endParaRPr>
          </a:p>
          <a:p>
            <a:pPr marL="457200" marR="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6A5E"/>
              </a:buClr>
              <a:buSzPts val="1700"/>
              <a:buChar char="●"/>
            </a:pPr>
            <a:r>
              <a:rPr lang="en-US" sz="1700" b="1">
                <a:solidFill>
                  <a:srgbClr val="5B6A5E"/>
                </a:solidFill>
              </a:rPr>
              <a:t>Output: </a:t>
            </a:r>
            <a:r>
              <a:rPr lang="en-US" sz="1700">
                <a:solidFill>
                  <a:srgbClr val="5B6A5E"/>
                </a:solidFill>
              </a:rPr>
              <a:t>Disease classification into one of 38 categories.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50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50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1270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"/>
          <p:cNvSpPr txBox="1">
            <a:spLocks noGrp="1"/>
          </p:cNvSpPr>
          <p:nvPr>
            <p:ph type="body" idx="1"/>
          </p:nvPr>
        </p:nvSpPr>
        <p:spPr>
          <a:xfrm>
            <a:off x="815392" y="197722"/>
            <a:ext cx="3108900" cy="13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None/>
            </a:pPr>
            <a:r>
              <a:rPr lang="en-US"/>
              <a:t>03</a:t>
            </a:r>
            <a:endParaRPr/>
          </a:p>
        </p:txBody>
      </p:sp>
      <p:sp>
        <p:nvSpPr>
          <p:cNvPr id="210" name="Google Shape;210;p5"/>
          <p:cNvSpPr txBox="1">
            <a:spLocks noGrp="1"/>
          </p:cNvSpPr>
          <p:nvPr>
            <p:ph type="title"/>
          </p:nvPr>
        </p:nvSpPr>
        <p:spPr>
          <a:xfrm>
            <a:off x="2189250" y="354300"/>
            <a:ext cx="2280600" cy="10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4400"/>
              <a:buFont typeface="Arial"/>
              <a:buNone/>
            </a:pPr>
            <a:r>
              <a:rPr lang="en-US" sz="4000" b="1"/>
              <a:t>Analysis</a:t>
            </a:r>
            <a:endParaRPr sz="4000"/>
          </a:p>
        </p:txBody>
      </p:sp>
      <p:sp>
        <p:nvSpPr>
          <p:cNvPr id="211" name="Google Shape;211;p5"/>
          <p:cNvSpPr txBox="1"/>
          <p:nvPr/>
        </p:nvSpPr>
        <p:spPr>
          <a:xfrm>
            <a:off x="610850" y="1981200"/>
            <a:ext cx="6834000" cy="35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800">
                <a:solidFill>
                  <a:srgbClr val="5B6A5E"/>
                </a:solidFill>
              </a:rPr>
              <a:t>The evaluation of the model will be conducted using a test dataset[3] of images. To assess the model's performance, we will utilize specific performance metrics that we have learned during our course, along with additional relevant measures. These metrics include:</a:t>
            </a:r>
            <a:endParaRPr sz="1800">
              <a:solidFill>
                <a:srgbClr val="5B6A5E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800">
              <a:solidFill>
                <a:srgbClr val="5B6A5E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800">
              <a:solidFill>
                <a:srgbClr val="5B6A5E"/>
              </a:solidFill>
            </a:endParaRPr>
          </a:p>
          <a:p>
            <a:pPr marL="4572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6A5E"/>
              </a:buClr>
              <a:buSzPts val="1800"/>
              <a:buChar char="●"/>
            </a:pPr>
            <a:r>
              <a:rPr lang="en-US" sz="1800" b="1">
                <a:solidFill>
                  <a:srgbClr val="5B6A5E"/>
                </a:solidFill>
              </a:rPr>
              <a:t>Accuracy (%):</a:t>
            </a:r>
            <a:r>
              <a:rPr lang="en-US" sz="1800">
                <a:solidFill>
                  <a:srgbClr val="5B6A5E"/>
                </a:solidFill>
              </a:rPr>
              <a:t> (TP + TN) / (P + N)</a:t>
            </a:r>
            <a:endParaRPr sz="1800">
              <a:solidFill>
                <a:srgbClr val="5B6A5E"/>
              </a:solidFill>
            </a:endParaRPr>
          </a:p>
          <a:p>
            <a:pPr marL="4572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6A5E"/>
              </a:buClr>
              <a:buSzPts val="1800"/>
              <a:buChar char="●"/>
            </a:pPr>
            <a:r>
              <a:rPr lang="en-US" sz="1800" b="1">
                <a:solidFill>
                  <a:srgbClr val="5B6A5E"/>
                </a:solidFill>
              </a:rPr>
              <a:t>Recall (%):</a:t>
            </a:r>
            <a:r>
              <a:rPr lang="en-US" sz="1800">
                <a:solidFill>
                  <a:srgbClr val="5B6A5E"/>
                </a:solidFill>
              </a:rPr>
              <a:t> TP / (TP + FN)</a:t>
            </a:r>
            <a:endParaRPr sz="1800">
              <a:solidFill>
                <a:srgbClr val="5B6A5E"/>
              </a:solidFill>
            </a:endParaRPr>
          </a:p>
          <a:p>
            <a:pPr marL="4572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6A5E"/>
              </a:buClr>
              <a:buSzPts val="1800"/>
              <a:buChar char="●"/>
            </a:pPr>
            <a:r>
              <a:rPr lang="en-US" sz="1800" b="1">
                <a:solidFill>
                  <a:srgbClr val="5B6A5E"/>
                </a:solidFill>
              </a:rPr>
              <a:t>Confusion Matrix: </a:t>
            </a:r>
            <a:r>
              <a:rPr lang="en-US" sz="1800">
                <a:solidFill>
                  <a:srgbClr val="5B6A5E"/>
                </a:solidFill>
              </a:rPr>
              <a:t>A summary table that displays the counts of TP, TN, FP and FN </a:t>
            </a:r>
            <a:endParaRPr sz="1800">
              <a:solidFill>
                <a:srgbClr val="5B6A5E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5B6A5E"/>
              </a:solidFill>
            </a:endParaRPr>
          </a:p>
        </p:txBody>
      </p:sp>
      <p:pic>
        <p:nvPicPr>
          <p:cNvPr id="212" name="Google Shape;21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575" y="1924913"/>
            <a:ext cx="4049053" cy="277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"/>
          <p:cNvSpPr txBox="1">
            <a:spLocks noGrp="1"/>
          </p:cNvSpPr>
          <p:nvPr>
            <p:ph type="body" idx="1"/>
          </p:nvPr>
        </p:nvSpPr>
        <p:spPr>
          <a:xfrm>
            <a:off x="659080" y="353970"/>
            <a:ext cx="2378075" cy="11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None/>
            </a:pPr>
            <a:r>
              <a:rPr lang="en-US"/>
              <a:t>04</a:t>
            </a:r>
            <a:endParaRPr/>
          </a:p>
        </p:txBody>
      </p:sp>
      <p:sp>
        <p:nvSpPr>
          <p:cNvPr id="219" name="Google Shape;219;p6"/>
          <p:cNvSpPr txBox="1">
            <a:spLocks noGrp="1"/>
          </p:cNvSpPr>
          <p:nvPr>
            <p:ph type="title"/>
          </p:nvPr>
        </p:nvSpPr>
        <p:spPr>
          <a:xfrm>
            <a:off x="1848117" y="809900"/>
            <a:ext cx="6674802" cy="65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ct val="100000"/>
              <a:buFont typeface="Arial"/>
              <a:buNone/>
            </a:pPr>
            <a:r>
              <a:rPr lang="en-US" b="1"/>
              <a:t>Thank you</a:t>
            </a:r>
            <a:endParaRPr/>
          </a:p>
        </p:txBody>
      </p:sp>
      <p:sp>
        <p:nvSpPr>
          <p:cNvPr id="220" name="Google Shape;220;p6"/>
          <p:cNvSpPr txBox="1"/>
          <p:nvPr/>
        </p:nvSpPr>
        <p:spPr>
          <a:xfrm>
            <a:off x="0" y="1645925"/>
            <a:ext cx="12039600" cy="4998600"/>
          </a:xfrm>
          <a:prstGeom prst="rect">
            <a:avLst/>
          </a:prstGeom>
          <a:noFill/>
          <a:ln>
            <a:noFill/>
          </a:ln>
          <a:effectLst>
            <a:outerShdw blurRad="381000" dist="177800" algn="ctr" rotWithShape="0">
              <a:srgbClr val="000000">
                <a:alpha val="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2400" b="1" dirty="0">
                <a:solidFill>
                  <a:srgbClr val="5A695E"/>
                </a:solidFill>
              </a:rPr>
              <a:t>Resources:</a:t>
            </a:r>
            <a:endParaRPr sz="2100" b="1" dirty="0">
              <a:solidFill>
                <a:srgbClr val="5A695E"/>
              </a:solidFill>
            </a:endParaRPr>
          </a:p>
          <a:p>
            <a:pPr marL="0" marR="0" lvl="0" indent="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900" b="1" dirty="0">
                <a:solidFill>
                  <a:srgbClr val="5A695E"/>
                </a:solidFill>
              </a:rPr>
              <a:t>[1] Paper : </a:t>
            </a:r>
            <a:r>
              <a:rPr lang="en-US" sz="1900" dirty="0">
                <a:solidFill>
                  <a:srgbClr val="5A695E"/>
                </a:solidFill>
                <a:uFill>
                  <a:noFill/>
                </a:uFill>
              </a:rPr>
              <a:t>Islam, Md. Tariqul. (2022). Plant Disease Detection using CNN Model and Image Processing.</a:t>
            </a:r>
            <a:endParaRPr sz="1900" b="1" dirty="0">
              <a:solidFill>
                <a:srgbClr val="5A695E"/>
              </a:solidFill>
            </a:endParaRPr>
          </a:p>
          <a:p>
            <a:pPr marL="0" marR="0" lvl="0" indent="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900" b="1" dirty="0">
                <a:solidFill>
                  <a:srgbClr val="5A695E"/>
                </a:solidFill>
              </a:rPr>
              <a:t>[2] FAO’s Plant Production and Protection Division</a:t>
            </a:r>
            <a:endParaRPr sz="1900" b="1" dirty="0">
              <a:solidFill>
                <a:srgbClr val="5A695E"/>
              </a:solidFill>
            </a:endParaRPr>
          </a:p>
          <a:p>
            <a:pPr marL="0" lvl="0" indent="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900" b="1" dirty="0">
                <a:solidFill>
                  <a:srgbClr val="5A695E"/>
                </a:solidFill>
              </a:rPr>
              <a:t>[3] Dataset: </a:t>
            </a:r>
            <a:r>
              <a:rPr lang="en-US" sz="1900" dirty="0">
                <a:solidFill>
                  <a:srgbClr val="5A695E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https://www.kaggle.com/datasets/vipoooool/new-plant-diseases-dataset/data</a:t>
            </a:r>
            <a:endParaRPr sz="300" dirty="0">
              <a:solidFill>
                <a:srgbClr val="38562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Minimalist Presentation">
      <a:dk1>
        <a:srgbClr val="000000"/>
      </a:dk1>
      <a:lt1>
        <a:srgbClr val="FFFFFF"/>
      </a:lt1>
      <a:dk2>
        <a:srgbClr val="ABABAB"/>
      </a:dk2>
      <a:lt2>
        <a:srgbClr val="F2F1EE"/>
      </a:lt2>
      <a:accent1>
        <a:srgbClr val="D8D2CD"/>
      </a:accent1>
      <a:accent2>
        <a:srgbClr val="C0C9C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Minimalist Presentation">
      <a:dk1>
        <a:srgbClr val="000000"/>
      </a:dk1>
      <a:lt1>
        <a:srgbClr val="FFFFFF"/>
      </a:lt1>
      <a:dk2>
        <a:srgbClr val="ABABAB"/>
      </a:dk2>
      <a:lt2>
        <a:srgbClr val="F2F1EE"/>
      </a:lt2>
      <a:accent1>
        <a:srgbClr val="D8D2CD"/>
      </a:accent1>
      <a:accent2>
        <a:srgbClr val="C0C9C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382</Words>
  <Application>Microsoft Office PowerPoint</Application>
  <PresentationFormat>Widescreen</PresentationFormat>
  <Paragraphs>57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Office Theme</vt:lpstr>
      <vt:lpstr>Office Theme</vt:lpstr>
      <vt:lpstr>Plant Disease Detection</vt:lpstr>
      <vt:lpstr>Agenda</vt:lpstr>
      <vt:lpstr>Task and Motivation</vt:lpstr>
      <vt:lpstr>Models and Tools</vt:lpstr>
      <vt:lpstr>Analysis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Marthe El Gawly</dc:creator>
  <cp:lastModifiedBy>Marthe Elgawly</cp:lastModifiedBy>
  <cp:revision>2</cp:revision>
  <dcterms:modified xsi:type="dcterms:W3CDTF">2024-11-24T22:20:23Z</dcterms:modified>
</cp:coreProperties>
</file>