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739A3-721B-406C-A47E-38F3B3BE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1117F-EE0E-4797-A7C9-7C943872E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EB5DA-E581-47BA-962F-8FB01AE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87CA32-75B7-4521-B6E4-47C68F7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CFACE-4A97-4E86-A770-CE0547BC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7C4C5-C360-4589-878A-410AD175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A8D06A-7F0B-4D51-ADBF-FA8C66707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36801-95AD-4AA1-A01C-E4F1B59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FD8CA-F4BD-4B57-81AF-87D5EC88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D07B37-EACD-4AEA-903E-B11A3BCA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4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702884-5462-4D85-B00B-8E4FA502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7F8BAE-DE2C-455B-B14A-E527CA9A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912B43-DA06-420B-8E03-533A6F1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DB858-D97A-413A-A702-FCAD3795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6DEB19-1DAA-4593-8B66-D3D406E1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24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9975B-3475-494A-A365-AA0364E3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8248F-049D-4473-A817-35640366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E18E4-8E27-4F52-8CC6-318866A9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03753-8AF2-4599-9D95-37A9FB65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59C38-B59D-433B-8C10-73CCE83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0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0198-9011-4216-9C86-3BFA616B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2EBD6C-E6A0-4A35-BA00-D02BFBB6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E0EF6-A4BD-43D2-824B-F9034225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1DC3D6-C28B-429A-ADB0-720F7B19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95855-CC6A-4B6E-8254-47CE23B6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6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EFE4C-F6E3-4687-9A64-D829B41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92B15-05C0-4B23-A2B9-CA730A501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6903E-E3DF-4212-9B93-5ACC02F7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BEB2A-12B8-4D94-8B75-3300C39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D6F5A-5495-462E-9EAB-7D309368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F066BF-3771-4D06-9807-B95AAFC2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61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39EFB-D0F0-4CAB-97CE-8EE47091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3B101-5C5E-4A37-B07C-7946A424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AD0EF-9780-4064-B224-E033B150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AA53A2-6028-45AF-9B75-4AE85710A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3FDADF-1550-4631-9DF0-12417D709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ACE335-7927-455C-AE5B-EF330D8F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37A6C2-0D73-4941-BD4C-41BF2AA1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220C76-B9B1-4EFA-BB32-3F0D3951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41A4A-158A-4783-8037-2D0E43C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7E1949-A6E7-43EE-AA16-36E651BF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944209-A549-4AC4-A827-CC0CB97F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F99377-F8F8-4F9C-9359-4409E9E1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4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928C1D-2F11-402E-AA6F-86261098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8C4AD6-1077-4375-865D-F503C99A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853A6-84C8-44C7-97A8-0EA2465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6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552C-0E47-4754-A03B-E723CEC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4F8B83-B4CA-49DC-ACB7-F33B7ABB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7D1315-55F2-4F7D-B1F5-BBE64EDC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C65ED7-8CFB-4615-9AB1-B2F3840B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09BFA-7A7C-4696-9B34-2C5C3762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E618E1-19C9-4F93-AD56-AB9CCC66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00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5867E-530F-4EE9-B715-0FCDF4B9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EBBE3C-3597-44DB-81B2-84FE8188C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A7F6F0-03FE-4569-B86B-A3F4553F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8AE386-F15A-4353-9C06-14646CA7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E89D1E-86C0-43DD-B271-D403E32B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3FC2CB-9468-4FB0-B703-89101568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272F13-9022-47BD-88C2-C76D6D6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83FC50-2B8E-4920-BA81-31CBF16B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A6839-D18B-4444-8D12-3590D7924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F6E7-6439-4794-96EC-B314F0A2B304}" type="datetimeFigureOut">
              <a:rPr lang="zh-TW" altLang="en-US" smtClean="0"/>
              <a:t>2024/9/3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AB8C14-6E7F-46C2-8E12-0118C0606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FE853F-D50B-4829-9C5B-79B686C67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8E1-1625-40F5-87AE-A501230E1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4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FBD0EF-A120-4E65-AF7A-D634DF16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03" y="1780506"/>
            <a:ext cx="2706194" cy="32969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2548C2-D8FB-4034-877C-AEAF62DD46E9}"/>
              </a:ext>
            </a:extLst>
          </p:cNvPr>
          <p:cNvSpPr txBox="1"/>
          <p:nvPr/>
        </p:nvSpPr>
        <p:spPr>
          <a:xfrm>
            <a:off x="4742903" y="2505667"/>
            <a:ext cx="27061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a:rPr>
              <a:t>臺灣</a:t>
            </a:r>
            <a:endParaRPr lang="en-US" altLang="zh-TW" sz="38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</a:endParaRPr>
          </a:p>
          <a:p>
            <a:pPr algn="ctr"/>
            <a:r>
              <a:rPr lang="zh-TW" altLang="en-US" sz="38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a:rPr>
              <a:t>第一檔</a:t>
            </a:r>
            <a:endParaRPr lang="en-US" altLang="zh-TW" sz="38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</a:endParaRPr>
          </a:p>
          <a:p>
            <a:pPr algn="ctr"/>
            <a:r>
              <a:rPr lang="zh-TW" altLang="en-US" sz="38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a:rPr>
              <a:t>氣候</a:t>
            </a:r>
            <a:r>
              <a:rPr lang="en-US" altLang="zh-TW" sz="38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</a:rPr>
              <a:t>ETN</a:t>
            </a:r>
          </a:p>
        </p:txBody>
      </p:sp>
    </p:spTree>
    <p:extLst>
      <p:ext uri="{BB962C8B-B14F-4D97-AF65-F5344CB8AC3E}">
        <p14:creationId xmlns:p14="http://schemas.microsoft.com/office/powerpoint/2010/main" val="40019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A400D96-E098-41D2-A91B-9ECA5229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7" y="1785273"/>
            <a:ext cx="2696665" cy="32874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36194E-B337-49D9-BAAE-6F0BBA69FC4E}"/>
              </a:ext>
            </a:extLst>
          </p:cNvPr>
          <p:cNvSpPr txBox="1"/>
          <p:nvPr/>
        </p:nvSpPr>
        <p:spPr>
          <a:xfrm>
            <a:off x="4747666" y="1859339"/>
            <a:ext cx="26966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兆豐</a:t>
            </a:r>
            <a:endParaRPr lang="en-US" altLang="zh-TW" sz="66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66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淨零</a:t>
            </a:r>
            <a:endParaRPr lang="en-US" altLang="zh-TW" sz="6600" dirty="0">
              <a:ln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TW" altLang="en-US" sz="66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氣候</a:t>
            </a:r>
            <a:r>
              <a:rPr lang="en-US" altLang="zh-TW" sz="6600" dirty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9542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黃安同</dc:creator>
  <cp:lastModifiedBy>黃安同</cp:lastModifiedBy>
  <cp:revision>1</cp:revision>
  <dcterms:created xsi:type="dcterms:W3CDTF">2024-09-03T01:04:43Z</dcterms:created>
  <dcterms:modified xsi:type="dcterms:W3CDTF">2024-09-03T01:29:01Z</dcterms:modified>
</cp:coreProperties>
</file>