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44BE-A14D-43F3-96D9-5E19BAD2F757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63BA-E47B-4AEC-ADBC-7F9718ECE6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5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NVDA = non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visual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desktop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endParaRPr lang="de-DE" baseline="0" dirty="0" smtClean="0"/>
          </a:p>
          <a:p>
            <a:r>
              <a:rPr lang="de-DE" baseline="0" dirty="0" err="1" smtClean="0"/>
              <a:t>Voiceover</a:t>
            </a:r>
            <a:r>
              <a:rPr lang="de-DE" baseline="0" dirty="0" smtClean="0"/>
              <a:t> auf </a:t>
            </a:r>
            <a:r>
              <a:rPr lang="de-DE" baseline="0" dirty="0" err="1" smtClean="0"/>
              <a:t>apple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systemen</a:t>
            </a:r>
            <a:r>
              <a:rPr lang="de-DE" baseline="0" dirty="0" smtClean="0"/>
              <a:t> immer  vorinstalliert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63BA-E47B-4AEC-ADBC-7F9718ECE6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3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09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91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3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3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9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9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4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295F-2066-4319-8EE6-062114BD3BB1}" type="datetimeFigureOut">
              <a:rPr lang="de-DE" smtClean="0"/>
              <a:t>09.07.2012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B890-9880-426B-AA0C-9EF0430CAE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86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accessibility/voiceover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ve.gnome.org/Orca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vda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google-axs-chro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revox.clcworld.net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Screen Reader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</a:t>
            </a:r>
            <a:r>
              <a:rPr lang="de-DE" dirty="0" err="1" smtClean="0"/>
              <a:t>Eckelmann</a:t>
            </a:r>
            <a:endParaRPr lang="de-DE" dirty="0" smtClean="0"/>
          </a:p>
          <a:p>
            <a:r>
              <a:rPr lang="de-DE" dirty="0" smtClean="0"/>
              <a:t>Julian Heise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89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 smtClean="0"/>
              <a:t>Open Source Screen Reader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Standalone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de-DE" dirty="0" smtClean="0"/>
              <a:t>NVDA</a:t>
            </a:r>
            <a:br>
              <a:rPr lang="de-DE" dirty="0" smtClean="0"/>
            </a:br>
            <a:r>
              <a:rPr lang="de-DE" dirty="0" smtClean="0">
                <a:hlinkClick r:id="rId4"/>
              </a:rPr>
              <a:t>http://www.nvda-project.org/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5"/>
              </a:buBlip>
            </a:pPr>
            <a:r>
              <a:rPr lang="de-DE" dirty="0" err="1" smtClean="0"/>
              <a:t>Orca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6"/>
              </a:rPr>
              <a:t>http://live.gnome.org/Orca</a:t>
            </a:r>
            <a:r>
              <a:rPr lang="de-DE" dirty="0" smtClean="0"/>
              <a:t> </a:t>
            </a:r>
          </a:p>
          <a:p>
            <a:pPr>
              <a:buBlip>
                <a:blip r:embed="rId5"/>
              </a:buBlip>
            </a:pPr>
            <a:endParaRPr lang="de-DE" dirty="0"/>
          </a:p>
          <a:p>
            <a:pPr>
              <a:buBlip>
                <a:blip r:embed="rId7"/>
              </a:buBlip>
            </a:pPr>
            <a:r>
              <a:rPr lang="de-DE" dirty="0" err="1" smtClean="0"/>
              <a:t>Voiceover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>
                <a:hlinkClick r:id="rId8"/>
              </a:rPr>
              <a:t>http://www.apple.com/accessibility/voiceover/</a:t>
            </a:r>
            <a:r>
              <a:rPr lang="de-DE" sz="3100" dirty="0" smtClean="0"/>
              <a:t> </a:t>
            </a:r>
            <a:endParaRPr lang="de-DE" sz="3100" dirty="0"/>
          </a:p>
        </p:txBody>
      </p:sp>
    </p:spTree>
    <p:extLst>
      <p:ext uri="{BB962C8B-B14F-4D97-AF65-F5344CB8AC3E}">
        <p14:creationId xmlns:p14="http://schemas.microsoft.com/office/powerpoint/2010/main" val="3133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Open Source Screen Reader </a:t>
            </a:r>
            <a:r>
              <a:rPr lang="de-DE" sz="3100" dirty="0" smtClean="0">
                <a:solidFill>
                  <a:schemeClr val="bg1">
                    <a:lumMod val="50000"/>
                  </a:schemeClr>
                </a:solidFill>
              </a:rPr>
              <a:t>Browser </a:t>
            </a:r>
            <a:r>
              <a:rPr lang="de-DE" sz="3100" dirty="0" err="1" smtClean="0">
                <a:solidFill>
                  <a:schemeClr val="bg1">
                    <a:lumMod val="50000"/>
                  </a:schemeClr>
                </a:solidFill>
              </a:rPr>
              <a:t>Plugin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de-DE" dirty="0" err="1" smtClean="0"/>
              <a:t>ChromeVox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http://code.google.com/p/google-axs-chrome/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pPr>
              <a:buBlip>
                <a:blip r:embed="rId4"/>
              </a:buBlip>
            </a:pPr>
            <a:r>
              <a:rPr lang="de-DE" dirty="0" err="1" smtClean="0"/>
              <a:t>Fire</a:t>
            </a:r>
            <a:r>
              <a:rPr lang="de-DE" dirty="0" smtClean="0"/>
              <a:t> Vox</a:t>
            </a:r>
            <a:br>
              <a:rPr lang="de-DE" dirty="0" smtClean="0"/>
            </a:br>
            <a:r>
              <a:rPr lang="de-DE" dirty="0" smtClean="0">
                <a:hlinkClick r:id="rId5"/>
              </a:rPr>
              <a:t>http://firevox.clcworld.net/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Desktop Screen Reader</a:t>
            </a:r>
          </a:p>
          <a:p>
            <a:endParaRPr lang="de-DE" dirty="0" smtClean="0"/>
          </a:p>
          <a:p>
            <a:r>
              <a:rPr lang="de-DE" dirty="0" smtClean="0"/>
              <a:t>Liest Text unterm Cursor / markiertes Element</a:t>
            </a:r>
          </a:p>
          <a:p>
            <a:endParaRPr lang="de-DE" dirty="0"/>
          </a:p>
          <a:p>
            <a:r>
              <a:rPr lang="de-DE" dirty="0" smtClean="0"/>
              <a:t>Ermöglicht Mausbenutzung</a:t>
            </a:r>
          </a:p>
          <a:p>
            <a:endParaRPr lang="de-DE" dirty="0" smtClean="0"/>
          </a:p>
          <a:p>
            <a:r>
              <a:rPr lang="de-DE" dirty="0" smtClean="0"/>
              <a:t>Benutzung ohne Installation oder Administratorrechte möglich</a:t>
            </a:r>
            <a:endParaRPr lang="de-DE" dirty="0"/>
          </a:p>
        </p:txBody>
      </p:sp>
      <p:pic>
        <p:nvPicPr>
          <p:cNvPr id="1026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erster Eindruck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Schwierigkeiten beim Erkennen der Sprache</a:t>
            </a:r>
          </a:p>
          <a:p>
            <a:endParaRPr lang="de-DE" sz="2400" dirty="0" smtClean="0"/>
          </a:p>
          <a:p>
            <a:r>
              <a:rPr lang="de-DE" dirty="0" smtClean="0"/>
              <a:t>Aussprache teilweise schwer verständlich</a:t>
            </a:r>
          </a:p>
          <a:p>
            <a:endParaRPr lang="de-DE" sz="2800" dirty="0" smtClean="0"/>
          </a:p>
          <a:p>
            <a:r>
              <a:rPr lang="de-DE" dirty="0" smtClean="0"/>
              <a:t>Gute Integration in Windows</a:t>
            </a:r>
          </a:p>
          <a:p>
            <a:endParaRPr lang="de-DE" sz="2600" dirty="0" smtClean="0"/>
          </a:p>
          <a:p>
            <a:r>
              <a:rPr lang="de-DE" dirty="0" smtClean="0"/>
              <a:t>Microsoft Speech API besser, leider nur englisch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5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	NVDA: 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Hohe Flexibilität durch Mausbenutzung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3200" dirty="0" smtClean="0"/>
              <a:t>Am </a:t>
            </a:r>
            <a:r>
              <a:rPr lang="de-DE" sz="3200" dirty="0"/>
              <a:t>Besten mit englischem System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Sprachgeschwindigkeit leicht herunterschalten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Einfach von USB Stick starten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Manche Anwendungen inkompatibel z.B. GTK</a:t>
            </a:r>
          </a:p>
        </p:txBody>
      </p:sp>
      <p:pic>
        <p:nvPicPr>
          <p:cNvPr id="4" name="Picture 2" descr="NV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8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Selbstversuch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6000" dirty="0" smtClean="0"/>
              <a:t>Augen zu!</a:t>
            </a:r>
          </a:p>
          <a:p>
            <a:endParaRPr lang="de-DE" sz="2400" dirty="0" smtClean="0"/>
          </a:p>
          <a:p>
            <a:r>
              <a:rPr lang="de-DE" dirty="0" smtClean="0"/>
              <a:t>Textdokument erstellen</a:t>
            </a:r>
          </a:p>
          <a:p>
            <a:r>
              <a:rPr lang="de-DE" dirty="0" smtClean="0"/>
              <a:t>Text schreiben</a:t>
            </a:r>
          </a:p>
          <a:p>
            <a:r>
              <a:rPr lang="de-DE" dirty="0" smtClean="0"/>
              <a:t>Abspeichern auf Desktop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966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Screen Reader</vt:lpstr>
      <vt:lpstr>Inhalt</vt:lpstr>
      <vt:lpstr>Open Source Screen Reader Standalone</vt:lpstr>
      <vt:lpstr>Open Source Screen Reader Browser Plugin</vt:lpstr>
      <vt:lpstr> NVDA</vt:lpstr>
      <vt:lpstr> NVDA: erster Eindruck</vt:lpstr>
      <vt:lpstr> NVDA: Auswertung</vt:lpstr>
      <vt:lpstr>Selbstversuch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</dc:creator>
  <cp:lastModifiedBy>Julian</cp:lastModifiedBy>
  <cp:revision>17</cp:revision>
  <dcterms:created xsi:type="dcterms:W3CDTF">2012-07-09T08:59:02Z</dcterms:created>
  <dcterms:modified xsi:type="dcterms:W3CDTF">2012-07-09T10:59:35Z</dcterms:modified>
</cp:coreProperties>
</file>