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44BE-A14D-43F3-96D9-5E19BAD2F757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63BA-E47B-4AEC-ADBC-7F9718ECE69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65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NVDA = non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desktop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endParaRPr lang="de-DE" baseline="0" dirty="0" smtClean="0"/>
          </a:p>
          <a:p>
            <a:r>
              <a:rPr lang="de-DE" baseline="0" dirty="0" err="1" smtClean="0"/>
              <a:t>Voiceover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apple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systemen</a:t>
            </a:r>
            <a:r>
              <a:rPr lang="de-DE" baseline="0" dirty="0" smtClean="0"/>
              <a:t> immer  vorinstalliert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63BA-E47B-4AEC-ADBC-7F9718ECE69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82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7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30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939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23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0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794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544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85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35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9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773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295F-2066-4319-8EE6-062114BD3BB1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890-9880-426B-AA0C-9EF0430CA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38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accessibility/voiceov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gnome.org/Orc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vda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axs-chro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revox.clcworld.net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Screen Reader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Eckelmann</a:t>
            </a:r>
            <a:endParaRPr lang="de-DE" dirty="0" smtClean="0"/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7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Cons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kompatibel mit Desktop Screen </a:t>
            </a:r>
            <a:r>
              <a:rPr lang="de-DE" dirty="0" err="1" smtClean="0"/>
              <a:t>readern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Sprache umstellen?</a:t>
            </a:r>
          </a:p>
          <a:p>
            <a:endParaRPr lang="de-DE" dirty="0" smtClean="0"/>
          </a:p>
          <a:p>
            <a:r>
              <a:rPr lang="de-DE" dirty="0" smtClean="0"/>
              <a:t>Mitunter schwer verständlich</a:t>
            </a:r>
            <a:endParaRPr lang="de-DE" dirty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Selbstversuch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6000" dirty="0" smtClean="0"/>
              <a:t>Augen zu!</a:t>
            </a:r>
          </a:p>
          <a:p>
            <a:endParaRPr lang="de-DE" sz="2400" dirty="0" smtClean="0"/>
          </a:p>
          <a:p>
            <a:r>
              <a:rPr lang="de-DE" dirty="0" smtClean="0"/>
              <a:t>Textdokument erstellen</a:t>
            </a:r>
          </a:p>
          <a:p>
            <a:r>
              <a:rPr lang="de-DE" dirty="0" smtClean="0"/>
              <a:t>Text schreiben</a:t>
            </a:r>
          </a:p>
          <a:p>
            <a:r>
              <a:rPr lang="de-DE" dirty="0" smtClean="0"/>
              <a:t>Abspeichern auf Desktop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9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Barriere sehr hoch: Arbeit mit </a:t>
            </a:r>
            <a:r>
              <a:rPr lang="de-DE" dirty="0" err="1" smtClean="0"/>
              <a:t>Sreen</a:t>
            </a:r>
            <a:r>
              <a:rPr lang="de-DE" dirty="0" smtClean="0"/>
              <a:t> Reader muss gelernt werden</a:t>
            </a:r>
          </a:p>
          <a:p>
            <a:endParaRPr lang="de-DE" dirty="0" smtClean="0"/>
          </a:p>
          <a:p>
            <a:r>
              <a:rPr lang="de-DE" dirty="0" smtClean="0"/>
              <a:t>Mit guten Alt-Tags kann man das Verstehen der Seite für Blinde sehr erleichtern</a:t>
            </a:r>
          </a:p>
          <a:p>
            <a:endParaRPr lang="de-DE" dirty="0" smtClean="0"/>
          </a:p>
          <a:p>
            <a:r>
              <a:rPr lang="de-DE" dirty="0" smtClean="0"/>
              <a:t>Nur Text um Inhalte zu beschreiben: gut formulieren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4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Struktur ist auch wichtig: Reihenfolge der Elemente sinnvoll wählen</a:t>
            </a:r>
          </a:p>
          <a:p>
            <a:endParaRPr lang="de-DE" dirty="0" smtClean="0"/>
          </a:p>
          <a:p>
            <a:r>
              <a:rPr lang="de-DE" dirty="0" smtClean="0"/>
              <a:t>Elemente vom Screen Reader ausschließen: </a:t>
            </a:r>
          </a:p>
          <a:p>
            <a:pPr lvl="1"/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tabstop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=„-1“</a:t>
            </a:r>
          </a:p>
          <a:p>
            <a:pPr lvl="1"/>
            <a:r>
              <a:rPr lang="de-DE" dirty="0" smtClean="0">
                <a:latin typeface="Courier New" pitchFamily="49" charset="0"/>
                <a:cs typeface="Courier New" pitchFamily="49" charset="0"/>
              </a:rPr>
              <a:t>alt=„“</a:t>
            </a:r>
          </a:p>
          <a:p>
            <a:pPr lvl="1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Mischen von Sprachen ist problematisch, wenn Sprache nicht erkannt werden kann</a:t>
            </a:r>
          </a:p>
          <a:p>
            <a:pPr lvl="1"/>
            <a:r>
              <a:rPr lang="de-DE" dirty="0" smtClean="0"/>
              <a:t>Lang Tag benutzen!</a:t>
            </a:r>
            <a:endParaRPr lang="de-DE" dirty="0"/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mit Screen Reader: besser Tastatur</a:t>
            </a:r>
          </a:p>
          <a:p>
            <a:endParaRPr lang="de-DE" dirty="0" smtClean="0"/>
          </a:p>
          <a:p>
            <a:r>
              <a:rPr lang="de-DE" dirty="0" smtClean="0"/>
              <a:t>Für Konsole nicht so gut geeignet</a:t>
            </a:r>
          </a:p>
          <a:p>
            <a:endParaRPr lang="de-DE" dirty="0"/>
          </a:p>
          <a:p>
            <a:r>
              <a:rPr lang="de-DE" dirty="0" smtClean="0"/>
              <a:t>Man sollte sich auf die wesentlichen Informationen beschränken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0213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Twitter</a:t>
            </a:r>
            <a:endParaRPr lang="de-DE" dirty="0" smtClean="0"/>
          </a:p>
          <a:p>
            <a:r>
              <a:rPr lang="de-DE" dirty="0" smtClean="0"/>
              <a:t>HTML/CSS/JS Framework</a:t>
            </a:r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r>
              <a:rPr lang="de-DE" dirty="0" smtClean="0"/>
              <a:t>Beginner </a:t>
            </a:r>
            <a:r>
              <a:rPr lang="de-DE" dirty="0" err="1" smtClean="0"/>
              <a:t>to</a:t>
            </a:r>
            <a:r>
              <a:rPr lang="de-DE" dirty="0" smtClean="0"/>
              <a:t> Pro</a:t>
            </a:r>
          </a:p>
          <a:p>
            <a:r>
              <a:rPr lang="de-DE" dirty="0" smtClean="0"/>
              <a:t>Open Source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4 </a:t>
            </a:r>
            <a:r>
              <a:rPr lang="de-DE" dirty="0" err="1" smtClean="0"/>
              <a:t>Coder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Focus on Content</a:t>
            </a:r>
          </a:p>
          <a:p>
            <a:r>
              <a:rPr lang="de-DE" dirty="0" err="1" smtClean="0"/>
              <a:t>Predefined</a:t>
            </a:r>
            <a:r>
              <a:rPr lang="de-DE" dirty="0" smtClean="0"/>
              <a:t> Components</a:t>
            </a:r>
          </a:p>
          <a:p>
            <a:r>
              <a:rPr lang="de-DE" dirty="0" smtClean="0"/>
              <a:t>Just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4 Designer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erweiter- /Anpassbar</a:t>
            </a:r>
          </a:p>
          <a:p>
            <a:pPr lvl="1"/>
            <a:r>
              <a:rPr lang="de-DE" dirty="0" smtClean="0"/>
              <a:t>Farben, Fonts, </a:t>
            </a:r>
            <a:r>
              <a:rPr lang="de-DE" dirty="0" err="1" smtClean="0"/>
              <a:t>grids</a:t>
            </a:r>
            <a:endParaRPr lang="de-DE" dirty="0" smtClean="0"/>
          </a:p>
          <a:p>
            <a:r>
              <a:rPr lang="de-DE" dirty="0" smtClean="0"/>
              <a:t>Sauberer Code</a:t>
            </a:r>
          </a:p>
          <a:p>
            <a:r>
              <a:rPr lang="de-DE" dirty="0" smtClean="0"/>
              <a:t>Saubere </a:t>
            </a:r>
            <a:r>
              <a:rPr lang="de-DE" dirty="0" smtClean="0"/>
              <a:t>D</a:t>
            </a:r>
            <a:r>
              <a:rPr lang="de-DE" dirty="0" smtClean="0"/>
              <a:t>efault UI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(12er) </a:t>
            </a:r>
            <a:r>
              <a:rPr lang="de-DE" dirty="0" err="1" smtClean="0"/>
              <a:t>Grid</a:t>
            </a:r>
            <a:endParaRPr lang="de-DE" dirty="0" smtClean="0"/>
          </a:p>
          <a:p>
            <a:r>
              <a:rPr lang="de-DE" dirty="0" err="1" smtClean="0"/>
              <a:t>Responsive</a:t>
            </a:r>
            <a:endParaRPr lang="de-DE" dirty="0" smtClean="0"/>
          </a:p>
          <a:p>
            <a:r>
              <a:rPr lang="de-DE" dirty="0" smtClean="0"/>
              <a:t>Cross Browser/Plattform</a:t>
            </a:r>
          </a:p>
          <a:p>
            <a:r>
              <a:rPr lang="de-DE" dirty="0" err="1" smtClean="0"/>
              <a:t>Less</a:t>
            </a:r>
            <a:endParaRPr lang="de-DE" dirty="0" smtClean="0"/>
          </a:p>
          <a:p>
            <a:r>
              <a:rPr lang="de-DE" dirty="0" smtClean="0"/>
              <a:t>Leicht erweiterbar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de-DE" dirty="0" smtClean="0"/>
              <a:t>CSS </a:t>
            </a:r>
            <a:r>
              <a:rPr lang="de-DE" dirty="0" err="1" smtClean="0"/>
              <a:t>is</a:t>
            </a:r>
            <a:r>
              <a:rPr lang="de-DE" dirty="0" smtClean="0"/>
              <a:t> a mess!</a:t>
            </a:r>
          </a:p>
          <a:p>
            <a:pPr lvl="1"/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clean</a:t>
            </a:r>
          </a:p>
          <a:p>
            <a:r>
              <a:rPr lang="de-DE" dirty="0" smtClean="0"/>
              <a:t>Syntax </a:t>
            </a:r>
            <a:r>
              <a:rPr lang="de-DE" dirty="0" err="1" smtClean="0"/>
              <a:t>is</a:t>
            </a:r>
            <a:r>
              <a:rPr lang="de-DE" dirty="0" smtClean="0"/>
              <a:t> CSS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Compiles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CSS</a:t>
            </a:r>
          </a:p>
          <a:p>
            <a:pPr lvl="1"/>
            <a:r>
              <a:rPr lang="de-DE" dirty="0" smtClean="0"/>
              <a:t>JS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40290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28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More </a:t>
            </a:r>
            <a:r>
              <a:rPr lang="de-DE" dirty="0" err="1" smtClean="0"/>
              <a:t>Less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Variables, </a:t>
            </a:r>
            <a:r>
              <a:rPr lang="de-DE" dirty="0" err="1" smtClean="0"/>
              <a:t>Nesting</a:t>
            </a:r>
            <a:r>
              <a:rPr lang="de-DE" dirty="0" smtClean="0"/>
              <a:t>, </a:t>
            </a:r>
            <a:r>
              <a:rPr lang="de-DE" dirty="0" err="1" smtClean="0"/>
              <a:t>Mixins</a:t>
            </a:r>
            <a:r>
              <a:rPr lang="de-DE" dirty="0" smtClean="0"/>
              <a:t>,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Bootstrap </a:t>
            </a:r>
            <a:r>
              <a:rPr lang="de-DE" dirty="0" err="1" smtClean="0"/>
              <a:t>example</a:t>
            </a:r>
            <a:endParaRPr lang="de-DE" dirty="0" smtClean="0"/>
          </a:p>
          <a:p>
            <a:pPr lvl="1"/>
            <a:r>
              <a:rPr lang="de-DE" dirty="0" smtClean="0"/>
              <a:t>Screen Sizes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571876"/>
            <a:ext cx="3914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Examples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0109" y="1600200"/>
            <a:ext cx="51637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Examples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2848" y="1600200"/>
            <a:ext cx="51583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Technische Barrieren</a:t>
            </a:r>
          </a:p>
          <a:p>
            <a:pPr lvl="1"/>
            <a:r>
              <a:rPr lang="de-DE" dirty="0" smtClean="0"/>
              <a:t>Browser (</a:t>
            </a:r>
            <a:r>
              <a:rPr lang="de-DE" dirty="0" err="1" smtClean="0"/>
              <a:t>Webkit</a:t>
            </a:r>
            <a:r>
              <a:rPr lang="de-DE" dirty="0" smtClean="0"/>
              <a:t>, IE, Gecko)</a:t>
            </a:r>
          </a:p>
          <a:p>
            <a:pPr lvl="1"/>
            <a:r>
              <a:rPr lang="de-DE" dirty="0" smtClean="0"/>
              <a:t>Geräte</a:t>
            </a:r>
          </a:p>
          <a:p>
            <a:pPr lvl="2"/>
            <a:r>
              <a:rPr lang="de-DE" dirty="0" smtClean="0"/>
              <a:t>Desktop</a:t>
            </a:r>
          </a:p>
          <a:p>
            <a:pPr lvl="2"/>
            <a:r>
              <a:rPr lang="de-DE" dirty="0" smtClean="0"/>
              <a:t>Phone</a:t>
            </a:r>
          </a:p>
          <a:p>
            <a:pPr lvl="2"/>
            <a:r>
              <a:rPr lang="de-DE" dirty="0" err="1" smtClean="0"/>
              <a:t>Tablet</a:t>
            </a:r>
            <a:endParaRPr lang="de-DE" dirty="0" smtClean="0"/>
          </a:p>
          <a:p>
            <a:pPr lvl="2"/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HCI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Erwartungskonform</a:t>
            </a:r>
          </a:p>
          <a:p>
            <a:pPr lvl="1"/>
            <a:r>
              <a:rPr lang="de-DE" dirty="0" smtClean="0"/>
              <a:t>Komponenten</a:t>
            </a:r>
          </a:p>
          <a:p>
            <a:r>
              <a:rPr lang="de-DE" dirty="0" smtClean="0"/>
              <a:t>Default Design</a:t>
            </a:r>
          </a:p>
          <a:p>
            <a:pPr lvl="1"/>
            <a:r>
              <a:rPr lang="de-DE" dirty="0" smtClean="0"/>
              <a:t>Sehr hoher Kontrast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Bootstrap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Screenreader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Gut geeignet ;-)</a:t>
            </a:r>
          </a:p>
          <a:p>
            <a:r>
              <a:rPr lang="de-DE" dirty="0" smtClean="0"/>
              <a:t>Struktur des Quellcodes </a:t>
            </a:r>
            <a:r>
              <a:rPr lang="de-DE" dirty="0" smtClean="0">
                <a:sym typeface="Wingdings" pitchFamily="2" charset="2"/>
              </a:rPr>
              <a:t> </a:t>
            </a:r>
            <a:r>
              <a:rPr lang="de-DE" dirty="0" err="1" smtClean="0">
                <a:sym typeface="Wingdings" pitchFamily="2" charset="2"/>
              </a:rPr>
              <a:t>Contentstruktur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Alt Tags -&gt; do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yourself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Tabstop</a:t>
            </a:r>
            <a:r>
              <a:rPr lang="de-DE" dirty="0" smtClean="0">
                <a:sym typeface="Wingdings" pitchFamily="2" charset="2"/>
              </a:rPr>
              <a:t> -&gt; do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yourself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Produktiv &amp; Effizient</a:t>
            </a:r>
          </a:p>
          <a:p>
            <a:r>
              <a:rPr lang="de-DE" dirty="0" smtClean="0"/>
              <a:t>Konzentration auf Inhalt/</a:t>
            </a:r>
            <a:r>
              <a:rPr lang="de-DE" dirty="0" err="1" smtClean="0"/>
              <a:t>Usability</a:t>
            </a:r>
            <a:endParaRPr lang="de-DE" dirty="0" smtClean="0"/>
          </a:p>
          <a:p>
            <a:r>
              <a:rPr lang="de-DE" dirty="0" smtClean="0"/>
              <a:t>Schneller einstieg</a:t>
            </a:r>
          </a:p>
          <a:p>
            <a:r>
              <a:rPr lang="de-DE" dirty="0" smtClean="0"/>
              <a:t>Will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Open Source Screen Reader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Standalone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de-DE" dirty="0" smtClean="0"/>
              <a:t>NVDA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http://www.nvda-project.org/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err="1" smtClean="0"/>
              <a:t>Orca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http://live.gnome.org/Orca</a:t>
            </a:r>
            <a:r>
              <a:rPr lang="de-DE" dirty="0" smtClean="0"/>
              <a:t> </a:t>
            </a:r>
          </a:p>
          <a:p>
            <a:pPr>
              <a:buBlip>
                <a:blip r:embed="rId5"/>
              </a:buBlip>
            </a:pPr>
            <a:endParaRPr lang="de-DE" dirty="0"/>
          </a:p>
          <a:p>
            <a:pPr>
              <a:buBlip>
                <a:blip r:embed="rId7"/>
              </a:buBlip>
            </a:pPr>
            <a:r>
              <a:rPr lang="de-DE" dirty="0" err="1" smtClean="0"/>
              <a:t>Voiceover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>
                <a:hlinkClick r:id="rId8"/>
              </a:rPr>
              <a:t>http://www.apple.com/accessibility/voiceover/</a:t>
            </a:r>
            <a:r>
              <a:rPr lang="de-DE" sz="3100" dirty="0" smtClean="0"/>
              <a:t> </a:t>
            </a: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xmlns="" val="3133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Source Screen Reader </a:t>
            </a:r>
            <a:r>
              <a:rPr lang="de-DE" sz="31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 dirty="0" err="1" smtClean="0"/>
              <a:t>ChromeVox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http://code.google.com/p/google-axs-chrome/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4"/>
              </a:buBlip>
            </a:pPr>
            <a:r>
              <a:rPr lang="de-DE" dirty="0" err="1" smtClean="0"/>
              <a:t>Fire</a:t>
            </a:r>
            <a:r>
              <a:rPr lang="de-DE" dirty="0" smtClean="0"/>
              <a:t> Vox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http://firevox.clcworld.net/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74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Desktop Screen Reader</a:t>
            </a:r>
          </a:p>
          <a:p>
            <a:endParaRPr lang="de-DE" dirty="0" smtClean="0"/>
          </a:p>
          <a:p>
            <a:r>
              <a:rPr lang="de-DE" dirty="0" smtClean="0"/>
              <a:t>Liest Text unterm Cursor / markiertes Element</a:t>
            </a:r>
          </a:p>
          <a:p>
            <a:endParaRPr lang="de-DE" dirty="0"/>
          </a:p>
          <a:p>
            <a:r>
              <a:rPr lang="de-DE" dirty="0" smtClean="0"/>
              <a:t>Ermöglicht Mausbenutzung</a:t>
            </a:r>
          </a:p>
          <a:p>
            <a:endParaRPr lang="de-DE" dirty="0" smtClean="0"/>
          </a:p>
          <a:p>
            <a:r>
              <a:rPr lang="de-DE" dirty="0" smtClean="0"/>
              <a:t>Benutzung ohne Installation oder Administratorrechte möglich</a:t>
            </a:r>
            <a:endParaRPr lang="de-DE" dirty="0"/>
          </a:p>
        </p:txBody>
      </p:sp>
      <p:pic>
        <p:nvPicPr>
          <p:cNvPr id="1026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20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erster Eindruck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beim Erkennen der Sprache</a:t>
            </a:r>
          </a:p>
          <a:p>
            <a:endParaRPr lang="de-DE" sz="2400" dirty="0" smtClean="0"/>
          </a:p>
          <a:p>
            <a:r>
              <a:rPr lang="de-DE" dirty="0" smtClean="0"/>
              <a:t>Aussprache teilweise schwer verständlich</a:t>
            </a:r>
          </a:p>
          <a:p>
            <a:endParaRPr lang="de-DE" sz="2800" dirty="0" smtClean="0"/>
          </a:p>
          <a:p>
            <a:r>
              <a:rPr lang="de-DE" dirty="0" smtClean="0"/>
              <a:t>Gute Integration in Windows</a:t>
            </a:r>
          </a:p>
          <a:p>
            <a:endParaRPr lang="de-DE" sz="2600" dirty="0" smtClean="0"/>
          </a:p>
          <a:p>
            <a:r>
              <a:rPr lang="de-DE" dirty="0" smtClean="0"/>
              <a:t>Microsoft Speech API besser, leider nur englisch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50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Hohe Flexibilität durch Mausbenutzung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Am </a:t>
            </a:r>
            <a:r>
              <a:rPr lang="de-DE" sz="3200" dirty="0"/>
              <a:t>Besten mit englischem System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Sprachgeschwindigkeit leicht herunterschalten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Einfach von USB Stick starten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Manche Anwendungen inkompatibel z.B. GTK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19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Chrome Extension</a:t>
            </a:r>
          </a:p>
          <a:p>
            <a:pPr lvl="1"/>
            <a:r>
              <a:rPr lang="de-DE" dirty="0" smtClean="0"/>
              <a:t>1Click </a:t>
            </a:r>
            <a:r>
              <a:rPr lang="de-DE" dirty="0" err="1" smtClean="0"/>
              <a:t>install</a:t>
            </a:r>
            <a:endParaRPr lang="de-DE" dirty="0" smtClean="0"/>
          </a:p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Entwickelt mit HTML, CSS,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err="1" smtClean="0"/>
              <a:t>Keyboardsteuerung</a:t>
            </a:r>
            <a:endParaRPr lang="de-DE" dirty="0" smtClean="0"/>
          </a:p>
          <a:p>
            <a:pPr lvl="1"/>
            <a:r>
              <a:rPr lang="de-DE" dirty="0" smtClean="0"/>
              <a:t>Optional auch Maus</a:t>
            </a:r>
            <a:endParaRPr lang="de-DE" dirty="0"/>
          </a:p>
        </p:txBody>
      </p:sp>
      <p:pic>
        <p:nvPicPr>
          <p:cNvPr id="1026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 </a:t>
            </a:r>
            <a:r>
              <a:rPr lang="de-DE" dirty="0" err="1" smtClean="0"/>
              <a:t>ChromeVox</a:t>
            </a:r>
            <a:r>
              <a:rPr lang="de-DE" dirty="0" smtClean="0"/>
              <a:t>: Pros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Supports AJAX</a:t>
            </a:r>
          </a:p>
          <a:p>
            <a:pPr lvl="1"/>
            <a:r>
              <a:rPr lang="de-DE" dirty="0" smtClean="0"/>
              <a:t>Verschluckt sich aber auch manchmal (</a:t>
            </a:r>
            <a:r>
              <a:rPr lang="de-DE" dirty="0" err="1" smtClean="0"/>
              <a:t>Gmail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Beachtet nur sichtbare Elemente</a:t>
            </a:r>
          </a:p>
          <a:p>
            <a:endParaRPr lang="de-DE" dirty="0" smtClean="0"/>
          </a:p>
          <a:p>
            <a:r>
              <a:rPr lang="de-DE" dirty="0" err="1" smtClean="0"/>
              <a:t>Akkustischer</a:t>
            </a:r>
            <a:r>
              <a:rPr lang="de-DE" dirty="0" smtClean="0"/>
              <a:t> Hinweis auf anklickbare Elemente</a:t>
            </a:r>
          </a:p>
          <a:p>
            <a:endParaRPr lang="de-DE" dirty="0" smtClean="0"/>
          </a:p>
        </p:txBody>
      </p:sp>
      <p:pic>
        <p:nvPicPr>
          <p:cNvPr id="4" name="Picture 2" descr="E:\Dokumente\BHT\Master\hci\img\chr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1000124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Bildschirmpräsentation (4:3)</PresentationFormat>
  <Paragraphs>141</Paragraphs>
  <Slides>26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Screen Reader</vt:lpstr>
      <vt:lpstr>Inhalt</vt:lpstr>
      <vt:lpstr>Open Source Screen Reader Standalone</vt:lpstr>
      <vt:lpstr>Open Source Screen Reader Browser Plugin</vt:lpstr>
      <vt:lpstr> NVDA</vt:lpstr>
      <vt:lpstr> NVDA: erster Eindruck</vt:lpstr>
      <vt:lpstr> NVDA: Auswertung</vt:lpstr>
      <vt:lpstr>  ChromeVox</vt:lpstr>
      <vt:lpstr>  ChromeVox: Pros</vt:lpstr>
      <vt:lpstr>  ChromeVox: Cons</vt:lpstr>
      <vt:lpstr>Selbstversuch</vt:lpstr>
      <vt:lpstr>Lessons Learned</vt:lpstr>
      <vt:lpstr>Lessons Learned</vt:lpstr>
      <vt:lpstr>Lessons Learned</vt:lpstr>
      <vt:lpstr>Bootstrap</vt:lpstr>
      <vt:lpstr>Bootstrap 4 Coder</vt:lpstr>
      <vt:lpstr>Bootstrap 4 Designer</vt:lpstr>
      <vt:lpstr>Features</vt:lpstr>
      <vt:lpstr>Why Less?</vt:lpstr>
      <vt:lpstr>More Less?</vt:lpstr>
      <vt:lpstr>Bootstrap Examples</vt:lpstr>
      <vt:lpstr>Bootstrap Examples</vt:lpstr>
      <vt:lpstr>Bootstrap meets HCI</vt:lpstr>
      <vt:lpstr>Bootstrap meets HCI</vt:lpstr>
      <vt:lpstr>Bootstrap meets Screenreader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dominik</cp:lastModifiedBy>
  <cp:revision>33</cp:revision>
  <dcterms:created xsi:type="dcterms:W3CDTF">2012-07-09T08:59:02Z</dcterms:created>
  <dcterms:modified xsi:type="dcterms:W3CDTF">2012-07-11T16:05:38Z</dcterms:modified>
</cp:coreProperties>
</file>