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8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2" r:id="rId13"/>
    <p:sldId id="267" r:id="rId14"/>
    <p:sldId id="268" r:id="rId15"/>
    <p:sldId id="269" r:id="rId16"/>
    <p:sldId id="284" r:id="rId17"/>
    <p:sldId id="282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844BE-A14D-43F3-96D9-5E19BAD2F757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63BA-E47B-4AEC-ADBC-7F9718ECE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3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NVDA = non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visual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desktop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endParaRPr lang="de-DE" baseline="0" dirty="0" smtClean="0"/>
          </a:p>
          <a:p>
            <a:r>
              <a:rPr lang="de-DE" baseline="0" dirty="0" err="1" smtClean="0"/>
              <a:t>Voiceover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apple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systemen</a:t>
            </a:r>
            <a:r>
              <a:rPr lang="de-DE" baseline="0" dirty="0" smtClean="0"/>
              <a:t> immer  vorinstalliert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63BA-E47B-4AEC-ADBC-7F9718ECE69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4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9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9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3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3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49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7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34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ple.com/accessibility/voiceover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.gnome.org/Orca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vda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oogle-axs-chrom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revox.clcworld.net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755626"/>
          </a:xfrm>
        </p:spPr>
        <p:txBody>
          <a:bodyPr>
            <a:normAutofit fontScale="90000"/>
          </a:bodyPr>
          <a:lstStyle/>
          <a:p>
            <a:r>
              <a:rPr lang="de-DE" sz="5300" dirty="0" smtClean="0"/>
              <a:t>Screen </a:t>
            </a:r>
            <a:r>
              <a:rPr lang="de-DE" sz="5300" dirty="0" smtClean="0"/>
              <a:t>Reader</a:t>
            </a:r>
            <a:br>
              <a:rPr lang="de-DE" sz="5300" dirty="0" smtClean="0"/>
            </a:br>
            <a:r>
              <a:rPr lang="de-DE" sz="3600" dirty="0" smtClean="0"/>
              <a:t>und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5300" dirty="0" err="1" smtClean="0"/>
              <a:t>Twitter</a:t>
            </a:r>
            <a:r>
              <a:rPr lang="de-DE" sz="5300" dirty="0" smtClean="0"/>
              <a:t> Bootstrap</a:t>
            </a:r>
            <a:endParaRPr lang="de-DE" sz="53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5876" y="4005064"/>
            <a:ext cx="9149875" cy="1268760"/>
          </a:xfrm>
        </p:spPr>
        <p:txBody>
          <a:bodyPr/>
          <a:lstStyle/>
          <a:p>
            <a:r>
              <a:rPr lang="de-DE" dirty="0" smtClean="0"/>
              <a:t>Dominik </a:t>
            </a:r>
            <a:r>
              <a:rPr lang="de-DE" dirty="0" err="1" smtClean="0"/>
              <a:t>Eckelmann</a:t>
            </a:r>
            <a:endParaRPr lang="de-DE" dirty="0" smtClean="0"/>
          </a:p>
          <a:p>
            <a:r>
              <a:rPr lang="de-DE" dirty="0" smtClean="0"/>
              <a:t>Julian Heise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r>
              <a:rPr lang="de-DE" dirty="0" smtClean="0"/>
              <a:t>: Pros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Supports AJAX</a:t>
            </a:r>
          </a:p>
          <a:p>
            <a:pPr lvl="1"/>
            <a:r>
              <a:rPr lang="de-DE" dirty="0" smtClean="0"/>
              <a:t>Verschluckt sich aber auch manchmal (</a:t>
            </a:r>
            <a:r>
              <a:rPr lang="de-DE" dirty="0" err="1" smtClean="0"/>
              <a:t>Gmail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Beachtet nur sichtbare Elemente</a:t>
            </a:r>
          </a:p>
          <a:p>
            <a:endParaRPr lang="de-DE" dirty="0" smtClean="0"/>
          </a:p>
          <a:p>
            <a:r>
              <a:rPr lang="de-DE" dirty="0" err="1" smtClean="0"/>
              <a:t>Akkustischer</a:t>
            </a:r>
            <a:r>
              <a:rPr lang="de-DE" dirty="0" smtClean="0"/>
              <a:t> Hinweis auf anklickbare Elemente</a:t>
            </a:r>
          </a:p>
          <a:p>
            <a:endParaRPr lang="de-DE" dirty="0" smtClean="0"/>
          </a:p>
        </p:txBody>
      </p:sp>
      <p:pic>
        <p:nvPicPr>
          <p:cNvPr id="4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r>
              <a:rPr lang="de-DE" dirty="0" smtClean="0"/>
              <a:t>: Cons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kompatibel mit Desktop Screen </a:t>
            </a:r>
            <a:r>
              <a:rPr lang="de-DE" dirty="0" err="1" smtClean="0"/>
              <a:t>readern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Sprache umstellen?</a:t>
            </a:r>
          </a:p>
          <a:p>
            <a:endParaRPr lang="de-DE" dirty="0" smtClean="0"/>
          </a:p>
          <a:p>
            <a:r>
              <a:rPr lang="de-DE" dirty="0" smtClean="0"/>
              <a:t>Mitunter schwer verständlich</a:t>
            </a:r>
            <a:endParaRPr lang="de-DE" dirty="0"/>
          </a:p>
        </p:txBody>
      </p:sp>
      <p:pic>
        <p:nvPicPr>
          <p:cNvPr id="4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Selbstversuch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6000" dirty="0" smtClean="0"/>
              <a:t>Augen zu!</a:t>
            </a:r>
          </a:p>
          <a:p>
            <a:endParaRPr lang="de-DE" sz="2400" dirty="0" smtClean="0"/>
          </a:p>
          <a:p>
            <a:r>
              <a:rPr lang="de-DE" dirty="0" smtClean="0"/>
              <a:t>Textdokument erstellen</a:t>
            </a:r>
          </a:p>
          <a:p>
            <a:r>
              <a:rPr lang="de-DE" dirty="0" smtClean="0"/>
              <a:t>Text schreiben</a:t>
            </a:r>
          </a:p>
          <a:p>
            <a:r>
              <a:rPr lang="de-DE" dirty="0" smtClean="0"/>
              <a:t>Abspeichern auf Desktop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Barriere sehr hoch: Arbeit mit </a:t>
            </a:r>
            <a:r>
              <a:rPr lang="de-DE" dirty="0" err="1" smtClean="0"/>
              <a:t>Sreen</a:t>
            </a:r>
            <a:r>
              <a:rPr lang="de-DE" dirty="0" smtClean="0"/>
              <a:t> Reader muss gelernt werden</a:t>
            </a:r>
          </a:p>
          <a:p>
            <a:endParaRPr lang="de-DE" dirty="0" smtClean="0"/>
          </a:p>
          <a:p>
            <a:r>
              <a:rPr lang="de-DE" dirty="0" smtClean="0"/>
              <a:t>Mit guten Alt-Tags kann man das Verstehen der Seite für Blinde sehr erleichtern</a:t>
            </a:r>
          </a:p>
          <a:p>
            <a:endParaRPr lang="de-DE" dirty="0" smtClean="0"/>
          </a:p>
          <a:p>
            <a:r>
              <a:rPr lang="de-DE" dirty="0" smtClean="0"/>
              <a:t>Nur Text um Inhalte zu beschreiben: gut formulieren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7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Struktur ist auch wichtig: Reihenfolge der Elemente sinnvoll wählen</a:t>
            </a:r>
          </a:p>
          <a:p>
            <a:endParaRPr lang="de-DE" dirty="0" smtClean="0"/>
          </a:p>
          <a:p>
            <a:r>
              <a:rPr lang="de-DE" dirty="0" smtClean="0"/>
              <a:t>Elemente vom Screen Reader ausschließen: </a:t>
            </a: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tabstop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=„-1“</a:t>
            </a: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alt=„“</a:t>
            </a:r>
          </a:p>
          <a:p>
            <a:pPr lvl="1"/>
            <a:endParaRPr lang="de-DE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Mischen von Sprachen ist problematisch, wenn Sprache nicht erkannt werden kann</a:t>
            </a:r>
          </a:p>
          <a:p>
            <a:pPr lvl="1"/>
            <a:r>
              <a:rPr lang="de-DE" dirty="0" smtClean="0"/>
              <a:t>Lang Tag benutzen!</a:t>
            </a:r>
            <a:endParaRPr lang="de-DE" dirty="0"/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Bedienung mit Screen Reader: besser Tastatur</a:t>
            </a:r>
          </a:p>
          <a:p>
            <a:endParaRPr lang="de-DE" dirty="0" smtClean="0"/>
          </a:p>
          <a:p>
            <a:r>
              <a:rPr lang="de-DE" dirty="0" smtClean="0"/>
              <a:t>Für Konsole nicht so gut geeignet</a:t>
            </a:r>
          </a:p>
          <a:p>
            <a:endParaRPr lang="de-DE" dirty="0"/>
          </a:p>
          <a:p>
            <a:r>
              <a:rPr lang="de-DE" dirty="0" smtClean="0"/>
              <a:t>Man sollte sich auf die wesentlichen Informationen beschränken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1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Bedienung des Computers mit SR muss mühsam erlernt werden</a:t>
            </a:r>
          </a:p>
          <a:p>
            <a:r>
              <a:rPr lang="de-DE" dirty="0" smtClean="0"/>
              <a:t>Einige Anwendungen sind nicht für SR geeignet → frustrierend für Sehbehinderte</a:t>
            </a:r>
          </a:p>
          <a:p>
            <a:r>
              <a:rPr lang="de-DE" dirty="0" smtClean="0"/>
              <a:t>Wechselnde Sprachen in einer Anwendung inakzeptabel</a:t>
            </a:r>
          </a:p>
          <a:p>
            <a:r>
              <a:rPr lang="de-DE" dirty="0" smtClean="0"/>
              <a:t>Wenn man eine Webseite macht sollte man mal den SR laufen 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74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27384"/>
            <a:ext cx="10127737" cy="70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Twitter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HTML/CSS/JS </a:t>
            </a:r>
            <a:r>
              <a:rPr lang="de-DE" dirty="0" smtClean="0"/>
              <a:t>Framework</a:t>
            </a:r>
          </a:p>
          <a:p>
            <a:endParaRPr lang="de-DE" dirty="0" smtClean="0"/>
          </a:p>
          <a:p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Beginner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smtClean="0"/>
              <a:t>Pro</a:t>
            </a:r>
          </a:p>
          <a:p>
            <a:endParaRPr lang="de-DE" dirty="0" smtClean="0"/>
          </a:p>
          <a:p>
            <a:r>
              <a:rPr lang="de-DE" dirty="0" smtClean="0"/>
              <a:t>Open Source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4 </a:t>
            </a:r>
            <a:r>
              <a:rPr lang="de-DE" dirty="0" err="1" smtClean="0"/>
              <a:t>Coder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Focus on </a:t>
            </a:r>
            <a:r>
              <a:rPr lang="de-DE" dirty="0" smtClean="0"/>
              <a:t>Content</a:t>
            </a:r>
          </a:p>
          <a:p>
            <a:endParaRPr lang="de-DE" dirty="0" smtClean="0"/>
          </a:p>
          <a:p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smtClean="0"/>
              <a:t>Components</a:t>
            </a:r>
          </a:p>
          <a:p>
            <a:endParaRPr lang="de-DE" dirty="0" smtClean="0"/>
          </a:p>
          <a:p>
            <a:r>
              <a:rPr lang="de-DE" dirty="0" smtClean="0"/>
              <a:t>Just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Screen Reader</a:t>
            </a:r>
          </a:p>
          <a:p>
            <a:pPr lvl="1"/>
            <a:r>
              <a:rPr lang="de-DE" dirty="0" smtClean="0"/>
              <a:t>Übersicht: freie Screen Reader</a:t>
            </a:r>
          </a:p>
          <a:p>
            <a:pPr lvl="1"/>
            <a:r>
              <a:rPr lang="de-DE" dirty="0" smtClean="0"/>
              <a:t>NVDA</a:t>
            </a:r>
          </a:p>
          <a:p>
            <a:pPr lvl="1"/>
            <a:r>
              <a:rPr lang="de-DE" dirty="0" err="1" smtClean="0"/>
              <a:t>ChromeVox</a:t>
            </a:r>
            <a:endParaRPr lang="de-DE" dirty="0" smtClean="0"/>
          </a:p>
          <a:p>
            <a:pPr lvl="1"/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r>
              <a:rPr lang="de-DE" dirty="0" smtClean="0"/>
              <a:t>Bootstrap</a:t>
            </a:r>
          </a:p>
          <a:p>
            <a:pPr lvl="1"/>
            <a:r>
              <a:rPr lang="de-DE" dirty="0" smtClean="0"/>
              <a:t>Überblick</a:t>
            </a:r>
          </a:p>
          <a:p>
            <a:pPr lvl="1"/>
            <a:r>
              <a:rPr lang="de-DE" dirty="0" err="1" smtClean="0"/>
              <a:t>Less</a:t>
            </a:r>
            <a:endParaRPr lang="de-DE" dirty="0" smtClean="0"/>
          </a:p>
          <a:p>
            <a:pPr lvl="1"/>
            <a:r>
              <a:rPr lang="de-DE" dirty="0" smtClean="0"/>
              <a:t>HCI</a:t>
            </a:r>
          </a:p>
          <a:p>
            <a:pPr lvl="1"/>
            <a:r>
              <a:rPr lang="de-DE" dirty="0" smtClean="0"/>
              <a:t>Screen Reader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8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4 Designer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 erweiter- /Anpassbar</a:t>
            </a:r>
          </a:p>
          <a:p>
            <a:pPr lvl="1"/>
            <a:r>
              <a:rPr lang="de-DE" dirty="0" smtClean="0"/>
              <a:t>Farben, Fonts, </a:t>
            </a:r>
            <a:r>
              <a:rPr lang="de-DE" dirty="0" err="1" smtClean="0"/>
              <a:t>grids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Sauberer </a:t>
            </a:r>
            <a:r>
              <a:rPr lang="de-DE" dirty="0" smtClean="0"/>
              <a:t>Code</a:t>
            </a:r>
          </a:p>
          <a:p>
            <a:endParaRPr lang="de-DE" dirty="0" smtClean="0"/>
          </a:p>
          <a:p>
            <a:r>
              <a:rPr lang="de-DE" dirty="0" smtClean="0"/>
              <a:t>Saubere Default UI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(12er) </a:t>
            </a:r>
            <a:r>
              <a:rPr lang="de-DE" dirty="0" err="1" smtClean="0"/>
              <a:t>Grid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Responsive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Cross </a:t>
            </a:r>
            <a:r>
              <a:rPr lang="de-DE" dirty="0" smtClean="0"/>
              <a:t>Browser/Plattform</a:t>
            </a:r>
          </a:p>
          <a:p>
            <a:endParaRPr lang="de-DE" dirty="0" smtClean="0"/>
          </a:p>
          <a:p>
            <a:r>
              <a:rPr lang="de-DE" dirty="0" err="1" smtClean="0"/>
              <a:t>Less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Leicht erweiterbar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de-DE" dirty="0" smtClean="0"/>
              <a:t>CSS </a:t>
            </a:r>
            <a:r>
              <a:rPr lang="de-DE" dirty="0" err="1" smtClean="0"/>
              <a:t>is</a:t>
            </a:r>
            <a:r>
              <a:rPr lang="de-DE" dirty="0" smtClean="0"/>
              <a:t> a mess!</a:t>
            </a:r>
          </a:p>
          <a:p>
            <a:pPr lvl="1"/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stay</a:t>
            </a:r>
            <a:r>
              <a:rPr lang="de-DE" dirty="0" smtClean="0"/>
              <a:t> clean</a:t>
            </a:r>
          </a:p>
          <a:p>
            <a:r>
              <a:rPr lang="de-DE" dirty="0" smtClean="0"/>
              <a:t>Syntax </a:t>
            </a:r>
            <a:r>
              <a:rPr lang="de-DE" dirty="0" err="1" smtClean="0"/>
              <a:t>is</a:t>
            </a:r>
            <a:r>
              <a:rPr lang="de-DE" dirty="0" smtClean="0"/>
              <a:t> CSS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Compiles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CSS</a:t>
            </a:r>
          </a:p>
          <a:p>
            <a:pPr lvl="1"/>
            <a:r>
              <a:rPr lang="de-DE" dirty="0" smtClean="0"/>
              <a:t>JS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fly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643050"/>
            <a:ext cx="4254510" cy="243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More </a:t>
            </a:r>
            <a:r>
              <a:rPr lang="de-DE" dirty="0" err="1" smtClean="0"/>
              <a:t>Less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de-DE" dirty="0" smtClean="0"/>
              <a:t>Variables, </a:t>
            </a:r>
            <a:r>
              <a:rPr lang="de-DE" dirty="0" err="1" smtClean="0"/>
              <a:t>Nesting</a:t>
            </a:r>
            <a:r>
              <a:rPr lang="de-DE" dirty="0" smtClean="0"/>
              <a:t>, </a:t>
            </a:r>
            <a:r>
              <a:rPr lang="de-DE" dirty="0" err="1" smtClean="0"/>
              <a:t>Mixins</a:t>
            </a:r>
            <a:r>
              <a:rPr lang="de-DE" dirty="0" smtClean="0"/>
              <a:t>, </a:t>
            </a:r>
            <a:r>
              <a:rPr lang="de-DE" dirty="0" err="1" smtClean="0"/>
              <a:t>Operations</a:t>
            </a:r>
            <a:endParaRPr lang="de-DE" dirty="0" smtClean="0"/>
          </a:p>
          <a:p>
            <a:r>
              <a:rPr lang="de-DE" dirty="0" smtClean="0"/>
              <a:t>Bootstrap </a:t>
            </a:r>
            <a:r>
              <a:rPr lang="de-DE" dirty="0" err="1" smtClean="0"/>
              <a:t>example</a:t>
            </a:r>
            <a:endParaRPr lang="de-DE" dirty="0" smtClean="0"/>
          </a:p>
          <a:p>
            <a:pPr lvl="1"/>
            <a:r>
              <a:rPr lang="de-DE" dirty="0" smtClean="0"/>
              <a:t>Screen Sizes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3365227"/>
            <a:ext cx="6768752" cy="337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7544" y="0"/>
            <a:ext cx="8100392" cy="709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3568" y="0"/>
            <a:ext cx="7765299" cy="68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meets</a:t>
            </a:r>
            <a:r>
              <a:rPr lang="de-DE" dirty="0" smtClean="0"/>
              <a:t> HCI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Technische Barrieren</a:t>
            </a:r>
          </a:p>
          <a:p>
            <a:pPr lvl="1"/>
            <a:r>
              <a:rPr lang="de-DE" dirty="0" smtClean="0"/>
              <a:t>Browser (</a:t>
            </a:r>
            <a:r>
              <a:rPr lang="de-DE" dirty="0" err="1" smtClean="0"/>
              <a:t>Webkit</a:t>
            </a:r>
            <a:r>
              <a:rPr lang="de-DE" dirty="0" smtClean="0"/>
              <a:t>, IE, Gecko)</a:t>
            </a:r>
          </a:p>
          <a:p>
            <a:pPr lvl="1"/>
            <a:r>
              <a:rPr lang="de-DE" dirty="0" smtClean="0"/>
              <a:t>Geräte</a:t>
            </a:r>
          </a:p>
          <a:p>
            <a:pPr lvl="2"/>
            <a:r>
              <a:rPr lang="de-DE" dirty="0" smtClean="0"/>
              <a:t>Desktop</a:t>
            </a:r>
          </a:p>
          <a:p>
            <a:pPr lvl="2"/>
            <a:r>
              <a:rPr lang="de-DE" dirty="0" smtClean="0"/>
              <a:t>Phone</a:t>
            </a:r>
          </a:p>
          <a:p>
            <a:pPr lvl="2"/>
            <a:r>
              <a:rPr lang="de-DE" dirty="0" err="1" smtClean="0"/>
              <a:t>Tablet</a:t>
            </a:r>
            <a:endParaRPr lang="de-DE" dirty="0" smtClean="0"/>
          </a:p>
          <a:p>
            <a:pPr lvl="2"/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meets</a:t>
            </a:r>
            <a:r>
              <a:rPr lang="de-DE" dirty="0" smtClean="0"/>
              <a:t> HCI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Erwartungskonform</a:t>
            </a:r>
          </a:p>
          <a:p>
            <a:pPr lvl="1"/>
            <a:r>
              <a:rPr lang="de-DE" dirty="0" smtClean="0"/>
              <a:t>Komponenten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Default Design</a:t>
            </a:r>
          </a:p>
          <a:p>
            <a:pPr lvl="1"/>
            <a:r>
              <a:rPr lang="de-DE" dirty="0" smtClean="0"/>
              <a:t>Sehr hoher Kontrast</a:t>
            </a:r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meets</a:t>
            </a:r>
            <a:r>
              <a:rPr lang="de-DE" dirty="0" smtClean="0"/>
              <a:t> </a:t>
            </a:r>
            <a:r>
              <a:rPr lang="de-DE" dirty="0" err="1" smtClean="0"/>
              <a:t>Screenreader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Gut geeignet </a:t>
            </a:r>
            <a:r>
              <a:rPr lang="de-DE" dirty="0" smtClean="0"/>
              <a:t>;-)</a:t>
            </a:r>
          </a:p>
          <a:p>
            <a:endParaRPr lang="de-DE" dirty="0" smtClean="0"/>
          </a:p>
          <a:p>
            <a:r>
              <a:rPr lang="de-DE" dirty="0" smtClean="0"/>
              <a:t>Struktur des Quellcodes </a:t>
            </a:r>
            <a:r>
              <a:rPr lang="de-DE" dirty="0" smtClean="0">
                <a:sym typeface="Wingdings" pitchFamily="2" charset="2"/>
              </a:rPr>
              <a:t> </a:t>
            </a:r>
            <a:r>
              <a:rPr lang="de-DE" dirty="0" err="1" smtClean="0">
                <a:sym typeface="Wingdings" pitchFamily="2" charset="2"/>
              </a:rPr>
              <a:t>Contentstruktur</a:t>
            </a:r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Alt Tags -&gt; do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yourself</a:t>
            </a:r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err="1" smtClean="0">
                <a:sym typeface="Wingdings" pitchFamily="2" charset="2"/>
              </a:rPr>
              <a:t>Tabstop</a:t>
            </a:r>
            <a:r>
              <a:rPr lang="de-DE" dirty="0" smtClean="0">
                <a:sym typeface="Wingdings" pitchFamily="2" charset="2"/>
              </a:rPr>
              <a:t> -&gt; do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yourself</a:t>
            </a:r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Produktiv &amp; </a:t>
            </a:r>
            <a:r>
              <a:rPr lang="de-DE" dirty="0" smtClean="0"/>
              <a:t>effizient</a:t>
            </a:r>
          </a:p>
          <a:p>
            <a:endParaRPr lang="de-DE" dirty="0" smtClean="0"/>
          </a:p>
          <a:p>
            <a:r>
              <a:rPr lang="de-DE" dirty="0" smtClean="0"/>
              <a:t>Konzentration auf </a:t>
            </a:r>
            <a:r>
              <a:rPr lang="de-DE" dirty="0" smtClean="0"/>
              <a:t>Inhalt/</a:t>
            </a:r>
            <a:r>
              <a:rPr lang="de-DE" dirty="0" err="1" smtClean="0"/>
              <a:t>Usability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Schneller </a:t>
            </a:r>
            <a:r>
              <a:rPr lang="de-DE" dirty="0" smtClean="0"/>
              <a:t>Einstieg</a:t>
            </a:r>
          </a:p>
          <a:p>
            <a:endParaRPr lang="de-DE" dirty="0" smtClean="0"/>
          </a:p>
          <a:p>
            <a:r>
              <a:rPr lang="de-DE" dirty="0" smtClean="0"/>
              <a:t>Will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Screen Reader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38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Freie Screen </a:t>
            </a:r>
            <a:r>
              <a:rPr lang="de-DE" dirty="0" smtClean="0"/>
              <a:t>Reader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Standalone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de-DE" dirty="0" smtClean="0"/>
              <a:t>NVDA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http://www.nvda-project.org/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5"/>
              </a:buBlip>
            </a:pPr>
            <a:r>
              <a:rPr lang="de-DE" dirty="0" err="1" smtClean="0"/>
              <a:t>Orca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6"/>
              </a:rPr>
              <a:t>http://live.gnome.org/Orca</a:t>
            </a:r>
            <a:r>
              <a:rPr lang="de-DE" dirty="0" smtClean="0"/>
              <a:t> </a:t>
            </a:r>
          </a:p>
          <a:p>
            <a:pPr>
              <a:buBlip>
                <a:blip r:embed="rId5"/>
              </a:buBlip>
            </a:pPr>
            <a:endParaRPr lang="de-DE" dirty="0"/>
          </a:p>
          <a:p>
            <a:pPr>
              <a:buBlip>
                <a:blip r:embed="rId7"/>
              </a:buBlip>
            </a:pPr>
            <a:r>
              <a:rPr lang="de-DE" dirty="0" err="1" smtClean="0"/>
              <a:t>Voiceover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>
                <a:hlinkClick r:id="rId8"/>
              </a:rPr>
              <a:t>http://www.apple.com/accessibility/voiceover/</a:t>
            </a:r>
            <a:r>
              <a:rPr lang="de-DE" sz="3100" dirty="0" smtClean="0"/>
              <a:t> </a:t>
            </a:r>
            <a:endParaRPr lang="de-DE" sz="3100" dirty="0"/>
          </a:p>
        </p:txBody>
      </p:sp>
    </p:spTree>
    <p:extLst>
      <p:ext uri="{BB962C8B-B14F-4D97-AF65-F5344CB8AC3E}">
        <p14:creationId xmlns:p14="http://schemas.microsoft.com/office/powerpoint/2010/main" val="31332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Open Source Screen Reader </a:t>
            </a:r>
            <a:r>
              <a:rPr lang="de-DE" sz="3100" dirty="0" smtClean="0">
                <a:solidFill>
                  <a:schemeClr val="bg1">
                    <a:lumMod val="50000"/>
                  </a:schemeClr>
                </a:solidFill>
              </a:rPr>
              <a:t>Browser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Plugin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de-DE" dirty="0" err="1" smtClean="0"/>
              <a:t>ChromeVox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http://code.google.com/p/google-axs-chrome/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4"/>
              </a:buBlip>
            </a:pPr>
            <a:r>
              <a:rPr lang="de-DE" dirty="0" err="1" smtClean="0"/>
              <a:t>Fire</a:t>
            </a:r>
            <a:r>
              <a:rPr lang="de-DE" dirty="0" smtClean="0"/>
              <a:t> Vox</a:t>
            </a:r>
            <a:br>
              <a:rPr lang="de-DE" dirty="0" smtClean="0"/>
            </a:br>
            <a:r>
              <a:rPr lang="de-DE" dirty="0" smtClean="0">
                <a:hlinkClick r:id="rId5"/>
              </a:rPr>
              <a:t>http://firevox.clcworld.net/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Desktop Screen Reader</a:t>
            </a:r>
          </a:p>
          <a:p>
            <a:endParaRPr lang="de-DE" dirty="0" smtClean="0"/>
          </a:p>
          <a:p>
            <a:r>
              <a:rPr lang="de-DE" dirty="0" smtClean="0"/>
              <a:t>Liest Text unterm Cursor / markiertes Element</a:t>
            </a:r>
          </a:p>
          <a:p>
            <a:endParaRPr lang="de-DE" dirty="0"/>
          </a:p>
          <a:p>
            <a:r>
              <a:rPr lang="de-DE" dirty="0" smtClean="0"/>
              <a:t>Ermöglicht Mausbenutzung</a:t>
            </a:r>
          </a:p>
          <a:p>
            <a:endParaRPr lang="de-DE" dirty="0" smtClean="0"/>
          </a:p>
          <a:p>
            <a:r>
              <a:rPr lang="de-DE" dirty="0" smtClean="0"/>
              <a:t>Benutzung ohne Installation oder Administratorrechte möglich</a:t>
            </a:r>
            <a:endParaRPr lang="de-DE" dirty="0"/>
          </a:p>
        </p:txBody>
      </p:sp>
      <p:pic>
        <p:nvPicPr>
          <p:cNvPr id="1026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erster Eindruck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Schwierigkeiten beim Erkennen der Sprache</a:t>
            </a:r>
          </a:p>
          <a:p>
            <a:endParaRPr lang="de-DE" sz="2400" dirty="0" smtClean="0"/>
          </a:p>
          <a:p>
            <a:r>
              <a:rPr lang="de-DE" dirty="0" smtClean="0"/>
              <a:t>Aussprache teilweise schwer verständlich</a:t>
            </a:r>
          </a:p>
          <a:p>
            <a:endParaRPr lang="de-DE" sz="2800" dirty="0" smtClean="0"/>
          </a:p>
          <a:p>
            <a:r>
              <a:rPr lang="de-DE" dirty="0" smtClean="0"/>
              <a:t>Gute Integration in Windows</a:t>
            </a:r>
          </a:p>
          <a:p>
            <a:endParaRPr lang="de-DE" sz="2600" dirty="0" smtClean="0"/>
          </a:p>
          <a:p>
            <a:r>
              <a:rPr lang="de-DE" dirty="0" smtClean="0"/>
              <a:t>Microsoft Speech API besser, leider nur englisch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Hohe Flexibilität durch Mausbenutzung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Am </a:t>
            </a:r>
            <a:r>
              <a:rPr lang="de-DE" sz="3200" dirty="0"/>
              <a:t>Besten mit englischem System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Sprachgeschwindigkeit leicht herunterschalten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Einfach von USB Stick starten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Manche Anwendungen inkompatibel z.B. GTK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Chrome Extension</a:t>
            </a:r>
          </a:p>
          <a:p>
            <a:pPr lvl="1"/>
            <a:r>
              <a:rPr lang="de-DE" dirty="0" smtClean="0"/>
              <a:t>1Click </a:t>
            </a:r>
            <a:r>
              <a:rPr lang="de-DE" dirty="0" err="1" smtClean="0"/>
              <a:t>install</a:t>
            </a:r>
            <a:endParaRPr lang="de-DE" dirty="0" smtClean="0"/>
          </a:p>
          <a:p>
            <a:r>
              <a:rPr lang="de-DE" dirty="0" smtClean="0"/>
              <a:t>Open Source</a:t>
            </a:r>
          </a:p>
          <a:p>
            <a:r>
              <a:rPr lang="de-DE" dirty="0" smtClean="0"/>
              <a:t>Entwickelt mit HTML, CSS,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err="1" smtClean="0"/>
              <a:t>Keyboardsteuerung</a:t>
            </a:r>
            <a:endParaRPr lang="de-DE" dirty="0" smtClean="0"/>
          </a:p>
          <a:p>
            <a:pPr lvl="1"/>
            <a:r>
              <a:rPr lang="de-DE" dirty="0" smtClean="0"/>
              <a:t>Optional auch Maus</a:t>
            </a:r>
            <a:endParaRPr lang="de-DE" dirty="0"/>
          </a:p>
        </p:txBody>
      </p:sp>
      <p:pic>
        <p:nvPicPr>
          <p:cNvPr id="1026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Bildschirmpräsentation (4:3)</PresentationFormat>
  <Paragraphs>174</Paragraphs>
  <Slides>29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Larissa</vt:lpstr>
      <vt:lpstr>Screen Reader und Twitter Bootstrap</vt:lpstr>
      <vt:lpstr>Inhalt</vt:lpstr>
      <vt:lpstr>Screen Reader</vt:lpstr>
      <vt:lpstr>Freie Screen Reader Standalone</vt:lpstr>
      <vt:lpstr>Open Source Screen Reader Browser Plugin</vt:lpstr>
      <vt:lpstr> NVDA</vt:lpstr>
      <vt:lpstr> NVDA: erster Eindruck</vt:lpstr>
      <vt:lpstr> NVDA: Auswertung</vt:lpstr>
      <vt:lpstr>  ChromeVox</vt:lpstr>
      <vt:lpstr>  ChromeVox: Pros</vt:lpstr>
      <vt:lpstr>  ChromeVox: Cons</vt:lpstr>
      <vt:lpstr>Selbstversuch</vt:lpstr>
      <vt:lpstr>Lessons Learned</vt:lpstr>
      <vt:lpstr>Lessons Learned</vt:lpstr>
      <vt:lpstr>Lessons Learned</vt:lpstr>
      <vt:lpstr>Fazit</vt:lpstr>
      <vt:lpstr>PowerPoint-Präsentation</vt:lpstr>
      <vt:lpstr>Bootstrap</vt:lpstr>
      <vt:lpstr>Bootstrap 4 Coder</vt:lpstr>
      <vt:lpstr>Bootstrap 4 Designer</vt:lpstr>
      <vt:lpstr>Features</vt:lpstr>
      <vt:lpstr>Why Less?</vt:lpstr>
      <vt:lpstr>More Less?</vt:lpstr>
      <vt:lpstr>PowerPoint-Präsentation</vt:lpstr>
      <vt:lpstr>PowerPoint-Präsentation</vt:lpstr>
      <vt:lpstr>Bootstrap meets HCI</vt:lpstr>
      <vt:lpstr>Bootstrap meets HCI</vt:lpstr>
      <vt:lpstr>Bootstrap meets Screenreader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37</cp:revision>
  <dcterms:created xsi:type="dcterms:W3CDTF">2012-07-09T08:59:02Z</dcterms:created>
  <dcterms:modified xsi:type="dcterms:W3CDTF">2012-07-11T16:42:22Z</dcterms:modified>
</cp:coreProperties>
</file>