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8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84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755626"/>
          </a:xfrm>
        </p:spPr>
        <p:txBody>
          <a:bodyPr>
            <a:normAutofit fontScale="90000"/>
          </a:bodyPr>
          <a:lstStyle/>
          <a:p>
            <a:r>
              <a:rPr lang="de-DE" sz="5300" dirty="0" smtClean="0"/>
              <a:t>Screen Reader</a:t>
            </a:r>
            <a:br>
              <a:rPr lang="de-DE" sz="5300" dirty="0" smtClean="0"/>
            </a:br>
            <a:r>
              <a:rPr lang="de-DE" sz="3600" dirty="0" smtClean="0"/>
              <a:t>und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5300" dirty="0" err="1" smtClean="0"/>
              <a:t>Twitter</a:t>
            </a:r>
            <a:r>
              <a:rPr lang="de-DE" sz="5300" dirty="0" smtClean="0"/>
              <a:t> Bootstrap</a:t>
            </a:r>
            <a:endParaRPr lang="de-DE" sz="53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5876" y="4005064"/>
            <a:ext cx="9149875" cy="1268760"/>
          </a:xfrm>
        </p:spPr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Pros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Supports AJAX</a:t>
            </a:r>
          </a:p>
          <a:p>
            <a:pPr lvl="1"/>
            <a:r>
              <a:rPr lang="de-DE" dirty="0" smtClean="0"/>
              <a:t>Verschluckt sich aber auch manchmal (</a:t>
            </a:r>
            <a:r>
              <a:rPr lang="de-DE" dirty="0" err="1" smtClean="0"/>
              <a:t>Gmail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Beachtet nur sichtbare Elemente</a:t>
            </a:r>
          </a:p>
          <a:p>
            <a:endParaRPr lang="de-DE" dirty="0" smtClean="0"/>
          </a:p>
          <a:p>
            <a:r>
              <a:rPr lang="de-DE" dirty="0" err="1" smtClean="0"/>
              <a:t>Akkustischer</a:t>
            </a:r>
            <a:r>
              <a:rPr lang="de-DE" dirty="0" smtClean="0"/>
              <a:t> Hinweis auf anklickbare Elemente</a:t>
            </a:r>
          </a:p>
          <a:p>
            <a:endParaRPr lang="de-DE" dirty="0" smtClean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Cons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kompatibel mit Desktop Screen </a:t>
            </a:r>
            <a:r>
              <a:rPr lang="de-DE" dirty="0" err="1" smtClean="0"/>
              <a:t>readern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 umstellen?</a:t>
            </a:r>
          </a:p>
          <a:p>
            <a:endParaRPr lang="de-DE" dirty="0" smtClean="0"/>
          </a:p>
          <a:p>
            <a:r>
              <a:rPr lang="de-DE" dirty="0" smtClean="0"/>
              <a:t>Mitunter schwer verständlich</a:t>
            </a:r>
            <a:endParaRPr lang="de-DE" dirty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Barriere sehr hoch: Arbeit mit </a:t>
            </a:r>
            <a:r>
              <a:rPr lang="de-DE" dirty="0" err="1" smtClean="0"/>
              <a:t>Sreen</a:t>
            </a:r>
            <a:r>
              <a:rPr lang="de-DE" dirty="0" smtClean="0"/>
              <a:t> Reader muss gelernt werden</a:t>
            </a:r>
          </a:p>
          <a:p>
            <a:endParaRPr lang="de-DE" dirty="0" smtClean="0"/>
          </a:p>
          <a:p>
            <a:r>
              <a:rPr lang="de-DE" dirty="0" smtClean="0"/>
              <a:t>Mit guten Alt-Tags kann man das Verstehen der Seite für Blinde sehr erleichtern</a:t>
            </a:r>
          </a:p>
          <a:p>
            <a:endParaRPr lang="de-DE" dirty="0" smtClean="0"/>
          </a:p>
          <a:p>
            <a:r>
              <a:rPr lang="de-DE" dirty="0" smtClean="0"/>
              <a:t>Nur Text um Inhalte zu beschreiben: gut formulieren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 ist auch wichtig: Reihenfolge der Elemente sinnvoll wählen</a:t>
            </a:r>
          </a:p>
          <a:p>
            <a:endParaRPr lang="de-DE" dirty="0" smtClean="0"/>
          </a:p>
          <a:p>
            <a:r>
              <a:rPr lang="de-DE" dirty="0" smtClean="0"/>
              <a:t>Elemente vom Screen Reader ausschließen: 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=„-1“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alt=„“</a:t>
            </a:r>
          </a:p>
          <a:p>
            <a:pPr lvl="1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Mischen von Sprachen ist problematisch, wenn Sprache nicht erkannt werden kann</a:t>
            </a:r>
          </a:p>
          <a:p>
            <a:pPr lvl="1"/>
            <a:r>
              <a:rPr lang="de-DE" dirty="0" smtClean="0"/>
              <a:t>Lang Tag benutzen!</a:t>
            </a:r>
            <a:endParaRPr lang="de-DE" dirty="0"/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mit Screen Reader: besser Tastatur</a:t>
            </a:r>
          </a:p>
          <a:p>
            <a:endParaRPr lang="de-DE" dirty="0" smtClean="0"/>
          </a:p>
          <a:p>
            <a:r>
              <a:rPr lang="de-DE" dirty="0" smtClean="0"/>
              <a:t>Für Konsole nicht so gut geeignet</a:t>
            </a:r>
          </a:p>
          <a:p>
            <a:endParaRPr lang="de-DE" dirty="0"/>
          </a:p>
          <a:p>
            <a:r>
              <a:rPr lang="de-DE" dirty="0" smtClean="0"/>
              <a:t>Man sollte sich auf die wesentlichen Informationen beschränken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1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des Computers mit SR muss mühsam erlernt werden</a:t>
            </a:r>
          </a:p>
          <a:p>
            <a:r>
              <a:rPr lang="de-DE" dirty="0" smtClean="0"/>
              <a:t>Einige Anwendungen sind nicht für SR geeignet → frustrierend für Sehbehinderte</a:t>
            </a:r>
          </a:p>
          <a:p>
            <a:r>
              <a:rPr lang="de-DE" dirty="0" smtClean="0"/>
              <a:t>Wechselnde Sprachen in einer Anwendung inakzeptabel</a:t>
            </a:r>
          </a:p>
          <a:p>
            <a:r>
              <a:rPr lang="de-DE" dirty="0" smtClean="0"/>
              <a:t>Wenn man eine Webseite macht sollte man mal den SR laufen 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7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27384"/>
            <a:ext cx="10127737" cy="70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Twitter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HTML/CSS/JS Framework</a:t>
            </a:r>
          </a:p>
          <a:p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Beginner </a:t>
            </a:r>
            <a:r>
              <a:rPr lang="de-DE" dirty="0" err="1" smtClean="0"/>
              <a:t>to</a:t>
            </a:r>
            <a:r>
              <a:rPr lang="de-DE" dirty="0" smtClean="0"/>
              <a:t> Pro</a:t>
            </a:r>
          </a:p>
          <a:p>
            <a:endParaRPr lang="de-DE" dirty="0" smtClean="0"/>
          </a:p>
          <a:p>
            <a:r>
              <a:rPr lang="de-DE" dirty="0" smtClean="0"/>
              <a:t>Open Source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</a:t>
            </a:r>
            <a:r>
              <a:rPr lang="de-DE" dirty="0" err="1" smtClean="0"/>
              <a:t>Coder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Focus on Content</a:t>
            </a:r>
          </a:p>
          <a:p>
            <a:endParaRPr lang="de-DE" dirty="0" smtClean="0"/>
          </a:p>
          <a:p>
            <a:r>
              <a:rPr lang="de-DE" dirty="0" err="1" smtClean="0"/>
              <a:t>Predefined</a:t>
            </a:r>
            <a:r>
              <a:rPr lang="de-DE" dirty="0" smtClean="0"/>
              <a:t> Components</a:t>
            </a:r>
          </a:p>
          <a:p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Screen Reader</a:t>
            </a:r>
          </a:p>
          <a:p>
            <a:pPr lvl="1"/>
            <a:r>
              <a:rPr lang="de-DE" dirty="0" smtClean="0"/>
              <a:t>Übersicht: freie Screen Reader</a:t>
            </a:r>
          </a:p>
          <a:p>
            <a:pPr lvl="1"/>
            <a:r>
              <a:rPr lang="de-DE" dirty="0" smtClean="0"/>
              <a:t>NVDA</a:t>
            </a:r>
          </a:p>
          <a:p>
            <a:pPr lvl="1"/>
            <a:r>
              <a:rPr lang="de-DE" dirty="0" err="1" smtClean="0"/>
              <a:t>ChromeVox</a:t>
            </a:r>
            <a:endParaRPr lang="de-DE" dirty="0" smtClean="0"/>
          </a:p>
          <a:p>
            <a:pPr lvl="1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Bootstrap</a:t>
            </a:r>
          </a:p>
          <a:p>
            <a:pPr lvl="1"/>
            <a:r>
              <a:rPr lang="de-DE" dirty="0" smtClean="0"/>
              <a:t>Überblick</a:t>
            </a:r>
          </a:p>
          <a:p>
            <a:pPr lvl="1"/>
            <a:r>
              <a:rPr lang="de-DE" dirty="0" err="1" smtClean="0"/>
              <a:t>Less</a:t>
            </a:r>
            <a:endParaRPr lang="de-DE" dirty="0" smtClean="0"/>
          </a:p>
          <a:p>
            <a:pPr lvl="1"/>
            <a:r>
              <a:rPr lang="de-DE" dirty="0" smtClean="0"/>
              <a:t>HCI</a:t>
            </a:r>
          </a:p>
          <a:p>
            <a:pPr lvl="1"/>
            <a:r>
              <a:rPr lang="de-DE" dirty="0" smtClean="0"/>
              <a:t>Screen Reader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8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Designer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erweiter- /Anpassbar</a:t>
            </a:r>
          </a:p>
          <a:p>
            <a:pPr lvl="1"/>
            <a:r>
              <a:rPr lang="de-DE" dirty="0" smtClean="0"/>
              <a:t>Farben, Fonts, </a:t>
            </a:r>
            <a:r>
              <a:rPr lang="de-DE" dirty="0" err="1" smtClean="0"/>
              <a:t>grids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Sauberer Code</a:t>
            </a:r>
          </a:p>
          <a:p>
            <a:endParaRPr lang="de-DE" dirty="0" smtClean="0"/>
          </a:p>
          <a:p>
            <a:r>
              <a:rPr lang="de-DE" dirty="0" smtClean="0"/>
              <a:t>Saubere Default UI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(12er) </a:t>
            </a:r>
            <a:r>
              <a:rPr lang="de-DE" dirty="0" err="1" smtClean="0"/>
              <a:t>Grid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Responsive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Cross Browser/Plattform</a:t>
            </a:r>
          </a:p>
          <a:p>
            <a:endParaRPr lang="de-DE" dirty="0" smtClean="0"/>
          </a:p>
          <a:p>
            <a:r>
              <a:rPr lang="de-DE" dirty="0" err="1" smtClean="0"/>
              <a:t>Less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Leicht erweiterbar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 smtClean="0"/>
              <a:t>CSS </a:t>
            </a:r>
            <a:r>
              <a:rPr lang="de-DE" dirty="0" err="1" smtClean="0"/>
              <a:t>is</a:t>
            </a:r>
            <a:r>
              <a:rPr lang="de-DE" dirty="0" smtClean="0"/>
              <a:t> a mess!</a:t>
            </a:r>
          </a:p>
          <a:p>
            <a:pPr lvl="1"/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clean</a:t>
            </a:r>
          </a:p>
          <a:p>
            <a:r>
              <a:rPr lang="de-DE" dirty="0" smtClean="0"/>
              <a:t>Syntax </a:t>
            </a:r>
            <a:r>
              <a:rPr lang="de-DE" dirty="0" err="1" smtClean="0"/>
              <a:t>is</a:t>
            </a:r>
            <a:r>
              <a:rPr lang="de-DE" dirty="0" smtClean="0"/>
              <a:t> CSS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Compiles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</a:t>
            </a:r>
          </a:p>
          <a:p>
            <a:pPr lvl="1"/>
            <a:r>
              <a:rPr lang="de-DE" dirty="0" smtClean="0"/>
              <a:t>JS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4254510" cy="243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More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de-DE" dirty="0" smtClean="0"/>
              <a:t>Variables, </a:t>
            </a:r>
            <a:r>
              <a:rPr lang="de-DE" dirty="0" err="1" smtClean="0"/>
              <a:t>Nesting</a:t>
            </a:r>
            <a:r>
              <a:rPr lang="de-DE" dirty="0" smtClean="0"/>
              <a:t>, </a:t>
            </a:r>
            <a:r>
              <a:rPr lang="de-DE" dirty="0" err="1" smtClean="0"/>
              <a:t>Mixins</a:t>
            </a:r>
            <a:r>
              <a:rPr lang="de-DE" dirty="0" smtClean="0"/>
              <a:t>,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Bootstrap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1"/>
            <a:r>
              <a:rPr lang="de-DE" dirty="0" smtClean="0"/>
              <a:t>Screen Sizes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365227"/>
            <a:ext cx="6768752" cy="33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0"/>
            <a:ext cx="8100392" cy="709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0"/>
            <a:ext cx="77652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Technische Barrieren</a:t>
            </a:r>
          </a:p>
          <a:p>
            <a:pPr lvl="1"/>
            <a:r>
              <a:rPr lang="de-DE" dirty="0" smtClean="0"/>
              <a:t>Browser (</a:t>
            </a:r>
            <a:r>
              <a:rPr lang="de-DE" dirty="0" err="1" smtClean="0"/>
              <a:t>Webkit</a:t>
            </a:r>
            <a:r>
              <a:rPr lang="de-DE" dirty="0" smtClean="0"/>
              <a:t>, IE, Gecko)</a:t>
            </a:r>
          </a:p>
          <a:p>
            <a:pPr lvl="1"/>
            <a:r>
              <a:rPr lang="de-DE" dirty="0" smtClean="0"/>
              <a:t>Geräte</a:t>
            </a:r>
          </a:p>
          <a:p>
            <a:pPr lvl="2"/>
            <a:r>
              <a:rPr lang="de-DE" dirty="0" smtClean="0"/>
              <a:t>Desktop</a:t>
            </a:r>
          </a:p>
          <a:p>
            <a:pPr lvl="2"/>
            <a:r>
              <a:rPr lang="de-DE" dirty="0" smtClean="0"/>
              <a:t>Phone</a:t>
            </a:r>
          </a:p>
          <a:p>
            <a:pPr lvl="2"/>
            <a:r>
              <a:rPr lang="de-DE" dirty="0" err="1" smtClean="0"/>
              <a:t>Tablet</a:t>
            </a:r>
            <a:endParaRPr lang="de-DE" dirty="0" smtClean="0"/>
          </a:p>
          <a:p>
            <a:pPr lvl="2"/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Erwartungskonform</a:t>
            </a:r>
          </a:p>
          <a:p>
            <a:pPr lvl="1"/>
            <a:r>
              <a:rPr lang="de-DE" dirty="0" smtClean="0"/>
              <a:t>Komponenten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Default Design</a:t>
            </a:r>
          </a:p>
          <a:p>
            <a:pPr lvl="1"/>
            <a:r>
              <a:rPr lang="de-DE" dirty="0" smtClean="0"/>
              <a:t>Sehr hoher Kontrast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Screenreader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 geeignet ;-)</a:t>
            </a:r>
          </a:p>
          <a:p>
            <a:endParaRPr lang="de-DE" dirty="0" smtClean="0"/>
          </a:p>
          <a:p>
            <a:r>
              <a:rPr lang="de-DE" dirty="0" smtClean="0"/>
              <a:t>Struktur des Quellcodes </a:t>
            </a:r>
            <a:r>
              <a:rPr lang="de-DE" dirty="0" smtClean="0">
                <a:sym typeface="Wingdings" pitchFamily="2" charset="2"/>
              </a:rPr>
              <a:t> </a:t>
            </a:r>
            <a:r>
              <a:rPr lang="de-DE" dirty="0" err="1" smtClean="0">
                <a:sym typeface="Wingdings" pitchFamily="2" charset="2"/>
              </a:rPr>
              <a:t>Contentstruktur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Alt Tags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Tabstop</a:t>
            </a:r>
            <a:r>
              <a:rPr lang="de-DE" dirty="0" smtClean="0">
                <a:sym typeface="Wingdings" pitchFamily="2" charset="2"/>
              </a:rPr>
              <a:t>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Produktiv &amp; effizient</a:t>
            </a:r>
          </a:p>
          <a:p>
            <a:endParaRPr lang="de-DE" dirty="0" smtClean="0"/>
          </a:p>
          <a:p>
            <a:r>
              <a:rPr lang="de-DE" dirty="0" smtClean="0"/>
              <a:t>Konzentration auf Inhalt/</a:t>
            </a:r>
            <a:r>
              <a:rPr lang="de-DE" dirty="0" err="1" smtClean="0"/>
              <a:t>Usability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Schneller Einstieg</a:t>
            </a:r>
          </a:p>
          <a:p>
            <a:endParaRPr lang="de-DE" dirty="0" smtClean="0"/>
          </a:p>
          <a:p>
            <a:r>
              <a:rPr lang="de-DE" dirty="0" smtClean="0"/>
              <a:t>Will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3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Freie Screen 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Chrome Extension</a:t>
            </a:r>
          </a:p>
          <a:p>
            <a:pPr lvl="1"/>
            <a:r>
              <a:rPr lang="de-DE" dirty="0" smtClean="0"/>
              <a:t>1Click </a:t>
            </a:r>
            <a:r>
              <a:rPr lang="de-DE" dirty="0" err="1" smtClean="0"/>
              <a:t>install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smtClean="0"/>
              <a:t>Source</a:t>
            </a:r>
          </a:p>
          <a:p>
            <a:endParaRPr lang="de-DE" dirty="0" smtClean="0"/>
          </a:p>
          <a:p>
            <a:r>
              <a:rPr lang="de-DE" dirty="0" smtClean="0"/>
              <a:t>Entwickelt mit HTML, CSS, </a:t>
            </a:r>
            <a:r>
              <a:rPr lang="de-DE" dirty="0" err="1" smtClean="0"/>
              <a:t>Javascript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Keyboardsteuerung</a:t>
            </a:r>
            <a:endParaRPr lang="de-DE" dirty="0" smtClean="0"/>
          </a:p>
          <a:p>
            <a:pPr lvl="1"/>
            <a:r>
              <a:rPr lang="de-DE" dirty="0" smtClean="0"/>
              <a:t>Optional auch Maus</a:t>
            </a:r>
            <a:endParaRPr lang="de-DE" dirty="0"/>
          </a:p>
        </p:txBody>
      </p:sp>
      <p:pic>
        <p:nvPicPr>
          <p:cNvPr id="1026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(4:3)</PresentationFormat>
  <Paragraphs>177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Screen Reader und Twitter Bootstrap</vt:lpstr>
      <vt:lpstr>Inhalt</vt:lpstr>
      <vt:lpstr>Screen Reader</vt:lpstr>
      <vt:lpstr>Freie Screen Reader Standalone</vt:lpstr>
      <vt:lpstr>Open Source Screen Reader Browser Plugin</vt:lpstr>
      <vt:lpstr> NVDA</vt:lpstr>
      <vt:lpstr> NVDA: erster Eindruck</vt:lpstr>
      <vt:lpstr> NVDA: Auswertung</vt:lpstr>
      <vt:lpstr>  ChromeVox</vt:lpstr>
      <vt:lpstr>  ChromeVox: Pros</vt:lpstr>
      <vt:lpstr>  ChromeVox: Cons</vt:lpstr>
      <vt:lpstr>Selbstversuch</vt:lpstr>
      <vt:lpstr>Lessons Learned</vt:lpstr>
      <vt:lpstr>Lessons Learned</vt:lpstr>
      <vt:lpstr>Lessons Learned</vt:lpstr>
      <vt:lpstr>Fazit</vt:lpstr>
      <vt:lpstr>PowerPoint-Präsentation</vt:lpstr>
      <vt:lpstr>Bootstrap</vt:lpstr>
      <vt:lpstr>Bootstrap 4 Coder</vt:lpstr>
      <vt:lpstr>Bootstrap 4 Designer</vt:lpstr>
      <vt:lpstr>Features</vt:lpstr>
      <vt:lpstr>Why Less?</vt:lpstr>
      <vt:lpstr>More Less?</vt:lpstr>
      <vt:lpstr>PowerPoint-Präsentation</vt:lpstr>
      <vt:lpstr>PowerPoint-Präsentation</vt:lpstr>
      <vt:lpstr>Bootstrap meets HCI</vt:lpstr>
      <vt:lpstr>Bootstrap meets HCI</vt:lpstr>
      <vt:lpstr>Bootstrap meets Screenreader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38</cp:revision>
  <dcterms:created xsi:type="dcterms:W3CDTF">2012-07-09T08:59:02Z</dcterms:created>
  <dcterms:modified xsi:type="dcterms:W3CDTF">2012-07-11T16:45:23Z</dcterms:modified>
</cp:coreProperties>
</file>