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2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844BE-A14D-43F3-96D9-5E19BAD2F757}" type="datetimeFigureOut">
              <a:rPr lang="de-DE" smtClean="0"/>
              <a:pPr/>
              <a:t>10.07.2012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63BA-E47B-4AEC-ADBC-7F9718ECE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3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NVDA = non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visual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desktop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endParaRPr lang="de-DE" baseline="0" dirty="0" smtClean="0"/>
          </a:p>
          <a:p>
            <a:r>
              <a:rPr lang="de-DE" baseline="0" dirty="0" err="1" smtClean="0"/>
              <a:t>Voiceover</a:t>
            </a:r>
            <a:r>
              <a:rPr lang="de-DE" baseline="0" dirty="0" smtClean="0"/>
              <a:t> auf </a:t>
            </a:r>
            <a:r>
              <a:rPr lang="de-DE" baseline="0" dirty="0" err="1" smtClean="0"/>
              <a:t>apple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systemen</a:t>
            </a:r>
            <a:r>
              <a:rPr lang="de-DE" baseline="0" dirty="0" smtClean="0"/>
              <a:t> immer  vorinstalliert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63BA-E47B-4AEC-ADBC-7F9718ECE69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43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09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91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32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39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49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10.07.2012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4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10.07.2012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7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10.07.2012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9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34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295F-2066-4319-8EE6-062114BD3BB1}" type="datetimeFigureOut">
              <a:rPr lang="de-DE" smtClean="0"/>
              <a:pPr/>
              <a:t>10.07.2012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86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pple.com/accessibility/voiceover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ve.gnome.org/Orca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nvda-projec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google-axs-chrom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irevox.clcworld.net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Screen Reader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</a:t>
            </a:r>
            <a:r>
              <a:rPr lang="de-DE" dirty="0" err="1" smtClean="0"/>
              <a:t>Eckelmann</a:t>
            </a:r>
            <a:endParaRPr lang="de-DE" dirty="0" smtClean="0"/>
          </a:p>
          <a:p>
            <a:r>
              <a:rPr lang="de-DE" dirty="0" smtClean="0"/>
              <a:t>Julian Heise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 </a:t>
            </a:r>
            <a:r>
              <a:rPr lang="de-DE" dirty="0" err="1" smtClean="0"/>
              <a:t>ChromeVox</a:t>
            </a:r>
            <a:r>
              <a:rPr lang="de-DE" dirty="0" smtClean="0"/>
              <a:t>: Cons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kompatibel mit Desktop Screen </a:t>
            </a:r>
            <a:r>
              <a:rPr lang="de-DE" dirty="0" err="1" smtClean="0"/>
              <a:t>readern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Sprache umstellen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smtClean="0"/>
              <a:t>Mitunter schwer verständlich</a:t>
            </a:r>
            <a:endParaRPr lang="de-DE" dirty="0"/>
          </a:p>
        </p:txBody>
      </p:sp>
      <p:pic>
        <p:nvPicPr>
          <p:cNvPr id="4" name="Picture 2" descr="E:\Dokumente\BHT\Master\hci\img\chro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1000124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Selbstversuch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6000" dirty="0" smtClean="0"/>
              <a:t>Augen zu!</a:t>
            </a:r>
          </a:p>
          <a:p>
            <a:endParaRPr lang="de-DE" sz="2400" dirty="0" smtClean="0"/>
          </a:p>
          <a:p>
            <a:r>
              <a:rPr lang="de-DE" dirty="0" smtClean="0"/>
              <a:t>Textdokument erstellen</a:t>
            </a:r>
          </a:p>
          <a:p>
            <a:r>
              <a:rPr lang="de-DE" dirty="0" smtClean="0"/>
              <a:t>Text schreiben</a:t>
            </a:r>
          </a:p>
          <a:p>
            <a:r>
              <a:rPr lang="de-DE" dirty="0" smtClean="0"/>
              <a:t>Abspeichern auf Desktop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Barriere sehr hoch: Arbeit mit </a:t>
            </a:r>
            <a:r>
              <a:rPr lang="de-DE" dirty="0" err="1" smtClean="0"/>
              <a:t>Sreen</a:t>
            </a:r>
            <a:r>
              <a:rPr lang="de-DE" dirty="0" smtClean="0"/>
              <a:t> Reader muss gelernt werden</a:t>
            </a:r>
          </a:p>
          <a:p>
            <a:endParaRPr lang="de-DE" dirty="0" smtClean="0"/>
          </a:p>
          <a:p>
            <a:r>
              <a:rPr lang="de-DE" dirty="0" smtClean="0"/>
              <a:t>Mit guten Alt-Tags kann man das Verstehen der Seite für Blinde sehr erleichtern</a:t>
            </a:r>
          </a:p>
          <a:p>
            <a:endParaRPr lang="de-DE" dirty="0" smtClean="0"/>
          </a:p>
          <a:p>
            <a:r>
              <a:rPr lang="de-DE" dirty="0" smtClean="0"/>
              <a:t>Nur Text um Inhalte zu beschreiben: gut formulieren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7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Struktur ist auch wichtig: Reihenfolge der Elemente sinnvoll wählen</a:t>
            </a:r>
          </a:p>
          <a:p>
            <a:endParaRPr lang="de-DE" dirty="0" smtClean="0"/>
          </a:p>
          <a:p>
            <a:r>
              <a:rPr lang="de-DE" dirty="0" smtClean="0"/>
              <a:t>Elemente vom Screen Reader ausschließen: </a:t>
            </a: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tabstop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=„-1“</a:t>
            </a:r>
          </a:p>
          <a:p>
            <a:pPr lvl="1"/>
            <a:r>
              <a:rPr lang="de-DE" dirty="0" smtClean="0">
                <a:latin typeface="Courier New" pitchFamily="49" charset="0"/>
                <a:cs typeface="Courier New" pitchFamily="49" charset="0"/>
              </a:rPr>
              <a:t>alt=„“</a:t>
            </a:r>
          </a:p>
          <a:p>
            <a:pPr lvl="1"/>
            <a:endParaRPr lang="de-DE" dirty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/>
              <a:t>Mischen von Sprachen ist problematisch, wenn Sprache nicht erkannt werden kann</a:t>
            </a:r>
          </a:p>
          <a:p>
            <a:pPr lvl="1"/>
            <a:r>
              <a:rPr lang="de-DE" dirty="0" smtClean="0"/>
              <a:t>Lang Tag benutzen!</a:t>
            </a:r>
            <a:endParaRPr lang="de-DE" dirty="0"/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Bedienung mit Screen Reader: besser Tastatur</a:t>
            </a:r>
          </a:p>
          <a:p>
            <a:endParaRPr lang="de-DE" dirty="0" smtClean="0"/>
          </a:p>
          <a:p>
            <a:r>
              <a:rPr lang="de-DE" dirty="0" smtClean="0"/>
              <a:t>Für Konsole nicht so gut geeignet</a:t>
            </a:r>
          </a:p>
          <a:p>
            <a:endParaRPr lang="de-DE" dirty="0"/>
          </a:p>
          <a:p>
            <a:r>
              <a:rPr lang="de-DE" dirty="0" smtClean="0"/>
              <a:t>Man sollte sich auf die wesentlichen Informationen beschränken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13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8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 smtClean="0"/>
              <a:t>Open Source Screen Reader </a:t>
            </a:r>
            <a:r>
              <a:rPr lang="de-DE" sz="3100" dirty="0" err="1" smtClean="0">
                <a:solidFill>
                  <a:schemeClr val="bg1">
                    <a:lumMod val="50000"/>
                  </a:schemeClr>
                </a:solidFill>
              </a:rPr>
              <a:t>Standalone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de-DE" dirty="0" smtClean="0"/>
              <a:t>NVDA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4"/>
              </a:rPr>
              <a:t>http://www.nvda-project.org/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pPr>
              <a:buBlip>
                <a:blip r:embed="rId5"/>
              </a:buBlip>
            </a:pPr>
            <a:r>
              <a:rPr lang="de-DE" dirty="0" err="1" smtClean="0"/>
              <a:t>Orca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6"/>
              </a:rPr>
              <a:t>http://live.gnome.org/Orca</a:t>
            </a:r>
            <a:r>
              <a:rPr lang="de-DE" dirty="0" smtClean="0"/>
              <a:t> </a:t>
            </a:r>
          </a:p>
          <a:p>
            <a:pPr>
              <a:buBlip>
                <a:blip r:embed="rId5"/>
              </a:buBlip>
            </a:pPr>
            <a:endParaRPr lang="de-DE" dirty="0"/>
          </a:p>
          <a:p>
            <a:pPr>
              <a:buBlip>
                <a:blip r:embed="rId7"/>
              </a:buBlip>
            </a:pPr>
            <a:r>
              <a:rPr lang="de-DE" dirty="0" err="1" smtClean="0"/>
              <a:t>Voiceover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100" dirty="0" smtClean="0">
                <a:hlinkClick r:id="rId8"/>
              </a:rPr>
              <a:t>http://www.apple.com/accessibility/voiceover/</a:t>
            </a:r>
            <a:r>
              <a:rPr lang="de-DE" sz="3100" dirty="0" smtClean="0"/>
              <a:t> </a:t>
            </a:r>
            <a:endParaRPr lang="de-DE" sz="3100" dirty="0"/>
          </a:p>
        </p:txBody>
      </p:sp>
    </p:spTree>
    <p:extLst>
      <p:ext uri="{BB962C8B-B14F-4D97-AF65-F5344CB8AC3E}">
        <p14:creationId xmlns:p14="http://schemas.microsoft.com/office/powerpoint/2010/main" val="31332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Open Source Screen Reader </a:t>
            </a:r>
            <a:r>
              <a:rPr lang="de-DE" sz="3100" dirty="0" smtClean="0">
                <a:solidFill>
                  <a:schemeClr val="bg1">
                    <a:lumMod val="50000"/>
                  </a:schemeClr>
                </a:solidFill>
              </a:rPr>
              <a:t>Browser </a:t>
            </a:r>
            <a:r>
              <a:rPr lang="de-DE" sz="3100" dirty="0" err="1" smtClean="0">
                <a:solidFill>
                  <a:schemeClr val="bg1">
                    <a:lumMod val="50000"/>
                  </a:schemeClr>
                </a:solidFill>
              </a:rPr>
              <a:t>Plugin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de-DE" dirty="0" err="1" smtClean="0"/>
              <a:t>ChromeVox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http://code.google.com/p/google-axs-chrome/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pPr>
              <a:buBlip>
                <a:blip r:embed="rId4"/>
              </a:buBlip>
            </a:pPr>
            <a:r>
              <a:rPr lang="de-DE" dirty="0" err="1" smtClean="0"/>
              <a:t>Fire</a:t>
            </a:r>
            <a:r>
              <a:rPr lang="de-DE" dirty="0" smtClean="0"/>
              <a:t> Vox</a:t>
            </a:r>
            <a:br>
              <a:rPr lang="de-DE" dirty="0" smtClean="0"/>
            </a:br>
            <a:r>
              <a:rPr lang="de-DE" dirty="0" smtClean="0">
                <a:hlinkClick r:id="rId5"/>
              </a:rPr>
              <a:t>http://firevox.clcworld.net/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8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Desktop Screen Reader</a:t>
            </a:r>
          </a:p>
          <a:p>
            <a:endParaRPr lang="de-DE" dirty="0" smtClean="0"/>
          </a:p>
          <a:p>
            <a:r>
              <a:rPr lang="de-DE" dirty="0" smtClean="0"/>
              <a:t>Liest Text unterm Cursor / markiertes Element</a:t>
            </a:r>
          </a:p>
          <a:p>
            <a:endParaRPr lang="de-DE" dirty="0"/>
          </a:p>
          <a:p>
            <a:r>
              <a:rPr lang="de-DE" dirty="0" smtClean="0"/>
              <a:t>Ermöglicht Mausbenutzung</a:t>
            </a:r>
          </a:p>
          <a:p>
            <a:endParaRPr lang="de-DE" dirty="0" smtClean="0"/>
          </a:p>
          <a:p>
            <a:r>
              <a:rPr lang="de-DE" dirty="0" smtClean="0"/>
              <a:t>Benutzung ohne Installation oder Administratorrechte möglich</a:t>
            </a:r>
            <a:endParaRPr lang="de-DE" dirty="0"/>
          </a:p>
        </p:txBody>
      </p:sp>
      <p:pic>
        <p:nvPicPr>
          <p:cNvPr id="1026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0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NVDA: erster Eindruck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Schwierigkeiten beim Erkennen der Sprache</a:t>
            </a:r>
          </a:p>
          <a:p>
            <a:endParaRPr lang="de-DE" sz="2400" dirty="0" smtClean="0"/>
          </a:p>
          <a:p>
            <a:r>
              <a:rPr lang="de-DE" dirty="0" smtClean="0"/>
              <a:t>Aussprache teilweise schwer verständlich</a:t>
            </a:r>
          </a:p>
          <a:p>
            <a:endParaRPr lang="de-DE" sz="2800" dirty="0" smtClean="0"/>
          </a:p>
          <a:p>
            <a:r>
              <a:rPr lang="de-DE" dirty="0" smtClean="0"/>
              <a:t>Gute Integration in Windows</a:t>
            </a:r>
          </a:p>
          <a:p>
            <a:endParaRPr lang="de-DE" sz="2600" dirty="0" smtClean="0"/>
          </a:p>
          <a:p>
            <a:r>
              <a:rPr lang="de-DE" dirty="0" smtClean="0"/>
              <a:t>Microsoft Speech API besser, leider nur englisch</a:t>
            </a:r>
          </a:p>
        </p:txBody>
      </p:sp>
      <p:pic>
        <p:nvPicPr>
          <p:cNvPr id="4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NVDA: Auswertung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Hohe Flexibilität durch Mausbenutzung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Am </a:t>
            </a:r>
            <a:r>
              <a:rPr lang="de-DE" sz="3200" dirty="0"/>
              <a:t>Besten mit englischem System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Sprachgeschwindigkeit leicht herunterschalten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Einfach von USB Stick starten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Manche Anwendungen inkompatibel z.B. GTK</a:t>
            </a:r>
          </a:p>
        </p:txBody>
      </p:sp>
      <p:pic>
        <p:nvPicPr>
          <p:cNvPr id="4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8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 </a:t>
            </a:r>
            <a:r>
              <a:rPr lang="de-DE" dirty="0" err="1" smtClean="0"/>
              <a:t>ChromeVox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Chrome Extension</a:t>
            </a:r>
          </a:p>
          <a:p>
            <a:pPr lvl="1"/>
            <a:r>
              <a:rPr lang="de-DE" dirty="0" smtClean="0"/>
              <a:t>1Click </a:t>
            </a:r>
            <a:r>
              <a:rPr lang="de-DE" dirty="0" err="1" smtClean="0"/>
              <a:t>install</a:t>
            </a:r>
            <a:endParaRPr lang="de-DE" dirty="0" smtClean="0"/>
          </a:p>
          <a:p>
            <a:r>
              <a:rPr lang="de-DE" dirty="0" smtClean="0"/>
              <a:t>Open Source</a:t>
            </a:r>
          </a:p>
          <a:p>
            <a:r>
              <a:rPr lang="de-DE" dirty="0" smtClean="0"/>
              <a:t>Entwickelt mit HTML, CSS,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err="1" smtClean="0"/>
              <a:t>Keyboardsteuerung</a:t>
            </a:r>
            <a:endParaRPr lang="de-DE" dirty="0" smtClean="0"/>
          </a:p>
          <a:p>
            <a:pPr lvl="1"/>
            <a:r>
              <a:rPr lang="de-DE" dirty="0" smtClean="0"/>
              <a:t>Optional auch Maus</a:t>
            </a:r>
            <a:endParaRPr lang="de-DE" dirty="0"/>
          </a:p>
        </p:txBody>
      </p:sp>
      <p:pic>
        <p:nvPicPr>
          <p:cNvPr id="1026" name="Picture 2" descr="E:\Dokumente\BHT\Master\hci\img\chro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1000124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 </a:t>
            </a:r>
            <a:r>
              <a:rPr lang="de-DE" dirty="0" err="1" smtClean="0"/>
              <a:t>ChromeVox</a:t>
            </a:r>
            <a:r>
              <a:rPr lang="de-DE" dirty="0" smtClean="0"/>
              <a:t>: Pros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Supports </a:t>
            </a:r>
            <a:r>
              <a:rPr lang="de-DE" dirty="0" smtClean="0"/>
              <a:t>AJAX</a:t>
            </a:r>
            <a:endParaRPr lang="de-DE" dirty="0" smtClean="0"/>
          </a:p>
          <a:p>
            <a:pPr lvl="1"/>
            <a:r>
              <a:rPr lang="de-DE" dirty="0" smtClean="0"/>
              <a:t>Verschluckt sich aber auch manchmal (</a:t>
            </a:r>
            <a:r>
              <a:rPr lang="de-DE" dirty="0" err="1" smtClean="0"/>
              <a:t>Gmail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Beachtet nur sichtbare </a:t>
            </a:r>
            <a:r>
              <a:rPr lang="de-DE" dirty="0" smtClean="0"/>
              <a:t>Elemente</a:t>
            </a:r>
          </a:p>
          <a:p>
            <a:endParaRPr lang="de-DE" dirty="0" smtClean="0"/>
          </a:p>
          <a:p>
            <a:r>
              <a:rPr lang="de-DE" dirty="0" err="1" smtClean="0"/>
              <a:t>Akkustischer</a:t>
            </a:r>
            <a:r>
              <a:rPr lang="de-DE" dirty="0" smtClean="0"/>
              <a:t> Hinweis auf anklickbare Elemente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Picture 2" descr="E:\Dokumente\BHT\Master\hci\img\chro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1000124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Bildschirmpräsentation (4:3)</PresentationFormat>
  <Paragraphs>86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Screen Reader</vt:lpstr>
      <vt:lpstr>Inhalt</vt:lpstr>
      <vt:lpstr>Open Source Screen Reader Standalone</vt:lpstr>
      <vt:lpstr>Open Source Screen Reader Browser Plugin</vt:lpstr>
      <vt:lpstr> NVDA</vt:lpstr>
      <vt:lpstr> NVDA: erster Eindruck</vt:lpstr>
      <vt:lpstr> NVDA: Auswertung</vt:lpstr>
      <vt:lpstr>  ChromeVox</vt:lpstr>
      <vt:lpstr>  ChromeVox: Pros</vt:lpstr>
      <vt:lpstr>  ChromeVox: Cons</vt:lpstr>
      <vt:lpstr>Selbstversuch</vt:lpstr>
      <vt:lpstr>Lessons Learned</vt:lpstr>
      <vt:lpstr>Lessons Learned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</dc:creator>
  <cp:lastModifiedBy>Julian</cp:lastModifiedBy>
  <cp:revision>28</cp:revision>
  <dcterms:created xsi:type="dcterms:W3CDTF">2012-07-09T08:59:02Z</dcterms:created>
  <dcterms:modified xsi:type="dcterms:W3CDTF">2012-07-10T12:12:04Z</dcterms:modified>
</cp:coreProperties>
</file>