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ChromeVox</a:t>
            </a:r>
            <a:r>
              <a:rPr lang="de-DE" dirty="0" smtClean="0"/>
              <a:t>: Pros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Supports AJAX</a:t>
            </a:r>
          </a:p>
          <a:p>
            <a:pPr lvl="1"/>
            <a:r>
              <a:rPr lang="de-DE" dirty="0" smtClean="0"/>
              <a:t>Verschluckt sich aber auch manchmal (</a:t>
            </a:r>
            <a:r>
              <a:rPr lang="de-DE" dirty="0" err="1" smtClean="0"/>
              <a:t>Gmail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Beachtet nur sichtbare Elemente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ChromeVox</a:t>
            </a:r>
            <a:r>
              <a:rPr lang="de-DE" dirty="0" smtClean="0"/>
              <a:t>: </a:t>
            </a:r>
            <a:r>
              <a:rPr lang="de-DE" dirty="0" err="1" smtClean="0"/>
              <a:t>Cons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kompatibel mit Desktop Screen </a:t>
            </a:r>
            <a:r>
              <a:rPr lang="de-DE" dirty="0" err="1" smtClean="0"/>
              <a:t>readern</a:t>
            </a:r>
            <a:endParaRPr lang="de-DE" dirty="0" smtClean="0"/>
          </a:p>
          <a:p>
            <a:r>
              <a:rPr lang="de-DE" dirty="0" smtClean="0"/>
              <a:t>Sprache umstellen?</a:t>
            </a:r>
          </a:p>
          <a:p>
            <a:r>
              <a:rPr lang="de-DE" dirty="0" smtClean="0"/>
              <a:t>Mitunter schwer verständlich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28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Open Source Screen 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xmlns="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20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50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198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9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ChromeVox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Chrome Extension</a:t>
            </a:r>
          </a:p>
          <a:p>
            <a:pPr lvl="1"/>
            <a:r>
              <a:rPr lang="de-DE" dirty="0" smtClean="0"/>
              <a:t>1Click </a:t>
            </a:r>
            <a:r>
              <a:rPr lang="de-DE" dirty="0" err="1" smtClean="0"/>
              <a:t>install</a:t>
            </a:r>
            <a:endParaRPr lang="de-DE" dirty="0" smtClean="0"/>
          </a:p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Entwickelt mit HTML, CSS,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err="1" smtClean="0"/>
              <a:t>Keyboardsteuerung</a:t>
            </a:r>
            <a:endParaRPr lang="de-DE" dirty="0" smtClean="0"/>
          </a:p>
          <a:p>
            <a:pPr lvl="1"/>
            <a:r>
              <a:rPr lang="de-DE" dirty="0" smtClean="0"/>
              <a:t>Optional auch Maus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Bildschirmpräsentation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Screen Reader</vt:lpstr>
      <vt:lpstr>Inhalt</vt:lpstr>
      <vt:lpstr>Open Source Screen Reader Standalone</vt:lpstr>
      <vt:lpstr>Open Source Screen Reader Browser Plugin</vt:lpstr>
      <vt:lpstr> NVDA</vt:lpstr>
      <vt:lpstr> NVDA: erster Eindruck</vt:lpstr>
      <vt:lpstr> NVDA: Auswertung</vt:lpstr>
      <vt:lpstr>Selbstversuch</vt:lpstr>
      <vt:lpstr>ChromeVox</vt:lpstr>
      <vt:lpstr>ChromeVox: Pros</vt:lpstr>
      <vt:lpstr>ChromeVox: Cons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dominik</cp:lastModifiedBy>
  <cp:revision>20</cp:revision>
  <dcterms:created xsi:type="dcterms:W3CDTF">2012-07-09T08:59:02Z</dcterms:created>
  <dcterms:modified xsi:type="dcterms:W3CDTF">2012-07-09T13:57:13Z</dcterms:modified>
</cp:coreProperties>
</file>