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02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13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2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12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19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90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49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1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5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655E-1361-4765-87EF-BE35852338E4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2A60-3FFD-4D3D-A988-F40B04806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37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1" t="8866" r="94" b="10802"/>
          <a:stretch/>
        </p:blipFill>
        <p:spPr>
          <a:xfrm>
            <a:off x="-26894" y="1"/>
            <a:ext cx="12218894" cy="776377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6894" y="1"/>
            <a:ext cx="12218894" cy="776377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26894" y="3209729"/>
            <a:ext cx="12218894" cy="2453951"/>
          </a:xfrm>
          <a:prstGeom prst="rect">
            <a:avLst/>
          </a:prstGeom>
          <a:solidFill>
            <a:srgbClr val="00B0F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665306" y="1886289"/>
            <a:ext cx="60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rgbClr val="00B0F0"/>
                </a:solidFill>
                <a:latin typeface="Tw Cen MT" panose="020B0602020104020603" pitchFamily="34" charset="0"/>
              </a:rPr>
              <a:t>DESENHO DE</a:t>
            </a:r>
            <a:endParaRPr lang="pt-BR" sz="8000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285243" y="3328751"/>
            <a:ext cx="69067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SOLUÇÃO</a:t>
            </a:r>
            <a:endParaRPr lang="pt-BR" sz="8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1" t="8866" r="94" b="10802"/>
          <a:stretch/>
        </p:blipFill>
        <p:spPr>
          <a:xfrm>
            <a:off x="-26894" y="1"/>
            <a:ext cx="12218894" cy="776377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"/>
            <a:ext cx="12192000" cy="776377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94865" y="2716160"/>
            <a:ext cx="3825550" cy="3825550"/>
          </a:xfrm>
          <a:prstGeom prst="ellipse">
            <a:avLst/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5" b="100000" l="0" r="100000">
                        <a14:foregroundMark x1="88732" y1="92958" x2="88732" y2="92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20" y="3779785"/>
            <a:ext cx="1424885" cy="142488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4110135" y="2719271"/>
            <a:ext cx="3822443" cy="3822443"/>
          </a:xfrm>
          <a:prstGeom prst="ellipse">
            <a:avLst/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3281" b="100000" l="0" r="100000">
                        <a14:foregroundMark x1="18750" y1="83008" x2="18750" y2="83008"/>
                        <a14:foregroundMark x1="28711" y1="80273" x2="28711" y2="80273"/>
                        <a14:foregroundMark x1="75781" y1="82422" x2="75781" y2="82422"/>
                        <a14:foregroundMark x1="66406" y1="53516" x2="66406" y2="53516"/>
                        <a14:foregroundMark x1="38086" y1="67578" x2="38086" y2="67578"/>
                        <a14:foregroundMark x1="77734" y1="76953" x2="77734" y2="76953"/>
                        <a14:foregroundMark x1="10547" y1="84375" x2="10547" y2="84375"/>
                        <a14:backgroundMark x1="36719" y1="16016" x2="36719" y2="16016"/>
                        <a14:backgroundMark x1="40234" y1="11328" x2="40234" y2="11328"/>
                        <a14:backgroundMark x1="15234" y1="16602" x2="15234" y2="16602"/>
                        <a14:backgroundMark x1="26758" y1="22656" x2="26758" y2="22656"/>
                        <a14:backgroundMark x1="17383" y1="25977" x2="17383" y2="25977"/>
                        <a14:backgroundMark x1="43555" y1="27930" x2="43555" y2="27930"/>
                        <a14:backgroundMark x1="43555" y1="23242" x2="43555" y2="23242"/>
                        <a14:backgroundMark x1="37500" y1="22656" x2="37500" y2="22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43" y="3441760"/>
            <a:ext cx="2711514" cy="27115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8" y="3816990"/>
            <a:ext cx="1405652" cy="1405652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686538" y="4469274"/>
            <a:ext cx="520905" cy="504206"/>
          </a:xfrm>
          <a:custGeom>
            <a:avLst/>
            <a:gdLst>
              <a:gd name="connsiteX0" fmla="*/ 1220702 w 3351248"/>
              <a:gd name="connsiteY0" fmla="*/ 0 h 3351247"/>
              <a:gd name="connsiteX1" fmla="*/ 2087000 w 3351248"/>
              <a:gd name="connsiteY1" fmla="*/ 0 h 3351247"/>
              <a:gd name="connsiteX2" fmla="*/ 2087000 w 3351248"/>
              <a:gd name="connsiteY2" fmla="*/ 1245587 h 3351247"/>
              <a:gd name="connsiteX3" fmla="*/ 3351248 w 3351248"/>
              <a:gd name="connsiteY3" fmla="*/ 1245587 h 3351247"/>
              <a:gd name="connsiteX4" fmla="*/ 3351248 w 3351248"/>
              <a:gd name="connsiteY4" fmla="*/ 2111885 h 3351247"/>
              <a:gd name="connsiteX5" fmla="*/ 2087000 w 3351248"/>
              <a:gd name="connsiteY5" fmla="*/ 2111885 h 3351247"/>
              <a:gd name="connsiteX6" fmla="*/ 2087000 w 3351248"/>
              <a:gd name="connsiteY6" fmla="*/ 3351247 h 3351247"/>
              <a:gd name="connsiteX7" fmla="*/ 1220702 w 3351248"/>
              <a:gd name="connsiteY7" fmla="*/ 3351247 h 3351247"/>
              <a:gd name="connsiteX8" fmla="*/ 1220702 w 3351248"/>
              <a:gd name="connsiteY8" fmla="*/ 2111885 h 3351247"/>
              <a:gd name="connsiteX9" fmla="*/ 0 w 3351248"/>
              <a:gd name="connsiteY9" fmla="*/ 2111885 h 3351247"/>
              <a:gd name="connsiteX10" fmla="*/ 0 w 3351248"/>
              <a:gd name="connsiteY10" fmla="*/ 1245587 h 3351247"/>
              <a:gd name="connsiteX11" fmla="*/ 1220702 w 3351248"/>
              <a:gd name="connsiteY11" fmla="*/ 1245587 h 335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51248" h="3351247">
                <a:moveTo>
                  <a:pt x="1220702" y="0"/>
                </a:moveTo>
                <a:lnTo>
                  <a:pt x="2087000" y="0"/>
                </a:lnTo>
                <a:lnTo>
                  <a:pt x="2087000" y="1245587"/>
                </a:lnTo>
                <a:lnTo>
                  <a:pt x="3351248" y="1245587"/>
                </a:lnTo>
                <a:lnTo>
                  <a:pt x="3351248" y="2111885"/>
                </a:lnTo>
                <a:lnTo>
                  <a:pt x="2087000" y="2111885"/>
                </a:lnTo>
                <a:lnTo>
                  <a:pt x="2087000" y="3351247"/>
                </a:lnTo>
                <a:lnTo>
                  <a:pt x="1220702" y="3351247"/>
                </a:lnTo>
                <a:lnTo>
                  <a:pt x="1220702" y="2111885"/>
                </a:lnTo>
                <a:lnTo>
                  <a:pt x="0" y="2111885"/>
                </a:lnTo>
                <a:lnTo>
                  <a:pt x="0" y="1245587"/>
                </a:lnTo>
                <a:lnTo>
                  <a:pt x="1220702" y="12455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5" b="100000" l="0" r="100000">
                        <a14:foregroundMark x1="88732" y1="92958" x2="88732" y2="92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70" y="3680606"/>
            <a:ext cx="1409227" cy="140922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62" y="2716160"/>
            <a:ext cx="1451200" cy="14512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8106743" y="2703722"/>
            <a:ext cx="3822443" cy="3822443"/>
          </a:xfrm>
          <a:prstGeom prst="ellipse">
            <a:avLst/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35" y="3411197"/>
            <a:ext cx="2461562" cy="246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1" t="8866" r="94" b="10802"/>
          <a:stretch/>
        </p:blipFill>
        <p:spPr>
          <a:xfrm>
            <a:off x="-26894" y="1"/>
            <a:ext cx="12218894" cy="776377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"/>
            <a:ext cx="12192000" cy="776377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113526" y="2697499"/>
            <a:ext cx="3825550" cy="3825550"/>
          </a:xfrm>
          <a:prstGeom prst="ellipse">
            <a:avLst/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4110135" y="2719271"/>
            <a:ext cx="3822443" cy="3822443"/>
          </a:xfrm>
          <a:prstGeom prst="ellipse">
            <a:avLst/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281" b="100000" l="0" r="100000">
                        <a14:foregroundMark x1="18750" y1="83008" x2="18750" y2="83008"/>
                        <a14:foregroundMark x1="28711" y1="80273" x2="28711" y2="80273"/>
                        <a14:foregroundMark x1="75781" y1="82422" x2="75781" y2="82422"/>
                        <a14:foregroundMark x1="66406" y1="53516" x2="66406" y2="53516"/>
                        <a14:foregroundMark x1="38086" y1="67578" x2="38086" y2="67578"/>
                        <a14:foregroundMark x1="77734" y1="76953" x2="77734" y2="76953"/>
                        <a14:foregroundMark x1="10547" y1="84375" x2="10547" y2="84375"/>
                        <a14:backgroundMark x1="36719" y1="16016" x2="36719" y2="16016"/>
                        <a14:backgroundMark x1="40234" y1="11328" x2="40234" y2="11328"/>
                        <a14:backgroundMark x1="15234" y1="16602" x2="15234" y2="16602"/>
                        <a14:backgroundMark x1="26758" y1="22656" x2="26758" y2="22656"/>
                        <a14:backgroundMark x1="17383" y1="25977" x2="17383" y2="25977"/>
                        <a14:backgroundMark x1="43555" y1="27930" x2="43555" y2="27930"/>
                        <a14:backgroundMark x1="43555" y1="23242" x2="43555" y2="23242"/>
                        <a14:backgroundMark x1="37500" y1="22656" x2="37500" y2="22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43" y="3441760"/>
            <a:ext cx="2711514" cy="27115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8" y="3816990"/>
            <a:ext cx="1405652" cy="1405652"/>
          </a:xfrm>
          <a:prstGeom prst="rect">
            <a:avLst/>
          </a:prstGeom>
        </p:spPr>
      </p:pic>
      <p:sp>
        <p:nvSpPr>
          <p:cNvPr id="16" name="Forma livre 15"/>
          <p:cNvSpPr/>
          <p:nvPr/>
        </p:nvSpPr>
        <p:spPr>
          <a:xfrm>
            <a:off x="1686538" y="4469274"/>
            <a:ext cx="520905" cy="504206"/>
          </a:xfrm>
          <a:custGeom>
            <a:avLst/>
            <a:gdLst>
              <a:gd name="connsiteX0" fmla="*/ 1220702 w 3351248"/>
              <a:gd name="connsiteY0" fmla="*/ 0 h 3351247"/>
              <a:gd name="connsiteX1" fmla="*/ 2087000 w 3351248"/>
              <a:gd name="connsiteY1" fmla="*/ 0 h 3351247"/>
              <a:gd name="connsiteX2" fmla="*/ 2087000 w 3351248"/>
              <a:gd name="connsiteY2" fmla="*/ 1245587 h 3351247"/>
              <a:gd name="connsiteX3" fmla="*/ 3351248 w 3351248"/>
              <a:gd name="connsiteY3" fmla="*/ 1245587 h 3351247"/>
              <a:gd name="connsiteX4" fmla="*/ 3351248 w 3351248"/>
              <a:gd name="connsiteY4" fmla="*/ 2111885 h 3351247"/>
              <a:gd name="connsiteX5" fmla="*/ 2087000 w 3351248"/>
              <a:gd name="connsiteY5" fmla="*/ 2111885 h 3351247"/>
              <a:gd name="connsiteX6" fmla="*/ 2087000 w 3351248"/>
              <a:gd name="connsiteY6" fmla="*/ 3351247 h 3351247"/>
              <a:gd name="connsiteX7" fmla="*/ 1220702 w 3351248"/>
              <a:gd name="connsiteY7" fmla="*/ 3351247 h 3351247"/>
              <a:gd name="connsiteX8" fmla="*/ 1220702 w 3351248"/>
              <a:gd name="connsiteY8" fmla="*/ 2111885 h 3351247"/>
              <a:gd name="connsiteX9" fmla="*/ 0 w 3351248"/>
              <a:gd name="connsiteY9" fmla="*/ 2111885 h 3351247"/>
              <a:gd name="connsiteX10" fmla="*/ 0 w 3351248"/>
              <a:gd name="connsiteY10" fmla="*/ 1245587 h 3351247"/>
              <a:gd name="connsiteX11" fmla="*/ 1220702 w 3351248"/>
              <a:gd name="connsiteY11" fmla="*/ 1245587 h 335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51248" h="3351247">
                <a:moveTo>
                  <a:pt x="1220702" y="0"/>
                </a:moveTo>
                <a:lnTo>
                  <a:pt x="2087000" y="0"/>
                </a:lnTo>
                <a:lnTo>
                  <a:pt x="2087000" y="1245587"/>
                </a:lnTo>
                <a:lnTo>
                  <a:pt x="3351248" y="1245587"/>
                </a:lnTo>
                <a:lnTo>
                  <a:pt x="3351248" y="2111885"/>
                </a:lnTo>
                <a:lnTo>
                  <a:pt x="2087000" y="2111885"/>
                </a:lnTo>
                <a:lnTo>
                  <a:pt x="2087000" y="3351247"/>
                </a:lnTo>
                <a:lnTo>
                  <a:pt x="1220702" y="3351247"/>
                </a:lnTo>
                <a:lnTo>
                  <a:pt x="1220702" y="2111885"/>
                </a:lnTo>
                <a:lnTo>
                  <a:pt x="0" y="2111885"/>
                </a:lnTo>
                <a:lnTo>
                  <a:pt x="0" y="1245587"/>
                </a:lnTo>
                <a:lnTo>
                  <a:pt x="1220702" y="12455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62" y="2716160"/>
            <a:ext cx="1451200" cy="14512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8106743" y="2703722"/>
            <a:ext cx="3822443" cy="3822443"/>
          </a:xfrm>
          <a:prstGeom prst="ellipse">
            <a:avLst/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08" y="3881888"/>
            <a:ext cx="1441881" cy="144188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06" y="4065671"/>
            <a:ext cx="1083306" cy="108330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79" y="3698920"/>
            <a:ext cx="1960757" cy="19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</dc:creator>
  <cp:lastModifiedBy>Aluno</cp:lastModifiedBy>
  <cp:revision>7</cp:revision>
  <dcterms:created xsi:type="dcterms:W3CDTF">2019-03-27T10:08:31Z</dcterms:created>
  <dcterms:modified xsi:type="dcterms:W3CDTF">2019-03-27T17:23:33Z</dcterms:modified>
</cp:coreProperties>
</file>