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B3B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Grupo 6</a:t>
            </a:r>
            <a:endParaRPr lang="pt-PT" altLang="en-US" sz="54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90285" y="4665980"/>
            <a:ext cx="5818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2400"/>
              <a:t>Guilherme Doelitzschi	RA: 01191008</a:t>
            </a:r>
            <a:endParaRPr lang="pt-PT" altLang="en-US" sz="2400"/>
          </a:p>
          <a:p>
            <a:r>
              <a:rPr lang="pt-PT" altLang="en-US" sz="2400"/>
              <a:t>Lucas Martins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01191047</a:t>
            </a:r>
            <a:endParaRPr lang="pt-PT" altLang="en-US" sz="2400"/>
          </a:p>
          <a:p>
            <a:r>
              <a:rPr lang="pt-PT" altLang="en-US" sz="2400"/>
              <a:t>Hiago Maitan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01191119</a:t>
            </a:r>
            <a:endParaRPr lang="pt-PT" altLang="en-US" sz="2400"/>
          </a:p>
          <a:p>
            <a:r>
              <a:rPr lang="pt-PT" altLang="en-US" sz="2400"/>
              <a:t>Marco David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01191010</a:t>
            </a:r>
            <a:endParaRPr lang="pt-PT" altLang="en-US" sz="2400"/>
          </a:p>
          <a:p>
            <a:r>
              <a:rPr lang="pt-PT" altLang="en-US" sz="2400"/>
              <a:t>Kessi Johnny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01191083</a:t>
            </a:r>
            <a:endParaRPr lang="pt-PT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067435" y="3168015"/>
            <a:ext cx="10057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Pequisa e Inovação - Orientador Alex Barreira</a:t>
            </a:r>
            <a:endParaRPr lang="pt-PT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Contexto</a:t>
            </a:r>
            <a:endParaRPr lang="pt-PT" altLang="en-US" sz="5400">
              <a:solidFill>
                <a:schemeClr val="bg1"/>
              </a:solidFill>
            </a:endParaRPr>
          </a:p>
        </p:txBody>
      </p:sp>
      <p:pic>
        <p:nvPicPr>
          <p:cNvPr id="2" name="Picture 1" descr="brazi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199640"/>
            <a:ext cx="974090" cy="974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03425" y="210058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/>
              <a:t>O</a:t>
            </a:r>
            <a:r>
              <a:rPr lang="en-US"/>
              <a:t> Brasil está entre os 20 países que mais recebe eventos no mundo</a:t>
            </a:r>
            <a:r>
              <a:rPr lang="pt-PT" altLang="en-US"/>
              <a:t>.</a:t>
            </a:r>
            <a:endParaRPr lang="pt-PT" altLang="en-US"/>
          </a:p>
        </p:txBody>
      </p:sp>
      <p:pic>
        <p:nvPicPr>
          <p:cNvPr id="8" name="Picture 7" descr="mo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60" y="3711575"/>
            <a:ext cx="1173480" cy="9988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003425" y="274574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E</a:t>
            </a:r>
            <a:r>
              <a:t>sse setor cres</a:t>
            </a:r>
            <a:r>
              <a:rPr lang="pt-PT"/>
              <a:t>ce</a:t>
            </a:r>
            <a:r>
              <a:t> aproximadamente 10% ao ano.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243705" y="3711575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O</a:t>
            </a:r>
            <a:r>
              <a:t> setor movimentou cerca de R$ 209,2 bilhões, sendo 4,32% do PIB brasileiro.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31230" y="5010785"/>
            <a:ext cx="471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Mais de 500 mil eventos são realizados no país anualmente, sendo 54% workshops, palestras educacionais e meetups.</a:t>
            </a:r>
          </a:p>
        </p:txBody>
      </p:sp>
      <p:pic>
        <p:nvPicPr>
          <p:cNvPr id="13" name="Picture 12" descr="te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4906645"/>
            <a:ext cx="1184275" cy="1184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8" descr="concert-768722_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44575" y="-187960"/>
            <a:ext cx="10849610" cy="7233285"/>
          </a:xfrm>
          <a:prstGeom prst="rect">
            <a:avLst/>
          </a:prstGeom>
        </p:spPr>
      </p:pic>
      <p:pic>
        <p:nvPicPr>
          <p:cNvPr id="7" name="Picture 6" descr="event-852833_1920"/>
          <p:cNvPicPr>
            <a:picLocks noChangeAspect="1"/>
          </p:cNvPicPr>
          <p:nvPr/>
        </p:nvPicPr>
        <p:blipFill>
          <a:blip r:embed="rId2"/>
          <a:srcRect l="9435" t="-24903" r="-37003" b="1205"/>
          <a:stretch>
            <a:fillRect/>
          </a:stretch>
        </p:blipFill>
        <p:spPr>
          <a:xfrm>
            <a:off x="2950210" y="-2862580"/>
            <a:ext cx="15092045" cy="9907905"/>
          </a:xfrm>
          <a:prstGeom prst="triangle">
            <a:avLst/>
          </a:prstGeom>
          <a:noFill/>
        </p:spPr>
      </p:pic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Foco</a:t>
            </a:r>
            <a:endParaRPr lang="pt-PT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Justificativa</a:t>
            </a:r>
            <a:endParaRPr lang="pt-PT" altLang="en-US" sz="54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85670" y="2682875"/>
            <a:ext cx="471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A</a:t>
            </a:r>
            <a:r>
              <a:t>s empresas precisam encontrar formas baratas e práticas de chamar a atenção do seu público-alvo.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31230" y="5010785"/>
            <a:ext cx="4712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O</a:t>
            </a:r>
            <a:r>
              <a:t>s consumidores que têm interesse em um determinado tipo de evento não possuem uma noção ampla de quantos eventos estão acontecendo e quais as suas localidades.</a:t>
            </a:r>
          </a:p>
        </p:txBody>
      </p:sp>
      <p:pic>
        <p:nvPicPr>
          <p:cNvPr id="3" name="Picture 2" descr="check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2101850"/>
            <a:ext cx="1918335" cy="1918335"/>
          </a:xfrm>
          <a:prstGeom prst="rect">
            <a:avLst/>
          </a:prstGeom>
        </p:spPr>
      </p:pic>
      <p:pic>
        <p:nvPicPr>
          <p:cNvPr id="7" name="Picture 6" descr="lin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70" y="4637405"/>
            <a:ext cx="1572260" cy="1572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Presentation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Calibri</vt:lpstr>
      <vt:lpstr>Trebuchet MS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</dc:creator>
  <cp:lastModifiedBy>aluno</cp:lastModifiedBy>
  <cp:revision>8</cp:revision>
  <dcterms:created xsi:type="dcterms:W3CDTF">2020-02-12T20:39:41Z</dcterms:created>
  <dcterms:modified xsi:type="dcterms:W3CDTF">2020-02-12T20:39:41Z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