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0471C-C775-475C-B4B4-C50F62CDF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B31BE-85D1-4C21-A857-F5633C5AC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6648C-0655-434E-91EA-B7436E4DA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E788-C7AD-40BB-9C02-BE863E11BD72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81DBF-D56F-457C-BF45-17C598D94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54B8B-F4BF-4D96-B7E8-CF4423D2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701D1-65A0-44FB-9991-5B0D92FE9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6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3755E-EF55-4BDC-9115-2EE8AA46B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72DF1B-95FA-464C-A06E-B85B94893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7783D-0D59-453C-99D0-0F300BABA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E788-C7AD-40BB-9C02-BE863E11BD72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A33D0-4E62-493F-B287-3380B3752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FCB3F-02BF-483F-A700-32829653A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701D1-65A0-44FB-9991-5B0D92FE9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15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C7C91F-0563-4BA9-9504-E81E1BB03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6A95D3-0629-4F25-85A8-CD0CDBF1C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E0F6E-530D-4892-8C9B-E75D8E3CD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E788-C7AD-40BB-9C02-BE863E11BD72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E523A-13FC-4D6F-B067-611FF4C4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9E957-7B88-4AA3-8615-9F79F63D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701D1-65A0-44FB-9991-5B0D92FE9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5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075CC-0076-429C-8E61-43B9D7577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F8DE3-4DA8-480A-BFC0-8F3E9E78E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CFA17-9C4E-4C6E-A379-ED9A18051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E788-C7AD-40BB-9C02-BE863E11BD72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AF748-E2DA-4C83-BC0C-05291C497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82107-EB22-4ADA-82A3-7170AB0DD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701D1-65A0-44FB-9991-5B0D92FE9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01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40843-C17A-4D00-87E8-FAEB50EC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629F4-45F6-4C2D-B10A-885567E56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73A0C-7BD5-4F13-86A0-1A0A44C06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E788-C7AD-40BB-9C02-BE863E11BD72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B2A3-975D-4E8E-8E09-13857FC00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E86E5-64B9-4EFA-A1AF-A334445F4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701D1-65A0-44FB-9991-5B0D92FE9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65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C3F5C-7DC6-48A3-BCE7-660C1CB66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1F756-1201-4833-B898-5A89CEF51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96C1E-861C-4350-98F9-E6F75153D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B6C00-42D1-4FA3-A413-8EE3C9F61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E788-C7AD-40BB-9C02-BE863E11BD72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F7E3D-146C-4D70-B791-3C8546163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7EC1A-38C1-49B8-B2ED-0C2D15A8C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701D1-65A0-44FB-9991-5B0D92FE9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72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3FEA5-1DF9-4330-8F3A-1FA5A868C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028E3-E71C-496B-BEF2-4C749C050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63B53-DE4E-4F4E-8214-1154EA27D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9F9540-6E97-4897-89AC-396C6F45B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A01536-E6C1-41DB-BF6A-55444853C4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05D97C-7DAB-4721-8854-42C47C039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E788-C7AD-40BB-9C02-BE863E11BD72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304DBB-3CAE-44FD-AF59-129252589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7B04EE-73A1-42F7-8C8A-4C58A85A4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701D1-65A0-44FB-9991-5B0D92FE9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9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5A1CE-4980-47F8-8C9D-B53CDFB6A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1DA4A4-EE9F-455E-ACC2-73306E025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E788-C7AD-40BB-9C02-BE863E11BD72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077F8-2E00-45CE-92DA-969E92113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69C46C-68EF-4EC9-9EDB-6444F26BE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701D1-65A0-44FB-9991-5B0D92FE9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94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64C4C4-1814-4673-8E0B-15524CBA5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E788-C7AD-40BB-9C02-BE863E11BD72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B079A8-2569-4851-99A0-F773B139C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EDDA3-D23F-4E05-92D9-9BE0A0970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701D1-65A0-44FB-9991-5B0D92FE9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01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93D7C-D679-4460-A7E0-F2A2EA5EA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35F69-0AD3-410F-9100-7C29E8328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38E613-B994-46B5-93F3-F6B10D2E9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C7DCE-1B67-4A0A-8028-3BDD8EC72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E788-C7AD-40BB-9C02-BE863E11BD72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E7F16-F0C0-4111-8FDE-4D314347B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D38CF-D158-40F5-AECE-0EC0F80C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701D1-65A0-44FB-9991-5B0D92FE9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72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49A76-3133-421D-9D71-89E1A32DB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0EE8BF-1701-4AB1-9D3D-670B4A3FB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CF7DD0-FEFA-4B2F-80D0-094486F5C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18130-038A-4B0F-8CEC-3C6D431D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E788-C7AD-40BB-9C02-BE863E11BD72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B264F-C46C-456B-A883-24E694780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8D206-EF55-4D12-BCB5-19D04B96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701D1-65A0-44FB-9991-5B0D92FE9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64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23FE9F-5E70-46D3-A51C-528CE8656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9A753-AE57-43B3-B8FB-A7D7372CB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843EE-E813-4890-9E88-D222D4F801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7E788-C7AD-40BB-9C02-BE863E11BD72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EBD0B-2D6B-4351-9963-3567F65AD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3C420-92F3-4857-86A0-BFA8E942F5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701D1-65A0-44FB-9991-5B0D92FE9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2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5.wdp"/><Relationship Id="rId5" Type="http://schemas.openxmlformats.org/officeDocument/2006/relationships/image" Target="../media/image8.png"/><Relationship Id="rId4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6.wdp"/><Relationship Id="rId5" Type="http://schemas.openxmlformats.org/officeDocument/2006/relationships/image" Target="../media/image11.png"/><Relationship Id="rId10" Type="http://schemas.microsoft.com/office/2007/relationships/hdphoto" Target="../media/hdphoto7.wdp"/><Relationship Id="rId4" Type="http://schemas.microsoft.com/office/2007/relationships/hdphoto" Target="../media/hdphoto5.wdp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5.wdp"/><Relationship Id="rId5" Type="http://schemas.openxmlformats.org/officeDocument/2006/relationships/image" Target="../media/image8.png"/><Relationship Id="rId4" Type="http://schemas.microsoft.com/office/2007/relationships/hdphoto" Target="../media/hdphoto3.wdp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9.wdp"/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4.png"/><Relationship Id="rId4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Why you are more likely to click on the color blue | Travel + Leisure">
            <a:extLst>
              <a:ext uri="{FF2B5EF4-FFF2-40B4-BE49-F238E27FC236}">
                <a16:creationId xmlns:a16="http://schemas.microsoft.com/office/drawing/2014/main" id="{AAD66910-AD19-4CF7-81DA-937F6B5E2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563" y="-338585"/>
            <a:ext cx="12192000" cy="567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kyline City clipart - City, Skyline, Building, transparent clip art">
            <a:extLst>
              <a:ext uri="{FF2B5EF4-FFF2-40B4-BE49-F238E27FC236}">
                <a16:creationId xmlns:a16="http://schemas.microsoft.com/office/drawing/2014/main" id="{B2EC0093-9064-4742-8EC5-8D1A86100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231" b="94423" l="2000" r="96667">
                        <a14:foregroundMark x1="42778" y1="4231" x2="42556" y2="11154"/>
                        <a14:foregroundMark x1="29667" y1="42692" x2="21889" y2="63462"/>
                        <a14:foregroundMark x1="24556" y1="53654" x2="19000" y2="52885"/>
                        <a14:foregroundMark x1="28556" y1="41731" x2="29667" y2="32692"/>
                        <a14:foregroundMark x1="25222" y1="35192" x2="25444" y2="45577"/>
                        <a14:foregroundMark x1="12778" y1="82500" x2="2333" y2="81731"/>
                        <a14:foregroundMark x1="1333" y1="89231" x2="22444" y2="91538"/>
                        <a14:foregroundMark x1="22444" y1="91538" x2="26444" y2="91154"/>
                        <a14:foregroundMark x1="2333" y1="92692" x2="35556" y2="92885"/>
                        <a14:foregroundMark x1="31556" y1="93846" x2="65778" y2="94615"/>
                        <a14:foregroundMark x1="65778" y1="94615" x2="67778" y2="94231"/>
                        <a14:foregroundMark x1="29000" y1="86731" x2="69667" y2="91923"/>
                        <a14:foregroundMark x1="70667" y1="92115" x2="82778" y2="94231"/>
                        <a14:foregroundMark x1="82778" y1="94231" x2="86333" y2="93846"/>
                        <a14:foregroundMark x1="91667" y1="93462" x2="96667" y2="90577"/>
                        <a14:foregroundMark x1="90889" y1="86731" x2="57778" y2="85577"/>
                        <a14:foregroundMark x1="24778" y1="47500" x2="24889" y2="505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79549"/>
            <a:ext cx="12569780" cy="624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A315DE-1DF5-4CD2-9B3F-D1509A2F363B}"/>
              </a:ext>
            </a:extLst>
          </p:cNvPr>
          <p:cNvSpPr txBox="1"/>
          <p:nvPr/>
        </p:nvSpPr>
        <p:spPr>
          <a:xfrm>
            <a:off x="241299" y="5664200"/>
            <a:ext cx="8168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Jim has been working non-stop on classwork and other areas of his life and he just wants to get back out and exercise, so he goes on a run</a:t>
            </a:r>
          </a:p>
        </p:txBody>
      </p:sp>
      <p:sp>
        <p:nvSpPr>
          <p:cNvPr id="3" name="AutoShape 4" descr="Building Clip Art at Clker.com - vector clip art online, royalty free &amp;  public domain">
            <a:extLst>
              <a:ext uri="{FF2B5EF4-FFF2-40B4-BE49-F238E27FC236}">
                <a16:creationId xmlns:a16="http://schemas.microsoft.com/office/drawing/2014/main" id="{AA0BE371-1253-4B75-BEDE-833BBAD433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60700" cy="30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30" name="Picture 6" descr="Download big building clipart png photo | TOPpng">
            <a:extLst>
              <a:ext uri="{FF2B5EF4-FFF2-40B4-BE49-F238E27FC236}">
                <a16:creationId xmlns:a16="http://schemas.microsoft.com/office/drawing/2014/main" id="{CE041FD8-F6E7-41F6-B455-FB12B68FC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170" b="92666" l="10000" r="90000">
                        <a14:foregroundMark x1="32024" y1="6286" x2="32024" y2="6286"/>
                        <a14:foregroundMark x1="36190" y1="6286" x2="36190" y2="6286"/>
                        <a14:foregroundMark x1="35595" y1="89290" x2="35595" y2="89290"/>
                        <a14:foregroundMark x1="45000" y1="88591" x2="45000" y2="88591"/>
                        <a14:foregroundMark x1="32738" y1="88591" x2="43333" y2="88941"/>
                        <a14:foregroundMark x1="35952" y1="88941" x2="49762" y2="90221"/>
                        <a14:foregroundMark x1="49762" y1="90221" x2="62619" y2="89290"/>
                        <a14:foregroundMark x1="62619" y1="89290" x2="63095" y2="88941"/>
                        <a14:foregroundMark x1="26548" y1="90803" x2="35595" y2="90803"/>
                        <a14:foregroundMark x1="60238" y1="92666" x2="68929" y2="924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962" y="-4026400"/>
            <a:ext cx="9868075" cy="10092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unny Cartoon Running Guy Holding Water Bottle. Cute Run Boy.. Royalty Free  Cliparts, Vectors, And Stock Illustration. Image 54587637.">
            <a:extLst>
              <a:ext uri="{FF2B5EF4-FFF2-40B4-BE49-F238E27FC236}">
                <a16:creationId xmlns:a16="http://schemas.microsoft.com/office/drawing/2014/main" id="{B547A73A-7AEF-4C45-926E-45FD1A8AF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923" b="91538" l="10000" r="90000">
                        <a14:foregroundMark x1="63914" y1="91580" x2="67385" y2="91308"/>
                        <a14:foregroundMark x1="37923" y1="63692" x2="34000" y2="67077"/>
                        <a14:foregroundMark x1="58538" y1="66846" x2="62692" y2="70769"/>
                        <a14:foregroundMark x1="59538" y1="8923" x2="58231" y2="8923"/>
                        <a14:backgroundMark x1="62923" y1="92923" x2="64769" y2="92923"/>
                        <a14:backgroundMark x1="64231" y1="92077" x2="64231" y2="92077"/>
                        <a14:backgroundMark x1="64231" y1="92077" x2="63231" y2="92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91200" y="2753574"/>
            <a:ext cx="2992537" cy="291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11403A-16A6-409C-91C9-098AB466E1BD}"/>
              </a:ext>
            </a:extLst>
          </p:cNvPr>
          <p:cNvSpPr txBox="1"/>
          <p:nvPr/>
        </p:nvSpPr>
        <p:spPr>
          <a:xfrm>
            <a:off x="9512310" y="5859336"/>
            <a:ext cx="321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Austin Cappuccio</a:t>
            </a:r>
          </a:p>
        </p:txBody>
      </p:sp>
    </p:spTree>
    <p:extLst>
      <p:ext uri="{BB962C8B-B14F-4D97-AF65-F5344CB8AC3E}">
        <p14:creationId xmlns:p14="http://schemas.microsoft.com/office/powerpoint/2010/main" val="2573636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Urban Park Amusement Park Clip Art, PNG, 2400x1265px, Urban Park, Amusement  Park, Biome, Cartoon, Child Download">
            <a:extLst>
              <a:ext uri="{FF2B5EF4-FFF2-40B4-BE49-F238E27FC236}">
                <a16:creationId xmlns:a16="http://schemas.microsoft.com/office/drawing/2014/main" id="{9DC5D849-69E8-456B-B2D6-4EDB42753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340207" cy="536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Funny Cartoon Running Guy Holding Water Bottle. Cute Run Boy.. Royalty Free  Cliparts, Vectors, And Stock Illustration. Image 54587637.">
            <a:extLst>
              <a:ext uri="{FF2B5EF4-FFF2-40B4-BE49-F238E27FC236}">
                <a16:creationId xmlns:a16="http://schemas.microsoft.com/office/drawing/2014/main" id="{FD9BB158-65C6-4729-9F7B-9AEB5AF20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923" b="91538" l="10000" r="90000">
                        <a14:foregroundMark x1="63914" y1="91580" x2="67385" y2="91308"/>
                        <a14:foregroundMark x1="37923" y1="63692" x2="34000" y2="67077"/>
                        <a14:foregroundMark x1="58538" y1="66846" x2="62692" y2="70769"/>
                        <a14:foregroundMark x1="59538" y1="8923" x2="58231" y2="8923"/>
                        <a14:backgroundMark x1="62923" y1="92923" x2="64769" y2="92923"/>
                        <a14:backgroundMark x1="64231" y1="92077" x2="64231" y2="92077"/>
                        <a14:backgroundMark x1="64231" y1="92077" x2="63231" y2="92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23662">
            <a:off x="5789097" y="2504568"/>
            <a:ext cx="2332855" cy="213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62A905-E5BF-4F79-B6F4-0DB5C0B4C836}"/>
              </a:ext>
            </a:extLst>
          </p:cNvPr>
          <p:cNvSpPr txBox="1"/>
          <p:nvPr/>
        </p:nvSpPr>
        <p:spPr>
          <a:xfrm>
            <a:off x="271011" y="5446086"/>
            <a:ext cx="11758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Jim runs into his friend Max at the park and Jim tells him that he is running out of water.  Max tells him about a cool new app where all the water fountains on campus are located</a:t>
            </a:r>
          </a:p>
        </p:txBody>
      </p:sp>
    </p:spTree>
    <p:extLst>
      <p:ext uri="{BB962C8B-B14F-4D97-AF65-F5344CB8AC3E}">
        <p14:creationId xmlns:p14="http://schemas.microsoft.com/office/powerpoint/2010/main" val="1843489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Solved! The Best Drought-Resistant Grass for Dry Summers - Bob Vila">
            <a:extLst>
              <a:ext uri="{FF2B5EF4-FFF2-40B4-BE49-F238E27FC236}">
                <a16:creationId xmlns:a16="http://schemas.microsoft.com/office/drawing/2014/main" id="{A89413EA-77BD-4126-AC39-5C356395D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66114"/>
            <a:ext cx="12542982" cy="723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14F2FB-D27D-4867-8326-14F0233923C6}"/>
              </a:ext>
            </a:extLst>
          </p:cNvPr>
          <p:cNvSpPr txBox="1"/>
          <p:nvPr/>
        </p:nvSpPr>
        <p:spPr>
          <a:xfrm>
            <a:off x="408263" y="5795840"/>
            <a:ext cx="11375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Jim downloads the app and creates his profile. He discovers a nearby water bottle refilling station, and he starts to head over.</a:t>
            </a:r>
          </a:p>
        </p:txBody>
      </p:sp>
      <p:pic>
        <p:nvPicPr>
          <p:cNvPr id="3082" name="Picture 10" descr="Hands clipart - Cliparting.com">
            <a:extLst>
              <a:ext uri="{FF2B5EF4-FFF2-40B4-BE49-F238E27FC236}">
                <a16:creationId xmlns:a16="http://schemas.microsoft.com/office/drawing/2014/main" id="{4FE65203-6E22-49FD-BB82-260D9503D7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330" b="92147" l="7955" r="95076">
                        <a14:foregroundMark x1="34091" y1="12042" x2="32955" y2="7853"/>
                        <a14:foregroundMark x1="11742" y1="62304" x2="8333" y2="76440"/>
                        <a14:foregroundMark x1="14773" y1="91099" x2="16667" y2="92670"/>
                        <a14:foregroundMark x1="73864" y1="23037" x2="62262" y2="37067"/>
                        <a14:foregroundMark x1="61421" y1="48381" x2="67803" y2="64921"/>
                        <a14:foregroundMark x1="67803" y1="64921" x2="72348" y2="70157"/>
                        <a14:foregroundMark x1="88636" y1="54450" x2="93939" y2="39267"/>
                        <a14:foregroundMark x1="95076" y1="39791" x2="95076" y2="39791"/>
                        <a14:backgroundMark x1="61364" y1="36649" x2="58712" y2="471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8817" b="23995"/>
          <a:stretch/>
        </p:blipFill>
        <p:spPr bwMode="auto">
          <a:xfrm>
            <a:off x="3273093" y="2462638"/>
            <a:ext cx="2998398" cy="3221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ell phone clipart - Google Search | Phone, Clip art, Cell phone">
            <a:extLst>
              <a:ext uri="{FF2B5EF4-FFF2-40B4-BE49-F238E27FC236}">
                <a16:creationId xmlns:a16="http://schemas.microsoft.com/office/drawing/2014/main" id="{FFB1A009-EEC7-4F14-BE79-B077A3293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613" b="97581" l="9360" r="89163">
                        <a14:foregroundMark x1="25616" y1="4839" x2="35961" y2="6048"/>
                        <a14:foregroundMark x1="31034" y1="2016" x2="70443" y2="4435"/>
                        <a14:foregroundMark x1="78325" y1="12500" x2="78818" y2="21371"/>
                        <a14:foregroundMark x1="78325" y1="23387" x2="78325" y2="53629"/>
                        <a14:foregroundMark x1="78325" y1="53629" x2="79310" y2="83065"/>
                        <a14:foregroundMark x1="78818" y1="83468" x2="77340" y2="93145"/>
                        <a14:foregroundMark x1="67980" y1="95968" x2="71429" y2="95565"/>
                        <a14:foregroundMark x1="35468" y1="95565" x2="68473" y2="94758"/>
                        <a14:foregroundMark x1="27586" y1="93145" x2="40394" y2="97581"/>
                        <a14:foregroundMark x1="40394" y1="97581" x2="44335" y2="96774"/>
                        <a14:foregroundMark x1="45813" y1="6855" x2="53202" y2="68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916" y="576823"/>
            <a:ext cx="3807860" cy="465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y google map is showing my current location incorrect it's is far from  12-14kms from exact location - Google Maps Community">
            <a:extLst>
              <a:ext uri="{FF2B5EF4-FFF2-40B4-BE49-F238E27FC236}">
                <a16:creationId xmlns:a16="http://schemas.microsoft.com/office/drawing/2014/main" id="{857E492F-A1CE-4B8A-937D-76CA34B42B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52"/>
          <a:stretch/>
        </p:blipFill>
        <p:spPr bwMode="auto">
          <a:xfrm>
            <a:off x="4612808" y="1526256"/>
            <a:ext cx="1890075" cy="315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0858FC-8275-4251-AF45-FF08934AF4F0}"/>
              </a:ext>
            </a:extLst>
          </p:cNvPr>
          <p:cNvSpPr txBox="1"/>
          <p:nvPr/>
        </p:nvSpPr>
        <p:spPr>
          <a:xfrm>
            <a:off x="4731529" y="1143873"/>
            <a:ext cx="1652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Nearest Station</a:t>
            </a:r>
          </a:p>
        </p:txBody>
      </p:sp>
    </p:spTree>
    <p:extLst>
      <p:ext uri="{BB962C8B-B14F-4D97-AF65-F5344CB8AC3E}">
        <p14:creationId xmlns:p14="http://schemas.microsoft.com/office/powerpoint/2010/main" val="686700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Free Brick Wall Cliparts, Download Free Clip Art, Free Clip Art on Clipart  Library">
            <a:extLst>
              <a:ext uri="{FF2B5EF4-FFF2-40B4-BE49-F238E27FC236}">
                <a16:creationId xmlns:a16="http://schemas.microsoft.com/office/drawing/2014/main" id="{9CDAF51F-C30D-4F7B-A373-1E9221AFD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415" y="2775640"/>
            <a:ext cx="4079846" cy="291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FDB8E3-8D59-4C20-BFA8-F12D8EB16101}"/>
              </a:ext>
            </a:extLst>
          </p:cNvPr>
          <p:cNvSpPr txBox="1"/>
          <p:nvPr/>
        </p:nvSpPr>
        <p:spPr>
          <a:xfrm>
            <a:off x="402671" y="5696125"/>
            <a:ext cx="11487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Jim arrives at the water bottle refiling station and continues his run with the app still open, which will save his route for next time he runs</a:t>
            </a:r>
          </a:p>
        </p:txBody>
      </p:sp>
      <p:pic>
        <p:nvPicPr>
          <p:cNvPr id="56" name="Picture 4" descr="cell phone clipart - Google Search | Phone, Clip art, Cell phone">
            <a:extLst>
              <a:ext uri="{FF2B5EF4-FFF2-40B4-BE49-F238E27FC236}">
                <a16:creationId xmlns:a16="http://schemas.microsoft.com/office/drawing/2014/main" id="{C73E1FF8-6F6C-45C8-91CC-A68A00F5D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13" b="97581" l="9360" r="89163">
                        <a14:foregroundMark x1="25616" y1="4839" x2="35961" y2="6048"/>
                        <a14:foregroundMark x1="31034" y1="2016" x2="70443" y2="4435"/>
                        <a14:foregroundMark x1="78325" y1="12500" x2="78818" y2="21371"/>
                        <a14:foregroundMark x1="78325" y1="23387" x2="78325" y2="53629"/>
                        <a14:foregroundMark x1="78325" y1="53629" x2="79310" y2="83065"/>
                        <a14:foregroundMark x1="78818" y1="83468" x2="77340" y2="93145"/>
                        <a14:foregroundMark x1="67980" y1="95968" x2="71429" y2="95565"/>
                        <a14:foregroundMark x1="35468" y1="95565" x2="68473" y2="94758"/>
                        <a14:foregroundMark x1="27586" y1="93145" x2="40394" y2="97581"/>
                        <a14:foregroundMark x1="40394" y1="97581" x2="44335" y2="96774"/>
                        <a14:foregroundMark x1="45813" y1="6855" x2="53202" y2="68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93005">
            <a:off x="4472479" y="3743722"/>
            <a:ext cx="370105" cy="45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Free Brick Wall Cliparts, Download Free Clip Art, Free Clip Art on Clipart  Library">
            <a:extLst>
              <a:ext uri="{FF2B5EF4-FFF2-40B4-BE49-F238E27FC236}">
                <a16:creationId xmlns:a16="http://schemas.microsoft.com/office/drawing/2014/main" id="{19BEAF4C-6AEB-494E-B7DB-16485E84D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0316" y="-134225"/>
            <a:ext cx="4022652" cy="291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Free Brick Wall Cliparts, Download Free Clip Art, Free Clip Art on Clipart  Library">
            <a:extLst>
              <a:ext uri="{FF2B5EF4-FFF2-40B4-BE49-F238E27FC236}">
                <a16:creationId xmlns:a16="http://schemas.microsoft.com/office/drawing/2014/main" id="{ADD25843-0DB0-44BC-8210-F13A4D721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336" y="-134225"/>
            <a:ext cx="4189818" cy="291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Free Brick Wall Cliparts, Download Free Clip Art, Free Clip Art on Clipart  Library">
            <a:extLst>
              <a:ext uri="{FF2B5EF4-FFF2-40B4-BE49-F238E27FC236}">
                <a16:creationId xmlns:a16="http://schemas.microsoft.com/office/drawing/2014/main" id="{28DB8715-CEF6-41F5-AF1C-6CA331272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54" y="-134227"/>
            <a:ext cx="4247012" cy="291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Free Brick Wall Cliparts, Download Free Clip Art, Free Clip Art on Clipart  Library">
            <a:extLst>
              <a:ext uri="{FF2B5EF4-FFF2-40B4-BE49-F238E27FC236}">
                <a16:creationId xmlns:a16="http://schemas.microsoft.com/office/drawing/2014/main" id="{177599D8-8BA8-46AF-9B8F-99330E6E1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330" y="2780945"/>
            <a:ext cx="4022652" cy="291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Free Brick Wall Cliparts, Download Free Clip Art, Free Clip Art on Clipart  Library">
            <a:extLst>
              <a:ext uri="{FF2B5EF4-FFF2-40B4-BE49-F238E27FC236}">
                <a16:creationId xmlns:a16="http://schemas.microsoft.com/office/drawing/2014/main" id="{945E2A99-643D-4F6B-B37E-2FE49727F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182" y="2780948"/>
            <a:ext cx="4871861" cy="291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Green Grass Clip Art Lawn Green Grass Free Vector Graphic - Illustration -  Free Transparent PNG Clipart Images Download">
            <a:extLst>
              <a:ext uri="{FF2B5EF4-FFF2-40B4-BE49-F238E27FC236}">
                <a16:creationId xmlns:a16="http://schemas.microsoft.com/office/drawing/2014/main" id="{05BD4196-6937-4EEF-9306-C03C6BFDE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3375" l="10000" r="90000">
                        <a14:foregroundMark x1="29048" y1="92750" x2="36429" y2="91500"/>
                        <a14:foregroundMark x1="36429" y1="91500" x2="64643" y2="93375"/>
                        <a14:foregroundMark x1="64643" y1="93375" x2="65595" y2="93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0727" y="4569770"/>
            <a:ext cx="1248735" cy="118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Green Grass Clip Art Lawn Green Grass Free Vector Graphic - Illustration -  Free Transparent PNG Clipart Images Download">
            <a:extLst>
              <a:ext uri="{FF2B5EF4-FFF2-40B4-BE49-F238E27FC236}">
                <a16:creationId xmlns:a16="http://schemas.microsoft.com/office/drawing/2014/main" id="{32AC011E-F4ED-466B-AB5E-B13CCDBD5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3375" l="10000" r="90000">
                        <a14:foregroundMark x1="29048" y1="92750" x2="36429" y2="91500"/>
                        <a14:foregroundMark x1="36429" y1="91500" x2="64643" y2="93375"/>
                        <a14:foregroundMark x1="64643" y1="93375" x2="65595" y2="93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17" y="4835710"/>
            <a:ext cx="1248735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Green Grass Clip Art Lawn Green Grass Free Vector Graphic - Illustration -  Free Transparent PNG Clipart Images Download">
            <a:extLst>
              <a:ext uri="{FF2B5EF4-FFF2-40B4-BE49-F238E27FC236}">
                <a16:creationId xmlns:a16="http://schemas.microsoft.com/office/drawing/2014/main" id="{E0C5811A-3547-4858-9429-11D837D7B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3375" l="10000" r="90000">
                        <a14:foregroundMark x1="29048" y1="92750" x2="36429" y2="91500"/>
                        <a14:foregroundMark x1="36429" y1="91500" x2="64643" y2="93375"/>
                        <a14:foregroundMark x1="64643" y1="93375" x2="65595" y2="93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234" y="4569768"/>
            <a:ext cx="1248735" cy="118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8" descr="Green Grass Clip Art Lawn Green Grass Free Vector Graphic - Illustration -  Free Transparent PNG Clipart Images Download">
            <a:extLst>
              <a:ext uri="{FF2B5EF4-FFF2-40B4-BE49-F238E27FC236}">
                <a16:creationId xmlns:a16="http://schemas.microsoft.com/office/drawing/2014/main" id="{932E2110-6694-4B22-B12A-1E91773E3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3375" l="10000" r="90000">
                        <a14:foregroundMark x1="29048" y1="92750" x2="36429" y2="91500"/>
                        <a14:foregroundMark x1="36429" y1="91500" x2="64643" y2="93375"/>
                        <a14:foregroundMark x1="64643" y1="93375" x2="65595" y2="93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930" y="5068830"/>
            <a:ext cx="1248735" cy="65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8" descr="Green Grass Clip Art Lawn Green Grass Free Vector Graphic - Illustration -  Free Transparent PNG Clipart Images Download">
            <a:extLst>
              <a:ext uri="{FF2B5EF4-FFF2-40B4-BE49-F238E27FC236}">
                <a16:creationId xmlns:a16="http://schemas.microsoft.com/office/drawing/2014/main" id="{C8BB4F26-CEBD-48F0-B5A6-BB9843001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3375" l="10000" r="90000">
                        <a14:foregroundMark x1="29048" y1="92750" x2="36429" y2="91500"/>
                        <a14:foregroundMark x1="36429" y1="91500" x2="64643" y2="93375"/>
                        <a14:foregroundMark x1="64643" y1="93375" x2="65595" y2="93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163" y="4569768"/>
            <a:ext cx="1248735" cy="118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8" descr="Green Grass Clip Art Lawn Green Grass Free Vector Graphic - Illustration -  Free Transparent PNG Clipart Images Download">
            <a:extLst>
              <a:ext uri="{FF2B5EF4-FFF2-40B4-BE49-F238E27FC236}">
                <a16:creationId xmlns:a16="http://schemas.microsoft.com/office/drawing/2014/main" id="{FA9A363F-B1F8-407F-ADD7-E75F11F02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3375" l="10000" r="90000">
                        <a14:foregroundMark x1="29048" y1="92750" x2="36429" y2="91500"/>
                        <a14:foregroundMark x1="36429" y1="91500" x2="64643" y2="93375"/>
                        <a14:foregroundMark x1="64643" y1="93375" x2="65595" y2="93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716" y="4835710"/>
            <a:ext cx="1248735" cy="92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8" descr="Green Grass Clip Art Lawn Green Grass Free Vector Graphic - Illustration -  Free Transparent PNG Clipart Images Download">
            <a:extLst>
              <a:ext uri="{FF2B5EF4-FFF2-40B4-BE49-F238E27FC236}">
                <a16:creationId xmlns:a16="http://schemas.microsoft.com/office/drawing/2014/main" id="{8BD32D3C-A85C-4861-945D-32CE4AF07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3375" l="10000" r="90000">
                        <a14:foregroundMark x1="29048" y1="92750" x2="36429" y2="91500"/>
                        <a14:foregroundMark x1="36429" y1="91500" x2="64643" y2="93375"/>
                        <a14:foregroundMark x1="64643" y1="93375" x2="65595" y2="93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5852" y="4569767"/>
            <a:ext cx="1248735" cy="118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8" descr="Green Grass Clip Art Lawn Green Grass Free Vector Graphic - Illustration -  Free Transparent PNG Clipart Images Download">
            <a:extLst>
              <a:ext uri="{FF2B5EF4-FFF2-40B4-BE49-F238E27FC236}">
                <a16:creationId xmlns:a16="http://schemas.microsoft.com/office/drawing/2014/main" id="{603F540B-0C25-4A7D-B6E2-6F903349A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3375" l="10000" r="90000">
                        <a14:foregroundMark x1="29048" y1="92750" x2="36429" y2="91500"/>
                        <a14:foregroundMark x1="36429" y1="91500" x2="64643" y2="93375"/>
                        <a14:foregroundMark x1="64643" y1="93375" x2="65595" y2="93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1469" y="4569766"/>
            <a:ext cx="1248735" cy="118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8" descr="Green Grass Clip Art Lawn Green Grass Free Vector Graphic - Illustration -  Free Transparent PNG Clipart Images Download">
            <a:extLst>
              <a:ext uri="{FF2B5EF4-FFF2-40B4-BE49-F238E27FC236}">
                <a16:creationId xmlns:a16="http://schemas.microsoft.com/office/drawing/2014/main" id="{A100C6E6-A93B-4548-B33D-07185ACB0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3375" l="10000" r="90000">
                        <a14:foregroundMark x1="29048" y1="92750" x2="36429" y2="91500"/>
                        <a14:foregroundMark x1="36429" y1="91500" x2="64643" y2="93375"/>
                        <a14:foregroundMark x1="64643" y1="93375" x2="65595" y2="93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0789" y="4581498"/>
            <a:ext cx="1248735" cy="118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8" descr="Green Grass Clip Art Lawn Green Grass Free Vector Graphic - Illustration -  Free Transparent PNG Clipart Images Download">
            <a:extLst>
              <a:ext uri="{FF2B5EF4-FFF2-40B4-BE49-F238E27FC236}">
                <a16:creationId xmlns:a16="http://schemas.microsoft.com/office/drawing/2014/main" id="{C311C0C5-1FFB-4A12-BA0C-25C450C31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3375" l="10000" r="90000">
                        <a14:foregroundMark x1="29048" y1="92750" x2="36429" y2="91500"/>
                        <a14:foregroundMark x1="36429" y1="91500" x2="64643" y2="93375"/>
                        <a14:foregroundMark x1="64643" y1="93375" x2="65595" y2="93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1946" y="4560529"/>
            <a:ext cx="1248735" cy="118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8" descr="Funny Cartoon Running Guy Holding Water Bottle. Cute Run Boy.. Royalty Free  Cliparts, Vectors, And Stock Illustration. Image 54587637.">
            <a:extLst>
              <a:ext uri="{FF2B5EF4-FFF2-40B4-BE49-F238E27FC236}">
                <a16:creationId xmlns:a16="http://schemas.microsoft.com/office/drawing/2014/main" id="{D6F9D456-A1E0-457B-A4BC-2DB6CF7FD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923" b="91538" l="10000" r="90000">
                        <a14:foregroundMark x1="63914" y1="91580" x2="67385" y2="91308"/>
                        <a14:foregroundMark x1="37923" y1="63692" x2="34000" y2="67077"/>
                        <a14:foregroundMark x1="58538" y1="66846" x2="62692" y2="70769"/>
                        <a14:foregroundMark x1="59538" y1="8923" x2="58231" y2="8923"/>
                        <a14:foregroundMark x1="44734" y1="39961" x2="51846" y2="42000"/>
                        <a14:foregroundMark x1="83308" y1="44615" x2="83308" y2="44615"/>
                        <a14:foregroundMark x1="83154" y1="47385" x2="83154" y2="47385"/>
                        <a14:backgroundMark x1="62923" y1="92923" x2="64769" y2="92923"/>
                        <a14:backgroundMark x1="64231" y1="92077" x2="64231" y2="92077"/>
                        <a14:backgroundMark x1="64231" y1="92077" x2="63231" y2="92077"/>
                        <a14:backgroundMark x1="80462" y1="40154" x2="80462" y2="40154"/>
                        <a14:backgroundMark x1="42000" y1="39385" x2="42000" y2="39385"/>
                        <a14:backgroundMark x1="44231" y1="38462" x2="42308" y2="38538"/>
                        <a14:backgroundMark x1="45231" y1="38692" x2="43308" y2="39000"/>
                        <a14:backgroundMark x1="44462" y1="38538" x2="42462" y2="39000"/>
                        <a14:backgroundMark x1="42769" y1="38385" x2="41231" y2="38769"/>
                        <a14:backgroundMark x1="79692" y1="40692" x2="80769" y2="42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23662">
            <a:off x="3268435" y="1957264"/>
            <a:ext cx="4053848" cy="371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Green Grass Clip Art Lawn Green Grass Free Vector Graphic - Illustration -  Free Transparent PNG Clipart Images Download">
            <a:extLst>
              <a:ext uri="{FF2B5EF4-FFF2-40B4-BE49-F238E27FC236}">
                <a16:creationId xmlns:a16="http://schemas.microsoft.com/office/drawing/2014/main" id="{A5DB2549-0D93-4541-BF30-C1FA83626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3375" l="10000" r="90000">
                        <a14:foregroundMark x1="29048" y1="92750" x2="36429" y2="91500"/>
                        <a14:foregroundMark x1="36429" y1="91500" x2="64643" y2="93375"/>
                        <a14:foregroundMark x1="64643" y1="93375" x2="65595" y2="93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4" y="4569769"/>
            <a:ext cx="1248735" cy="118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Green Grass Clip Art Lawn Green Grass Free Vector Graphic - Illustration -  Free Transparent PNG Clipart Images Download">
            <a:extLst>
              <a:ext uri="{FF2B5EF4-FFF2-40B4-BE49-F238E27FC236}">
                <a16:creationId xmlns:a16="http://schemas.microsoft.com/office/drawing/2014/main" id="{4EC4B0B0-4864-42F8-AC20-D42F07328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3375" l="10000" r="90000">
                        <a14:foregroundMark x1="29048" y1="92750" x2="36429" y2="91500"/>
                        <a14:foregroundMark x1="36429" y1="91500" x2="64643" y2="93375"/>
                        <a14:foregroundMark x1="64643" y1="93375" x2="65595" y2="93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21" y="4866510"/>
            <a:ext cx="1248735" cy="89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Green Grass Clip Art Lawn Green Grass Free Vector Graphic - Illustration -  Free Transparent PNG Clipart Images Download">
            <a:extLst>
              <a:ext uri="{FF2B5EF4-FFF2-40B4-BE49-F238E27FC236}">
                <a16:creationId xmlns:a16="http://schemas.microsoft.com/office/drawing/2014/main" id="{FB975D54-0E66-449B-AA64-87B69FE7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3375" l="10000" r="90000">
                        <a14:foregroundMark x1="29048" y1="92750" x2="36429" y2="91500"/>
                        <a14:foregroundMark x1="36429" y1="91500" x2="64643" y2="93375"/>
                        <a14:foregroundMark x1="64643" y1="93375" x2="65595" y2="93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325" y="4756558"/>
            <a:ext cx="1248735" cy="1002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Green Grass Clip Art Lawn Green Grass Free Vector Graphic - Illustration -  Free Transparent PNG Clipart Images Download">
            <a:extLst>
              <a:ext uri="{FF2B5EF4-FFF2-40B4-BE49-F238E27FC236}">
                <a16:creationId xmlns:a16="http://schemas.microsoft.com/office/drawing/2014/main" id="{1D638163-469B-4611-AE78-83CB06454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3375" l="10000" r="90000">
                        <a14:foregroundMark x1="29048" y1="92750" x2="36429" y2="91500"/>
                        <a14:foregroundMark x1="36429" y1="91500" x2="64643" y2="93375"/>
                        <a14:foregroundMark x1="64643" y1="93375" x2="65595" y2="93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237" y="4569768"/>
            <a:ext cx="1248735" cy="118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Green Grass Clip Art Lawn Green Grass Free Vector Graphic - Illustration -  Free Transparent PNG Clipart Images Download">
            <a:extLst>
              <a:ext uri="{FF2B5EF4-FFF2-40B4-BE49-F238E27FC236}">
                <a16:creationId xmlns:a16="http://schemas.microsoft.com/office/drawing/2014/main" id="{84ECA3DE-F730-4E0A-B548-528B91FBE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3375" l="10000" r="90000">
                        <a14:foregroundMark x1="29048" y1="92750" x2="36429" y2="91500"/>
                        <a14:foregroundMark x1="36429" y1="91500" x2="64643" y2="93375"/>
                        <a14:foregroundMark x1="64643" y1="93375" x2="65595" y2="93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046" y="4756558"/>
            <a:ext cx="1248735" cy="1002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Green Grass Clip Art Lawn Green Grass Free Vector Graphic - Illustration -  Free Transparent PNG Clipart Images Download">
            <a:extLst>
              <a:ext uri="{FF2B5EF4-FFF2-40B4-BE49-F238E27FC236}">
                <a16:creationId xmlns:a16="http://schemas.microsoft.com/office/drawing/2014/main" id="{C4AF509A-9F81-409A-8A21-7A89F2BE5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3375" l="10000" r="90000">
                        <a14:foregroundMark x1="29048" y1="92750" x2="36429" y2="91500"/>
                        <a14:foregroundMark x1="36429" y1="91500" x2="64643" y2="93375"/>
                        <a14:foregroundMark x1="64643" y1="93375" x2="65595" y2="93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042" y="4569768"/>
            <a:ext cx="1248735" cy="118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Green Grass Clip Art Lawn Green Grass Free Vector Graphic - Illustration -  Free Transparent PNG Clipart Images Download">
            <a:extLst>
              <a:ext uri="{FF2B5EF4-FFF2-40B4-BE49-F238E27FC236}">
                <a16:creationId xmlns:a16="http://schemas.microsoft.com/office/drawing/2014/main" id="{F2BE5947-05B9-4700-B88F-25EEC8AB4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3375" l="10000" r="90000">
                        <a14:foregroundMark x1="29048" y1="92750" x2="36429" y2="91500"/>
                        <a14:foregroundMark x1="36429" y1="91500" x2="64643" y2="93375"/>
                        <a14:foregroundMark x1="64643" y1="93375" x2="65595" y2="93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918" y="4569768"/>
            <a:ext cx="1248735" cy="118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Green Grass Clip Art Lawn Green Grass Free Vector Graphic - Illustration -  Free Transparent PNG Clipart Images Download">
            <a:extLst>
              <a:ext uri="{FF2B5EF4-FFF2-40B4-BE49-F238E27FC236}">
                <a16:creationId xmlns:a16="http://schemas.microsoft.com/office/drawing/2014/main" id="{FF876638-195E-4ADA-9C14-CE3A6CAAE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3375" l="10000" r="90000">
                        <a14:foregroundMark x1="29048" y1="92750" x2="36429" y2="91500"/>
                        <a14:foregroundMark x1="36429" y1="91500" x2="64643" y2="93375"/>
                        <a14:foregroundMark x1="64643" y1="93375" x2="65595" y2="93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165" y="4449629"/>
            <a:ext cx="1374881" cy="130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Green Grass Clip Art Lawn Green Grass Free Vector Graphic - Illustration -  Free Transparent PNG Clipart Images Download">
            <a:extLst>
              <a:ext uri="{FF2B5EF4-FFF2-40B4-BE49-F238E27FC236}">
                <a16:creationId xmlns:a16="http://schemas.microsoft.com/office/drawing/2014/main" id="{91D59343-03A4-444E-8898-6B4055CD8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3375" l="10000" r="90000">
                        <a14:foregroundMark x1="29048" y1="92750" x2="36429" y2="91500"/>
                        <a14:foregroundMark x1="36429" y1="91500" x2="64643" y2="93375"/>
                        <a14:foregroundMark x1="64643" y1="93375" x2="65595" y2="93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242" y="4874054"/>
            <a:ext cx="1248735" cy="86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Green Grass Clip Art Lawn Green Grass Free Vector Graphic - Illustration -  Free Transparent PNG Clipart Images Download">
            <a:extLst>
              <a:ext uri="{FF2B5EF4-FFF2-40B4-BE49-F238E27FC236}">
                <a16:creationId xmlns:a16="http://schemas.microsoft.com/office/drawing/2014/main" id="{B2F9D5BE-8604-41D6-83AD-DDC127113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3375" l="10000" r="90000">
                        <a14:foregroundMark x1="29048" y1="92750" x2="36429" y2="91500"/>
                        <a14:foregroundMark x1="36429" y1="91500" x2="64643" y2="93375"/>
                        <a14:foregroundMark x1="64643" y1="93375" x2="65595" y2="93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408" y="4866510"/>
            <a:ext cx="1248735" cy="89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 descr="Green Grass Clip Art Lawn Green Grass Free Vector Graphic - Illustration -  Free Transparent PNG Clipart Images Download">
            <a:extLst>
              <a:ext uri="{FF2B5EF4-FFF2-40B4-BE49-F238E27FC236}">
                <a16:creationId xmlns:a16="http://schemas.microsoft.com/office/drawing/2014/main" id="{31F7D2AE-7DFB-4F51-A9E8-0F084DA7B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3375" l="10000" r="90000">
                        <a14:foregroundMark x1="29048" y1="92750" x2="36429" y2="91500"/>
                        <a14:foregroundMark x1="36429" y1="91500" x2="64643" y2="93375"/>
                        <a14:foregroundMark x1="64643" y1="93375" x2="65595" y2="93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918" y="4569767"/>
            <a:ext cx="1248735" cy="118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8" descr="Green Grass Clip Art Lawn Green Grass Free Vector Graphic - Illustration -  Free Transparent PNG Clipart Images Download">
            <a:extLst>
              <a:ext uri="{FF2B5EF4-FFF2-40B4-BE49-F238E27FC236}">
                <a16:creationId xmlns:a16="http://schemas.microsoft.com/office/drawing/2014/main" id="{F0BB0FAB-8753-4355-9B3B-2219F2CFC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3375" l="10000" r="90000">
                        <a14:foregroundMark x1="29048" y1="92750" x2="36429" y2="91500"/>
                        <a14:foregroundMark x1="36429" y1="91500" x2="64643" y2="93375"/>
                        <a14:foregroundMark x1="64643" y1="93375" x2="65595" y2="93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395" y="4345497"/>
            <a:ext cx="1248735" cy="141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Green Grass Clip Art Lawn Green Grass Free Vector Graphic - Illustration -  Free Transparent PNG Clipart Images Download">
            <a:extLst>
              <a:ext uri="{FF2B5EF4-FFF2-40B4-BE49-F238E27FC236}">
                <a16:creationId xmlns:a16="http://schemas.microsoft.com/office/drawing/2014/main" id="{4A7BFA13-7ED9-443E-B29A-8B2623928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3375" l="10000" r="90000">
                        <a14:foregroundMark x1="29048" y1="92750" x2="36429" y2="91500"/>
                        <a14:foregroundMark x1="36429" y1="91500" x2="64643" y2="93375"/>
                        <a14:foregroundMark x1="64643" y1="93375" x2="65595" y2="93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795" y="4866510"/>
            <a:ext cx="1248735" cy="86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Bottle Filling Station Clipart - BottleFillingStations.com">
            <a:extLst>
              <a:ext uri="{FF2B5EF4-FFF2-40B4-BE49-F238E27FC236}">
                <a16:creationId xmlns:a16="http://schemas.microsoft.com/office/drawing/2014/main" id="{5C1E46F9-7D8B-44DC-8B8E-C08A86365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42396" y1="61528" x2="47083" y2="67639"/>
                        <a14:foregroundMark x1="47083" y1="67639" x2="50417" y2="67361"/>
                        <a14:foregroundMark x1="40313" y1="73333" x2="45208" y2="69306"/>
                        <a14:foregroundMark x1="45208" y1="69306" x2="54583" y2="68889"/>
                        <a14:foregroundMark x1="58333" y1="69028" x2="58125" y2="71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496" y="1795866"/>
            <a:ext cx="3811243" cy="285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256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2CDA1F-C47C-4AD6-B0A9-C8DF9459B88E}"/>
              </a:ext>
            </a:extLst>
          </p:cNvPr>
          <p:cNvSpPr txBox="1"/>
          <p:nvPr/>
        </p:nvSpPr>
        <p:spPr>
          <a:xfrm>
            <a:off x="310392" y="5629013"/>
            <a:ext cx="1157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Jim gets back to his dorm, he adds his friends on the app and joins a league where he can compete to see how much water he uses per week by using a water bottle refilling station and the app!</a:t>
            </a:r>
          </a:p>
        </p:txBody>
      </p:sp>
      <p:pic>
        <p:nvPicPr>
          <p:cNvPr id="5122" name="Picture 2" descr="college dorm room clipart - Clip Art Library">
            <a:extLst>
              <a:ext uri="{FF2B5EF4-FFF2-40B4-BE49-F238E27FC236}">
                <a16:creationId xmlns:a16="http://schemas.microsoft.com/office/drawing/2014/main" id="{FEF0AEC7-8810-425F-A07F-975AD4FA4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0544" y="-2326164"/>
            <a:ext cx="12692544" cy="768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Funny Cartoon Running Guy Holding Water Bottle. Cute Run Boy.. Royalty Free  Cliparts, Vectors, And Stock Illustration. Image 54587637.">
            <a:extLst>
              <a:ext uri="{FF2B5EF4-FFF2-40B4-BE49-F238E27FC236}">
                <a16:creationId xmlns:a16="http://schemas.microsoft.com/office/drawing/2014/main" id="{2B550F3C-BBAB-4916-8C54-0AF5F3964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923" b="91538" l="10000" r="90000">
                        <a14:foregroundMark x1="63914" y1="91580" x2="67385" y2="91308"/>
                        <a14:foregroundMark x1="37923" y1="63692" x2="34000" y2="67077"/>
                        <a14:foregroundMark x1="58538" y1="66846" x2="62692" y2="70769"/>
                        <a14:foregroundMark x1="59538" y1="8923" x2="58231" y2="8923"/>
                        <a14:backgroundMark x1="62923" y1="92923" x2="64769" y2="92923"/>
                        <a14:backgroundMark x1="64231" y1="92077" x2="64231" y2="92077"/>
                        <a14:backgroundMark x1="64231" y1="92077" x2="63231" y2="92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23662">
            <a:off x="943253" y="681082"/>
            <a:ext cx="4926324" cy="450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ell phone clipart - Google Search | Phone, Clip art, Cell phone">
            <a:extLst>
              <a:ext uri="{FF2B5EF4-FFF2-40B4-BE49-F238E27FC236}">
                <a16:creationId xmlns:a16="http://schemas.microsoft.com/office/drawing/2014/main" id="{DD0D9390-4174-4B85-991A-529A86DB6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613" b="97581" l="9360" r="89163">
                        <a14:foregroundMark x1="25616" y1="4839" x2="35961" y2="6048"/>
                        <a14:foregroundMark x1="31034" y1="2016" x2="70443" y2="4435"/>
                        <a14:foregroundMark x1="78325" y1="12500" x2="78818" y2="21371"/>
                        <a14:foregroundMark x1="78325" y1="23387" x2="78325" y2="53629"/>
                        <a14:foregroundMark x1="78325" y1="53629" x2="79310" y2="83065"/>
                        <a14:foregroundMark x1="78818" y1="83468" x2="77340" y2="93145"/>
                        <a14:foregroundMark x1="67980" y1="95968" x2="71429" y2="95565"/>
                        <a14:foregroundMark x1="35468" y1="95565" x2="68473" y2="94758"/>
                        <a14:foregroundMark x1="27586" y1="93145" x2="40394" y2="97581"/>
                        <a14:foregroundMark x1="40394" y1="97581" x2="44335" y2="96774"/>
                        <a14:foregroundMark x1="45813" y1="6855" x2="53202" y2="68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286" y="2097249"/>
            <a:ext cx="521654" cy="63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Free Water Bottles Cliparts, Download Free Clip Art, Free Clip Art on  Clipart Library">
            <a:extLst>
              <a:ext uri="{FF2B5EF4-FFF2-40B4-BE49-F238E27FC236}">
                <a16:creationId xmlns:a16="http://schemas.microsoft.com/office/drawing/2014/main" id="{FC2D7B9E-9806-48D1-9E66-74DC8B819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420" b="95304" l="9353" r="89209">
                        <a14:foregroundMark x1="51799" y1="25138" x2="42446" y2="56630"/>
                        <a14:foregroundMark x1="42446" y1="56630" x2="41727" y2="56906"/>
                        <a14:foregroundMark x1="38129" y1="22928" x2="18705" y2="35635"/>
                        <a14:foregroundMark x1="18705" y1="35635" x2="16547" y2="40608"/>
                        <a14:foregroundMark x1="55396" y1="8564" x2="55396" y2="8564"/>
                        <a14:foregroundMark x1="31655" y1="4420" x2="51079" y2="4420"/>
                        <a14:foregroundMark x1="41727" y1="9116" x2="46763" y2="20442"/>
                        <a14:foregroundMark x1="43885" y1="29006" x2="35971" y2="74862"/>
                        <a14:foregroundMark x1="35971" y1="74862" x2="25899" y2="88122"/>
                        <a14:foregroundMark x1="25899" y1="88122" x2="46043" y2="95304"/>
                        <a14:foregroundMark x1="64029" y1="90331" x2="80576" y2="77624"/>
                        <a14:foregroundMark x1="80576" y1="77624" x2="80576" y2="77624"/>
                        <a14:foregroundMark x1="84892" y1="80110" x2="85612" y2="85912"/>
                        <a14:foregroundMark x1="11511" y1="82320" x2="17266" y2="54420"/>
                        <a14:foregroundMark x1="17266" y1="54420" x2="10791" y2="720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13289" y="1406946"/>
            <a:ext cx="289149" cy="75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Add Button Clip Art at Clker.com - vector clip art online, royalty free &amp;  public domain">
            <a:extLst>
              <a:ext uri="{FF2B5EF4-FFF2-40B4-BE49-F238E27FC236}">
                <a16:creationId xmlns:a16="http://schemas.microsoft.com/office/drawing/2014/main" id="{107C2D76-9832-467F-B91F-C477429BF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138" y="2239859"/>
            <a:ext cx="223950" cy="10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dd Button Clip Art at Clker.com - vector clip art online, royalty free &amp;  public domain">
            <a:extLst>
              <a:ext uri="{FF2B5EF4-FFF2-40B4-BE49-F238E27FC236}">
                <a16:creationId xmlns:a16="http://schemas.microsoft.com/office/drawing/2014/main" id="{40432EDB-1B43-4645-A861-B26745487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138" y="2394849"/>
            <a:ext cx="223950" cy="10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dd Button Clip Art at Clker.com - vector clip art online, royalty free &amp;  public domain">
            <a:extLst>
              <a:ext uri="{FF2B5EF4-FFF2-40B4-BE49-F238E27FC236}">
                <a16:creationId xmlns:a16="http://schemas.microsoft.com/office/drawing/2014/main" id="{0A8CC2E9-34B2-4F00-A565-C15E52394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138" y="2529967"/>
            <a:ext cx="223950" cy="10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220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rban Park Amusement Park Clip Art, PNG, 2400x1265px, Urban Park, Amusement  Park, Biome, Cartoon, Child Download">
            <a:extLst>
              <a:ext uri="{FF2B5EF4-FFF2-40B4-BE49-F238E27FC236}">
                <a16:creationId xmlns:a16="http://schemas.microsoft.com/office/drawing/2014/main" id="{93AEAA3E-4E68-4842-B2A8-4BF94BA2A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340207" cy="536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ell phone clipart - Google Search | Phone, Clip art, Cell phone">
            <a:extLst>
              <a:ext uri="{FF2B5EF4-FFF2-40B4-BE49-F238E27FC236}">
                <a16:creationId xmlns:a16="http://schemas.microsoft.com/office/drawing/2014/main" id="{70E9DB10-F392-4800-B080-FFBE9E3A5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13" b="97581" l="9360" r="89163">
                        <a14:foregroundMark x1="25616" y1="4839" x2="35961" y2="6048"/>
                        <a14:foregroundMark x1="31034" y1="2016" x2="70443" y2="4435"/>
                        <a14:foregroundMark x1="78325" y1="12500" x2="78818" y2="21371"/>
                        <a14:foregroundMark x1="78325" y1="23387" x2="78325" y2="53629"/>
                        <a14:foregroundMark x1="78325" y1="53629" x2="79310" y2="83065"/>
                        <a14:foregroundMark x1="78818" y1="83468" x2="77340" y2="93145"/>
                        <a14:foregroundMark x1="67980" y1="95968" x2="71429" y2="95565"/>
                        <a14:foregroundMark x1="35468" y1="95565" x2="68473" y2="94758"/>
                        <a14:foregroundMark x1="27586" y1="93145" x2="40394" y2="97581"/>
                        <a14:foregroundMark x1="40394" y1="97581" x2="44335" y2="96774"/>
                        <a14:foregroundMark x1="45813" y1="6855" x2="53202" y2="68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591161">
            <a:off x="5768138" y="3128937"/>
            <a:ext cx="311975" cy="38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C7313C-0BE7-4C30-81AD-E9CE316BE213}"/>
              </a:ext>
            </a:extLst>
          </p:cNvPr>
          <p:cNvSpPr txBox="1"/>
          <p:nvPr/>
        </p:nvSpPr>
        <p:spPr>
          <a:xfrm>
            <a:off x="295013" y="5493557"/>
            <a:ext cx="8530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Jim now uses his new app to get out, connect with friends, and run more while staying hydrated on the way!</a:t>
            </a:r>
          </a:p>
        </p:txBody>
      </p:sp>
      <p:pic>
        <p:nvPicPr>
          <p:cNvPr id="6" name="Picture 8" descr="Funny Cartoon Running Guy Holding Water Bottle. Cute Run Boy.. Royalty Free  Cliparts, Vectors, And Stock Illustration. Image 54587637.">
            <a:extLst>
              <a:ext uri="{FF2B5EF4-FFF2-40B4-BE49-F238E27FC236}">
                <a16:creationId xmlns:a16="http://schemas.microsoft.com/office/drawing/2014/main" id="{AA3F7E87-8731-4035-8438-99837D1D7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923" b="91538" l="10000" r="90000">
                        <a14:foregroundMark x1="63914" y1="91580" x2="67385" y2="91308"/>
                        <a14:foregroundMark x1="37923" y1="63692" x2="34000" y2="67077"/>
                        <a14:foregroundMark x1="58538" y1="66846" x2="62692" y2="70769"/>
                        <a14:foregroundMark x1="59538" y1="8923" x2="58231" y2="8923"/>
                        <a14:backgroundMark x1="62923" y1="92923" x2="64769" y2="92923"/>
                        <a14:backgroundMark x1="64231" y1="92077" x2="64231" y2="92077"/>
                        <a14:backgroundMark x1="64231" y1="92077" x2="63231" y2="92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89140" y="2251661"/>
            <a:ext cx="2145693" cy="213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Free download | Woman Motion Running, Movement Women transparent background  PNG clipart | HiClipart">
            <a:extLst>
              <a:ext uri="{FF2B5EF4-FFF2-40B4-BE49-F238E27FC236}">
                <a16:creationId xmlns:a16="http://schemas.microsoft.com/office/drawing/2014/main" id="{16358669-6012-4341-836E-3D885998D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875" b="96375" l="10000" r="90000">
                        <a14:foregroundMark x1="49500" y1="7875" x2="48875" y2="3875"/>
                        <a14:foregroundMark x1="58375" y1="4125" x2="58375" y2="4125"/>
                        <a14:foregroundMark x1="74750" y1="15875" x2="76875" y2="16250"/>
                        <a14:foregroundMark x1="32125" y1="81125" x2="27000" y2="85750"/>
                        <a14:foregroundMark x1="27000" y1="85750" x2="24625" y2="91500"/>
                        <a14:foregroundMark x1="23875" y1="91625" x2="23625" y2="96375"/>
                        <a14:foregroundMark x1="21000" y1="85875" x2="21000" y2="858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301840" y="2251661"/>
            <a:ext cx="2281807" cy="241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0571B7-C37C-4CE6-AC67-A2E91CD8334D}"/>
              </a:ext>
            </a:extLst>
          </p:cNvPr>
          <p:cNvSpPr txBox="1"/>
          <p:nvPr/>
        </p:nvSpPr>
        <p:spPr>
          <a:xfrm>
            <a:off x="9638145" y="5816722"/>
            <a:ext cx="321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Austin Cappuccio</a:t>
            </a:r>
          </a:p>
        </p:txBody>
      </p:sp>
    </p:spTree>
    <p:extLst>
      <p:ext uri="{BB962C8B-B14F-4D97-AF65-F5344CB8AC3E}">
        <p14:creationId xmlns:p14="http://schemas.microsoft.com/office/powerpoint/2010/main" val="750934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194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Austin Cappuccio</dc:creator>
  <cp:lastModifiedBy>Austin Cappuccio</cp:lastModifiedBy>
  <cp:revision>7</cp:revision>
  <cp:lastPrinted>2020-10-05T16:45:47Z</cp:lastPrinted>
  <dcterms:created xsi:type="dcterms:W3CDTF">2020-10-05T15:52:29Z</dcterms:created>
  <dcterms:modified xsi:type="dcterms:W3CDTF">2020-10-05T16:48:22Z</dcterms:modified>
</cp:coreProperties>
</file>