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86" r:id="rId2"/>
    <p:sldId id="333" r:id="rId3"/>
    <p:sldId id="302" r:id="rId4"/>
    <p:sldId id="303" r:id="rId5"/>
    <p:sldId id="304" r:id="rId6"/>
    <p:sldId id="332" r:id="rId7"/>
    <p:sldId id="28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7A536D-7F31-48BE-9D6E-5EB083C1C74E}">
  <a:tblStyle styleId="{497A536D-7F31-48BE-9D6E-5EB083C1C7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9"/>
    <p:restoredTop sz="69086"/>
  </p:normalViewPr>
  <p:slideViewPr>
    <p:cSldViewPr snapToGrid="0" snapToObjects="1">
      <p:cViewPr varScale="1">
        <p:scale>
          <a:sx n="85" d="100"/>
          <a:sy n="85" d="100"/>
        </p:scale>
        <p:origin x="55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4804B-1626-004A-AC5C-88977BCB98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6B189-595D-934E-B74C-244CF74A13A5}">
      <dgm:prSet custT="1"/>
      <dgm:spPr/>
      <dgm:t>
        <a:bodyPr/>
        <a:lstStyle/>
        <a:p>
          <a:r>
            <a:rPr lang="en-US" sz="1200" b="0" i="0"/>
            <a:t>Insert</a:t>
          </a:r>
          <a:r>
            <a:rPr lang="zh-CN" sz="1200" b="0" i="0"/>
            <a:t> </a:t>
          </a:r>
          <a:r>
            <a:rPr lang="en-US" sz="1200" b="0" i="0"/>
            <a:t>a</a:t>
          </a:r>
          <a:r>
            <a:rPr lang="zh-CN" sz="1200" b="0" i="0"/>
            <a:t> </a:t>
          </a:r>
          <a:r>
            <a:rPr lang="en-US" sz="1200" b="0" i="0"/>
            <a:t>new</a:t>
          </a:r>
          <a:r>
            <a:rPr lang="zh-CN" sz="1200" b="0" i="0"/>
            <a:t> </a:t>
          </a:r>
          <a:r>
            <a:rPr lang="en-US" sz="1200" b="0" i="0"/>
            <a:t>game</a:t>
          </a:r>
          <a:endParaRPr lang="en-US" sz="1200"/>
        </a:p>
      </dgm:t>
    </dgm:pt>
    <dgm:pt modelId="{C579E91F-AA3A-9B49-AFFC-DFD37468AE82}" type="parTrans" cxnId="{4A1EA9E4-A188-F943-8475-1BF2DD2E74BF}">
      <dgm:prSet/>
      <dgm:spPr/>
      <dgm:t>
        <a:bodyPr/>
        <a:lstStyle/>
        <a:p>
          <a:endParaRPr lang="en-US" sz="2000"/>
        </a:p>
      </dgm:t>
    </dgm:pt>
    <dgm:pt modelId="{12BB996B-416F-D549-9D7F-A09A28D181A7}" type="sibTrans" cxnId="{4A1EA9E4-A188-F943-8475-1BF2DD2E74BF}">
      <dgm:prSet custT="1"/>
      <dgm:spPr/>
      <dgm:t>
        <a:bodyPr/>
        <a:lstStyle/>
        <a:p>
          <a:endParaRPr lang="en-US" sz="1000"/>
        </a:p>
      </dgm:t>
    </dgm:pt>
    <dgm:pt modelId="{FB0AEB21-F76C-BD49-8AD7-C011A94E6438}">
      <dgm:prSet custT="1"/>
      <dgm:spPr/>
      <dgm:t>
        <a:bodyPr/>
        <a:lstStyle/>
        <a:p>
          <a:r>
            <a:rPr lang="en-US" sz="1200" b="0" i="0" dirty="0"/>
            <a:t>Update</a:t>
          </a:r>
          <a:r>
            <a:rPr lang="zh-CN" sz="1200" b="0" i="0" dirty="0"/>
            <a:t> </a:t>
          </a:r>
          <a:r>
            <a:rPr lang="en-US" sz="1200" b="0" i="0" dirty="0"/>
            <a:t>game</a:t>
          </a:r>
          <a:r>
            <a:rPr lang="zh-CN" sz="1200" b="0" i="0" dirty="0"/>
            <a:t> </a:t>
          </a:r>
          <a:r>
            <a:rPr lang="en-US" sz="1200" b="0" i="0" dirty="0"/>
            <a:t>stats</a:t>
          </a:r>
          <a:r>
            <a:rPr lang="zh-CN" sz="1200" b="0" i="0" dirty="0"/>
            <a:t> </a:t>
          </a:r>
          <a:endParaRPr lang="en-US" altLang="zh-CN" sz="1200" b="0" i="0" dirty="0"/>
        </a:p>
        <a:p>
          <a:r>
            <a:rPr lang="en-US" sz="1200" b="0" i="0" dirty="0"/>
            <a:t>of</a:t>
          </a:r>
          <a:r>
            <a:rPr lang="zh-CN" sz="1200" b="0" i="0" dirty="0"/>
            <a:t> </a:t>
          </a:r>
          <a:r>
            <a:rPr lang="en-US" sz="1200" b="0" i="0" dirty="0"/>
            <a:t>both</a:t>
          </a:r>
          <a:r>
            <a:rPr lang="zh-CN" sz="1200" b="0" i="0" dirty="0"/>
            <a:t> </a:t>
          </a:r>
          <a:r>
            <a:rPr lang="en-US" sz="1200" b="0" i="0" dirty="0"/>
            <a:t>teams</a:t>
          </a:r>
          <a:endParaRPr lang="en-US" sz="1200" dirty="0"/>
        </a:p>
      </dgm:t>
    </dgm:pt>
    <dgm:pt modelId="{6E469E5A-5080-8145-A22B-DC221B053CDB}" type="parTrans" cxnId="{C8D03DE4-15FE-E649-9432-54476B964E2F}">
      <dgm:prSet/>
      <dgm:spPr/>
      <dgm:t>
        <a:bodyPr/>
        <a:lstStyle/>
        <a:p>
          <a:endParaRPr lang="en-US" sz="2000"/>
        </a:p>
      </dgm:t>
    </dgm:pt>
    <dgm:pt modelId="{FB14EAAD-60C0-564D-A9C9-57A35E65E1C6}" type="sibTrans" cxnId="{C8D03DE4-15FE-E649-9432-54476B964E2F}">
      <dgm:prSet custT="1"/>
      <dgm:spPr/>
      <dgm:t>
        <a:bodyPr/>
        <a:lstStyle/>
        <a:p>
          <a:endParaRPr lang="en-US" sz="1000"/>
        </a:p>
      </dgm:t>
    </dgm:pt>
    <dgm:pt modelId="{53A6A1B9-D37E-E74A-8787-0438E977B39A}">
      <dgm:prSet custT="1"/>
      <dgm:spPr/>
      <dgm:t>
        <a:bodyPr/>
        <a:lstStyle/>
        <a:p>
          <a:r>
            <a:rPr lang="en-US" sz="1200" b="0" i="0" dirty="0"/>
            <a:t>Display</a:t>
          </a:r>
          <a:r>
            <a:rPr lang="zh-CN" sz="1200" b="0" i="0" dirty="0"/>
            <a:t> </a:t>
          </a:r>
          <a:r>
            <a:rPr lang="en-US" sz="1200" b="0" i="0" dirty="0" err="1"/>
            <a:t>team_season</a:t>
          </a:r>
          <a:r>
            <a:rPr lang="zh-CN" sz="1200" b="0" i="0" dirty="0"/>
            <a:t> </a:t>
          </a:r>
          <a:r>
            <a:rPr lang="en-US" sz="1200" b="0" i="0" dirty="0"/>
            <a:t>and</a:t>
          </a:r>
          <a:r>
            <a:rPr lang="zh-CN" sz="1200" b="0" i="0" dirty="0"/>
            <a:t> </a:t>
          </a:r>
          <a:r>
            <a:rPr lang="en-US" sz="1200" b="0" i="0" dirty="0"/>
            <a:t>game</a:t>
          </a:r>
          <a:r>
            <a:rPr lang="zh-CN" sz="1200" b="0" i="0" dirty="0"/>
            <a:t> </a:t>
          </a:r>
          <a:r>
            <a:rPr lang="en-US" sz="1200" b="0" i="0" dirty="0"/>
            <a:t>information</a:t>
          </a:r>
          <a:endParaRPr lang="en-US" sz="1200" dirty="0"/>
        </a:p>
      </dgm:t>
    </dgm:pt>
    <dgm:pt modelId="{EEF3EB4F-BE2A-934A-A449-A7601C79829D}" type="parTrans" cxnId="{BB1572C2-64DB-6444-8458-DD546AC0F583}">
      <dgm:prSet/>
      <dgm:spPr/>
      <dgm:t>
        <a:bodyPr/>
        <a:lstStyle/>
        <a:p>
          <a:endParaRPr lang="en-US" sz="2000"/>
        </a:p>
      </dgm:t>
    </dgm:pt>
    <dgm:pt modelId="{67667FCE-23FD-6442-9A62-8042A886B214}" type="sibTrans" cxnId="{BB1572C2-64DB-6444-8458-DD546AC0F583}">
      <dgm:prSet custT="1"/>
      <dgm:spPr/>
      <dgm:t>
        <a:bodyPr/>
        <a:lstStyle/>
        <a:p>
          <a:endParaRPr lang="en-US" sz="1000"/>
        </a:p>
      </dgm:t>
    </dgm:pt>
    <dgm:pt modelId="{BE2D7E89-C2BF-AC41-817F-CCDCDF8DA74F}">
      <dgm:prSet custT="1"/>
      <dgm:spPr/>
      <dgm:t>
        <a:bodyPr/>
        <a:lstStyle/>
        <a:p>
          <a:r>
            <a:rPr lang="en-US" sz="1200" b="0" i="0" dirty="0"/>
            <a:t>Delete</a:t>
          </a:r>
          <a:r>
            <a:rPr lang="zh-CN" sz="1200" b="0" i="0" dirty="0"/>
            <a:t> </a:t>
          </a:r>
          <a:r>
            <a:rPr lang="en-US" sz="1200" b="0" i="0" dirty="0"/>
            <a:t>the</a:t>
          </a:r>
          <a:r>
            <a:rPr lang="zh-CN" sz="1200" b="0" i="0" dirty="0"/>
            <a:t> </a:t>
          </a:r>
          <a:r>
            <a:rPr lang="en-US" sz="1200" b="0" i="0" dirty="0"/>
            <a:t>game</a:t>
          </a:r>
          <a:r>
            <a:rPr lang="zh-CN" sz="1200" b="0" i="0" dirty="0"/>
            <a:t> </a:t>
          </a:r>
          <a:r>
            <a:rPr lang="en-US" sz="1200" b="0" i="0" dirty="0"/>
            <a:t>we</a:t>
          </a:r>
          <a:r>
            <a:rPr lang="zh-CN" sz="1200" b="0" i="0" dirty="0"/>
            <a:t> </a:t>
          </a:r>
          <a:r>
            <a:rPr lang="en-US" altLang="zh-CN" sz="1200" b="0" i="0" dirty="0"/>
            <a:t>just</a:t>
          </a:r>
          <a:r>
            <a:rPr lang="zh-CN" altLang="en-US" sz="1200" b="0" i="0" dirty="0"/>
            <a:t> </a:t>
          </a:r>
          <a:r>
            <a:rPr lang="en-US" sz="1200" b="0" i="0" dirty="0"/>
            <a:t>created</a:t>
          </a:r>
          <a:r>
            <a:rPr lang="en-US" altLang="zh-CN" sz="1200" b="0" i="0" dirty="0"/>
            <a:t>,</a:t>
          </a:r>
          <a:r>
            <a:rPr lang="zh-CN" altLang="en-US" sz="1200" b="0" i="0" dirty="0"/>
            <a:t> </a:t>
          </a:r>
          <a:r>
            <a:rPr lang="en-US" altLang="zh-CN" sz="1200" b="0" i="0" dirty="0"/>
            <a:t>see</a:t>
          </a:r>
          <a:r>
            <a:rPr lang="zh-CN" altLang="en-US" sz="1200" b="0" i="0" dirty="0"/>
            <a:t> </a:t>
          </a:r>
          <a:r>
            <a:rPr lang="en-US" altLang="zh-CN" sz="1200" b="0" i="0" dirty="0" err="1"/>
            <a:t>team_season</a:t>
          </a:r>
          <a:r>
            <a:rPr lang="zh-CN" altLang="en-US" sz="1200" b="0" i="0" dirty="0"/>
            <a:t> </a:t>
          </a:r>
          <a:r>
            <a:rPr lang="en-US" altLang="zh-CN" sz="1200" b="0" i="0" dirty="0"/>
            <a:t>and</a:t>
          </a:r>
          <a:r>
            <a:rPr lang="zh-CN" altLang="en-US" sz="1200" b="0" i="0" dirty="0"/>
            <a:t> </a:t>
          </a:r>
          <a:r>
            <a:rPr lang="en-US" altLang="zh-CN" sz="1200" b="0" i="0" dirty="0" err="1"/>
            <a:t>game_info</a:t>
          </a:r>
          <a:r>
            <a:rPr lang="zh-CN" altLang="en-US" sz="1200" b="0" i="0" dirty="0"/>
            <a:t> </a:t>
          </a:r>
          <a:r>
            <a:rPr lang="en-US" altLang="zh-CN" sz="1200" b="0" i="0" dirty="0"/>
            <a:t>again</a:t>
          </a:r>
          <a:endParaRPr lang="en-US" sz="1200" dirty="0"/>
        </a:p>
      </dgm:t>
    </dgm:pt>
    <dgm:pt modelId="{01094156-83FE-B549-A45C-FDE2F9C37BBB}" type="parTrans" cxnId="{46E4AC83-EEFD-414F-A393-6519C85D5DF8}">
      <dgm:prSet/>
      <dgm:spPr/>
      <dgm:t>
        <a:bodyPr/>
        <a:lstStyle/>
        <a:p>
          <a:endParaRPr lang="en-US" sz="2000"/>
        </a:p>
      </dgm:t>
    </dgm:pt>
    <dgm:pt modelId="{C726DB17-63D8-F742-95C8-64CB3C0F4DA1}" type="sibTrans" cxnId="{46E4AC83-EEFD-414F-A393-6519C85D5DF8}">
      <dgm:prSet/>
      <dgm:spPr/>
      <dgm:t>
        <a:bodyPr/>
        <a:lstStyle/>
        <a:p>
          <a:endParaRPr lang="en-US" sz="2000"/>
        </a:p>
      </dgm:t>
    </dgm:pt>
    <dgm:pt modelId="{1DD329C9-2A6E-6143-B463-C636FAD7FA90}" type="pres">
      <dgm:prSet presAssocID="{7A34804B-1626-004A-AC5C-88977BCB98FE}" presName="Name0" presStyleCnt="0">
        <dgm:presLayoutVars>
          <dgm:dir/>
          <dgm:resizeHandles val="exact"/>
        </dgm:presLayoutVars>
      </dgm:prSet>
      <dgm:spPr/>
    </dgm:pt>
    <dgm:pt modelId="{03C77509-48D5-1841-8C52-DEC4D8AC2DE8}" type="pres">
      <dgm:prSet presAssocID="{D196B189-595D-934E-B74C-244CF74A13A5}" presName="node" presStyleLbl="node1" presStyleIdx="0" presStyleCnt="4">
        <dgm:presLayoutVars>
          <dgm:bulletEnabled val="1"/>
        </dgm:presLayoutVars>
      </dgm:prSet>
      <dgm:spPr/>
    </dgm:pt>
    <dgm:pt modelId="{95FAE937-BF6B-584B-A079-B01357DB7DA1}" type="pres">
      <dgm:prSet presAssocID="{12BB996B-416F-D549-9D7F-A09A28D181A7}" presName="sibTrans" presStyleLbl="sibTrans2D1" presStyleIdx="0" presStyleCnt="3"/>
      <dgm:spPr/>
    </dgm:pt>
    <dgm:pt modelId="{1625AE85-A73E-8C44-AE0E-F8C4611FF245}" type="pres">
      <dgm:prSet presAssocID="{12BB996B-416F-D549-9D7F-A09A28D181A7}" presName="connectorText" presStyleLbl="sibTrans2D1" presStyleIdx="0" presStyleCnt="3"/>
      <dgm:spPr/>
    </dgm:pt>
    <dgm:pt modelId="{A0299498-FDA2-C145-AB7B-B17C6EE26EBB}" type="pres">
      <dgm:prSet presAssocID="{FB0AEB21-F76C-BD49-8AD7-C011A94E6438}" presName="node" presStyleLbl="node1" presStyleIdx="1" presStyleCnt="4">
        <dgm:presLayoutVars>
          <dgm:bulletEnabled val="1"/>
        </dgm:presLayoutVars>
      </dgm:prSet>
      <dgm:spPr/>
    </dgm:pt>
    <dgm:pt modelId="{8541017C-6470-F747-9F90-C66111453EB7}" type="pres">
      <dgm:prSet presAssocID="{FB14EAAD-60C0-564D-A9C9-57A35E65E1C6}" presName="sibTrans" presStyleLbl="sibTrans2D1" presStyleIdx="1" presStyleCnt="3"/>
      <dgm:spPr/>
    </dgm:pt>
    <dgm:pt modelId="{54A852A4-E0C5-A34B-85A6-8D76B6807149}" type="pres">
      <dgm:prSet presAssocID="{FB14EAAD-60C0-564D-A9C9-57A35E65E1C6}" presName="connectorText" presStyleLbl="sibTrans2D1" presStyleIdx="1" presStyleCnt="3"/>
      <dgm:spPr/>
    </dgm:pt>
    <dgm:pt modelId="{F4D5520F-0547-1D4B-BC22-BBCEC91A45CD}" type="pres">
      <dgm:prSet presAssocID="{53A6A1B9-D37E-E74A-8787-0438E977B39A}" presName="node" presStyleLbl="node1" presStyleIdx="2" presStyleCnt="4">
        <dgm:presLayoutVars>
          <dgm:bulletEnabled val="1"/>
        </dgm:presLayoutVars>
      </dgm:prSet>
      <dgm:spPr/>
    </dgm:pt>
    <dgm:pt modelId="{6E5BF03B-EE15-9B40-9685-94CB00A6EC16}" type="pres">
      <dgm:prSet presAssocID="{67667FCE-23FD-6442-9A62-8042A886B214}" presName="sibTrans" presStyleLbl="sibTrans2D1" presStyleIdx="2" presStyleCnt="3"/>
      <dgm:spPr/>
    </dgm:pt>
    <dgm:pt modelId="{0C387FCF-7B27-6847-BDF6-38ADF4271240}" type="pres">
      <dgm:prSet presAssocID="{67667FCE-23FD-6442-9A62-8042A886B214}" presName="connectorText" presStyleLbl="sibTrans2D1" presStyleIdx="2" presStyleCnt="3"/>
      <dgm:spPr/>
    </dgm:pt>
    <dgm:pt modelId="{DBFEBCF5-1949-8C48-85BA-29174E4170C4}" type="pres">
      <dgm:prSet presAssocID="{BE2D7E89-C2BF-AC41-817F-CCDCDF8DA74F}" presName="node" presStyleLbl="node1" presStyleIdx="3" presStyleCnt="4">
        <dgm:presLayoutVars>
          <dgm:bulletEnabled val="1"/>
        </dgm:presLayoutVars>
      </dgm:prSet>
      <dgm:spPr/>
    </dgm:pt>
  </dgm:ptLst>
  <dgm:cxnLst>
    <dgm:cxn modelId="{C0E21907-2A99-F547-A77A-217B3054A93E}" type="presOf" srcId="{D196B189-595D-934E-B74C-244CF74A13A5}" destId="{03C77509-48D5-1841-8C52-DEC4D8AC2DE8}" srcOrd="0" destOrd="0" presId="urn:microsoft.com/office/officeart/2005/8/layout/process1"/>
    <dgm:cxn modelId="{728C2115-EFD0-9441-AC2E-238CB5536B06}" type="presOf" srcId="{67667FCE-23FD-6442-9A62-8042A886B214}" destId="{0C387FCF-7B27-6847-BDF6-38ADF4271240}" srcOrd="1" destOrd="0" presId="urn:microsoft.com/office/officeart/2005/8/layout/process1"/>
    <dgm:cxn modelId="{2399A73B-E3A9-B34B-A974-5185C179C322}" type="presOf" srcId="{7A34804B-1626-004A-AC5C-88977BCB98FE}" destId="{1DD329C9-2A6E-6143-B463-C636FAD7FA90}" srcOrd="0" destOrd="0" presId="urn:microsoft.com/office/officeart/2005/8/layout/process1"/>
    <dgm:cxn modelId="{5559773C-756C-2946-9BF7-8B0796FF9AF2}" type="presOf" srcId="{53A6A1B9-D37E-E74A-8787-0438E977B39A}" destId="{F4D5520F-0547-1D4B-BC22-BBCEC91A45CD}" srcOrd="0" destOrd="0" presId="urn:microsoft.com/office/officeart/2005/8/layout/process1"/>
    <dgm:cxn modelId="{DF373648-37CF-9049-9F80-36562FCF170A}" type="presOf" srcId="{12BB996B-416F-D549-9D7F-A09A28D181A7}" destId="{95FAE937-BF6B-584B-A079-B01357DB7DA1}" srcOrd="0" destOrd="0" presId="urn:microsoft.com/office/officeart/2005/8/layout/process1"/>
    <dgm:cxn modelId="{94F44E4A-E955-4648-B134-CB468D2F0591}" type="presOf" srcId="{FB0AEB21-F76C-BD49-8AD7-C011A94E6438}" destId="{A0299498-FDA2-C145-AB7B-B17C6EE26EBB}" srcOrd="0" destOrd="0" presId="urn:microsoft.com/office/officeart/2005/8/layout/process1"/>
    <dgm:cxn modelId="{1FB6CA7A-1954-C549-8837-737921736B05}" type="presOf" srcId="{BE2D7E89-C2BF-AC41-817F-CCDCDF8DA74F}" destId="{DBFEBCF5-1949-8C48-85BA-29174E4170C4}" srcOrd="0" destOrd="0" presId="urn:microsoft.com/office/officeart/2005/8/layout/process1"/>
    <dgm:cxn modelId="{46E4AC83-EEFD-414F-A393-6519C85D5DF8}" srcId="{7A34804B-1626-004A-AC5C-88977BCB98FE}" destId="{BE2D7E89-C2BF-AC41-817F-CCDCDF8DA74F}" srcOrd="3" destOrd="0" parTransId="{01094156-83FE-B549-A45C-FDE2F9C37BBB}" sibTransId="{C726DB17-63D8-F742-95C8-64CB3C0F4DA1}"/>
    <dgm:cxn modelId="{E49CF58E-53CB-0646-AACF-45925BE49762}" type="presOf" srcId="{67667FCE-23FD-6442-9A62-8042A886B214}" destId="{6E5BF03B-EE15-9B40-9685-94CB00A6EC16}" srcOrd="0" destOrd="0" presId="urn:microsoft.com/office/officeart/2005/8/layout/process1"/>
    <dgm:cxn modelId="{0059EC92-395B-BC41-8A8D-61C2FAB61D7E}" type="presOf" srcId="{FB14EAAD-60C0-564D-A9C9-57A35E65E1C6}" destId="{54A852A4-E0C5-A34B-85A6-8D76B6807149}" srcOrd="1" destOrd="0" presId="urn:microsoft.com/office/officeart/2005/8/layout/process1"/>
    <dgm:cxn modelId="{A027369F-D4B5-B94E-9660-ABC6DFF240E2}" type="presOf" srcId="{12BB996B-416F-D549-9D7F-A09A28D181A7}" destId="{1625AE85-A73E-8C44-AE0E-F8C4611FF245}" srcOrd="1" destOrd="0" presId="urn:microsoft.com/office/officeart/2005/8/layout/process1"/>
    <dgm:cxn modelId="{864AE2B6-0369-3040-83B2-DC79FC7CAC11}" type="presOf" srcId="{FB14EAAD-60C0-564D-A9C9-57A35E65E1C6}" destId="{8541017C-6470-F747-9F90-C66111453EB7}" srcOrd="0" destOrd="0" presId="urn:microsoft.com/office/officeart/2005/8/layout/process1"/>
    <dgm:cxn modelId="{BB1572C2-64DB-6444-8458-DD546AC0F583}" srcId="{7A34804B-1626-004A-AC5C-88977BCB98FE}" destId="{53A6A1B9-D37E-E74A-8787-0438E977B39A}" srcOrd="2" destOrd="0" parTransId="{EEF3EB4F-BE2A-934A-A449-A7601C79829D}" sibTransId="{67667FCE-23FD-6442-9A62-8042A886B214}"/>
    <dgm:cxn modelId="{C8D03DE4-15FE-E649-9432-54476B964E2F}" srcId="{7A34804B-1626-004A-AC5C-88977BCB98FE}" destId="{FB0AEB21-F76C-BD49-8AD7-C011A94E6438}" srcOrd="1" destOrd="0" parTransId="{6E469E5A-5080-8145-A22B-DC221B053CDB}" sibTransId="{FB14EAAD-60C0-564D-A9C9-57A35E65E1C6}"/>
    <dgm:cxn modelId="{4A1EA9E4-A188-F943-8475-1BF2DD2E74BF}" srcId="{7A34804B-1626-004A-AC5C-88977BCB98FE}" destId="{D196B189-595D-934E-B74C-244CF74A13A5}" srcOrd="0" destOrd="0" parTransId="{C579E91F-AA3A-9B49-AFFC-DFD37468AE82}" sibTransId="{12BB996B-416F-D549-9D7F-A09A28D181A7}"/>
    <dgm:cxn modelId="{69324CAB-C815-3E4D-AB5E-23B0258B430D}" type="presParOf" srcId="{1DD329C9-2A6E-6143-B463-C636FAD7FA90}" destId="{03C77509-48D5-1841-8C52-DEC4D8AC2DE8}" srcOrd="0" destOrd="0" presId="urn:microsoft.com/office/officeart/2005/8/layout/process1"/>
    <dgm:cxn modelId="{B049B2DD-DE33-FF4A-B9D7-874C6732F606}" type="presParOf" srcId="{1DD329C9-2A6E-6143-B463-C636FAD7FA90}" destId="{95FAE937-BF6B-584B-A079-B01357DB7DA1}" srcOrd="1" destOrd="0" presId="urn:microsoft.com/office/officeart/2005/8/layout/process1"/>
    <dgm:cxn modelId="{B05BBE51-A6BD-C540-AB5B-6D0818E0F323}" type="presParOf" srcId="{95FAE937-BF6B-584B-A079-B01357DB7DA1}" destId="{1625AE85-A73E-8C44-AE0E-F8C4611FF245}" srcOrd="0" destOrd="0" presId="urn:microsoft.com/office/officeart/2005/8/layout/process1"/>
    <dgm:cxn modelId="{E0186337-1D0B-E842-A5FB-DC826001F9A1}" type="presParOf" srcId="{1DD329C9-2A6E-6143-B463-C636FAD7FA90}" destId="{A0299498-FDA2-C145-AB7B-B17C6EE26EBB}" srcOrd="2" destOrd="0" presId="urn:microsoft.com/office/officeart/2005/8/layout/process1"/>
    <dgm:cxn modelId="{671E5E9D-0A14-D244-80A4-23B4B7643E31}" type="presParOf" srcId="{1DD329C9-2A6E-6143-B463-C636FAD7FA90}" destId="{8541017C-6470-F747-9F90-C66111453EB7}" srcOrd="3" destOrd="0" presId="urn:microsoft.com/office/officeart/2005/8/layout/process1"/>
    <dgm:cxn modelId="{25588734-1BAB-9F4B-9611-0465683F66C5}" type="presParOf" srcId="{8541017C-6470-F747-9F90-C66111453EB7}" destId="{54A852A4-E0C5-A34B-85A6-8D76B6807149}" srcOrd="0" destOrd="0" presId="urn:microsoft.com/office/officeart/2005/8/layout/process1"/>
    <dgm:cxn modelId="{FA5E691A-5C60-AB42-953E-140AC8D61F93}" type="presParOf" srcId="{1DD329C9-2A6E-6143-B463-C636FAD7FA90}" destId="{F4D5520F-0547-1D4B-BC22-BBCEC91A45CD}" srcOrd="4" destOrd="0" presId="urn:microsoft.com/office/officeart/2005/8/layout/process1"/>
    <dgm:cxn modelId="{4D7B8C8F-4026-774D-AE29-D0C1EC678163}" type="presParOf" srcId="{1DD329C9-2A6E-6143-B463-C636FAD7FA90}" destId="{6E5BF03B-EE15-9B40-9685-94CB00A6EC16}" srcOrd="5" destOrd="0" presId="urn:microsoft.com/office/officeart/2005/8/layout/process1"/>
    <dgm:cxn modelId="{118A766A-EF45-4740-B412-5E033330B7F3}" type="presParOf" srcId="{6E5BF03B-EE15-9B40-9685-94CB00A6EC16}" destId="{0C387FCF-7B27-6847-BDF6-38ADF4271240}" srcOrd="0" destOrd="0" presId="urn:microsoft.com/office/officeart/2005/8/layout/process1"/>
    <dgm:cxn modelId="{BE40CEDA-11FC-0A45-9B1F-871BE9CB01B8}" type="presParOf" srcId="{1DD329C9-2A6E-6143-B463-C636FAD7FA90}" destId="{DBFEBCF5-1949-8C48-85BA-29174E4170C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77509-48D5-1841-8C52-DEC4D8AC2DE8}">
      <dsp:nvSpPr>
        <dsp:cNvPr id="0" name=""/>
        <dsp:cNvSpPr/>
      </dsp:nvSpPr>
      <dsp:spPr>
        <a:xfrm>
          <a:off x="3686" y="1013387"/>
          <a:ext cx="1611964" cy="96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Insert</a:t>
          </a:r>
          <a:r>
            <a:rPr lang="zh-CN" sz="1200" b="0" i="0" kern="1200"/>
            <a:t> </a:t>
          </a:r>
          <a:r>
            <a:rPr lang="en-US" sz="1200" b="0" i="0" kern="1200"/>
            <a:t>a</a:t>
          </a:r>
          <a:r>
            <a:rPr lang="zh-CN" sz="1200" b="0" i="0" kern="1200"/>
            <a:t> </a:t>
          </a:r>
          <a:r>
            <a:rPr lang="en-US" sz="1200" b="0" i="0" kern="1200"/>
            <a:t>new</a:t>
          </a:r>
          <a:r>
            <a:rPr lang="zh-CN" sz="1200" b="0" i="0" kern="1200"/>
            <a:t> </a:t>
          </a:r>
          <a:r>
            <a:rPr lang="en-US" sz="1200" b="0" i="0" kern="1200"/>
            <a:t>game</a:t>
          </a:r>
          <a:endParaRPr lang="en-US" sz="1200" kern="1200"/>
        </a:p>
      </dsp:txBody>
      <dsp:txXfrm>
        <a:off x="32014" y="1041715"/>
        <a:ext cx="1555308" cy="910522"/>
      </dsp:txXfrm>
    </dsp:sp>
    <dsp:sp modelId="{95FAE937-BF6B-584B-A079-B01357DB7DA1}">
      <dsp:nvSpPr>
        <dsp:cNvPr id="0" name=""/>
        <dsp:cNvSpPr/>
      </dsp:nvSpPr>
      <dsp:spPr>
        <a:xfrm>
          <a:off x="1776847" y="1297093"/>
          <a:ext cx="341736" cy="399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776847" y="1377046"/>
        <a:ext cx="239215" cy="239861"/>
      </dsp:txXfrm>
    </dsp:sp>
    <dsp:sp modelId="{A0299498-FDA2-C145-AB7B-B17C6EE26EBB}">
      <dsp:nvSpPr>
        <dsp:cNvPr id="0" name=""/>
        <dsp:cNvSpPr/>
      </dsp:nvSpPr>
      <dsp:spPr>
        <a:xfrm>
          <a:off x="2260436" y="1013387"/>
          <a:ext cx="1611964" cy="96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Update</a:t>
          </a:r>
          <a:r>
            <a:rPr lang="zh-CN" sz="1200" b="0" i="0" kern="1200" dirty="0"/>
            <a:t> </a:t>
          </a:r>
          <a:r>
            <a:rPr lang="en-US" sz="1200" b="0" i="0" kern="1200" dirty="0"/>
            <a:t>game</a:t>
          </a:r>
          <a:r>
            <a:rPr lang="zh-CN" sz="1200" b="0" i="0" kern="1200" dirty="0"/>
            <a:t> </a:t>
          </a:r>
          <a:r>
            <a:rPr lang="en-US" sz="1200" b="0" i="0" kern="1200" dirty="0"/>
            <a:t>stats</a:t>
          </a:r>
          <a:r>
            <a:rPr lang="zh-CN" sz="1200" b="0" i="0" kern="1200" dirty="0"/>
            <a:t> </a:t>
          </a:r>
          <a:endParaRPr lang="en-US" altLang="zh-CN" sz="1200" b="0" i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of</a:t>
          </a:r>
          <a:r>
            <a:rPr lang="zh-CN" sz="1200" b="0" i="0" kern="1200" dirty="0"/>
            <a:t> </a:t>
          </a:r>
          <a:r>
            <a:rPr lang="en-US" sz="1200" b="0" i="0" kern="1200" dirty="0"/>
            <a:t>both</a:t>
          </a:r>
          <a:r>
            <a:rPr lang="zh-CN" sz="1200" b="0" i="0" kern="1200" dirty="0"/>
            <a:t> </a:t>
          </a:r>
          <a:r>
            <a:rPr lang="en-US" sz="1200" b="0" i="0" kern="1200" dirty="0"/>
            <a:t>teams</a:t>
          </a:r>
          <a:endParaRPr lang="en-US" sz="1200" kern="1200" dirty="0"/>
        </a:p>
      </dsp:txBody>
      <dsp:txXfrm>
        <a:off x="2288764" y="1041715"/>
        <a:ext cx="1555308" cy="910522"/>
      </dsp:txXfrm>
    </dsp:sp>
    <dsp:sp modelId="{8541017C-6470-F747-9F90-C66111453EB7}">
      <dsp:nvSpPr>
        <dsp:cNvPr id="0" name=""/>
        <dsp:cNvSpPr/>
      </dsp:nvSpPr>
      <dsp:spPr>
        <a:xfrm>
          <a:off x="4033597" y="1297093"/>
          <a:ext cx="341736" cy="399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33597" y="1377046"/>
        <a:ext cx="239215" cy="239861"/>
      </dsp:txXfrm>
    </dsp:sp>
    <dsp:sp modelId="{F4D5520F-0547-1D4B-BC22-BBCEC91A45CD}">
      <dsp:nvSpPr>
        <dsp:cNvPr id="0" name=""/>
        <dsp:cNvSpPr/>
      </dsp:nvSpPr>
      <dsp:spPr>
        <a:xfrm>
          <a:off x="4517186" y="1013387"/>
          <a:ext cx="1611964" cy="96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Display</a:t>
          </a:r>
          <a:r>
            <a:rPr lang="zh-CN" sz="1200" b="0" i="0" kern="1200" dirty="0"/>
            <a:t> </a:t>
          </a:r>
          <a:r>
            <a:rPr lang="en-US" sz="1200" b="0" i="0" kern="1200" dirty="0" err="1"/>
            <a:t>team_season</a:t>
          </a:r>
          <a:r>
            <a:rPr lang="zh-CN" sz="1200" b="0" i="0" kern="1200" dirty="0"/>
            <a:t> </a:t>
          </a:r>
          <a:r>
            <a:rPr lang="en-US" sz="1200" b="0" i="0" kern="1200" dirty="0"/>
            <a:t>and</a:t>
          </a:r>
          <a:r>
            <a:rPr lang="zh-CN" sz="1200" b="0" i="0" kern="1200" dirty="0"/>
            <a:t> </a:t>
          </a:r>
          <a:r>
            <a:rPr lang="en-US" sz="1200" b="0" i="0" kern="1200" dirty="0"/>
            <a:t>game</a:t>
          </a:r>
          <a:r>
            <a:rPr lang="zh-CN" sz="1200" b="0" i="0" kern="1200" dirty="0"/>
            <a:t> </a:t>
          </a:r>
          <a:r>
            <a:rPr lang="en-US" sz="1200" b="0" i="0" kern="1200" dirty="0"/>
            <a:t>information</a:t>
          </a:r>
          <a:endParaRPr lang="en-US" sz="1200" kern="1200" dirty="0"/>
        </a:p>
      </dsp:txBody>
      <dsp:txXfrm>
        <a:off x="4545514" y="1041715"/>
        <a:ext cx="1555308" cy="910522"/>
      </dsp:txXfrm>
    </dsp:sp>
    <dsp:sp modelId="{6E5BF03B-EE15-9B40-9685-94CB00A6EC16}">
      <dsp:nvSpPr>
        <dsp:cNvPr id="0" name=""/>
        <dsp:cNvSpPr/>
      </dsp:nvSpPr>
      <dsp:spPr>
        <a:xfrm>
          <a:off x="6290347" y="1297093"/>
          <a:ext cx="341736" cy="399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290347" y="1377046"/>
        <a:ext cx="239215" cy="239861"/>
      </dsp:txXfrm>
    </dsp:sp>
    <dsp:sp modelId="{DBFEBCF5-1949-8C48-85BA-29174E4170C4}">
      <dsp:nvSpPr>
        <dsp:cNvPr id="0" name=""/>
        <dsp:cNvSpPr/>
      </dsp:nvSpPr>
      <dsp:spPr>
        <a:xfrm>
          <a:off x="6773936" y="1013387"/>
          <a:ext cx="1611964" cy="96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Delete</a:t>
          </a:r>
          <a:r>
            <a:rPr lang="zh-CN" sz="1200" b="0" i="0" kern="1200" dirty="0"/>
            <a:t> </a:t>
          </a:r>
          <a:r>
            <a:rPr lang="en-US" sz="1200" b="0" i="0" kern="1200" dirty="0"/>
            <a:t>the</a:t>
          </a:r>
          <a:r>
            <a:rPr lang="zh-CN" sz="1200" b="0" i="0" kern="1200" dirty="0"/>
            <a:t> </a:t>
          </a:r>
          <a:r>
            <a:rPr lang="en-US" sz="1200" b="0" i="0" kern="1200" dirty="0"/>
            <a:t>game</a:t>
          </a:r>
          <a:r>
            <a:rPr lang="zh-CN" sz="1200" b="0" i="0" kern="1200" dirty="0"/>
            <a:t> </a:t>
          </a:r>
          <a:r>
            <a:rPr lang="en-US" sz="1200" b="0" i="0" kern="1200" dirty="0"/>
            <a:t>we</a:t>
          </a:r>
          <a:r>
            <a:rPr lang="zh-CN" sz="1200" b="0" i="0" kern="1200" dirty="0"/>
            <a:t> </a:t>
          </a:r>
          <a:r>
            <a:rPr lang="en-US" altLang="zh-CN" sz="1200" b="0" i="0" kern="1200" dirty="0"/>
            <a:t>just</a:t>
          </a:r>
          <a:r>
            <a:rPr lang="zh-CN" altLang="en-US" sz="1200" b="0" i="0" kern="1200" dirty="0"/>
            <a:t> </a:t>
          </a:r>
          <a:r>
            <a:rPr lang="en-US" sz="1200" b="0" i="0" kern="1200" dirty="0"/>
            <a:t>created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 </a:t>
          </a:r>
          <a:r>
            <a:rPr lang="en-US" altLang="zh-CN" sz="1200" b="0" i="0" kern="1200" dirty="0"/>
            <a:t>see</a:t>
          </a:r>
          <a:r>
            <a:rPr lang="zh-CN" altLang="en-US" sz="1200" b="0" i="0" kern="1200" dirty="0"/>
            <a:t> </a:t>
          </a:r>
          <a:r>
            <a:rPr lang="en-US" altLang="zh-CN" sz="1200" b="0" i="0" kern="1200" dirty="0" err="1"/>
            <a:t>team_season</a:t>
          </a:r>
          <a:r>
            <a:rPr lang="zh-CN" altLang="en-US" sz="1200" b="0" i="0" kern="1200" dirty="0"/>
            <a:t> </a:t>
          </a:r>
          <a:r>
            <a:rPr lang="en-US" altLang="zh-CN" sz="1200" b="0" i="0" kern="1200" dirty="0"/>
            <a:t>and</a:t>
          </a:r>
          <a:r>
            <a:rPr lang="zh-CN" altLang="en-US" sz="1200" b="0" i="0" kern="1200" dirty="0"/>
            <a:t> </a:t>
          </a:r>
          <a:r>
            <a:rPr lang="en-US" altLang="zh-CN" sz="1200" b="0" i="0" kern="1200" dirty="0" err="1"/>
            <a:t>game_info</a:t>
          </a:r>
          <a:r>
            <a:rPr lang="zh-CN" altLang="en-US" sz="1200" b="0" i="0" kern="1200" dirty="0"/>
            <a:t> </a:t>
          </a:r>
          <a:r>
            <a:rPr lang="en-US" altLang="zh-CN" sz="1200" b="0" i="0" kern="1200" dirty="0"/>
            <a:t>again</a:t>
          </a:r>
          <a:endParaRPr lang="en-US" sz="1200" kern="1200" dirty="0"/>
        </a:p>
      </dsp:txBody>
      <dsp:txXfrm>
        <a:off x="6802264" y="1041715"/>
        <a:ext cx="1555308" cy="91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66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265829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134134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7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CEL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LAL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season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CEL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teams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fgm,</a:t>
            </a:r>
            <a:r>
              <a:rPr lang="zh-CN" altLang="en-US" dirty="0"/>
              <a:t> </a:t>
            </a:r>
            <a:r>
              <a:rPr lang="en-US" altLang="zh-CN" dirty="0" err="1"/>
              <a:t>fga</a:t>
            </a:r>
            <a:r>
              <a:rPr lang="en-US" altLang="zh-CN" dirty="0"/>
              <a:t>(large</a:t>
            </a:r>
            <a:r>
              <a:rPr lang="zh-CN" altLang="en-US" dirty="0"/>
              <a:t> </a:t>
            </a:r>
            <a:r>
              <a:rPr lang="en-US" altLang="zh-CN" dirty="0"/>
              <a:t>number)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season</a:t>
            </a:r>
            <a:r>
              <a:rPr lang="zh-CN" altLang="en-US" dirty="0"/>
              <a:t> </a:t>
            </a:r>
            <a:r>
              <a:rPr lang="en-US" altLang="zh-CN" dirty="0"/>
              <a:t>win/loss,</a:t>
            </a:r>
            <a:r>
              <a:rPr lang="zh-CN" altLang="en-US" dirty="0"/>
              <a:t> </a:t>
            </a:r>
            <a:r>
              <a:rPr lang="en-US" altLang="zh-CN" dirty="0"/>
              <a:t>fgm,</a:t>
            </a:r>
            <a:r>
              <a:rPr lang="zh-CN" altLang="en-US" dirty="0"/>
              <a:t> </a:t>
            </a:r>
            <a:r>
              <a:rPr lang="en-US" altLang="zh-CN" dirty="0" err="1"/>
              <a:t>fga</a:t>
            </a:r>
            <a:endParaRPr lang="en-US" altLang="zh-CN" dirty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inserted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season,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date.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80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5">
            <a:alphaModFix amt="10000"/>
          </a:blip>
          <a:srcRect/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emethere/nba_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otal-qa.com/rest-service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89"/>
          <p:cNvSpPr txBox="1">
            <a:spLocks/>
          </p:cNvSpPr>
          <p:nvPr/>
        </p:nvSpPr>
        <p:spPr>
          <a:xfrm>
            <a:off x="4923555" y="3057209"/>
            <a:ext cx="3053280" cy="15189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zh-CN" i="1" dirty="0" err="1">
                <a:latin typeface="Times New Roman" charset="0"/>
                <a:ea typeface="Times New Roman" charset="0"/>
                <a:cs typeface="Times New Roman" charset="0"/>
                <a:sym typeface="Lora"/>
              </a:rPr>
              <a:t>Zihan</a:t>
            </a:r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  <a:sym typeface="Lora"/>
              </a:rPr>
              <a:t>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  <a:sym typeface="Lora"/>
              </a:rPr>
              <a:t>Liu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  <a:sym typeface="Lora"/>
              </a:rPr>
              <a:t>Yuan</a:t>
            </a:r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  <a:sym typeface="Lora"/>
              </a:rPr>
              <a:t>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  <a:sym typeface="Lora"/>
              </a:rPr>
              <a:t>Gao</a:t>
            </a:r>
            <a:endParaRPr lang="e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Shape 61"/>
          <p:cNvSpPr txBox="1">
            <a:spLocks/>
          </p:cNvSpPr>
          <p:nvPr/>
        </p:nvSpPr>
        <p:spPr>
          <a:xfrm>
            <a:off x="738800" y="1508439"/>
            <a:ext cx="6708436" cy="721570"/>
          </a:xfrm>
          <a:prstGeom prst="rect">
            <a:avLst/>
          </a:prstGeom>
          <a:effectLst>
            <a:outerShdw blurRad="50800" dist="50800" dir="5400000" algn="ctr" rotWithShape="0">
              <a:schemeClr val="tx2">
                <a:lumMod val="75000"/>
              </a:schemeClr>
            </a:outerShdw>
            <a:reflection stA="0" endPos="65000" dist="50800" dir="5400000" sy="-100000" algn="bl" rotWithShape="0"/>
          </a:effectLst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sz="5400" b="1" dirty="0">
                <a:latin typeface="Times New Roman" charset="0"/>
                <a:ea typeface="Times New Roman" charset="0"/>
                <a:cs typeface="Times New Roman" charset="0"/>
              </a:rPr>
              <a:t>NBA</a:t>
            </a:r>
            <a:r>
              <a:rPr lang="zh-CN" altLang="en-US" sz="5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5400" b="1" dirty="0">
                <a:latin typeface="Times New Roman" charset="0"/>
                <a:ea typeface="Times New Roman" charset="0"/>
                <a:cs typeface="Times New Roman" charset="0"/>
              </a:rPr>
              <a:t>Full</a:t>
            </a:r>
            <a:r>
              <a:rPr lang="zh-CN" altLang="en-US" sz="5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5400" b="1" dirty="0">
                <a:latin typeface="Times New Roman" charset="0"/>
                <a:ea typeface="Times New Roman" charset="0"/>
                <a:cs typeface="Times New Roman" charset="0"/>
              </a:rPr>
              <a:t>Stack</a:t>
            </a:r>
            <a:r>
              <a:rPr lang="zh-CN" altLang="en-US" sz="5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5400" b="1" dirty="0">
                <a:latin typeface="Times New Roman" charset="0"/>
                <a:ea typeface="Times New Roman" charset="0"/>
                <a:cs typeface="Times New Roman" charset="0"/>
              </a:rPr>
              <a:t>Application</a:t>
            </a:r>
            <a:endParaRPr lang="en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937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49B8671-D638-4287-BD20-27CB30F809C4}"/>
              </a:ext>
            </a:extLst>
          </p:cNvPr>
          <p:cNvSpPr txBox="1">
            <a:spLocks/>
          </p:cNvSpPr>
          <p:nvPr/>
        </p:nvSpPr>
        <p:spPr>
          <a:xfrm>
            <a:off x="1489201" y="886012"/>
            <a:ext cx="6165598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zh-CN" sz="3200" i="1" dirty="0"/>
              <a:t>Data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Source</a:t>
            </a:r>
            <a:endParaRPr lang="en-US" sz="32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DD9E7-CAD7-9941-A9D7-7201B197EE54}"/>
              </a:ext>
            </a:extLst>
          </p:cNvPr>
          <p:cNvSpPr txBox="1"/>
          <p:nvPr/>
        </p:nvSpPr>
        <p:spPr>
          <a:xfrm>
            <a:off x="916458" y="1949164"/>
            <a:ext cx="7959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halkboard" panose="03050602040202020205" pitchFamily="66" charset="77"/>
              </a:rPr>
              <a:t>NBA_py</a:t>
            </a:r>
            <a:r>
              <a:rPr lang="zh-CN" altLang="en-US" sz="2400" dirty="0">
                <a:latin typeface="Chalkboard" panose="03050602040202020205" pitchFamily="66" charset="77"/>
              </a:rPr>
              <a:t>  </a:t>
            </a:r>
            <a:r>
              <a:rPr lang="en-US" altLang="zh-CN" sz="2400" dirty="0">
                <a:latin typeface="Chalkboard" panose="03050602040202020205" pitchFamily="66" charset="77"/>
              </a:rPr>
              <a:t>(</a:t>
            </a:r>
            <a:r>
              <a:rPr lang="en-US" sz="2400" dirty="0">
                <a:latin typeface="Chalkboard" panose="03050602040202020205" pitchFamily="66" charset="77"/>
                <a:hlinkClick r:id="rId3"/>
              </a:rPr>
              <a:t>https://github.com/seemethere/nba_py</a:t>
            </a:r>
            <a:r>
              <a:rPr lang="en-US" altLang="zh-CN" sz="2400" dirty="0">
                <a:latin typeface="Chalkboard" panose="03050602040202020205" pitchFamily="66" charset="77"/>
              </a:rPr>
              <a:t>)</a:t>
            </a:r>
            <a:endParaRPr lang="en-US" sz="2400" dirty="0">
              <a:latin typeface="Chalkboard" panose="03050602040202020205" pitchFamily="66" charset="77"/>
            </a:endParaRPr>
          </a:p>
          <a:p>
            <a:r>
              <a:rPr lang="en-US" sz="2400" dirty="0">
                <a:latin typeface="Chalkboard" panose="03050602040202020205" pitchFamily="66" charset="77"/>
              </a:rPr>
              <a:t>Python client for NBA statistics </a:t>
            </a:r>
          </a:p>
          <a:p>
            <a:r>
              <a:rPr lang="en-US" sz="2400" dirty="0">
                <a:latin typeface="Chalkboard" panose="03050602040202020205" pitchFamily="66" charset="77"/>
              </a:rPr>
              <a:t>located at </a:t>
            </a:r>
            <a:r>
              <a:rPr lang="en-US" sz="2400" dirty="0" err="1">
                <a:latin typeface="Chalkboard" panose="03050602040202020205" pitchFamily="66" charset="77"/>
              </a:rPr>
              <a:t>stats.nba.com</a:t>
            </a:r>
            <a:endParaRPr lang="en-US" sz="2400" dirty="0">
              <a:latin typeface="Chalkboard" panose="03050602040202020205" pitchFamily="66" charset="77"/>
            </a:endParaRPr>
          </a:p>
          <a:p>
            <a:endParaRPr lang="en-US" sz="2400" dirty="0">
              <a:latin typeface="Chalkboard" panose="03050602040202020205" pitchFamily="66" charset="77"/>
            </a:endParaRPr>
          </a:p>
          <a:p>
            <a:r>
              <a:rPr lang="en-US" altLang="zh-CN" sz="2400" dirty="0">
                <a:latin typeface="Chalkboard" panose="03050602040202020205" pitchFamily="66" charset="77"/>
              </a:rPr>
              <a:t>We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use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Python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to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scrap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and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pre-process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the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data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using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this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client.</a:t>
            </a:r>
            <a:endParaRPr lang="en-US" sz="2400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859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49B8671-D638-4287-BD20-27CB30F809C4}"/>
              </a:ext>
            </a:extLst>
          </p:cNvPr>
          <p:cNvSpPr txBox="1">
            <a:spLocks/>
          </p:cNvSpPr>
          <p:nvPr/>
        </p:nvSpPr>
        <p:spPr>
          <a:xfrm>
            <a:off x="1489201" y="886012"/>
            <a:ext cx="6165598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zh-CN" sz="3200" i="1" dirty="0"/>
              <a:t>Database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Schema</a:t>
            </a:r>
            <a:endParaRPr lang="en-US" sz="32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96A47-9220-F24C-8EEC-C8D204FA0C53}"/>
              </a:ext>
            </a:extLst>
          </p:cNvPr>
          <p:cNvSpPr txBox="1"/>
          <p:nvPr/>
        </p:nvSpPr>
        <p:spPr>
          <a:xfrm>
            <a:off x="1131083" y="1351701"/>
            <a:ext cx="76140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8 Tables</a:t>
            </a:r>
          </a:p>
          <a:p>
            <a:r>
              <a:rPr lang="en-US" dirty="0">
                <a:latin typeface="Chalkboard" panose="03050602040202020205" pitchFamily="66" charset="77"/>
              </a:rPr>
              <a:t>Player (</a:t>
            </a:r>
            <a:r>
              <a:rPr lang="en-US" b="1" u="sng" dirty="0" err="1">
                <a:latin typeface="Chalkboard" panose="03050602040202020205" pitchFamily="66" charset="77"/>
              </a:rPr>
              <a:t>person_id</a:t>
            </a:r>
            <a:r>
              <a:rPr lang="en-US" dirty="0">
                <a:latin typeface="Chalkboard" panose="03050602040202020205" pitchFamily="66" charset="77"/>
              </a:rPr>
              <a:t>, name, country, height…)</a:t>
            </a:r>
          </a:p>
          <a:p>
            <a:r>
              <a:rPr lang="en-US" dirty="0">
                <a:latin typeface="Chalkboard" panose="03050602040202020205" pitchFamily="66" charset="77"/>
              </a:rPr>
              <a:t>Team_background (</a:t>
            </a:r>
            <a:r>
              <a:rPr lang="en-US" b="1" u="sng" dirty="0" err="1">
                <a:latin typeface="Chalkboard" panose="03050602040202020205" pitchFamily="66" charset="77"/>
              </a:rPr>
              <a:t>team_id</a:t>
            </a:r>
            <a:r>
              <a:rPr lang="en-US" dirty="0">
                <a:latin typeface="Chalkboard" panose="03050602040202020205" pitchFamily="66" charset="77"/>
              </a:rPr>
              <a:t>, city, arena, headcoach…)</a:t>
            </a:r>
          </a:p>
          <a:p>
            <a:r>
              <a:rPr lang="en-US" dirty="0">
                <a:latin typeface="Chalkboard" panose="03050602040202020205" pitchFamily="66" charset="77"/>
              </a:rPr>
              <a:t>Player_team (</a:t>
            </a:r>
            <a:r>
              <a:rPr lang="en-US" b="1" u="sng" dirty="0" err="1">
                <a:latin typeface="Chalkboard" panose="03050602040202020205" pitchFamily="66" charset="77"/>
              </a:rPr>
              <a:t>player_id</a:t>
            </a:r>
            <a:r>
              <a:rPr lang="en-US" b="1" u="sng" dirty="0">
                <a:latin typeface="Chalkboard" panose="03050602040202020205" pitchFamily="66" charset="77"/>
              </a:rPr>
              <a:t>, </a:t>
            </a:r>
            <a:r>
              <a:rPr lang="en-US" b="1" u="sng" dirty="0" err="1">
                <a:latin typeface="Chalkboard" panose="03050602040202020205" pitchFamily="66" charset="77"/>
              </a:rPr>
              <a:t>team_id</a:t>
            </a:r>
            <a:r>
              <a:rPr lang="en-US" dirty="0">
                <a:latin typeface="Chalkboard" panose="03050602040202020205" pitchFamily="66" charset="77"/>
              </a:rPr>
              <a:t>)</a:t>
            </a:r>
          </a:p>
          <a:p>
            <a:r>
              <a:rPr lang="en-US" dirty="0">
                <a:latin typeface="Chalkboard" panose="03050602040202020205" pitchFamily="66" charset="77"/>
              </a:rPr>
              <a:t>Game_info (</a:t>
            </a:r>
            <a:r>
              <a:rPr lang="en-US" b="1" u="sng" dirty="0" err="1">
                <a:latin typeface="Chalkboard" panose="03050602040202020205" pitchFamily="66" charset="77"/>
              </a:rPr>
              <a:t>game_id</a:t>
            </a:r>
            <a:r>
              <a:rPr lang="en-US" dirty="0">
                <a:latin typeface="Chalkboard" panose="03050602040202020205" pitchFamily="66" charset="77"/>
              </a:rPr>
              <a:t>, game_date, season, away_team, home_team…)</a:t>
            </a:r>
          </a:p>
          <a:p>
            <a:r>
              <a:rPr lang="en-US" dirty="0">
                <a:latin typeface="Chalkboard" panose="03050602040202020205" pitchFamily="66" charset="77"/>
              </a:rPr>
              <a:t>Player_game (</a:t>
            </a:r>
            <a:r>
              <a:rPr lang="en-US" b="1" u="sng" dirty="0" err="1">
                <a:latin typeface="Chalkboard" panose="03050602040202020205" pitchFamily="66" charset="77"/>
              </a:rPr>
              <a:t>game_id</a:t>
            </a:r>
            <a:r>
              <a:rPr lang="en-US" b="1" u="sng" dirty="0">
                <a:latin typeface="Chalkboard" panose="03050602040202020205" pitchFamily="66" charset="77"/>
              </a:rPr>
              <a:t>, </a:t>
            </a:r>
            <a:r>
              <a:rPr lang="en-US" b="1" u="sng" dirty="0" err="1">
                <a:latin typeface="Chalkboard" panose="03050602040202020205" pitchFamily="66" charset="77"/>
              </a:rPr>
              <a:t>team_id</a:t>
            </a:r>
            <a:r>
              <a:rPr lang="en-US" b="1" u="sng" dirty="0">
                <a:latin typeface="Chalkboard" panose="03050602040202020205" pitchFamily="66" charset="77"/>
              </a:rPr>
              <a:t>, </a:t>
            </a:r>
            <a:r>
              <a:rPr lang="en-US" b="1" u="sng" dirty="0" err="1">
                <a:latin typeface="Chalkboard" panose="03050602040202020205" pitchFamily="66" charset="77"/>
              </a:rPr>
              <a:t>player_id</a:t>
            </a:r>
            <a:r>
              <a:rPr lang="en-US" dirty="0">
                <a:latin typeface="Chalkboard" panose="03050602040202020205" pitchFamily="66" charset="77"/>
              </a:rPr>
              <a:t>, fgm, ast, reb…)</a:t>
            </a:r>
          </a:p>
          <a:p>
            <a:r>
              <a:rPr lang="en-US" dirty="0">
                <a:latin typeface="Chalkboard" panose="03050602040202020205" pitchFamily="66" charset="77"/>
              </a:rPr>
              <a:t>Player_season (</a:t>
            </a:r>
            <a:r>
              <a:rPr lang="en-US" b="1" u="sng" dirty="0" err="1">
                <a:latin typeface="Chalkboard" panose="03050602040202020205" pitchFamily="66" charset="77"/>
              </a:rPr>
              <a:t>player_id</a:t>
            </a:r>
            <a:r>
              <a:rPr lang="en-US" b="1" u="sng" dirty="0">
                <a:latin typeface="Chalkboard" panose="03050602040202020205" pitchFamily="66" charset="77"/>
              </a:rPr>
              <a:t>, season, </a:t>
            </a:r>
            <a:r>
              <a:rPr lang="en-US" b="1" u="sng" dirty="0" err="1">
                <a:latin typeface="Chalkboard" panose="03050602040202020205" pitchFamily="66" charset="77"/>
              </a:rPr>
              <a:t>team_id</a:t>
            </a:r>
            <a:r>
              <a:rPr lang="en-US" dirty="0">
                <a:latin typeface="Chalkboard" panose="03050602040202020205" pitchFamily="66" charset="77"/>
              </a:rPr>
              <a:t>, fgm, ast, reb…)</a:t>
            </a:r>
          </a:p>
          <a:p>
            <a:r>
              <a:rPr lang="en-US" dirty="0">
                <a:latin typeface="Chalkboard" panose="03050602040202020205" pitchFamily="66" charset="77"/>
              </a:rPr>
              <a:t>Team_game (</a:t>
            </a:r>
            <a:r>
              <a:rPr lang="en-US" b="1" u="sng" dirty="0" err="1">
                <a:latin typeface="Chalkboard" panose="03050602040202020205" pitchFamily="66" charset="77"/>
              </a:rPr>
              <a:t>team_id</a:t>
            </a:r>
            <a:r>
              <a:rPr lang="en-US" b="1" u="sng" dirty="0">
                <a:latin typeface="Chalkboard" panose="03050602040202020205" pitchFamily="66" charset="77"/>
              </a:rPr>
              <a:t>, </a:t>
            </a:r>
            <a:r>
              <a:rPr lang="en-US" b="1" u="sng" dirty="0" err="1">
                <a:latin typeface="Chalkboard" panose="03050602040202020205" pitchFamily="66" charset="77"/>
              </a:rPr>
              <a:t>game_id</a:t>
            </a:r>
            <a:r>
              <a:rPr lang="en-US" dirty="0">
                <a:latin typeface="Chalkboard" panose="03050602040202020205" pitchFamily="66" charset="77"/>
              </a:rPr>
              <a:t>, fgm, ast, reb…)</a:t>
            </a:r>
          </a:p>
          <a:p>
            <a:r>
              <a:rPr lang="en-US" dirty="0">
                <a:latin typeface="Chalkboard" panose="03050602040202020205" pitchFamily="66" charset="77"/>
              </a:rPr>
              <a:t>Team_season (</a:t>
            </a:r>
            <a:r>
              <a:rPr lang="en-US" b="1" u="sng" dirty="0" err="1">
                <a:latin typeface="Chalkboard" panose="03050602040202020205" pitchFamily="66" charset="77"/>
              </a:rPr>
              <a:t>team_id</a:t>
            </a:r>
            <a:r>
              <a:rPr lang="en-US" b="1" u="sng" dirty="0">
                <a:latin typeface="Chalkboard" panose="03050602040202020205" pitchFamily="66" charset="77"/>
              </a:rPr>
              <a:t>, season</a:t>
            </a:r>
            <a:r>
              <a:rPr lang="en-US" dirty="0">
                <a:latin typeface="Chalkboard" panose="03050602040202020205" pitchFamily="66" charset="77"/>
              </a:rPr>
              <a:t>, win_percentage, conf_rank…)</a:t>
            </a:r>
          </a:p>
          <a:p>
            <a:endParaRPr lang="en-US" dirty="0">
              <a:latin typeface="Chalkboard" panose="03050602040202020205" pitchFamily="66" charset="77"/>
            </a:endParaRPr>
          </a:p>
          <a:p>
            <a:r>
              <a:rPr lang="en-US" b="1" dirty="0">
                <a:latin typeface="Chalkboard" panose="03050602040202020205" pitchFamily="66" charset="77"/>
              </a:rPr>
              <a:t>8 Procedures</a:t>
            </a:r>
          </a:p>
          <a:p>
            <a:r>
              <a:rPr lang="en-US" dirty="0">
                <a:latin typeface="Chalkboard" panose="03050602040202020205" pitchFamily="66" charset="77"/>
              </a:rPr>
              <a:t>e.g. Get all games played on given date, get all players of a given team…</a:t>
            </a:r>
          </a:p>
          <a:p>
            <a:endParaRPr lang="en-US" b="1" dirty="0">
              <a:latin typeface="Chalkboard" panose="03050602040202020205" pitchFamily="66" charset="77"/>
            </a:endParaRPr>
          </a:p>
          <a:p>
            <a:r>
              <a:rPr lang="en-US" b="1" dirty="0">
                <a:latin typeface="Chalkboard" panose="03050602040202020205" pitchFamily="66" charset="77"/>
              </a:rPr>
              <a:t>4 Triggers</a:t>
            </a:r>
          </a:p>
          <a:p>
            <a:r>
              <a:rPr lang="en-US" dirty="0">
                <a:latin typeface="Chalkboard" panose="03050602040202020205" pitchFamily="66" charset="77"/>
              </a:rPr>
              <a:t>Update </a:t>
            </a:r>
            <a:r>
              <a:rPr lang="en-US" dirty="0" err="1">
                <a:latin typeface="Chalkboard" panose="03050602040202020205" pitchFamily="66" charset="77"/>
              </a:rPr>
              <a:t>team_season</a:t>
            </a:r>
            <a:r>
              <a:rPr lang="en-US" dirty="0">
                <a:latin typeface="Chalkboard" panose="03050602040202020205" pitchFamily="66" charset="77"/>
              </a:rPr>
              <a:t> after update on </a:t>
            </a:r>
            <a:r>
              <a:rPr lang="en-US" dirty="0" err="1">
                <a:latin typeface="Chalkboard" panose="03050602040202020205" pitchFamily="66" charset="77"/>
              </a:rPr>
              <a:t>team_game</a:t>
            </a:r>
            <a:endParaRPr lang="en-US" dirty="0">
              <a:latin typeface="Chalkboard" panose="03050602040202020205" pitchFamily="66" charset="77"/>
            </a:endParaRPr>
          </a:p>
          <a:p>
            <a:r>
              <a:rPr lang="en-US" dirty="0">
                <a:latin typeface="Chalkboard" panose="03050602040202020205" pitchFamily="66" charset="77"/>
              </a:rPr>
              <a:t>Update </a:t>
            </a:r>
            <a:r>
              <a:rPr lang="en-US" dirty="0" err="1">
                <a:latin typeface="Chalkboard" panose="03050602040202020205" pitchFamily="66" charset="77"/>
              </a:rPr>
              <a:t>team_season</a:t>
            </a:r>
            <a:r>
              <a:rPr lang="en-US" dirty="0">
                <a:latin typeface="Chalkboard" panose="03050602040202020205" pitchFamily="66" charset="77"/>
              </a:rPr>
              <a:t> before/after delete on </a:t>
            </a:r>
            <a:r>
              <a:rPr lang="en-US" dirty="0" err="1">
                <a:latin typeface="Chalkboard" panose="03050602040202020205" pitchFamily="66" charset="77"/>
              </a:rPr>
              <a:t>game_info</a:t>
            </a:r>
            <a:endParaRPr lang="en-US" dirty="0">
              <a:latin typeface="Chalkboard" panose="03050602040202020205" pitchFamily="66" charset="77"/>
            </a:endParaRPr>
          </a:p>
          <a:p>
            <a:r>
              <a:rPr lang="en-US" dirty="0">
                <a:latin typeface="Chalkboard" panose="03050602040202020205" pitchFamily="66" charset="77"/>
              </a:rPr>
              <a:t>Update </a:t>
            </a:r>
            <a:r>
              <a:rPr lang="en-US" dirty="0" err="1">
                <a:latin typeface="Chalkboard" panose="03050602040202020205" pitchFamily="66" charset="77"/>
              </a:rPr>
              <a:t>team_game</a:t>
            </a:r>
            <a:r>
              <a:rPr lang="en-US" dirty="0">
                <a:latin typeface="Chalkboard" panose="03050602040202020205" pitchFamily="66" charset="77"/>
              </a:rPr>
              <a:t> after insert on </a:t>
            </a:r>
            <a:r>
              <a:rPr lang="en-US" dirty="0" err="1">
                <a:latin typeface="Chalkboard" panose="03050602040202020205" pitchFamily="66" charset="77"/>
              </a:rPr>
              <a:t>game_info</a:t>
            </a:r>
            <a:endParaRPr lang="en-US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03808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EA05ED22-12F6-FB4B-B5B5-79B2E28E3ABA}"/>
              </a:ext>
            </a:extLst>
          </p:cNvPr>
          <p:cNvSpPr txBox="1">
            <a:spLocks/>
          </p:cNvSpPr>
          <p:nvPr/>
        </p:nvSpPr>
        <p:spPr>
          <a:xfrm>
            <a:off x="1489201" y="908963"/>
            <a:ext cx="6165598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zh-CN" sz="3200" i="1" dirty="0"/>
              <a:t>Architecture</a:t>
            </a:r>
            <a:endParaRPr lang="en-US" sz="32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72DF8-F661-034B-B2AC-EA5C30319593}"/>
              </a:ext>
            </a:extLst>
          </p:cNvPr>
          <p:cNvSpPr txBox="1"/>
          <p:nvPr/>
        </p:nvSpPr>
        <p:spPr>
          <a:xfrm>
            <a:off x="5349561" y="2198500"/>
            <a:ext cx="60737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halkboard" panose="03050602040202020205" pitchFamily="66" charset="77"/>
                <a:cs typeface="Adobe Naskh Medium" pitchFamily="2" charset="-78"/>
              </a:rPr>
              <a:t>FrontEnd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Client</a:t>
            </a:r>
            <a:r>
              <a:rPr lang="en-US" b="1" dirty="0">
                <a:latin typeface="Chalkboard" panose="03050602040202020205" pitchFamily="66" charset="77"/>
                <a:cs typeface="Adobe Naskh Medium" pitchFamily="2" charset="-78"/>
              </a:rPr>
              <a:t>: Angular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JS</a:t>
            </a:r>
            <a:endParaRPr lang="en-US" b="1" dirty="0">
              <a:latin typeface="Chalkboard" panose="03050602040202020205" pitchFamily="66" charset="77"/>
              <a:cs typeface="Adobe Naskh Medium" pitchFamily="2" charset="-78"/>
            </a:endParaRPr>
          </a:p>
          <a:p>
            <a:endParaRPr lang="en-US" b="1" dirty="0">
              <a:latin typeface="Chalkboard" panose="03050602040202020205" pitchFamily="66" charset="77"/>
              <a:cs typeface="Adobe Naskh Medium" pitchFamily="2" charset="-78"/>
            </a:endParaRPr>
          </a:p>
          <a:p>
            <a:r>
              <a:rPr lang="en-US" b="1" dirty="0" err="1">
                <a:latin typeface="Chalkboard" panose="03050602040202020205" pitchFamily="66" charset="77"/>
                <a:cs typeface="Adobe Naskh Medium" pitchFamily="2" charset="-78"/>
              </a:rPr>
              <a:t>BackEnd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RESTful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API</a:t>
            </a:r>
            <a:r>
              <a:rPr lang="en-US" b="1" dirty="0">
                <a:latin typeface="Chalkboard" panose="03050602040202020205" pitchFamily="66" charset="77"/>
                <a:cs typeface="Adobe Naskh Medium" pitchFamily="2" charset="-78"/>
              </a:rPr>
              <a:t>: </a:t>
            </a:r>
            <a:r>
              <a:rPr lang="en-US" b="1" dirty="0" err="1">
                <a:latin typeface="Chalkboard" panose="03050602040202020205" pitchFamily="66" charset="77"/>
                <a:cs typeface="Adobe Naskh Medium" pitchFamily="2" charset="-78"/>
              </a:rPr>
              <a:t>SpringBoot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+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JPA</a:t>
            </a:r>
            <a:r>
              <a:rPr 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</a:p>
          <a:p>
            <a:endParaRPr lang="en-US" b="1" dirty="0">
              <a:latin typeface="Chalkboard" panose="03050602040202020205" pitchFamily="66" charset="77"/>
              <a:cs typeface="Adobe Naskh Medium" pitchFamily="2" charset="-78"/>
            </a:endParaRPr>
          </a:p>
          <a:p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Database: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b="1" dirty="0" err="1">
                <a:latin typeface="Chalkboard" panose="03050602040202020205" pitchFamily="66" charset="77"/>
                <a:cs typeface="Adobe Naskh Medium" pitchFamily="2" charset="-78"/>
              </a:rPr>
              <a:t>MySql</a:t>
            </a:r>
            <a:endParaRPr lang="en-US" altLang="zh-CN" b="1" dirty="0">
              <a:latin typeface="Chalkboard" panose="03050602040202020205" pitchFamily="66" charset="77"/>
              <a:cs typeface="Adobe Naskh Medium" pitchFamily="2" charset="-78"/>
            </a:endParaRPr>
          </a:p>
          <a:p>
            <a:endParaRPr lang="en-US" b="1" dirty="0">
              <a:latin typeface="Chalkboard" panose="03050602040202020205" pitchFamily="66" charset="77"/>
              <a:cs typeface="Adobe Naskh Medium" pitchFamily="2" charset="-78"/>
            </a:endParaRPr>
          </a:p>
          <a:p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Document: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Swagger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6731B-6783-264D-BC79-E242364E6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5" y="1724627"/>
            <a:ext cx="4524013" cy="2840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DB2BBB-7DF7-5546-8ED6-FE1112DE2CB8}"/>
              </a:ext>
            </a:extLst>
          </p:cNvPr>
          <p:cNvSpPr txBox="1"/>
          <p:nvPr/>
        </p:nvSpPr>
        <p:spPr>
          <a:xfrm>
            <a:off x="596665" y="4565286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http://total-qa.com/rest-services/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41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113051AC-D0E2-D346-B0EE-C30FF7F70825}"/>
              </a:ext>
            </a:extLst>
          </p:cNvPr>
          <p:cNvSpPr txBox="1">
            <a:spLocks/>
          </p:cNvSpPr>
          <p:nvPr/>
        </p:nvSpPr>
        <p:spPr>
          <a:xfrm>
            <a:off x="1420834" y="908963"/>
            <a:ext cx="6165598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zh-CN" sz="3200" i="1" dirty="0"/>
              <a:t>User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functionality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and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Utility</a:t>
            </a:r>
            <a:endParaRPr lang="en-US" sz="32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5B667-A0E6-ED4E-BBF9-499CFC0B6309}"/>
              </a:ext>
            </a:extLst>
          </p:cNvPr>
          <p:cNvSpPr txBox="1"/>
          <p:nvPr/>
        </p:nvSpPr>
        <p:spPr>
          <a:xfrm>
            <a:off x="1420834" y="2059604"/>
            <a:ext cx="6816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Chalkboard" panose="03050602040202020205" pitchFamily="66" charset="77"/>
              </a:rPr>
              <a:t>C: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Create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Player,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Create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Game,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Create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Team.</a:t>
            </a:r>
          </a:p>
          <a:p>
            <a:endParaRPr lang="en-US" altLang="zh-CN" sz="1800" dirty="0">
              <a:latin typeface="Chalkboard" panose="03050602040202020205" pitchFamily="66" charset="77"/>
            </a:endParaRPr>
          </a:p>
          <a:p>
            <a:r>
              <a:rPr lang="en-US" altLang="zh-CN" sz="1800" dirty="0">
                <a:latin typeface="Chalkboard" panose="03050602040202020205" pitchFamily="66" charset="77"/>
              </a:rPr>
              <a:t>R: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All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information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stored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in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the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Database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can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be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retrieved.</a:t>
            </a:r>
          </a:p>
          <a:p>
            <a:endParaRPr lang="en-US" altLang="zh-CN" sz="1800" dirty="0">
              <a:latin typeface="Chalkboard" panose="03050602040202020205" pitchFamily="66" charset="77"/>
            </a:endParaRPr>
          </a:p>
          <a:p>
            <a:r>
              <a:rPr lang="en-US" altLang="zh-CN" sz="1800" dirty="0">
                <a:latin typeface="Chalkboard" panose="03050602040202020205" pitchFamily="66" charset="77"/>
              </a:rPr>
              <a:t>U: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Update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Player,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Update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Team,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Update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team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game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stats.</a:t>
            </a:r>
          </a:p>
          <a:p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endParaRPr lang="en-US" altLang="zh-CN" sz="1800" dirty="0">
              <a:latin typeface="Chalkboard" panose="03050602040202020205" pitchFamily="66" charset="77"/>
            </a:endParaRPr>
          </a:p>
          <a:p>
            <a:r>
              <a:rPr lang="en-US" altLang="zh-CN" sz="1800" dirty="0">
                <a:latin typeface="Chalkboard" panose="03050602040202020205" pitchFamily="66" charset="77"/>
              </a:rPr>
              <a:t>D: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Delete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Player,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Delete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Team,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Delete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Game.</a:t>
            </a:r>
            <a:endParaRPr lang="en-US" sz="1800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290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Shape 2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43" name="Shape 24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0CAC8093-99F6-4F44-ABE6-B5404918F43D}"/>
              </a:ext>
            </a:extLst>
          </p:cNvPr>
          <p:cNvSpPr txBox="1">
            <a:spLocks/>
          </p:cNvSpPr>
          <p:nvPr/>
        </p:nvSpPr>
        <p:spPr>
          <a:xfrm>
            <a:off x="1489201" y="908963"/>
            <a:ext cx="6165598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zh-CN" sz="3200" i="1" dirty="0"/>
              <a:t>Demo</a:t>
            </a:r>
            <a:endParaRPr lang="en-US" sz="3200" i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662FF35-9650-8A4A-9D8A-26369FDB8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345556"/>
              </p:ext>
            </p:extLst>
          </p:nvPr>
        </p:nvGraphicFramePr>
        <p:xfrm>
          <a:off x="377206" y="1543323"/>
          <a:ext cx="8389588" cy="299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09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6550" y="2695847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605900" y="2058238"/>
            <a:ext cx="49080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8" name="Shape 378"/>
          <p:cNvCxnSpPr/>
          <p:nvPr/>
        </p:nvCxnSpPr>
        <p:spPr>
          <a:xfrm>
            <a:off x="5589900" y="2695847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2025" y="2126272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988" y="2457856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8012</TotalTime>
  <Words>411</Words>
  <Application>Microsoft Macintosh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Lora</vt:lpstr>
      <vt:lpstr>Quattrocento Sans</vt:lpstr>
      <vt:lpstr>Arial</vt:lpstr>
      <vt:lpstr>Chalkboard</vt:lpstr>
      <vt:lpstr>Times New Roman</vt:lpstr>
      <vt:lpstr>Viola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Di Yi</dc:creator>
  <cp:lastModifiedBy>Yuan Gao</cp:lastModifiedBy>
  <cp:revision>237</cp:revision>
  <dcterms:modified xsi:type="dcterms:W3CDTF">2019-04-15T21:04:26Z</dcterms:modified>
</cp:coreProperties>
</file>