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535FA-CDC3-5E56-DA6B-CA6E0133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087BB-7175-F8D3-9E4E-2667961C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21F6-EE8C-06D9-A11F-0E3C4701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9A8B7-AE76-6ED9-F181-43E79082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EEA2A-8E07-A46F-6D92-8C4DD4DB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CEC2E-231D-40C2-615D-409EBE24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FE0C3-0B85-3447-8184-EB1FB30C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AC631-3E9D-5BFE-829A-21B0602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DDD54-4407-F09D-6343-82EC5F93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0DE3-EBCD-E781-3F92-ECA69088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E3CDA-3D42-F98E-AA74-B82025EA7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06CC5-8BEE-0B7B-EB8F-E577D067E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D4420-B749-22B1-B531-AD304E79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5A2EC-26DD-3CE6-4C48-4D151A59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8A1E-4D92-ECEE-CBE5-8F7E3E99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D1A9-550B-3B5F-8240-3B85C8E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41A49-F107-51A6-051C-1C6EE934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85F7D-64E3-EC3D-8E32-F12E28F0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8A788-6DB4-058E-0290-9A121147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AD8B4-5F9C-888E-23A0-20743E01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1A32-7876-966B-5E08-3B22EB6D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B11AF-2040-B39C-0B26-7BA26DA3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FC39B-36EE-4A33-7F74-8F559791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B7647-CD51-8C8C-407B-FBFF1418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1642-FECC-387B-83B9-D8F0684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128C8-BD37-6AA4-DA15-A85BA9FA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688C9-39F7-0E3C-8FA9-C641D616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F90BD-3E98-7731-5AE3-A2B95622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5B3A5-7B31-142F-703C-0BE23B94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F479C-3C56-4439-F580-3E08E308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085B7-424C-35E0-0B59-9ADF1856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65B75-D437-5C22-D22F-7ABD05DB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E0E78-8651-3968-9C80-B26ABD9F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F5929-9CA5-F546-F8EA-75F85AB7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EEABAE-B630-B108-C37E-03B087E5F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4FBE6-FEF1-FDAA-A320-34BEEC95E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B02CD-4599-D1EA-DEA7-456CE211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1AB4D-B279-5805-73A5-146EAE06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F60D5-9A01-C429-9373-D88AA52E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AB526-D3BD-CE12-E420-59505D32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1EDCA6-D6BC-2F13-202A-C6CB491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27C6E-A1EE-C71D-B9C8-B1356BC3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73256C-4C77-C6DE-C720-828C6C29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9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5C7B38-003E-036F-0A9D-9A5774D7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3ED5D5-5B8B-CE46-7003-B8A876B4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267866-1177-9A9C-C56E-78E17C59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7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C50F-F5FD-BB39-981A-72934A26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53B65-A752-5F39-0214-3920233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378B4-118A-6E45-F617-C0893066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27039-179E-0E6E-F69B-7BFEA1F6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5DA92-77FD-006E-29C1-80AE76DB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E4091-10C3-83E9-B1D6-4BF8934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50ED-7B03-4D54-E8B0-E9ED5800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24C02A-4B03-15F0-72B4-032E53E8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5795A-B8F0-568B-E181-B12121C1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C971B-667D-6CA3-8877-B0E7FB4D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01C31-7C4B-5471-22B7-9F733BDB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05F38-113C-2A27-43D0-966BCF40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A9AB7-D087-45EC-BF52-34D32781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2117B-6269-B489-CDA8-5972AC95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B0A2A-B1B8-97DB-F6A6-7866AD07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B007B-BB5F-4B91-A4C8-EA864247DC7A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9084A-4036-28A8-862B-2E34A417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A4DF-AA5A-FB66-8BE7-FDA18E0D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dog.tistory.com/entry/%EA%B0%80%ED%9D%AC%EC%99%80-%ED%94%84%EB%A1%9C%EC%84%B8%EC%8A%A4-2-%EA%B4%80%EC%A0%90%EC%9D%84-%EB%B0%94%EA%BE%B8%EC%96%B4%EC%84%9C-%EC%9D%B4%EB%B6%84-%ED%83%90%EC%83%89%EC%9D%84-%EC%A0%81%EC%9A%A9%ED%95%B4-%EB%B4%85%EC%8B%9C%EB%8B%A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43AD-9B54-E87F-4EAA-9AECCBEB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개강 기념 </a:t>
            </a:r>
            <a:r>
              <a:rPr lang="en-US" altLang="ko-KR" dirty="0"/>
              <a:t>ICTS </a:t>
            </a:r>
            <a:r>
              <a:rPr lang="ko-KR" altLang="en-US" dirty="0"/>
              <a:t>미니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D1B56-4631-D70B-34A6-18DBF454B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3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15C2D-8B5D-B062-7B5F-6FDD7F17A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A924A-73DA-5E2D-A9D3-220DF3ED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5. </a:t>
            </a:r>
            <a:r>
              <a:rPr lang="ko-KR" altLang="en-US" dirty="0"/>
              <a:t>가희와 프로세스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B72A7-11E4-8163-EB12-D27CA4B0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우선순위 큐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9DBE4-F75F-4034-78DF-7C520B3C0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26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87BC-FE19-363B-CAB1-E19584E7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D8DD-A809-B642-BEAD-76FEBD8A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5. </a:t>
            </a:r>
            <a:r>
              <a:rPr lang="ko-KR" altLang="en-US" dirty="0"/>
              <a:t>가희와 프로세스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3824-A917-C357-8A32-2393078B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(</a:t>
            </a:r>
            <a:r>
              <a:rPr lang="ko-KR" altLang="en-US" sz="2000" dirty="0"/>
              <a:t>우선순위</a:t>
            </a:r>
            <a:r>
              <a:rPr lang="en-US" altLang="ko-KR" sz="2000" dirty="0"/>
              <a:t>, -1*</a:t>
            </a:r>
            <a:r>
              <a:rPr lang="ko-KR" altLang="en-US" sz="2000" dirty="0"/>
              <a:t>인덱스</a:t>
            </a:r>
            <a:r>
              <a:rPr lang="en-US" altLang="ko-KR" sz="2000" dirty="0"/>
              <a:t>) 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기준으로하는</a:t>
            </a:r>
            <a:r>
              <a:rPr lang="ko-KR" altLang="en-US" sz="2000" dirty="0"/>
              <a:t> 우선순위 큐를 생성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초 동안 프로세스를 실행하고 나머지 프로세스들의 우선 순위가 </a:t>
            </a:r>
            <a:r>
              <a:rPr lang="en-US" altLang="ko-KR" sz="2000" dirty="0"/>
              <a:t>1 </a:t>
            </a:r>
            <a:r>
              <a:rPr lang="ko-KR" altLang="en-US" sz="2000" dirty="0"/>
              <a:t>상승한다는데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반대로 말하면 지금 실행 중인 프로세스의 우선순위가 </a:t>
            </a:r>
            <a:r>
              <a:rPr lang="en-US" altLang="ko-KR" sz="2000" dirty="0"/>
              <a:t>1 </a:t>
            </a:r>
            <a:r>
              <a:rPr lang="ko-KR" altLang="en-US" sz="2000" dirty="0"/>
              <a:t>떨어진다고 생각할 수 있음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05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96249-813D-9F28-6F00-16A83268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7141-28D0-678E-164D-E1D81B27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6. </a:t>
            </a:r>
            <a:r>
              <a:rPr lang="ko-KR" altLang="en-US" dirty="0"/>
              <a:t>가희와 프로세스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EC941-1B1D-D3D4-EFF3-53A41D39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61499"/>
            <a:ext cx="10515600" cy="823912"/>
          </a:xfrm>
        </p:spPr>
        <p:txBody>
          <a:bodyPr anchor="ctr">
            <a:normAutofit fontScale="77500" lnSpcReduction="20000"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정렬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이분탐색 </a:t>
            </a:r>
            <a:r>
              <a:rPr lang="ko-KR" altLang="en-US" sz="1600" b="0" dirty="0" err="1"/>
              <a:t>비스꾸르미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에드 혹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8CF33-5D82-E6EA-8AD9-C77486BDC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0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801B1-3A6C-4D0B-A7BF-9E2DBB6F1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A6DF-53DF-F8A9-EBD3-A5C96473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6</a:t>
            </a:r>
            <a:r>
              <a:rPr lang="en-US" altLang="ko-KR"/>
              <a:t>. </a:t>
            </a:r>
            <a:r>
              <a:rPr lang="ko-KR" altLang="en-US" dirty="0"/>
              <a:t>가희와 프로세스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A0B7C-8735-3517-E2C2-56A931C6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초 동안 프로세스를 실행하고 나머지 프로세스들의 우선 순위가 </a:t>
            </a:r>
            <a:r>
              <a:rPr lang="en-US" altLang="ko-KR" sz="2000" dirty="0"/>
              <a:t>1 </a:t>
            </a:r>
            <a:r>
              <a:rPr lang="ko-KR" altLang="en-US" sz="2000" dirty="0"/>
              <a:t>상승한다는데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이는 반대로 말하면 지금 실행 중인 프로세스의 우선순위가 </a:t>
            </a:r>
            <a:r>
              <a:rPr lang="en-US" altLang="ko-KR" sz="2000" dirty="0"/>
              <a:t>1 </a:t>
            </a:r>
            <a:r>
              <a:rPr lang="ko-KR" altLang="en-US" sz="2000" dirty="0"/>
              <a:t>떨어진다고 생각할 수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해당 프로세스가 </a:t>
            </a:r>
            <a:r>
              <a:rPr lang="en-US" altLang="ko-KR" sz="2000" dirty="0"/>
              <a:t>1</a:t>
            </a:r>
            <a:r>
              <a:rPr lang="ko-KR" altLang="en-US" sz="2000" dirty="0"/>
              <a:t>초씩 실행 되므로</a:t>
            </a:r>
            <a:r>
              <a:rPr lang="en-US" altLang="ko-KR" sz="2000" dirty="0"/>
              <a:t>, </a:t>
            </a:r>
            <a:r>
              <a:rPr lang="ko-KR" altLang="en-US" sz="2000" dirty="0"/>
              <a:t>프로세스가 </a:t>
            </a:r>
            <a:r>
              <a:rPr lang="en-US" altLang="ko-KR" sz="2000" dirty="0"/>
              <a:t>n</a:t>
            </a:r>
            <a:r>
              <a:rPr lang="ko-KR" altLang="en-US" sz="2000" dirty="0"/>
              <a:t>번 실행되면</a:t>
            </a:r>
            <a:r>
              <a:rPr lang="en-US" altLang="ko-KR" sz="2000" dirty="0"/>
              <a:t>, </a:t>
            </a:r>
            <a:r>
              <a:rPr lang="ko-KR" altLang="en-US" sz="2000" dirty="0"/>
              <a:t>우선순위도 </a:t>
            </a:r>
            <a:r>
              <a:rPr lang="en-US" altLang="ko-KR" sz="2000" dirty="0"/>
              <a:t>n</a:t>
            </a:r>
            <a:r>
              <a:rPr lang="ko-KR" altLang="en-US" sz="2000" dirty="0"/>
              <a:t>번 </a:t>
            </a:r>
            <a:r>
              <a:rPr lang="ko-KR" altLang="en-US" sz="2000" dirty="0" err="1"/>
              <a:t>내려감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1600" dirty="0"/>
              <a:t>우선순위가 </a:t>
            </a:r>
            <a:r>
              <a:rPr lang="en-US" altLang="ko-KR" sz="1600" dirty="0"/>
              <a:t>n-&gt;n-1-&gt;n-2-&gt;…-&gt;n – t + 1 </a:t>
            </a:r>
            <a:r>
              <a:rPr lang="ko-KR" altLang="en-US" sz="1600" dirty="0"/>
              <a:t>로 바뀜</a:t>
            </a:r>
            <a:r>
              <a:rPr lang="en-US" altLang="ko-KR" sz="1600" dirty="0"/>
              <a:t>. (n-t</a:t>
            </a:r>
            <a:r>
              <a:rPr lang="ko-KR" altLang="en-US" sz="1600" dirty="0"/>
              <a:t>일 때면 프로세스는 완전히 실행되었기에 더 이상 큐에 안 </a:t>
            </a:r>
            <a:r>
              <a:rPr lang="ko-KR" altLang="en-US" sz="1600" dirty="0" err="1"/>
              <a:t>들어감</a:t>
            </a:r>
            <a:r>
              <a:rPr lang="en-US" altLang="ko-KR" sz="1600" dirty="0"/>
              <a:t>)</a:t>
            </a:r>
          </a:p>
          <a:p>
            <a:r>
              <a:rPr lang="ko-KR" altLang="en-US" sz="2000" dirty="0"/>
              <a:t>프로세스는 우선순위가 가장 높은 프로세스를 먼저 시행하기에</a:t>
            </a:r>
            <a:r>
              <a:rPr lang="en-US" altLang="ko-KR" sz="2000" dirty="0"/>
              <a:t>, </a:t>
            </a:r>
            <a:r>
              <a:rPr lang="ko-KR" altLang="en-US" sz="2000" dirty="0"/>
              <a:t>우선순위가 </a:t>
            </a:r>
            <a:r>
              <a:rPr lang="en-US" altLang="ko-KR" sz="2000" dirty="0"/>
              <a:t>n-1 </a:t>
            </a:r>
            <a:r>
              <a:rPr lang="ko-KR" altLang="en-US" sz="2000" dirty="0"/>
              <a:t>인 프로세스를 실행할 때</a:t>
            </a:r>
            <a:r>
              <a:rPr lang="en-US" altLang="ko-KR" sz="2000" dirty="0"/>
              <a:t>, </a:t>
            </a:r>
            <a:r>
              <a:rPr lang="ko-KR" altLang="en-US" sz="2000" dirty="0"/>
              <a:t>우선순위가 </a:t>
            </a:r>
            <a:r>
              <a:rPr lang="en-US" altLang="ko-KR" sz="2000" dirty="0"/>
              <a:t>n</a:t>
            </a:r>
            <a:r>
              <a:rPr lang="ko-KR" altLang="en-US" sz="2000" dirty="0"/>
              <a:t>인 프로세스 모두를 </a:t>
            </a:r>
            <a:r>
              <a:rPr lang="en-US" altLang="ko-KR" sz="2000" dirty="0"/>
              <a:t>1</a:t>
            </a:r>
            <a:r>
              <a:rPr lang="ko-KR" altLang="en-US" sz="2000" dirty="0"/>
              <a:t>번씩 </a:t>
            </a:r>
            <a:r>
              <a:rPr lang="ko-KR" altLang="en-US" sz="2000" dirty="0" err="1"/>
              <a:t>실행해야됨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우리는 </a:t>
            </a:r>
            <a:r>
              <a:rPr lang="en-US" altLang="ko-KR" sz="2000" dirty="0"/>
              <a:t>t</a:t>
            </a:r>
            <a:r>
              <a:rPr lang="ko-KR" altLang="en-US" sz="2000" dirty="0"/>
              <a:t>초일 때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우선순위의 프로세스를 실행하는지 알아낼 수 있다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000" dirty="0">
                <a:hlinkClick r:id="rId2"/>
              </a:rPr>
              <a:t>해답 링크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657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5240-4569-C8A1-DF9D-E654536B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1. </a:t>
            </a:r>
            <a:r>
              <a:rPr lang="ko-KR" altLang="en-US" dirty="0"/>
              <a:t>징검다리 건너기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153C2-E5E3-CD24-5543-B5E48E47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- </a:t>
            </a:r>
            <a:r>
              <a:rPr lang="ko-KR" altLang="en-US" sz="1600" b="0" dirty="0"/>
              <a:t>다이나믹 프로그래밍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7694F-9E27-D5E4-FEED-EF464079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45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4AB0-5CC8-E70E-E871-B95C69887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B43B-9ED1-D9DB-F6F0-70BF7FED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 </a:t>
            </a:r>
            <a:r>
              <a:rPr lang="ko-KR" altLang="en-US" dirty="0"/>
              <a:t>징검다리 건너기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013AA-0983-C9A9-3FA8-9E6B4FF1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매우 큰 점프 유무</a:t>
            </a:r>
            <a:r>
              <a:rPr lang="en-US" altLang="ko-KR" sz="2000" dirty="0"/>
              <a:t>,</a:t>
            </a:r>
            <a:r>
              <a:rPr lang="ko-KR" altLang="en-US" sz="2000" dirty="0"/>
              <a:t> 현재 밟고 있는 돌을 기준으로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배열의 마지막 원소 중 최솟값을 고르면 된다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별해</a:t>
            </a:r>
            <a:r>
              <a:rPr lang="en-US" altLang="ko-KR" sz="2000" dirty="0"/>
              <a:t>: N</a:t>
            </a:r>
            <a:r>
              <a:rPr lang="ko-KR" altLang="en-US" sz="2000" dirty="0"/>
              <a:t>이 작기 때문에 재귀로 모든 경우의 수를 확인하는 것도 가능 </a:t>
            </a:r>
          </a:p>
        </p:txBody>
      </p:sp>
    </p:spTree>
    <p:extLst>
      <p:ext uri="{BB962C8B-B14F-4D97-AF65-F5344CB8AC3E}">
        <p14:creationId xmlns:p14="http://schemas.microsoft.com/office/powerpoint/2010/main" val="252184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51FEB-85A1-4C9E-1802-4641267A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4060B-5218-15AD-1C13-A73D033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사과 나무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F713B-52A3-F792-7555-4CC5AF09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 err="1"/>
              <a:t>그리디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수학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F3F41-F54A-0587-5F29-CADE6138F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5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5DC7-6C92-C548-1D25-0AF6C1881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DF01-1794-E3F1-7ABE-7B3F0B7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/>
              <a:t>사과 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A241-B6EF-FF2A-83AD-27695836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나무 하나를 </a:t>
            </a:r>
            <a:r>
              <a:rPr lang="en-US" altLang="ko-KR" sz="2000" dirty="0"/>
              <a:t>1</a:t>
            </a:r>
            <a:r>
              <a:rPr lang="ko-KR" altLang="en-US" sz="2000" dirty="0"/>
              <a:t>만큼 성장시키는 물뿌리개를 </a:t>
            </a:r>
            <a:r>
              <a:rPr lang="en-US" altLang="ko-KR" sz="2000" dirty="0"/>
              <a:t>A, </a:t>
            </a:r>
            <a:r>
              <a:rPr lang="ko-KR" altLang="en-US" sz="2000" dirty="0"/>
              <a:t>다른 물뿌리개를 </a:t>
            </a:r>
            <a:r>
              <a:rPr lang="en-US" altLang="ko-KR" sz="2000" dirty="0"/>
              <a:t>B</a:t>
            </a:r>
            <a:r>
              <a:rPr lang="ko-KR" altLang="en-US" sz="2000" dirty="0"/>
              <a:t>라 하자</a:t>
            </a:r>
            <a:endParaRPr lang="en-US" altLang="ko-KR" sz="2000" dirty="0"/>
          </a:p>
          <a:p>
            <a:r>
              <a:rPr lang="ko-KR" altLang="en-US" sz="2000" dirty="0"/>
              <a:t>우리는 </a:t>
            </a:r>
            <a:r>
              <a:rPr lang="en-US" altLang="ko-KR" sz="2000" dirty="0"/>
              <a:t>A,B</a:t>
            </a:r>
            <a:r>
              <a:rPr lang="ko-KR" altLang="en-US" sz="2000" dirty="0"/>
              <a:t>를 동시에 사용해야 하므로</a:t>
            </a:r>
            <a:r>
              <a:rPr lang="en-US" altLang="ko-KR" sz="2000" dirty="0"/>
              <a:t> </a:t>
            </a:r>
            <a:r>
              <a:rPr lang="ko-KR" altLang="en-US" sz="2000" dirty="0"/>
              <a:t>주어진 입력 값처럼 나무를 기를 수 있는지 판별하려면</a:t>
            </a:r>
            <a:r>
              <a:rPr lang="en-US" altLang="ko-KR" sz="2000" dirty="0"/>
              <a:t>, 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를 같은 횟수로 사용했다는 것을 확인 하면 됨</a:t>
            </a:r>
            <a:r>
              <a:rPr lang="en-US" altLang="ko-KR" sz="2000" dirty="0"/>
              <a:t>.	</a:t>
            </a:r>
          </a:p>
          <a:p>
            <a:r>
              <a:rPr lang="ko-KR" altLang="en-US" sz="2000" dirty="0"/>
              <a:t>한 나무의 크기 </a:t>
            </a:r>
            <a:r>
              <a:rPr lang="en-US" altLang="ko-KR" sz="2000" dirty="0"/>
              <a:t>N</a:t>
            </a:r>
            <a:r>
              <a:rPr lang="ko-KR" altLang="en-US" sz="2000" dirty="0"/>
              <a:t>이 홀수인 경우</a:t>
            </a:r>
            <a:r>
              <a:rPr lang="en-US" altLang="ko-KR" sz="2000" dirty="0"/>
              <a:t>, A</a:t>
            </a:r>
            <a:r>
              <a:rPr lang="ko-KR" altLang="en-US" sz="2000" dirty="0"/>
              <a:t>를 </a:t>
            </a:r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  <a:r>
              <a:rPr lang="en-US" altLang="ko-KR" sz="2000" dirty="0"/>
              <a:t>, B</a:t>
            </a:r>
            <a:r>
              <a:rPr lang="ko-KR" altLang="en-US" sz="2000" dirty="0"/>
              <a:t>를 </a:t>
            </a:r>
            <a:r>
              <a:rPr lang="en-US" altLang="ko-KR" sz="2000" dirty="0"/>
              <a:t>N // 2</a:t>
            </a:r>
            <a:r>
              <a:rPr lang="ko-KR" altLang="en-US" sz="2000" dirty="0"/>
              <a:t>번 사용하여 만들 수 있다는 것을 확인 가능하다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또한</a:t>
            </a:r>
            <a:r>
              <a:rPr lang="en-US" altLang="ko-KR" sz="2000" dirty="0"/>
              <a:t>, B</a:t>
            </a:r>
            <a:r>
              <a:rPr lang="ko-KR" altLang="en-US" sz="2000" dirty="0"/>
              <a:t>를 한 번 사용한 것은 </a:t>
            </a:r>
            <a:r>
              <a:rPr lang="en-US" altLang="ko-KR" sz="2000" dirty="0"/>
              <a:t>A</a:t>
            </a:r>
            <a:r>
              <a:rPr lang="ko-KR" altLang="en-US" sz="2000" dirty="0"/>
              <a:t>를 </a:t>
            </a:r>
            <a:r>
              <a:rPr lang="en-US" altLang="ko-KR" sz="2000" dirty="0"/>
              <a:t>2</a:t>
            </a:r>
            <a:r>
              <a:rPr lang="ko-KR" altLang="en-US" sz="2000" dirty="0"/>
              <a:t>번 사용한 효과를 가졌다는 것을 확인 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각 나무를 확인 하여 </a:t>
            </a:r>
            <a:r>
              <a:rPr lang="en-US" altLang="ko-KR" sz="2000" dirty="0"/>
              <a:t>A</a:t>
            </a:r>
            <a:r>
              <a:rPr lang="ko-KR" altLang="en-US" sz="2000" dirty="0"/>
              <a:t>를 사용한 총 횟수 </a:t>
            </a:r>
            <a:r>
              <a:rPr lang="en-US" altLang="ko-KR" sz="2000" dirty="0"/>
              <a:t>a, B</a:t>
            </a:r>
            <a:r>
              <a:rPr lang="ko-KR" altLang="en-US" sz="2000" dirty="0"/>
              <a:t>를 사용한 총 횟수 </a:t>
            </a:r>
            <a:r>
              <a:rPr lang="en-US" altLang="ko-KR" sz="2000" dirty="0"/>
              <a:t>b</a:t>
            </a:r>
            <a:r>
              <a:rPr lang="ko-KR" altLang="en-US" sz="2000" dirty="0"/>
              <a:t>를 구하면 다음과 같은 사실을 확인 할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a &gt; b 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어ㅁ떠한</a:t>
            </a:r>
            <a:r>
              <a:rPr lang="ko-KR" altLang="en-US" sz="2000" dirty="0"/>
              <a:t> 경우의 수로도 입력 값처럼 나무를 키울 수 없다는 것을 확인 가능</a:t>
            </a:r>
            <a:endParaRPr lang="en-US" altLang="ko-KR" sz="2000" dirty="0"/>
          </a:p>
          <a:p>
            <a:r>
              <a:rPr lang="en-US" altLang="ko-KR" sz="2000" dirty="0"/>
              <a:t>a &lt; b 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 b –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a + 2*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를 확인해보자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284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33BF0-3E97-8A0D-85D6-530439A46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4FE8-9EDE-C029-6089-B874E114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숫자놀이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DAE9C-7612-95F0-C3A9-3455A0090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 fontScale="77500" lnSpcReduction="20000"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문자열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정렬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구현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BB953-E497-5B53-80B4-06230752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42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940D-D255-ACB4-322E-D5556451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F1454-6E5B-97D1-7785-5AEE7240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숫자놀이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1A1ED-4FB4-7281-FA1C-F4FB38BA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숫자를 문자열로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문자열을 숫자로 바꿔주는 함수 </a:t>
            </a:r>
            <a:r>
              <a:rPr lang="en-US" altLang="ko-KR" sz="2000" dirty="0"/>
              <a:t>(</a:t>
            </a:r>
            <a:r>
              <a:rPr lang="ko-KR" altLang="en-US" sz="2000" dirty="0"/>
              <a:t>또는 자료구조</a:t>
            </a:r>
            <a:r>
              <a:rPr lang="en-US" altLang="ko-KR" sz="2000" dirty="0"/>
              <a:t>) </a:t>
            </a:r>
            <a:r>
              <a:rPr lang="ko-KR" altLang="en-US" sz="2000" dirty="0"/>
              <a:t>를 활용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숫자를 문자열로 만든 후</a:t>
            </a:r>
            <a:endParaRPr lang="en-US" altLang="ko-KR" sz="2000" dirty="0"/>
          </a:p>
          <a:p>
            <a:r>
              <a:rPr lang="ko-KR" altLang="en-US" sz="2000" dirty="0"/>
              <a:t>문자열들을 정렬</a:t>
            </a:r>
            <a:endParaRPr lang="en-US" altLang="ko-KR" sz="2000" dirty="0"/>
          </a:p>
          <a:p>
            <a:r>
              <a:rPr lang="ko-KR" altLang="en-US" sz="2000" dirty="0"/>
              <a:t>정렬된 결과를 숫자로 출력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1565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9108D-FB77-1877-E2FA-5532F6894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5F431-D16D-FDEA-7B25-378F0E84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4. </a:t>
            </a:r>
            <a:r>
              <a:rPr lang="ko-KR" altLang="en-US" dirty="0"/>
              <a:t>너무 시시했다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996E4-1995-42E6-F9BE-0B9E4D040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 fontScale="77500" lnSpcReduction="20000"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수학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비트 </a:t>
            </a:r>
            <a:r>
              <a:rPr lang="ko-KR" altLang="en-US" sz="1600" b="0" dirty="0" err="1"/>
              <a:t>마스킹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에드 혹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73344-BD84-9E22-7472-5BCE5AAE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7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4BFC-BC4A-949A-806E-589012E9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697EC-DBFB-73BA-26D6-20C86D48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4. </a:t>
            </a:r>
            <a:r>
              <a:rPr lang="ko-KR" altLang="en-US" dirty="0"/>
              <a:t>너무 시시했다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0BE6E-A8C4-C1BB-9621-0FB62372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 + B = A ^ B + ((A &amp; B) &lt;&lt; 1)</a:t>
            </a:r>
            <a:r>
              <a:rPr lang="ko-KR" altLang="en-US" sz="2000" dirty="0"/>
              <a:t>임을 </a:t>
            </a:r>
            <a:r>
              <a:rPr lang="ko-KR" altLang="en-US" sz="2000" dirty="0" err="1"/>
              <a:t>발견해야함</a:t>
            </a:r>
            <a:r>
              <a:rPr lang="en-US" altLang="ko-KR" sz="2000" dirty="0"/>
              <a:t>…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즉 </a:t>
            </a:r>
            <a:r>
              <a:rPr lang="en-US" altLang="ko-KR" sz="2000" dirty="0"/>
              <a:t>x - y</a:t>
            </a:r>
            <a:r>
              <a:rPr lang="ko-KR" altLang="en-US" sz="2000" dirty="0"/>
              <a:t>를 하여 </a:t>
            </a:r>
            <a:r>
              <a:rPr lang="en-US" altLang="ko-KR" sz="2000" dirty="0"/>
              <a:t>A &amp; B</a:t>
            </a:r>
            <a:r>
              <a:rPr lang="ko-KR" altLang="en-US" sz="2000" dirty="0"/>
              <a:t>를 구하고</a:t>
            </a:r>
            <a:r>
              <a:rPr lang="en-US" altLang="ko-KR" sz="2000" dirty="0"/>
              <a:t>, A ^ B</a:t>
            </a:r>
            <a:r>
              <a:rPr lang="ko-KR" altLang="en-US" sz="2000" dirty="0"/>
              <a:t>와 비교하며 가능한 경우의 수를 </a:t>
            </a:r>
            <a:r>
              <a:rPr lang="ko-KR" altLang="en-US" sz="2000" dirty="0" err="1"/>
              <a:t>카운팅하면</a:t>
            </a:r>
            <a:r>
              <a:rPr lang="ko-KR" altLang="en-US" sz="2000" dirty="0"/>
              <a:t>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힌트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A&amp;B==1</a:t>
            </a:r>
            <a:r>
              <a:rPr lang="ko-KR" altLang="en-US" sz="2000" dirty="0"/>
              <a:t>일 때 경우의 수는 </a:t>
            </a:r>
            <a:r>
              <a:rPr lang="en-US" altLang="ko-KR" sz="2000" dirty="0"/>
              <a:t>1</a:t>
            </a:r>
            <a:r>
              <a:rPr lang="ko-KR" altLang="en-US" sz="2000" dirty="0"/>
              <a:t>가지 이지만 </a:t>
            </a:r>
            <a:r>
              <a:rPr lang="en-US" altLang="ko-KR" sz="2000" dirty="0"/>
              <a:t>A ^ B == 1</a:t>
            </a:r>
            <a:r>
              <a:rPr lang="ko-KR" altLang="en-US" sz="2000" dirty="0"/>
              <a:t>일 때 경우의 수는 </a:t>
            </a:r>
            <a:r>
              <a:rPr lang="en-US" altLang="ko-KR" sz="2000" dirty="0"/>
              <a:t>2</a:t>
            </a:r>
            <a:r>
              <a:rPr lang="ko-KR" altLang="en-US" sz="2000" dirty="0"/>
              <a:t>가지이다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ABBF38-A7A1-7D40-D49C-9CD443786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88531"/>
              </p:ext>
            </p:extLst>
          </p:nvPr>
        </p:nvGraphicFramePr>
        <p:xfrm>
          <a:off x="1019278" y="2361653"/>
          <a:ext cx="920872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1868">
                  <a:extLst>
                    <a:ext uri="{9D8B030D-6E8A-4147-A177-3AD203B41FA5}">
                      <a16:colId xmlns:a16="http://schemas.microsoft.com/office/drawing/2014/main" val="17324815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93902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93941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217574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23116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8146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4002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/>
                        <a:t>올림</a:t>
                      </a:r>
                      <a:r>
                        <a:rPr lang="en-US" altLang="ko-KR" sz="1800" dirty="0"/>
                        <a:t>((A &amp; B) &lt;&lt; 1)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17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47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7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 + B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889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 ^ B</a:t>
                      </a:r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8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81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631</Words>
  <Application>Microsoft Office PowerPoint</Application>
  <PresentationFormat>와이드스크린</PresentationFormat>
  <Paragraphs>114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개강 기념 ICTS 미니 대회</vt:lpstr>
      <vt:lpstr>문제 1. 징검다리 건너기</vt:lpstr>
      <vt:lpstr>문제 1. 징검다리 건너기</vt:lpstr>
      <vt:lpstr>문제 2. 사과 나무</vt:lpstr>
      <vt:lpstr>문제 2. 사과 나무</vt:lpstr>
      <vt:lpstr>문제 3. 숫자놀이 </vt:lpstr>
      <vt:lpstr>문제 3. 숫자놀이 </vt:lpstr>
      <vt:lpstr>문제 4. 너무 시시했다</vt:lpstr>
      <vt:lpstr>문제 4. 너무 시시했다</vt:lpstr>
      <vt:lpstr>문제 5. 가희와 프로세스 1</vt:lpstr>
      <vt:lpstr>문제 5. 가희와 프로세스 1</vt:lpstr>
      <vt:lpstr>문제 6. 가희와 프로세스 2</vt:lpstr>
      <vt:lpstr>문제 6. 가희와 프로세스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이태규</dc:creator>
  <cp:lastModifiedBy>이태규</cp:lastModifiedBy>
  <cp:revision>16</cp:revision>
  <dcterms:created xsi:type="dcterms:W3CDTF">2025-09-03T05:13:05Z</dcterms:created>
  <dcterms:modified xsi:type="dcterms:W3CDTF">2025-09-05T08:34:41Z</dcterms:modified>
</cp:coreProperties>
</file>