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72" r:id="rId5"/>
    <p:sldId id="260" r:id="rId6"/>
    <p:sldId id="259" r:id="rId7"/>
    <p:sldId id="258" r:id="rId8"/>
    <p:sldId id="261" r:id="rId9"/>
    <p:sldId id="267" r:id="rId10"/>
    <p:sldId id="265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AC852-3943-4D51-80F6-C4AAF313C63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DA249-7C39-4352-9E45-C2A700C6E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3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BDA249-7C39-4352-9E45-C2A700C6EF1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6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91600-1290-79B0-79CC-7E2CFBA37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8C8A10-28B2-6B33-723A-C8228B0D4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FAC2E-4229-0574-0B42-75CD03D4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9B39-723D-8DC0-4E9D-EFFAF1E2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83DE1-650A-36F6-6C03-CDFDC6EB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1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54073-27B2-5F4F-4C1D-A5359877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4B4666-EB99-D106-12F4-BF4B4617F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002B9-6BF5-17F8-BCB8-D1891098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B879F-6566-0BDF-0D4B-5C3BC2E3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FD1B1-B85D-94DF-6190-5EDF3B0F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6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3C1A51-AA07-93A1-B2BA-1AE95DD7E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4E7333-0723-2509-4B18-0ED9653ED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EE390-8EFE-325F-4E92-34B63FFE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0D9B9-17B9-3E9A-ECC0-B8B8C280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722C0-040D-30ED-49D5-D39296C3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9DE04-2E55-0B3E-F3C6-D3315898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2656D-974E-264F-566D-87DD7CA1F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08C91-5F7C-2B73-5157-2DFEE482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BA6AD-96B7-F377-55EF-A2DBD772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D60F2-8AD5-06E6-9767-27C8FCBC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E23D1-089F-9926-9265-0A911F9A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3E1A64-96C0-855D-2661-A0FEFF369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EFFDC-E59A-31C5-809B-72C1D2CD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C5ECF-1952-9C24-4222-DE41CC40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4F296-578E-79BD-2D9B-B6647C81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8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85772-9DD8-F373-2D4C-4174C8AA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92EF5-CA5C-79CC-71E3-B68626ED7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3A2304-0129-4DC7-6BE8-125BB259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789E6-D8EC-7B16-E02C-EFAA587A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E5B10E-627D-7A59-3BD4-7B7EDC0F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17AE4-CDD5-B47F-CD44-8E54175A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92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1898D-D98F-C86E-2F24-743E8C05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F86ED-8CD1-3ADE-35D1-40DD3646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D91F8E-CCA0-FAAF-6050-57CB6B266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49BED6-C560-D0B7-3083-9C946B560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4ABFF0-3842-262E-DBE1-C0FDD14E1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9AF9FE-E75B-B59B-771A-C19D60C5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830B46-E655-777C-DD63-EC05DC46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7D3442-D774-6A4B-962B-F495F8F1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3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C544B-5293-1FFF-20E0-3B48D350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81B5F6-E3E9-B6AA-D3F4-5F44FE37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63984E-5335-A94F-40FF-B8860ACE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B2E13A-C8CB-6C60-82D5-4AB56A8F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AA4128-7C05-07B2-0AB7-F5EA709D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D5B2FD-0635-9306-63B7-495C25F4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B179B-2404-8F11-7315-3856C2D0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5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B9E0D-A985-199A-30C9-5455E963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E9A32-6091-B4D7-2A95-56593DE1B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A524D-AFA8-E687-BC6D-E4E1D5B3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46CB03-E1F3-3453-4B15-56D3145D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CADDD-B757-E3AD-A0DE-33585448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4C2ED-274C-A116-62F3-B5889897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5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6A49B-7C3A-795A-D97A-F1B0DCBA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46C7ED-D1EA-E03C-62E6-5D5322C93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C0C8E8-83F5-7D6E-94BF-3A6899179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2579B-256E-AA8A-B1F6-C26F3A26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BC8E4-8FDF-8572-035B-FEA7EA87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F9882-077A-CAC2-F083-8E23ABEE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1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36321-93C5-32E8-43F1-95B9D8E4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93689C-20E1-2835-A92B-5B87C4747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D60AD-4BEF-863F-CE9F-4A934AA1C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42074-AB8A-4DE3-842B-2B238FAEC81C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F470F-2FD6-C59C-DC61-3266505C3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5973C-09A2-0401-1519-0C4272B6D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oj.kr/aa29261037d24999b22896ace6f3346b" TargetMode="External"/><Relationship Id="rId2" Type="http://schemas.openxmlformats.org/officeDocument/2006/relationships/hyperlink" Target="https://www.acmicpc.net/problem/1084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oj.kr/c59c9ea069ef41e092654eda80321629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oj.kr/e14fa5066de44e6bbe4e86da69571b8c" TargetMode="External"/><Relationship Id="rId2" Type="http://schemas.openxmlformats.org/officeDocument/2006/relationships/hyperlink" Target="https://www.acmicpc.net/problem/256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step/2" TargetMode="External"/><Relationship Id="rId2" Type="http://schemas.openxmlformats.org/officeDocument/2006/relationships/hyperlink" Target="https://www.acmicpc.net/step/1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oj.kr/c90f75446f554f4d8344099a9338b0d4" TargetMode="External"/><Relationship Id="rId2" Type="http://schemas.openxmlformats.org/officeDocument/2006/relationships/hyperlink" Target="https://www.acmicpc.net/problem/107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43CA-A23F-1B98-C63A-0791B16D1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자구</a:t>
            </a:r>
            <a:r>
              <a:rPr lang="en-US" altLang="ko-KR" dirty="0"/>
              <a:t>&amp;</a:t>
            </a:r>
            <a:r>
              <a:rPr lang="ko-KR" altLang="en-US" dirty="0"/>
              <a:t>알고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7C2082-1E01-80C1-C0E4-FDA571708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 err="1"/>
              <a:t>덱</a:t>
            </a:r>
            <a:r>
              <a:rPr lang="en-US" altLang="ko-KR" dirty="0"/>
              <a:t>, 2</a:t>
            </a:r>
            <a:r>
              <a:rPr lang="ko-KR" altLang="en-US" dirty="0"/>
              <a:t>차원 배열</a:t>
            </a:r>
          </a:p>
        </p:txBody>
      </p:sp>
    </p:spTree>
    <p:extLst>
      <p:ext uri="{BB962C8B-B14F-4D97-AF65-F5344CB8AC3E}">
        <p14:creationId xmlns:p14="http://schemas.microsoft.com/office/powerpoint/2010/main" val="139005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20EBFF-A3B0-EE38-9877-A3A280A6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A41EC0-25E4-A3DF-78C0-1343C0537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 예제 문제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https://www.acmicpc.net/problem/10845</a:t>
            </a:r>
            <a:endParaRPr lang="en-US" altLang="ko-KR" dirty="0"/>
          </a:p>
          <a:p>
            <a:r>
              <a:rPr lang="ko-KR" altLang="en-US" dirty="0"/>
              <a:t>파이썬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원형 큐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http://boj.kr/aa29261037d24999b22896ace6f3346b</a:t>
            </a:r>
            <a:endParaRPr lang="en-US" altLang="ko-KR" dirty="0"/>
          </a:p>
          <a:p>
            <a:pPr lvl="1"/>
            <a:r>
              <a:rPr lang="ko-KR" altLang="en-US" dirty="0" err="1"/>
              <a:t>덱을</a:t>
            </a:r>
            <a:r>
              <a:rPr lang="ko-KR" altLang="en-US" dirty="0"/>
              <a:t> 활용한 경우</a:t>
            </a:r>
            <a:r>
              <a:rPr lang="en-US" altLang="ko-KR" dirty="0"/>
              <a:t> : </a:t>
            </a:r>
            <a:r>
              <a:rPr lang="en-US" altLang="ko-KR" dirty="0">
                <a:hlinkClick r:id="rId4"/>
              </a:rPr>
              <a:t>http://boj.kr/c59c9ea069ef41e092654eda80321629</a:t>
            </a:r>
            <a:endParaRPr lang="en-US" altLang="ko-KR" dirty="0"/>
          </a:p>
          <a:p>
            <a:pPr lvl="1"/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시간 초과가 날 경우 </a:t>
            </a:r>
            <a:r>
              <a:rPr lang="en-US" altLang="ko-KR" dirty="0"/>
              <a:t>Python3</a:t>
            </a:r>
            <a:r>
              <a:rPr lang="ko-KR" altLang="en-US" dirty="0"/>
              <a:t> 대신 </a:t>
            </a:r>
            <a:r>
              <a:rPr lang="en-US" altLang="ko-KR" dirty="0"/>
              <a:t>PyPy3</a:t>
            </a:r>
            <a:r>
              <a:rPr lang="ko-KR" altLang="en-US" dirty="0"/>
              <a:t>로 제출</a:t>
            </a:r>
            <a:endParaRPr lang="en-US" altLang="ko-KR" dirty="0"/>
          </a:p>
          <a:p>
            <a:r>
              <a:rPr lang="en-US" altLang="ko-KR" dirty="0"/>
              <a:t>C++: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2727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C61E7-F38A-474D-23E0-05AFCB2C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5787E-4F51-C14F-65E5-5DA57B48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N * M </a:t>
            </a:r>
            <a:r>
              <a:rPr lang="ko-KR" altLang="en-US" dirty="0"/>
              <a:t>배열을 선언하고 싶으면</a:t>
            </a:r>
            <a:endParaRPr lang="en-US" altLang="ko-KR" dirty="0"/>
          </a:p>
          <a:p>
            <a:pPr lvl="1"/>
            <a:r>
              <a:rPr lang="en-US" altLang="ko-KR" dirty="0" err="1"/>
              <a:t>arr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[[0] * M for _ in range(N)]</a:t>
            </a:r>
          </a:p>
          <a:p>
            <a:pPr lvl="1"/>
            <a:r>
              <a:rPr lang="ko-KR" altLang="en-US" dirty="0"/>
              <a:t>크기가 </a:t>
            </a:r>
            <a:r>
              <a:rPr lang="en-US" altLang="ko-KR" dirty="0"/>
              <a:t>M</a:t>
            </a:r>
            <a:r>
              <a:rPr lang="ko-KR" altLang="en-US" dirty="0"/>
              <a:t>인 리스트를</a:t>
            </a:r>
            <a:r>
              <a:rPr lang="en-US" altLang="ko-KR" dirty="0"/>
              <a:t> N</a:t>
            </a:r>
            <a:r>
              <a:rPr lang="ko-KR" altLang="en-US" dirty="0"/>
              <a:t>개 가지고 있는 리스트 선언</a:t>
            </a:r>
            <a:endParaRPr lang="en-US" altLang="ko-KR" dirty="0"/>
          </a:p>
          <a:p>
            <a:pPr lvl="1"/>
            <a:r>
              <a:rPr lang="ko-KR" altLang="en-US" dirty="0"/>
              <a:t>만일 </a:t>
            </a:r>
            <a:r>
              <a:rPr lang="en-US" altLang="ko-KR" dirty="0"/>
              <a:t>1</a:t>
            </a:r>
            <a:r>
              <a:rPr lang="ko-KR" altLang="en-US" dirty="0"/>
              <a:t>행 </a:t>
            </a:r>
            <a:r>
              <a:rPr lang="en-US" altLang="ko-KR" dirty="0"/>
              <a:t>3</a:t>
            </a:r>
            <a:r>
              <a:rPr lang="ko-KR" altLang="en-US" dirty="0"/>
              <a:t>열에 있는 원소를 가져오고 싶다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dirty="0" err="1"/>
              <a:t>arr</a:t>
            </a:r>
            <a:r>
              <a:rPr lang="en-US" altLang="ko-KR" dirty="0"/>
              <a:t>[1][3] </a:t>
            </a:r>
            <a:r>
              <a:rPr lang="en-US" altLang="ko-KR" dirty="0">
                <a:sym typeface="Wingdings" panose="05000000000000000000" pitchFamily="2" charset="2"/>
              </a:rPr>
              <a:t> 1</a:t>
            </a:r>
            <a:r>
              <a:rPr lang="ko-KR" altLang="en-US" dirty="0">
                <a:sym typeface="Wingdings" panose="05000000000000000000" pitchFamily="2" charset="2"/>
              </a:rPr>
              <a:t>번째 리스트의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번째 원소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C++</a:t>
            </a:r>
            <a:r>
              <a:rPr lang="ko-KR" altLang="en-US" dirty="0"/>
              <a:t>에서 </a:t>
            </a:r>
            <a:r>
              <a:rPr lang="en-US" altLang="ko-KR" dirty="0"/>
              <a:t>N * M </a:t>
            </a:r>
            <a:r>
              <a:rPr lang="ko-KR" altLang="en-US" dirty="0"/>
              <a:t>배열을 선언하고 싶으면</a:t>
            </a:r>
            <a:endParaRPr lang="en-US" altLang="ko-KR" dirty="0"/>
          </a:p>
          <a:p>
            <a:pPr lvl="1"/>
            <a:r>
              <a:rPr lang="en-US" altLang="ko-KR" dirty="0" err="1"/>
              <a:t>arr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[N][M]; </a:t>
            </a:r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전역에서 선언 </a:t>
            </a:r>
            <a:r>
              <a:rPr lang="en-US" altLang="ko-KR" dirty="0"/>
              <a:t>(</a:t>
            </a:r>
            <a:r>
              <a:rPr lang="ko-KR" altLang="en-US" dirty="0"/>
              <a:t>지역변수로 선언하고 싶으면 동적할당이나 벡터 사용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 err="1"/>
              <a:t>arr</a:t>
            </a:r>
            <a:r>
              <a:rPr lang="en-US" altLang="ko-KR" dirty="0"/>
              <a:t>[1][3] </a:t>
            </a:r>
            <a:r>
              <a:rPr lang="en-US" altLang="ko-KR" dirty="0">
                <a:sym typeface="Wingdings" panose="05000000000000000000" pitchFamily="2" charset="2"/>
              </a:rPr>
              <a:t> 1</a:t>
            </a:r>
            <a:r>
              <a:rPr lang="ko-KR" altLang="en-US" dirty="0">
                <a:sym typeface="Wingdings" panose="05000000000000000000" pitchFamily="2" charset="2"/>
              </a:rPr>
              <a:t>번째 리스트의 </a:t>
            </a:r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번째 원소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944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11967-D25E-E821-B240-B83564FC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E793B-DFCA-A4CC-AFEA-F8D8B81A1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https://www.acmicpc.net/problem/2563</a:t>
            </a:r>
            <a:endParaRPr lang="en-US" altLang="ko-KR" dirty="0"/>
          </a:p>
          <a:p>
            <a:pPr lvl="1"/>
            <a:r>
              <a:rPr lang="ko-KR" altLang="en-US" dirty="0"/>
              <a:t>예시 답</a:t>
            </a:r>
            <a:r>
              <a:rPr lang="en-US" altLang="ko-KR" dirty="0"/>
              <a:t>(</a:t>
            </a:r>
            <a:r>
              <a:rPr lang="ko-KR" altLang="en-US" dirty="0"/>
              <a:t>파이썬</a:t>
            </a:r>
            <a:r>
              <a:rPr lang="en-US" altLang="ko-KR" dirty="0"/>
              <a:t>) : </a:t>
            </a:r>
            <a:r>
              <a:rPr lang="en-US" altLang="ko-KR" dirty="0">
                <a:hlinkClick r:id="rId3"/>
              </a:rPr>
              <a:t>http://boj.kr/e14fa5066de44e6bbe4e86da69571b8c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0688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E7E0A-6992-5908-7A8E-D72C89F7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7BCB9-4A4F-6B8C-71D5-7545D0D5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문제 모음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84FFD-47FF-FCAF-6BA3-63AC83712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  <a:r>
              <a:rPr lang="en-US" altLang="ko-KR" dirty="0"/>
              <a:t>, </a:t>
            </a:r>
            <a:r>
              <a:rPr lang="ko-KR" altLang="en-US" dirty="0"/>
              <a:t>큐</a:t>
            </a:r>
            <a:r>
              <a:rPr lang="en-US" altLang="ko-KR" dirty="0"/>
              <a:t>, </a:t>
            </a:r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https://www.acmicpc.net/step/11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https://www.acmicpc.net/step/2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437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52A76-5B48-A0AE-D450-923BBB29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F7015E-B323-E198-5467-4F0F9C8A5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후입</a:t>
            </a:r>
            <a:r>
              <a:rPr lang="ko-KR" altLang="en-US" dirty="0"/>
              <a:t> 선출 </a:t>
            </a:r>
            <a:r>
              <a:rPr lang="en-US" altLang="ko-KR" dirty="0"/>
              <a:t>: </a:t>
            </a:r>
            <a:r>
              <a:rPr lang="ko-KR" altLang="en-US" dirty="0"/>
              <a:t>가장 마지막으로 들어온 자료가 가장 먼저 나감</a:t>
            </a:r>
            <a:endParaRPr lang="en-US" altLang="ko-KR" dirty="0"/>
          </a:p>
          <a:p>
            <a:r>
              <a:rPr lang="ko-KR" altLang="en-US" dirty="0"/>
              <a:t>간단하게 생각하면 종이를 쌓아 두는 것을 생각하면 편함</a:t>
            </a:r>
            <a:endParaRPr lang="en-US" altLang="ko-KR" dirty="0"/>
          </a:p>
          <a:p>
            <a:pPr lvl="1"/>
            <a:r>
              <a:rPr lang="ko-KR" altLang="en-US" dirty="0"/>
              <a:t>스택을 활용하면 </a:t>
            </a:r>
            <a:r>
              <a:rPr lang="en-US" altLang="ko-KR" dirty="0"/>
              <a:t>“</a:t>
            </a:r>
            <a:r>
              <a:rPr lang="ko-KR" altLang="en-US" dirty="0"/>
              <a:t>롤 백</a:t>
            </a:r>
            <a:r>
              <a:rPr lang="en-US" altLang="ko-KR" dirty="0"/>
              <a:t>“ </a:t>
            </a:r>
            <a:r>
              <a:rPr lang="ko-KR" altLang="en-US" dirty="0"/>
              <a:t>할 수 있다는 상상을 하면 좋음</a:t>
            </a:r>
            <a:endParaRPr lang="en-US" altLang="ko-KR" dirty="0"/>
          </a:p>
          <a:p>
            <a:pPr lvl="1"/>
            <a:r>
              <a:rPr lang="ko-KR" altLang="en-US" dirty="0"/>
              <a:t>브라우저의 </a:t>
            </a:r>
            <a:r>
              <a:rPr lang="en-US" altLang="ko-KR" dirty="0"/>
              <a:t>“</a:t>
            </a:r>
            <a:r>
              <a:rPr lang="ko-KR" altLang="en-US" dirty="0"/>
              <a:t>뒤로 가기</a:t>
            </a:r>
            <a:r>
              <a:rPr lang="en-US" altLang="ko-KR" dirty="0"/>
              <a:t>”</a:t>
            </a:r>
            <a:r>
              <a:rPr lang="ko-KR" altLang="en-US" dirty="0"/>
              <a:t>의 대표적인 구현 방법이 스택 활용방법</a:t>
            </a:r>
            <a:r>
              <a:rPr lang="en-US" altLang="ko-KR" dirty="0"/>
              <a:t>.</a:t>
            </a:r>
          </a:p>
        </p:txBody>
      </p:sp>
      <p:pic>
        <p:nvPicPr>
          <p:cNvPr id="9" name="그림 8" descr="텍스트, 스크린샷, 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D775DFC-B03B-90A6-4A4A-E1593D40D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01" y="4171546"/>
            <a:ext cx="3510972" cy="242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45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D36E1-AEC3-B158-A58A-33F7AC98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CAA84-F582-9DAB-782E-939E8E0E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구현 방법도 간단함</a:t>
            </a:r>
            <a:endParaRPr lang="en-US" altLang="ko-KR" sz="2400" dirty="0"/>
          </a:p>
          <a:p>
            <a:pPr lvl="1"/>
            <a:r>
              <a:rPr lang="ko-KR" altLang="en-US" sz="2000" dirty="0"/>
              <a:t>배열 </a:t>
            </a:r>
            <a:r>
              <a:rPr lang="en-US" altLang="ko-KR" sz="2000" dirty="0"/>
              <a:t>(</a:t>
            </a:r>
            <a:r>
              <a:rPr lang="ko-KR" altLang="en-US" sz="2000" dirty="0"/>
              <a:t>또는 리스트</a:t>
            </a:r>
            <a:r>
              <a:rPr lang="en-US" altLang="ko-KR" sz="2000" dirty="0"/>
              <a:t>)</a:t>
            </a:r>
            <a:r>
              <a:rPr lang="ko-KR" altLang="en-US" sz="2000" dirty="0"/>
              <a:t>의 끝자리를 확인</a:t>
            </a:r>
            <a:r>
              <a:rPr lang="en-US" altLang="ko-KR" sz="2000" dirty="0"/>
              <a:t>, </a:t>
            </a:r>
            <a:r>
              <a:rPr lang="ko-KR" altLang="en-US" sz="2000" dirty="0"/>
              <a:t>끝자리에 삽입</a:t>
            </a:r>
            <a:r>
              <a:rPr lang="en-US" altLang="ko-KR" sz="2000" dirty="0"/>
              <a:t>, </a:t>
            </a:r>
            <a:r>
              <a:rPr lang="ko-KR" altLang="en-US" sz="2000" dirty="0"/>
              <a:t>끝자리 원소를 삭제가 가능하기만 하면 됨</a:t>
            </a:r>
            <a:r>
              <a:rPr lang="en-US" altLang="ko-KR" sz="2000" dirty="0"/>
              <a:t>.</a:t>
            </a:r>
          </a:p>
          <a:p>
            <a:r>
              <a:rPr lang="ko-KR" altLang="en-US" sz="2400" dirty="0"/>
              <a:t>예시 </a:t>
            </a:r>
            <a:r>
              <a:rPr lang="en-US" altLang="ko-KR" sz="2400" dirty="0"/>
              <a:t>1 (</a:t>
            </a:r>
            <a:r>
              <a:rPr lang="ko-KR" altLang="en-US" sz="2400" dirty="0"/>
              <a:t>파이썬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예시 </a:t>
            </a:r>
            <a:r>
              <a:rPr lang="en-US" altLang="ko-KR" sz="2400" dirty="0"/>
              <a:t>2 (</a:t>
            </a:r>
            <a:r>
              <a:rPr lang="ko-KR" altLang="en-US" sz="2400" dirty="0"/>
              <a:t>파이썬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B0D3B3-DE21-A777-1B7B-0576462B1BA5}"/>
              </a:ext>
            </a:extLst>
          </p:cNvPr>
          <p:cNvSpPr txBox="1"/>
          <p:nvPr/>
        </p:nvSpPr>
        <p:spPr>
          <a:xfrm>
            <a:off x="1366982" y="3232728"/>
            <a:ext cx="6151418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ko-KR" altLang="en-US" dirty="0"/>
              <a:t> </a:t>
            </a:r>
            <a:r>
              <a:rPr lang="en-US" altLang="ko-KR" dirty="0"/>
              <a:t>= []</a:t>
            </a:r>
          </a:p>
          <a:p>
            <a:r>
              <a:rPr lang="en-US" altLang="ko-KR" dirty="0" err="1"/>
              <a:t>arr.append</a:t>
            </a:r>
            <a:r>
              <a:rPr lang="en-US" altLang="ko-KR" dirty="0"/>
              <a:t>(1) # </a:t>
            </a:r>
            <a:r>
              <a:rPr lang="ko-KR" altLang="en-US" dirty="0"/>
              <a:t>마지막에 삽입</a:t>
            </a:r>
            <a:endParaRPr lang="en-US" altLang="ko-KR" dirty="0"/>
          </a:p>
          <a:p>
            <a:r>
              <a:rPr lang="en-US" altLang="ko-KR" dirty="0" err="1"/>
              <a:t>arr</a:t>
            </a:r>
            <a:r>
              <a:rPr lang="en-US" altLang="ko-KR" dirty="0"/>
              <a:t>[-1] # </a:t>
            </a:r>
            <a:r>
              <a:rPr lang="ko-KR" altLang="en-US" dirty="0"/>
              <a:t>마지막에 삽입 된 원소 확인</a:t>
            </a:r>
            <a:endParaRPr lang="en-US" altLang="ko-KR" dirty="0"/>
          </a:p>
          <a:p>
            <a:r>
              <a:rPr lang="en-US" altLang="ko-KR" dirty="0" err="1"/>
              <a:t>arr.pop</a:t>
            </a:r>
            <a:r>
              <a:rPr lang="en-US" altLang="ko-KR" dirty="0"/>
              <a:t>() # </a:t>
            </a:r>
            <a:r>
              <a:rPr lang="ko-KR" altLang="en-US" dirty="0"/>
              <a:t>마지막 원소 삭제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70DCB9-2B0A-B681-C251-E7D28B821A19}"/>
              </a:ext>
            </a:extLst>
          </p:cNvPr>
          <p:cNvSpPr txBox="1"/>
          <p:nvPr/>
        </p:nvSpPr>
        <p:spPr>
          <a:xfrm>
            <a:off x="1366982" y="5111571"/>
            <a:ext cx="6151418" cy="14773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arr</a:t>
            </a:r>
            <a:r>
              <a:rPr lang="ko-KR" altLang="en-US" dirty="0"/>
              <a:t> </a:t>
            </a:r>
            <a:r>
              <a:rPr lang="en-US" altLang="ko-KR" dirty="0"/>
              <a:t>= []</a:t>
            </a:r>
          </a:p>
          <a:p>
            <a:r>
              <a:rPr lang="en-US" altLang="ko-KR" dirty="0" err="1"/>
              <a:t>endIndex</a:t>
            </a:r>
            <a:r>
              <a:rPr lang="en-US" altLang="ko-KR" dirty="0"/>
              <a:t> = 0 # </a:t>
            </a:r>
            <a:r>
              <a:rPr lang="ko-KR" altLang="en-US" dirty="0"/>
              <a:t>마지막 원소의 인덱스 </a:t>
            </a:r>
            <a:r>
              <a:rPr lang="en-US" altLang="ko-KR" dirty="0"/>
              <a:t>+ 1</a:t>
            </a:r>
          </a:p>
          <a:p>
            <a:r>
              <a:rPr lang="en-US" altLang="ko-KR" dirty="0" err="1"/>
              <a:t>arr</a:t>
            </a:r>
            <a:r>
              <a:rPr lang="en-US" altLang="ko-KR" dirty="0"/>
              <a:t>[</a:t>
            </a:r>
            <a:r>
              <a:rPr lang="en-US" altLang="ko-KR" dirty="0" err="1"/>
              <a:t>endIndex</a:t>
            </a:r>
            <a:r>
              <a:rPr lang="en-US" altLang="ko-KR" dirty="0"/>
              <a:t>]; </a:t>
            </a:r>
            <a:r>
              <a:rPr lang="en-US" altLang="ko-KR" dirty="0" err="1"/>
              <a:t>endIndex</a:t>
            </a:r>
            <a:r>
              <a:rPr lang="en-US" altLang="ko-KR" dirty="0"/>
              <a:t> += 1 # </a:t>
            </a:r>
            <a:r>
              <a:rPr lang="ko-KR" altLang="en-US" dirty="0"/>
              <a:t>마지막에 삽입</a:t>
            </a:r>
            <a:endParaRPr lang="en-US" altLang="ko-KR" dirty="0"/>
          </a:p>
          <a:p>
            <a:r>
              <a:rPr lang="en-US" altLang="ko-KR" dirty="0" err="1"/>
              <a:t>arr</a:t>
            </a:r>
            <a:r>
              <a:rPr lang="en-US" altLang="ko-KR" dirty="0"/>
              <a:t>[endIndex-1] # </a:t>
            </a:r>
            <a:r>
              <a:rPr lang="ko-KR" altLang="en-US" dirty="0"/>
              <a:t>마지막에 삽입 된 원소 확인</a:t>
            </a:r>
            <a:endParaRPr lang="en-US" altLang="ko-KR" dirty="0"/>
          </a:p>
          <a:p>
            <a:r>
              <a:rPr lang="en-US" altLang="ko-KR" dirty="0" err="1"/>
              <a:t>endIndex</a:t>
            </a:r>
            <a:r>
              <a:rPr lang="en-US" altLang="ko-KR" dirty="0"/>
              <a:t> -= 1 # </a:t>
            </a:r>
            <a:r>
              <a:rPr lang="ko-KR" altLang="en-US" dirty="0"/>
              <a:t>마지막 원소 삭제</a:t>
            </a:r>
          </a:p>
        </p:txBody>
      </p:sp>
    </p:spTree>
    <p:extLst>
      <p:ext uri="{BB962C8B-B14F-4D97-AF65-F5344CB8AC3E}">
        <p14:creationId xmlns:p14="http://schemas.microsoft.com/office/powerpoint/2010/main" val="61374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AA3D9-A5BD-78E7-7DC3-C5F94CFAD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460A2-7CE4-B141-4600-56CD7792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92C87-A5D7-9356-5851-48CA46F80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구현 방법도 간단함</a:t>
            </a:r>
            <a:endParaRPr lang="en-US" altLang="ko-KR" sz="2400" dirty="0"/>
          </a:p>
          <a:p>
            <a:pPr lvl="1"/>
            <a:r>
              <a:rPr lang="ko-KR" altLang="en-US" sz="2000" dirty="0"/>
              <a:t>배열 </a:t>
            </a:r>
            <a:r>
              <a:rPr lang="en-US" altLang="ko-KR" sz="2000" dirty="0"/>
              <a:t>(</a:t>
            </a:r>
            <a:r>
              <a:rPr lang="ko-KR" altLang="en-US" sz="2000" dirty="0"/>
              <a:t>또는 리스트</a:t>
            </a:r>
            <a:r>
              <a:rPr lang="en-US" altLang="ko-KR" sz="2000" dirty="0"/>
              <a:t>)</a:t>
            </a:r>
            <a:r>
              <a:rPr lang="ko-KR" altLang="en-US" sz="2000" dirty="0"/>
              <a:t>의 끝자리를 확인</a:t>
            </a:r>
            <a:r>
              <a:rPr lang="en-US" altLang="ko-KR" sz="2000" dirty="0"/>
              <a:t>, </a:t>
            </a:r>
            <a:r>
              <a:rPr lang="ko-KR" altLang="en-US" sz="2000" dirty="0"/>
              <a:t>끝자리에 삽입</a:t>
            </a:r>
            <a:r>
              <a:rPr lang="en-US" altLang="ko-KR" sz="2000" dirty="0"/>
              <a:t>, </a:t>
            </a:r>
            <a:r>
              <a:rPr lang="ko-KR" altLang="en-US" sz="2000" dirty="0"/>
              <a:t>끝자리 원소를 삭제가 가능하기만 하면 됨</a:t>
            </a:r>
            <a:r>
              <a:rPr lang="en-US" altLang="ko-KR" sz="2000" dirty="0"/>
              <a:t>.</a:t>
            </a:r>
          </a:p>
          <a:p>
            <a:r>
              <a:rPr lang="ko-KR" altLang="en-US" sz="2400" dirty="0"/>
              <a:t>예시 </a:t>
            </a:r>
            <a:r>
              <a:rPr lang="en-US" altLang="ko-KR" sz="2400" dirty="0"/>
              <a:t>(C++)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7EAF0B-CC55-5598-7E2E-C9240652AC03}"/>
              </a:ext>
            </a:extLst>
          </p:cNvPr>
          <p:cNvSpPr txBox="1"/>
          <p:nvPr/>
        </p:nvSpPr>
        <p:spPr>
          <a:xfrm>
            <a:off x="1366982" y="3232728"/>
            <a:ext cx="6151418" cy="175432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#include&lt;stack&gt;</a:t>
            </a:r>
          </a:p>
          <a:p>
            <a:r>
              <a:rPr lang="en-US" altLang="ko-KR" dirty="0"/>
              <a:t>stack&lt;int&gt; </a:t>
            </a:r>
            <a:r>
              <a:rPr lang="en-US" altLang="ko-KR" dirty="0" err="1"/>
              <a:t>stk</a:t>
            </a:r>
            <a:r>
              <a:rPr lang="en-US" altLang="ko-KR" dirty="0"/>
              <a:t>; // </a:t>
            </a:r>
            <a:r>
              <a:rPr lang="ko-KR" altLang="en-US" dirty="0"/>
              <a:t>스택 선언</a:t>
            </a:r>
            <a:endParaRPr lang="en-US" altLang="ko-KR" dirty="0"/>
          </a:p>
          <a:p>
            <a:r>
              <a:rPr lang="en-US" altLang="ko-KR" dirty="0" err="1"/>
              <a:t>stk.push</a:t>
            </a:r>
            <a:r>
              <a:rPr lang="en-US" altLang="ko-KR" dirty="0"/>
              <a:t>(1); // </a:t>
            </a:r>
            <a:r>
              <a:rPr lang="ko-KR" altLang="en-US" dirty="0"/>
              <a:t>마지막에 삽입</a:t>
            </a:r>
            <a:endParaRPr lang="en-US" altLang="ko-KR" dirty="0"/>
          </a:p>
          <a:p>
            <a:r>
              <a:rPr lang="en-US" altLang="ko-KR" dirty="0" err="1"/>
              <a:t>stk.top</a:t>
            </a:r>
            <a:r>
              <a:rPr lang="en-US" altLang="ko-KR" dirty="0"/>
              <a:t>(); // </a:t>
            </a:r>
            <a:r>
              <a:rPr lang="ko-KR" altLang="en-US" dirty="0"/>
              <a:t>마지막에 삽입 된 원소 확인</a:t>
            </a:r>
            <a:endParaRPr lang="en-US" altLang="ko-KR" dirty="0"/>
          </a:p>
          <a:p>
            <a:r>
              <a:rPr lang="en-US" altLang="ko-KR" dirty="0" err="1"/>
              <a:t>stk.pop</a:t>
            </a:r>
            <a:r>
              <a:rPr lang="en-US" altLang="ko-KR" dirty="0"/>
              <a:t>(); // </a:t>
            </a:r>
            <a:r>
              <a:rPr lang="ko-KR" altLang="en-US" dirty="0"/>
              <a:t>마지막 원소 삭제</a:t>
            </a:r>
            <a:endParaRPr lang="en-US" altLang="ko-KR" dirty="0"/>
          </a:p>
          <a:p>
            <a:r>
              <a:rPr lang="en-US" altLang="ko-KR" dirty="0" err="1"/>
              <a:t>stk.size</a:t>
            </a:r>
            <a:r>
              <a:rPr lang="en-US" altLang="ko-KR" dirty="0"/>
              <a:t>(); // </a:t>
            </a:r>
            <a:r>
              <a:rPr lang="ko-KR" altLang="en-US" dirty="0"/>
              <a:t>스택의 크기</a:t>
            </a:r>
          </a:p>
        </p:txBody>
      </p:sp>
    </p:spTree>
    <p:extLst>
      <p:ext uri="{BB962C8B-B14F-4D97-AF65-F5344CB8AC3E}">
        <p14:creationId xmlns:p14="http://schemas.microsoft.com/office/powerpoint/2010/main" val="283311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4A1A0-16DF-740B-A5C0-FF24C35C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BEEFA-B6A1-7F6A-51EB-F82D72474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문제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https://www.acmicpc.net/problem/10773</a:t>
            </a:r>
            <a:endParaRPr lang="en-US" altLang="ko-KR" dirty="0"/>
          </a:p>
          <a:p>
            <a:pPr lvl="1"/>
            <a:r>
              <a:rPr lang="ko-KR" altLang="en-US" dirty="0"/>
              <a:t>예시 답</a:t>
            </a:r>
            <a:r>
              <a:rPr lang="en-US" altLang="ko-KR" dirty="0"/>
              <a:t>(</a:t>
            </a:r>
            <a:r>
              <a:rPr lang="ko-KR" altLang="en-US" dirty="0"/>
              <a:t>파이썬</a:t>
            </a:r>
            <a:r>
              <a:rPr lang="en-US" altLang="ko-KR" dirty="0"/>
              <a:t>) : </a:t>
            </a:r>
            <a:r>
              <a:rPr lang="en-US" altLang="ko-KR" dirty="0">
                <a:hlinkClick r:id="rId3"/>
              </a:rPr>
              <a:t>http://boj.kr/c90f75446f554f4d8344099a9338b0d4</a:t>
            </a:r>
            <a:endParaRPr lang="en-US" altLang="ko-KR" dirty="0"/>
          </a:p>
          <a:p>
            <a:pPr lvl="1"/>
            <a:r>
              <a:rPr lang="ko-KR" altLang="en-US" dirty="0"/>
              <a:t>예시 답</a:t>
            </a:r>
            <a:r>
              <a:rPr lang="en-US" altLang="ko-KR" dirty="0"/>
              <a:t>(C++):</a:t>
            </a:r>
          </a:p>
        </p:txBody>
      </p:sp>
    </p:spTree>
    <p:extLst>
      <p:ext uri="{BB962C8B-B14F-4D97-AF65-F5344CB8AC3E}">
        <p14:creationId xmlns:p14="http://schemas.microsoft.com/office/powerpoint/2010/main" val="350390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29437-DF04-3559-E967-C46C3D7D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덱</a:t>
            </a:r>
            <a:r>
              <a:rPr lang="ko-KR" altLang="en-US" dirty="0"/>
              <a:t> </a:t>
            </a:r>
            <a:r>
              <a:rPr lang="en-US" altLang="ko-KR" dirty="0"/>
              <a:t>(Deque)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27154-CE5F-5E30-B263-4E3E95673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310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Double-ended queue </a:t>
            </a:r>
            <a:r>
              <a:rPr lang="ko-KR" altLang="en-US" dirty="0"/>
              <a:t>의 줄임말 </a:t>
            </a:r>
            <a:r>
              <a:rPr lang="en-US" altLang="ko-KR" dirty="0"/>
              <a:t>--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양쪽 끝에서 삽입과 삭제가 가능한 큐 </a:t>
            </a:r>
            <a:r>
              <a:rPr lang="en-US" altLang="ko-KR" dirty="0"/>
              <a:t>(</a:t>
            </a:r>
            <a:r>
              <a:rPr lang="ko-KR" altLang="en-US" dirty="0"/>
              <a:t>뒤에서 설명</a:t>
            </a:r>
            <a:r>
              <a:rPr lang="en-US" altLang="ko-KR" dirty="0"/>
              <a:t>)!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하지만 대부분 그냥 이미 구현 되어 있는 </a:t>
            </a:r>
            <a:r>
              <a:rPr lang="en-US" altLang="ko-KR" dirty="0"/>
              <a:t>deque </a:t>
            </a:r>
            <a:r>
              <a:rPr lang="ko-KR" altLang="en-US" dirty="0"/>
              <a:t>씀</a:t>
            </a:r>
            <a:endParaRPr lang="en-US" altLang="ko-KR" dirty="0"/>
          </a:p>
          <a:p>
            <a:r>
              <a:rPr lang="ko-KR" altLang="en-US" sz="2000" dirty="0"/>
              <a:t>파이썬 </a:t>
            </a:r>
            <a:r>
              <a:rPr lang="en-US" altLang="ko-KR" sz="2000" dirty="0"/>
              <a:t>: from collections import deque</a:t>
            </a:r>
          </a:p>
          <a:p>
            <a:pPr lvl="1"/>
            <a:r>
              <a:rPr lang="ko-KR" altLang="en-US" sz="1600" dirty="0"/>
              <a:t>선언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 = deque([])</a:t>
            </a:r>
          </a:p>
          <a:p>
            <a:pPr lvl="1"/>
            <a:r>
              <a:rPr lang="ko-KR" altLang="en-US" sz="1800" dirty="0"/>
              <a:t>앞에서 삭제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arr.popleft</a:t>
            </a:r>
            <a:r>
              <a:rPr lang="en-US" altLang="ko-KR" sz="1800" dirty="0"/>
              <a:t>()</a:t>
            </a:r>
          </a:p>
          <a:p>
            <a:pPr lvl="1"/>
            <a:r>
              <a:rPr lang="ko-KR" altLang="en-US" sz="1800" dirty="0"/>
              <a:t>뒤에서 삭제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arr.pop</a:t>
            </a:r>
            <a:r>
              <a:rPr lang="en-US" altLang="ko-KR" sz="1800" dirty="0"/>
              <a:t>()</a:t>
            </a:r>
          </a:p>
          <a:p>
            <a:pPr lvl="1"/>
            <a:r>
              <a:rPr lang="ko-KR" altLang="en-US" sz="1800" dirty="0"/>
              <a:t>앞에서 삽입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arr.appendleft</a:t>
            </a:r>
            <a:r>
              <a:rPr lang="en-US" altLang="ko-KR" sz="1800" dirty="0"/>
              <a:t>()</a:t>
            </a:r>
          </a:p>
          <a:p>
            <a:pPr lvl="1"/>
            <a:r>
              <a:rPr lang="ko-KR" altLang="en-US" sz="1800" dirty="0"/>
              <a:t>뒤에서 삽입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arr.append</a:t>
            </a:r>
            <a:r>
              <a:rPr lang="en-US" altLang="ko-KR" sz="1800" dirty="0"/>
              <a:t>()</a:t>
            </a:r>
          </a:p>
          <a:p>
            <a:r>
              <a:rPr lang="en-US" altLang="ko-KR" sz="2000" dirty="0"/>
              <a:t>C++</a:t>
            </a:r>
            <a:r>
              <a:rPr lang="ko-KR" altLang="en-US" sz="2000" dirty="0"/>
              <a:t> </a:t>
            </a:r>
            <a:r>
              <a:rPr lang="en-US" altLang="ko-KR" sz="2000" dirty="0"/>
              <a:t>: #include&lt;deque&gt;</a:t>
            </a:r>
          </a:p>
          <a:p>
            <a:pPr lvl="1"/>
            <a:r>
              <a:rPr lang="ko-KR" altLang="en-US" sz="1600" dirty="0"/>
              <a:t>선언 </a:t>
            </a:r>
            <a:r>
              <a:rPr lang="en-US" altLang="ko-KR" sz="1600" dirty="0"/>
              <a:t>: deque&lt;int&gt; </a:t>
            </a:r>
            <a:r>
              <a:rPr lang="en-US" altLang="ko-KR" sz="1600" dirty="0" err="1"/>
              <a:t>deq</a:t>
            </a:r>
            <a:r>
              <a:rPr lang="en-US" altLang="ko-KR" sz="1600" dirty="0"/>
              <a:t>;</a:t>
            </a:r>
          </a:p>
          <a:p>
            <a:pPr lvl="1"/>
            <a:r>
              <a:rPr lang="ko-KR" altLang="en-US" sz="1800" dirty="0"/>
              <a:t>앞에서 삭제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deq.pop_front</a:t>
            </a:r>
            <a:r>
              <a:rPr lang="en-US" altLang="ko-KR" sz="1800" dirty="0"/>
              <a:t>();</a:t>
            </a:r>
          </a:p>
          <a:p>
            <a:pPr lvl="1"/>
            <a:r>
              <a:rPr lang="ko-KR" altLang="en-US" sz="1800" dirty="0"/>
              <a:t>뒤에서 삭제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deq.pop_back</a:t>
            </a:r>
            <a:r>
              <a:rPr lang="en-US" altLang="ko-KR" sz="1800" dirty="0"/>
              <a:t>(1);</a:t>
            </a:r>
          </a:p>
          <a:p>
            <a:pPr lvl="1"/>
            <a:r>
              <a:rPr lang="ko-KR" altLang="en-US" sz="1800" dirty="0"/>
              <a:t>앞에 있는 원소 보기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deq.front</a:t>
            </a:r>
            <a:r>
              <a:rPr lang="en-US" altLang="ko-KR" sz="1800" dirty="0"/>
              <a:t>();</a:t>
            </a:r>
          </a:p>
          <a:p>
            <a:pPr lvl="1"/>
            <a:r>
              <a:rPr lang="ko-KR" altLang="en-US" sz="1800" dirty="0"/>
              <a:t>뒤에 있는 원소 보기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deq.back</a:t>
            </a:r>
            <a:r>
              <a:rPr lang="en-US" altLang="ko-KR" sz="1800" dirty="0"/>
              <a:t>();</a:t>
            </a:r>
          </a:p>
          <a:p>
            <a:pPr lvl="1"/>
            <a:r>
              <a:rPr lang="ko-KR" altLang="en-US" sz="1800" dirty="0"/>
              <a:t>앞에서 삽입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deq.push_front</a:t>
            </a:r>
            <a:r>
              <a:rPr lang="en-US" altLang="ko-KR" sz="1800" dirty="0"/>
              <a:t>();</a:t>
            </a:r>
          </a:p>
          <a:p>
            <a:pPr lvl="1"/>
            <a:r>
              <a:rPr lang="ko-KR" altLang="en-US" sz="1800" dirty="0"/>
              <a:t>뒤에서 삽입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deq.push_back</a:t>
            </a:r>
            <a:r>
              <a:rPr lang="en-US" altLang="ko-KR" sz="1800" dirty="0"/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72972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6B38A-F6C6-9675-7124-F566D02E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E28E8A-ADE7-B0B0-6F1A-B51E6480B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선입 선출 </a:t>
            </a:r>
            <a:r>
              <a:rPr lang="en-US" altLang="ko-KR" dirty="0"/>
              <a:t>: </a:t>
            </a:r>
            <a:r>
              <a:rPr lang="ko-KR" altLang="en-US" dirty="0"/>
              <a:t>먼저 들어온 자료형이 먼저 나간다</a:t>
            </a:r>
            <a:endParaRPr lang="en-US" altLang="ko-KR" dirty="0"/>
          </a:p>
          <a:p>
            <a:r>
              <a:rPr lang="ko-KR" altLang="en-US" dirty="0"/>
              <a:t>사람들이 줄 서는 것을 생각하면 됨</a:t>
            </a:r>
            <a:endParaRPr lang="en-US" altLang="ko-KR" dirty="0"/>
          </a:p>
        </p:txBody>
      </p:sp>
      <p:pic>
        <p:nvPicPr>
          <p:cNvPr id="1026" name="Picture 2" descr="자료구조] 큐(Queue)">
            <a:extLst>
              <a:ext uri="{FF2B5EF4-FFF2-40B4-BE49-F238E27FC236}">
                <a16:creationId xmlns:a16="http://schemas.microsoft.com/office/drawing/2014/main" id="{721B1388-90DA-AE39-8FBC-E16759447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3235797"/>
            <a:ext cx="3905250" cy="232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506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45D54-CB21-B594-B43D-7BE6E159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94D819-A2E9-2C35-8B75-B0BBD7F0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구현은 스택보다는 약간 어려움</a:t>
            </a:r>
            <a:endParaRPr lang="en-US" altLang="ko-KR" dirty="0"/>
          </a:p>
          <a:p>
            <a:r>
              <a:rPr lang="ko-KR" altLang="en-US" dirty="0"/>
              <a:t>보편적인 방법 </a:t>
            </a:r>
            <a:r>
              <a:rPr lang="en-US" altLang="ko-KR" dirty="0"/>
              <a:t>– </a:t>
            </a:r>
            <a:r>
              <a:rPr lang="ko-KR" altLang="en-US" dirty="0"/>
              <a:t>원형 큐</a:t>
            </a:r>
            <a:endParaRPr lang="en-US" altLang="ko-KR" dirty="0"/>
          </a:p>
          <a:p>
            <a:pPr lvl="1"/>
            <a:r>
              <a:rPr lang="ko-KR" altLang="en-US" dirty="0"/>
              <a:t>충분한 크기의 배열 선언</a:t>
            </a:r>
            <a:endParaRPr lang="en-US" altLang="ko-KR" dirty="0"/>
          </a:p>
          <a:p>
            <a:pPr lvl="1"/>
            <a:r>
              <a:rPr lang="ko-KR" altLang="en-US" dirty="0"/>
              <a:t>입구 인덱스</a:t>
            </a:r>
            <a:r>
              <a:rPr lang="en-US" altLang="ko-KR" dirty="0"/>
              <a:t>, </a:t>
            </a:r>
            <a:r>
              <a:rPr lang="ko-KR" altLang="en-US" dirty="0"/>
              <a:t>출구 인덱스 저장</a:t>
            </a:r>
            <a:endParaRPr lang="en-US" altLang="ko-KR" dirty="0"/>
          </a:p>
          <a:p>
            <a:pPr lvl="1"/>
            <a:r>
              <a:rPr lang="ko-KR" altLang="en-US" dirty="0"/>
              <a:t>두 인덱스를 업데이트 하면서 큐 유지</a:t>
            </a:r>
            <a:endParaRPr lang="en-US" altLang="ko-KR" dirty="0"/>
          </a:p>
          <a:p>
            <a:r>
              <a:rPr lang="ko-KR" altLang="en-US" dirty="0" err="1"/>
              <a:t>덱을</a:t>
            </a:r>
            <a:r>
              <a:rPr lang="ko-KR" altLang="en-US" dirty="0"/>
              <a:t> 활용하여 큐 구현</a:t>
            </a:r>
            <a:endParaRPr lang="en-US" altLang="ko-KR" dirty="0"/>
          </a:p>
          <a:p>
            <a:pPr lvl="1"/>
            <a:r>
              <a:rPr lang="ko-KR" altLang="en-US" dirty="0" err="1"/>
              <a:t>덱의</a:t>
            </a:r>
            <a:r>
              <a:rPr lang="ko-KR" altLang="en-US" dirty="0"/>
              <a:t> 앞 부분을 삭제로만</a:t>
            </a:r>
            <a:r>
              <a:rPr lang="en-US" altLang="ko-KR" dirty="0"/>
              <a:t>, </a:t>
            </a:r>
            <a:r>
              <a:rPr lang="ko-KR" altLang="en-US" dirty="0" err="1"/>
              <a:t>덱의</a:t>
            </a:r>
            <a:r>
              <a:rPr lang="ko-KR" altLang="en-US" dirty="0"/>
              <a:t> 뒷부분을 삽입으로만 사용하면 </a:t>
            </a:r>
            <a:r>
              <a:rPr lang="ko-KR" altLang="en-US" dirty="0" err="1"/>
              <a:t>큐랑</a:t>
            </a:r>
            <a:r>
              <a:rPr lang="ko-KR" altLang="en-US" dirty="0"/>
              <a:t> 다를 것이 없다</a:t>
            </a:r>
            <a:r>
              <a:rPr lang="en-US" altLang="ko-KR" dirty="0"/>
              <a:t>.</a:t>
            </a:r>
          </a:p>
          <a:p>
            <a:r>
              <a:rPr lang="en-US" altLang="ko-KR" sz="2000" dirty="0"/>
              <a:t>C++</a:t>
            </a:r>
            <a:r>
              <a:rPr lang="ko-KR" altLang="en-US" sz="2000" dirty="0"/>
              <a:t> </a:t>
            </a:r>
            <a:r>
              <a:rPr lang="en-US" altLang="ko-KR" sz="2000" dirty="0"/>
              <a:t>: #include&lt;queue&gt;</a:t>
            </a:r>
          </a:p>
          <a:p>
            <a:pPr lvl="1"/>
            <a:r>
              <a:rPr lang="ko-KR" altLang="en-US" sz="1600" dirty="0"/>
              <a:t>선언 </a:t>
            </a:r>
            <a:r>
              <a:rPr lang="en-US" altLang="ko-KR" sz="1600" dirty="0"/>
              <a:t>: queue&lt;int&gt; q;</a:t>
            </a:r>
          </a:p>
          <a:p>
            <a:pPr lvl="1"/>
            <a:r>
              <a:rPr lang="ko-KR" altLang="en-US" sz="1800" dirty="0"/>
              <a:t>앞에서 삭제 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q.pop</a:t>
            </a:r>
            <a:r>
              <a:rPr lang="en-US" altLang="ko-KR" sz="1800" dirty="0"/>
              <a:t>();</a:t>
            </a:r>
          </a:p>
          <a:p>
            <a:pPr lvl="1"/>
            <a:r>
              <a:rPr lang="ko-KR" altLang="en-US" sz="1800" dirty="0"/>
              <a:t>앞에 있는 원소 보기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q.front</a:t>
            </a:r>
            <a:r>
              <a:rPr lang="en-US" altLang="ko-KR" sz="1800" dirty="0"/>
              <a:t>();</a:t>
            </a:r>
          </a:p>
          <a:p>
            <a:pPr lvl="1"/>
            <a:r>
              <a:rPr lang="ko-KR" altLang="en-US" sz="1800" dirty="0"/>
              <a:t>뒤에서 삽입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q.push</a:t>
            </a:r>
            <a:r>
              <a:rPr lang="en-US" altLang="ko-KR" sz="1800" dirty="0"/>
              <a:t>(1);</a:t>
            </a:r>
          </a:p>
        </p:txBody>
      </p:sp>
    </p:spTree>
    <p:extLst>
      <p:ext uri="{BB962C8B-B14F-4D97-AF65-F5344CB8AC3E}">
        <p14:creationId xmlns:p14="http://schemas.microsoft.com/office/powerpoint/2010/main" val="374248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7136A-39CC-F78A-F9FE-56361DDDD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5C39E-7524-1B60-022E-A56B085AA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 </a:t>
            </a:r>
            <a:r>
              <a:rPr lang="en-US" altLang="ko-KR" dirty="0"/>
              <a:t>(Queue)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F39CC-7D23-33D1-9764-CDA797C1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원형 큐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E5EF00E-A0C2-EFD8-327A-3D5F68803504}"/>
              </a:ext>
            </a:extLst>
          </p:cNvPr>
          <p:cNvSpPr/>
          <p:nvPr/>
        </p:nvSpPr>
        <p:spPr>
          <a:xfrm>
            <a:off x="951345" y="2828491"/>
            <a:ext cx="2743200" cy="274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8724842-2734-A382-9939-9A9BF41B1BFB}"/>
              </a:ext>
            </a:extLst>
          </p:cNvPr>
          <p:cNvSpPr/>
          <p:nvPr/>
        </p:nvSpPr>
        <p:spPr>
          <a:xfrm>
            <a:off x="1519381" y="3341109"/>
            <a:ext cx="1630219" cy="16302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E35AD4-1460-FB18-42F3-C5A8A4D1FC2D}"/>
              </a:ext>
            </a:extLst>
          </p:cNvPr>
          <p:cNvSpPr/>
          <p:nvPr/>
        </p:nvSpPr>
        <p:spPr>
          <a:xfrm>
            <a:off x="2255980" y="2620674"/>
            <a:ext cx="157018" cy="3158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409003-7563-7B53-6820-040D04234EF5}"/>
              </a:ext>
            </a:extLst>
          </p:cNvPr>
          <p:cNvSpPr/>
          <p:nvPr/>
        </p:nvSpPr>
        <p:spPr>
          <a:xfrm rot="8100000">
            <a:off x="2255980" y="2576801"/>
            <a:ext cx="157018" cy="3158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2001D7-3669-5FF0-A861-D8409E2F1302}"/>
              </a:ext>
            </a:extLst>
          </p:cNvPr>
          <p:cNvSpPr/>
          <p:nvPr/>
        </p:nvSpPr>
        <p:spPr>
          <a:xfrm rot="2700000">
            <a:off x="2255980" y="2532928"/>
            <a:ext cx="157018" cy="3158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D10AA0-67B8-9A9D-C933-BD789D83DD00}"/>
              </a:ext>
            </a:extLst>
          </p:cNvPr>
          <p:cNvSpPr/>
          <p:nvPr/>
        </p:nvSpPr>
        <p:spPr>
          <a:xfrm rot="5400000">
            <a:off x="2255980" y="2532928"/>
            <a:ext cx="157018" cy="3158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3BB03EF-2C3B-373E-5360-6231283EA03F}"/>
              </a:ext>
            </a:extLst>
          </p:cNvPr>
          <p:cNvSpPr/>
          <p:nvPr/>
        </p:nvSpPr>
        <p:spPr>
          <a:xfrm>
            <a:off x="4690227" y="2828491"/>
            <a:ext cx="2743200" cy="274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EACF447-FE52-0BAD-435B-336F77B0A8EA}"/>
              </a:ext>
            </a:extLst>
          </p:cNvPr>
          <p:cNvSpPr/>
          <p:nvPr/>
        </p:nvSpPr>
        <p:spPr>
          <a:xfrm>
            <a:off x="5258263" y="3341109"/>
            <a:ext cx="1630219" cy="16302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0D5E49-0B7C-1846-8F4A-95831830F642}"/>
              </a:ext>
            </a:extLst>
          </p:cNvPr>
          <p:cNvSpPr/>
          <p:nvPr/>
        </p:nvSpPr>
        <p:spPr>
          <a:xfrm>
            <a:off x="5994862" y="2620674"/>
            <a:ext cx="157018" cy="3158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0F7802-E1B1-D7D5-00CA-7C618B6125C0}"/>
              </a:ext>
            </a:extLst>
          </p:cNvPr>
          <p:cNvSpPr/>
          <p:nvPr/>
        </p:nvSpPr>
        <p:spPr>
          <a:xfrm rot="8100000">
            <a:off x="5994862" y="2576801"/>
            <a:ext cx="157018" cy="3158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CB83E0-5A1E-56D8-FAE7-65DA561FA899}"/>
              </a:ext>
            </a:extLst>
          </p:cNvPr>
          <p:cNvSpPr/>
          <p:nvPr/>
        </p:nvSpPr>
        <p:spPr>
          <a:xfrm rot="2700000">
            <a:off x="5994862" y="2532928"/>
            <a:ext cx="157018" cy="3158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D84F98-D52F-5F9B-8000-A69339CB7343}"/>
              </a:ext>
            </a:extLst>
          </p:cNvPr>
          <p:cNvSpPr/>
          <p:nvPr/>
        </p:nvSpPr>
        <p:spPr>
          <a:xfrm rot="5400000">
            <a:off x="5758870" y="2532928"/>
            <a:ext cx="157018" cy="3158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3A47785-AF2F-6AEA-9D54-225105E001EE}"/>
              </a:ext>
            </a:extLst>
          </p:cNvPr>
          <p:cNvSpPr/>
          <p:nvPr/>
        </p:nvSpPr>
        <p:spPr>
          <a:xfrm>
            <a:off x="8366303" y="2819255"/>
            <a:ext cx="2743200" cy="2743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7A8B74C-AE33-E334-F5CE-57124CE02F9B}"/>
              </a:ext>
            </a:extLst>
          </p:cNvPr>
          <p:cNvSpPr/>
          <p:nvPr/>
        </p:nvSpPr>
        <p:spPr>
          <a:xfrm>
            <a:off x="8934339" y="3331873"/>
            <a:ext cx="1630219" cy="16302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ADE314-27AE-667C-0262-1F75A514CD64}"/>
              </a:ext>
            </a:extLst>
          </p:cNvPr>
          <p:cNvSpPr/>
          <p:nvPr/>
        </p:nvSpPr>
        <p:spPr>
          <a:xfrm>
            <a:off x="9670938" y="2611438"/>
            <a:ext cx="157018" cy="3158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C6F406-33DD-F82A-12EA-866A5B560DB9}"/>
              </a:ext>
            </a:extLst>
          </p:cNvPr>
          <p:cNvSpPr/>
          <p:nvPr/>
        </p:nvSpPr>
        <p:spPr>
          <a:xfrm rot="8100000">
            <a:off x="9670938" y="2567565"/>
            <a:ext cx="157018" cy="3158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571EEDB-6C4C-C6EF-0D54-8940CE2AB331}"/>
              </a:ext>
            </a:extLst>
          </p:cNvPr>
          <p:cNvSpPr/>
          <p:nvPr/>
        </p:nvSpPr>
        <p:spPr>
          <a:xfrm rot="2700000">
            <a:off x="9670938" y="2523692"/>
            <a:ext cx="157018" cy="3158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E98059-761E-53FD-529B-77ABE36E5517}"/>
              </a:ext>
            </a:extLst>
          </p:cNvPr>
          <p:cNvSpPr/>
          <p:nvPr/>
        </p:nvSpPr>
        <p:spPr>
          <a:xfrm rot="5400000">
            <a:off x="9670938" y="2523692"/>
            <a:ext cx="157018" cy="31588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4716DA-45E5-7E3B-E231-37CDBB19C4EF}"/>
              </a:ext>
            </a:extLst>
          </p:cNvPr>
          <p:cNvSpPr txBox="1"/>
          <p:nvPr/>
        </p:nvSpPr>
        <p:spPr>
          <a:xfrm>
            <a:off x="601980" y="3177540"/>
            <a:ext cx="74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669C7-1FD2-BA46-9AA2-814E17D5FAA3}"/>
              </a:ext>
            </a:extLst>
          </p:cNvPr>
          <p:cNvSpPr txBox="1"/>
          <p:nvPr/>
        </p:nvSpPr>
        <p:spPr>
          <a:xfrm>
            <a:off x="7267765" y="4584823"/>
            <a:ext cx="62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661D28-B75B-58C3-08F5-30BBB4B1714F}"/>
              </a:ext>
            </a:extLst>
          </p:cNvPr>
          <p:cNvSpPr txBox="1"/>
          <p:nvPr/>
        </p:nvSpPr>
        <p:spPr>
          <a:xfrm>
            <a:off x="5061986" y="2547087"/>
            <a:ext cx="74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1D08C2-F0C8-823C-A543-B3226F6D9763}"/>
              </a:ext>
            </a:extLst>
          </p:cNvPr>
          <p:cNvSpPr txBox="1"/>
          <p:nvPr/>
        </p:nvSpPr>
        <p:spPr>
          <a:xfrm>
            <a:off x="521401" y="3493571"/>
            <a:ext cx="62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418FC23-88D2-6782-21E3-84A015198021}"/>
              </a:ext>
            </a:extLst>
          </p:cNvPr>
          <p:cNvSpPr txBox="1"/>
          <p:nvPr/>
        </p:nvSpPr>
        <p:spPr>
          <a:xfrm>
            <a:off x="9963510" y="2567121"/>
            <a:ext cx="627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C2099B-A580-BDE6-CA06-208874B68541}"/>
              </a:ext>
            </a:extLst>
          </p:cNvPr>
          <p:cNvSpPr txBox="1"/>
          <p:nvPr/>
        </p:nvSpPr>
        <p:spPr>
          <a:xfrm>
            <a:off x="10991678" y="3308905"/>
            <a:ext cx="74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8F2AC0B-9D1C-B003-2E4A-F2BFCE397511}"/>
              </a:ext>
            </a:extLst>
          </p:cNvPr>
          <p:cNvSpPr/>
          <p:nvPr/>
        </p:nvSpPr>
        <p:spPr>
          <a:xfrm>
            <a:off x="5524493" y="2974219"/>
            <a:ext cx="299275" cy="279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B85DBE09-0895-A9A7-4CEB-E4E2CA127CF3}"/>
              </a:ext>
            </a:extLst>
          </p:cNvPr>
          <p:cNvSpPr/>
          <p:nvPr/>
        </p:nvSpPr>
        <p:spPr>
          <a:xfrm>
            <a:off x="6388100" y="3029760"/>
            <a:ext cx="299275" cy="279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6386EEC-C08F-1096-2593-385619E4756D}"/>
              </a:ext>
            </a:extLst>
          </p:cNvPr>
          <p:cNvSpPr/>
          <p:nvPr/>
        </p:nvSpPr>
        <p:spPr>
          <a:xfrm>
            <a:off x="6958381" y="3650783"/>
            <a:ext cx="299275" cy="279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6EF0BF1-E041-D072-B918-06AA4160CC0D}"/>
              </a:ext>
            </a:extLst>
          </p:cNvPr>
          <p:cNvSpPr/>
          <p:nvPr/>
        </p:nvSpPr>
        <p:spPr>
          <a:xfrm>
            <a:off x="9180461" y="3061964"/>
            <a:ext cx="299275" cy="279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6421F3E-724B-41C7-EA05-C7C7F57D392F}"/>
              </a:ext>
            </a:extLst>
          </p:cNvPr>
          <p:cNvSpPr/>
          <p:nvPr/>
        </p:nvSpPr>
        <p:spPr>
          <a:xfrm>
            <a:off x="8588424" y="3650782"/>
            <a:ext cx="299275" cy="279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EB75211-7953-136F-6E98-01CBC41BD228}"/>
              </a:ext>
            </a:extLst>
          </p:cNvPr>
          <p:cNvSpPr/>
          <p:nvPr/>
        </p:nvSpPr>
        <p:spPr>
          <a:xfrm>
            <a:off x="8611744" y="4432283"/>
            <a:ext cx="299275" cy="279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64BFD6D-139B-C239-3F6E-AEEFB2E6D2C1}"/>
              </a:ext>
            </a:extLst>
          </p:cNvPr>
          <p:cNvSpPr/>
          <p:nvPr/>
        </p:nvSpPr>
        <p:spPr>
          <a:xfrm>
            <a:off x="9213263" y="5040169"/>
            <a:ext cx="299275" cy="279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8837CCC-EAFC-5247-357D-47A4C96BE480}"/>
              </a:ext>
            </a:extLst>
          </p:cNvPr>
          <p:cNvSpPr/>
          <p:nvPr/>
        </p:nvSpPr>
        <p:spPr>
          <a:xfrm>
            <a:off x="10003677" y="5040169"/>
            <a:ext cx="299275" cy="279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E06049D-3E94-A2B1-839E-C8AEA89C43FF}"/>
              </a:ext>
            </a:extLst>
          </p:cNvPr>
          <p:cNvSpPr/>
          <p:nvPr/>
        </p:nvSpPr>
        <p:spPr>
          <a:xfrm>
            <a:off x="10611194" y="4381114"/>
            <a:ext cx="299275" cy="279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254E175-A978-5B3D-CF81-416A21D2210C}"/>
              </a:ext>
            </a:extLst>
          </p:cNvPr>
          <p:cNvSpPr/>
          <p:nvPr/>
        </p:nvSpPr>
        <p:spPr>
          <a:xfrm>
            <a:off x="10601489" y="3494792"/>
            <a:ext cx="299275" cy="2791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FE29E1-117C-A043-EE11-52068B3AF7CE}"/>
              </a:ext>
            </a:extLst>
          </p:cNvPr>
          <p:cNvSpPr txBox="1"/>
          <p:nvPr/>
        </p:nvSpPr>
        <p:spPr>
          <a:xfrm>
            <a:off x="1471035" y="5836611"/>
            <a:ext cx="170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err="1"/>
              <a:t>비어있는</a:t>
            </a:r>
            <a:r>
              <a:rPr lang="ko-KR" altLang="en-US" dirty="0"/>
              <a:t> 상태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797AC04-2CA2-D4BA-3503-0521F43EE049}"/>
              </a:ext>
            </a:extLst>
          </p:cNvPr>
          <p:cNvSpPr txBox="1"/>
          <p:nvPr/>
        </p:nvSpPr>
        <p:spPr>
          <a:xfrm>
            <a:off x="4593084" y="5789178"/>
            <a:ext cx="3117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원소 </a:t>
            </a:r>
            <a:r>
              <a:rPr lang="en-US" altLang="ko-KR" dirty="0"/>
              <a:t>3</a:t>
            </a:r>
            <a:r>
              <a:rPr lang="ko-KR" altLang="en-US" dirty="0"/>
              <a:t>개가 </a:t>
            </a:r>
            <a:r>
              <a:rPr lang="ko-KR" altLang="en-US" dirty="0" err="1"/>
              <a:t>들어가있는</a:t>
            </a:r>
            <a:r>
              <a:rPr lang="ko-KR" altLang="en-US" dirty="0"/>
              <a:t> 상태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2DCC75-B1A4-913D-3CCE-83A9B1069236}"/>
              </a:ext>
            </a:extLst>
          </p:cNvPr>
          <p:cNvSpPr txBox="1"/>
          <p:nvPr/>
        </p:nvSpPr>
        <p:spPr>
          <a:xfrm>
            <a:off x="9093199" y="5808472"/>
            <a:ext cx="165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 채운 상태</a:t>
            </a:r>
          </a:p>
        </p:txBody>
      </p:sp>
    </p:spTree>
    <p:extLst>
      <p:ext uri="{BB962C8B-B14F-4D97-AF65-F5344CB8AC3E}">
        <p14:creationId xmlns:p14="http://schemas.microsoft.com/office/powerpoint/2010/main" val="42294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763</Words>
  <Application>Microsoft Office PowerPoint</Application>
  <PresentationFormat>와이드스크린</PresentationFormat>
  <Paragraphs>109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자구&amp;알고 스터디</vt:lpstr>
      <vt:lpstr>스택 (Stack)</vt:lpstr>
      <vt:lpstr>스택 (Stack)</vt:lpstr>
      <vt:lpstr>스택 (Stack)</vt:lpstr>
      <vt:lpstr>스택</vt:lpstr>
      <vt:lpstr>덱 (Deque)</vt:lpstr>
      <vt:lpstr>큐 (Queue)</vt:lpstr>
      <vt:lpstr>큐 (Queue)</vt:lpstr>
      <vt:lpstr>큐 (Queue)</vt:lpstr>
      <vt:lpstr>큐 (Queue)</vt:lpstr>
      <vt:lpstr>2차원 배열</vt:lpstr>
      <vt:lpstr>2차원 배열</vt:lpstr>
      <vt:lpstr>복습 문제 모음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이태규</dc:creator>
  <cp:lastModifiedBy>이태규</cp:lastModifiedBy>
  <cp:revision>27</cp:revision>
  <dcterms:created xsi:type="dcterms:W3CDTF">2025-09-07T07:21:38Z</dcterms:created>
  <dcterms:modified xsi:type="dcterms:W3CDTF">2025-09-07T18:25:07Z</dcterms:modified>
</cp:coreProperties>
</file>