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6" r:id="rId5"/>
    <p:sldId id="271" r:id="rId6"/>
    <p:sldId id="260" r:id="rId7"/>
    <p:sldId id="27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2C836"/>
    <a:srgbClr val="FFA725"/>
    <a:srgbClr val="FF3525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1963" y="-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B981-A1C1-4B68-BF5B-F8BBC54FC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2F116-9ECC-428B-B32D-8DF51638C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6FA60-A52D-46DF-950B-FCE2F16E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77FD-9C66-48AE-AEA6-A276598F741B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D927F-391D-4975-8305-A1B5E373C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81D3-7F62-4906-89CA-A5E120A9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6509-8ED5-4F92-AAB2-6444054E6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3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0160F-D393-4AAD-8C35-82AC858E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62BE9-BBA9-41FB-B5E1-FD8904002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58BE3-FF00-4DC6-A1E4-6D322DC1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77FD-9C66-48AE-AEA6-A276598F741B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BCBF9-626D-4B77-9AF5-3B6D58E4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75978-2A79-43D1-942A-3C6CB9E8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6509-8ED5-4F92-AAB2-6444054E6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2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949FF1-2BDD-4E12-8EC0-96E7B9D72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9620C-D043-4CCE-975E-D2ED366FF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7DE24-05BC-4BDC-8ED4-FEF37678C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77FD-9C66-48AE-AEA6-A276598F741B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B01C3-EDCE-48F2-9655-584D86F3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8F4C9-25B1-401E-BE60-EA6558D8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6509-8ED5-4F92-AAB2-6444054E6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8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BD28-3A55-4682-BC3F-6BB771405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B363F-95B2-492B-834A-458AD663F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AECCB-F56C-4921-B72F-7C6056228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77FD-9C66-48AE-AEA6-A276598F741B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2BBFD-DB13-4161-B8B3-C35066DFD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5A61F-2A1C-4298-A877-D65AE22B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6509-8ED5-4F92-AAB2-6444054E6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9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603B-C6A7-4EA0-883F-21FA91D0C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408AC-6B5F-4C05-AA77-29A0A130D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9F368-4557-4A06-AD72-BCB22038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77FD-9C66-48AE-AEA6-A276598F741B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762A9-6A7E-40B9-95BF-80FEA780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15645-DDAA-44EF-99F4-B8AB9DF2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6509-8ED5-4F92-AAB2-6444054E6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1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E89A-DDAF-432D-AA1F-239CA7E0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58DC6-B066-411B-8315-26373022B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5C3AB-9B91-45D4-BB5D-AB4ABA52F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07127-979C-43AD-AF80-4B5410DA2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77FD-9C66-48AE-AEA6-A276598F741B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85ADC-E9E5-4DF8-9D21-E8AF82B4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45659-AD2E-424F-8FC5-CC41C84D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6509-8ED5-4F92-AAB2-6444054E6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7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51E37-C494-4426-A7A6-0E89223D7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61D2D-B5A2-4D27-BF8F-787C6303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5A515-073E-4BA1-B8EC-5CD3CEFAE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8BB53-5A2A-4D75-9121-4E50C9621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5EEEB2-CDD9-424B-A3C9-D5E9745A6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5B35D7-7591-4723-ADEC-6938F4EBE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77FD-9C66-48AE-AEA6-A276598F741B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D33345-389C-48BC-B8B6-01B72549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DDBBC-F1AB-48E7-9838-7339C93C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6509-8ED5-4F92-AAB2-6444054E6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4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6E402-D535-4CE3-87E8-C250777E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B8E8D-5A77-49F3-B109-E62C3F4E0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77FD-9C66-48AE-AEA6-A276598F741B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9286CA-4B4E-4BFC-8453-4769EA9B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E44D4-7248-4796-B724-BD5010E2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6509-8ED5-4F92-AAB2-6444054E6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4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839725-C788-46C1-B308-C2BD68B15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77FD-9C66-48AE-AEA6-A276598F741B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A69A1-F5C7-4FAD-9F6A-74B80571E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A5F32-BD7E-4B0D-BCE2-7A727595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6509-8ED5-4F92-AAB2-6444054E6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5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5321-5568-4C18-B0ED-A39964FA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2E284-5407-479B-8E70-EB7502088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A964E-181C-4C9A-A822-8EA39ED7E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FBA7D-9FE2-4B21-9312-EA485E36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77FD-9C66-48AE-AEA6-A276598F741B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EA60D-254C-4076-8826-E3CC65F4A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858B7-6CFE-4E43-BDFB-3C9A9FD3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6509-8ED5-4F92-AAB2-6444054E6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5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7566-C401-44DC-B009-05388D7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A6BF6A-06FF-4B7D-8DE1-4D742CC32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4F32C-7A29-4AA2-A7D1-F69282812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103B0-25C2-460F-934F-7848EF46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77FD-9C66-48AE-AEA6-A276598F741B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93E24-33C3-49E3-9203-EFB0115D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BD461-B618-4B59-84C3-4F32D66D5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6509-8ED5-4F92-AAB2-6444054E6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2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C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C2F992-7028-4A80-BF1C-464D0AC25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CA11D-48DB-474E-9C69-761EDD6C2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1088F-8797-42D5-A526-5AC2A4CAF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F77FD-9C66-48AE-AEA6-A276598F741B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8750A-97E9-4D8C-BAF1-4E257A429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C339F-C1A2-48F7-BA32-598594FAA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16509-8ED5-4F92-AAB2-6444054E6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6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DFFF9-72FE-47DA-88BE-17BE5825A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769224"/>
            <a:ext cx="7772400" cy="2029460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rgbClr val="FFC000"/>
                </a:solidFill>
                <a:latin typeface="Agency FB" panose="020B0503020202020204" pitchFamily="34" charset="0"/>
              </a:rPr>
              <a:t>Tram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CC47D-BD34-4FC3-A685-FF62C821B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9574" y="6135688"/>
            <a:ext cx="3752850" cy="4365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Epsilon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99B8915-AB9B-4E97-9BD0-4CBF992A743E}"/>
              </a:ext>
            </a:extLst>
          </p:cNvPr>
          <p:cNvSpPr/>
          <p:nvPr/>
        </p:nvSpPr>
        <p:spPr>
          <a:xfrm>
            <a:off x="142875" y="152400"/>
            <a:ext cx="266700" cy="266700"/>
          </a:xfrm>
          <a:prstGeom prst="ellipse">
            <a:avLst/>
          </a:prstGeom>
          <a:solidFill>
            <a:srgbClr val="FF3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39F063-1DC2-424B-B439-42D94493FE6C}"/>
              </a:ext>
            </a:extLst>
          </p:cNvPr>
          <p:cNvSpPr/>
          <p:nvPr/>
        </p:nvSpPr>
        <p:spPr>
          <a:xfrm>
            <a:off x="542925" y="152400"/>
            <a:ext cx="266700" cy="266700"/>
          </a:xfrm>
          <a:prstGeom prst="ellipse">
            <a:avLst/>
          </a:prstGeom>
          <a:solidFill>
            <a:srgbClr val="FFA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FD26FF-A332-4D75-8E79-8B741E389779}"/>
              </a:ext>
            </a:extLst>
          </p:cNvPr>
          <p:cNvSpPr/>
          <p:nvPr/>
        </p:nvSpPr>
        <p:spPr>
          <a:xfrm>
            <a:off x="942975" y="152400"/>
            <a:ext cx="266700" cy="266700"/>
          </a:xfrm>
          <a:prstGeom prst="ellipse">
            <a:avLst/>
          </a:prstGeom>
          <a:solidFill>
            <a:srgbClr val="82C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24A22A-107F-40C8-88E1-EFB387389648}"/>
              </a:ext>
            </a:extLst>
          </p:cNvPr>
          <p:cNvSpPr/>
          <p:nvPr/>
        </p:nvSpPr>
        <p:spPr>
          <a:xfrm>
            <a:off x="2386011" y="4033475"/>
            <a:ext cx="7419975" cy="571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6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99B8915-AB9B-4E97-9BD0-4CBF992A743E}"/>
              </a:ext>
            </a:extLst>
          </p:cNvPr>
          <p:cNvSpPr/>
          <p:nvPr/>
        </p:nvSpPr>
        <p:spPr>
          <a:xfrm>
            <a:off x="142875" y="152400"/>
            <a:ext cx="266700" cy="266700"/>
          </a:xfrm>
          <a:prstGeom prst="ellipse">
            <a:avLst/>
          </a:prstGeom>
          <a:solidFill>
            <a:srgbClr val="FF3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39F063-1DC2-424B-B439-42D94493FE6C}"/>
              </a:ext>
            </a:extLst>
          </p:cNvPr>
          <p:cNvSpPr/>
          <p:nvPr/>
        </p:nvSpPr>
        <p:spPr>
          <a:xfrm>
            <a:off x="542925" y="152400"/>
            <a:ext cx="266700" cy="266700"/>
          </a:xfrm>
          <a:prstGeom prst="ellipse">
            <a:avLst/>
          </a:prstGeom>
          <a:solidFill>
            <a:srgbClr val="FFA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FD26FF-A332-4D75-8E79-8B741E389779}"/>
              </a:ext>
            </a:extLst>
          </p:cNvPr>
          <p:cNvSpPr/>
          <p:nvPr/>
        </p:nvSpPr>
        <p:spPr>
          <a:xfrm>
            <a:off x="942975" y="152400"/>
            <a:ext cx="266700" cy="266700"/>
          </a:xfrm>
          <a:prstGeom prst="ellipse">
            <a:avLst/>
          </a:prstGeom>
          <a:solidFill>
            <a:srgbClr val="82C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24A22A-107F-40C8-88E1-EFB387389648}"/>
              </a:ext>
            </a:extLst>
          </p:cNvPr>
          <p:cNvSpPr/>
          <p:nvPr/>
        </p:nvSpPr>
        <p:spPr>
          <a:xfrm>
            <a:off x="2386011" y="6381750"/>
            <a:ext cx="7419975" cy="571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FDF9B36-5EA2-4DDA-88D9-1090A6C264AC}"/>
              </a:ext>
            </a:extLst>
          </p:cNvPr>
          <p:cNvSpPr txBox="1">
            <a:spLocks/>
          </p:cNvSpPr>
          <p:nvPr/>
        </p:nvSpPr>
        <p:spPr>
          <a:xfrm>
            <a:off x="3494471" y="215513"/>
            <a:ext cx="5203054" cy="8854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FFC000"/>
                </a:solidFill>
                <a:latin typeface="Agency FB" panose="020B0503020202020204" pitchFamily="34" charset="0"/>
              </a:rPr>
              <a:t>Software Requirement</a:t>
            </a:r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C3159DBD-4FAD-4844-BA67-C0C670A05963}"/>
              </a:ext>
            </a:extLst>
          </p:cNvPr>
          <p:cNvSpPr txBox="1"/>
          <p:nvPr/>
        </p:nvSpPr>
        <p:spPr>
          <a:xfrm>
            <a:off x="1076325" y="1109891"/>
            <a:ext cx="904911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ผู้โดยสาร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2800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ทราบตำแหน่งของรถ</a:t>
            </a:r>
            <a:r>
              <a:rPr lang="th-TH" sz="2800" b="1" dirty="0" err="1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แท</a:t>
            </a:r>
            <a:r>
              <a:rPr lang="th-TH" sz="2800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รม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2800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ทราบตารางเวลาของรถ</a:t>
            </a:r>
            <a:r>
              <a:rPr lang="th-TH" sz="2800" b="1" dirty="0" err="1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แท</a:t>
            </a:r>
            <a:r>
              <a:rPr lang="th-TH" sz="2800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รม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2800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ทราบสีรถที่ต้องขึ้นจากต้นทางไปปลายทาง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2800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ทราบแผนที่การเดินรถของทุกสาย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2800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ทราบตำแหน่งของป้ายรถ</a:t>
            </a:r>
            <a:r>
              <a:rPr lang="th-TH" sz="2800" b="1" dirty="0" err="1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แท</a:t>
            </a:r>
            <a:r>
              <a:rPr lang="th-TH" sz="2800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รม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2800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ทราบตำแหน่งของป้ายรถ</a:t>
            </a:r>
            <a:r>
              <a:rPr lang="th-TH" sz="2800" b="1" dirty="0" err="1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แท</a:t>
            </a:r>
            <a:r>
              <a:rPr lang="th-TH" sz="2800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รม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2800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ทราบว่ารถ</a:t>
            </a:r>
            <a:r>
              <a:rPr lang="th-TH" sz="2800" b="1" dirty="0" err="1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แท</a:t>
            </a:r>
            <a:r>
              <a:rPr lang="th-TH" sz="2800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รมจะมาถึงอีกกี่นาที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2800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ทราบว่ารถ</a:t>
            </a:r>
            <a:r>
              <a:rPr lang="th-TH" sz="2800" b="1" dirty="0" err="1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แท</a:t>
            </a:r>
            <a:r>
              <a:rPr lang="th-TH" sz="2800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รมจะไปถึงปลายทางในกี่นาที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2800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แจ้งปัญหาแอป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2800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ทราบวิธีการใช้แอป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>
                  <a:lumMod val="9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6" name="กล่องข้อความ 25">
            <a:extLst>
              <a:ext uri="{FF2B5EF4-FFF2-40B4-BE49-F238E27FC236}">
                <a16:creationId xmlns:a16="http://schemas.microsoft.com/office/drawing/2014/main" id="{7C6403CE-B86D-411E-BE6C-FF013E0B5698}"/>
              </a:ext>
            </a:extLst>
          </p:cNvPr>
          <p:cNvSpPr txBox="1"/>
          <p:nvPr/>
        </p:nvSpPr>
        <p:spPr>
          <a:xfrm>
            <a:off x="6457766" y="1659448"/>
            <a:ext cx="90491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ผู้ดูแลระบบ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2800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อัพเดทข้อมูลการเดินรถ</a:t>
            </a:r>
            <a:r>
              <a:rPr lang="th-TH" sz="2800" b="1" dirty="0" err="1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แท</a:t>
            </a:r>
            <a:r>
              <a:rPr lang="th-TH" sz="2800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รม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2800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ปรับปรุงระบบเมื่อเกิดความผิดปกติ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F5B27ED7-2B45-4B72-93DE-8547637AAA40}"/>
              </a:ext>
            </a:extLst>
          </p:cNvPr>
          <p:cNvSpPr txBox="1"/>
          <p:nvPr/>
        </p:nvSpPr>
        <p:spPr>
          <a:xfrm>
            <a:off x="6457766" y="3044443"/>
            <a:ext cx="90491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รถ</a:t>
            </a:r>
            <a:r>
              <a:rPr lang="th-TH" sz="2800" b="1" dirty="0" err="1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แท</a:t>
            </a:r>
            <a:r>
              <a:rPr lang="th-TH" sz="2800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รม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2800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ส่งข้อมูลตำแหน่ง 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GPS</a:t>
            </a:r>
          </a:p>
        </p:txBody>
      </p:sp>
    </p:spTree>
    <p:extLst>
      <p:ext uri="{BB962C8B-B14F-4D97-AF65-F5344CB8AC3E}">
        <p14:creationId xmlns:p14="http://schemas.microsoft.com/office/powerpoint/2010/main" val="120842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DFFF9-72FE-47DA-88BE-17BE5825A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4471" y="215513"/>
            <a:ext cx="5203054" cy="885499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FFC000"/>
                </a:solidFill>
                <a:latin typeface="Agency FB" panose="020B0503020202020204" pitchFamily="34" charset="0"/>
              </a:rPr>
              <a:t>Software </a:t>
            </a:r>
            <a:r>
              <a:rPr lang="en-US" sz="5400" dirty="0" err="1">
                <a:solidFill>
                  <a:srgbClr val="FFC000"/>
                </a:solidFill>
                <a:latin typeface="Agency FB" panose="020B0503020202020204" pitchFamily="34" charset="0"/>
              </a:rPr>
              <a:t>Architechture</a:t>
            </a:r>
            <a:endParaRPr lang="en-US" sz="5400" dirty="0">
              <a:solidFill>
                <a:srgbClr val="FFC000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99B8915-AB9B-4E97-9BD0-4CBF992A743E}"/>
              </a:ext>
            </a:extLst>
          </p:cNvPr>
          <p:cNvSpPr/>
          <p:nvPr/>
        </p:nvSpPr>
        <p:spPr>
          <a:xfrm>
            <a:off x="142875" y="152400"/>
            <a:ext cx="266700" cy="266700"/>
          </a:xfrm>
          <a:prstGeom prst="ellipse">
            <a:avLst/>
          </a:prstGeom>
          <a:solidFill>
            <a:srgbClr val="FF3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39F063-1DC2-424B-B439-42D94493FE6C}"/>
              </a:ext>
            </a:extLst>
          </p:cNvPr>
          <p:cNvSpPr/>
          <p:nvPr/>
        </p:nvSpPr>
        <p:spPr>
          <a:xfrm>
            <a:off x="542925" y="152400"/>
            <a:ext cx="266700" cy="266700"/>
          </a:xfrm>
          <a:prstGeom prst="ellipse">
            <a:avLst/>
          </a:prstGeom>
          <a:solidFill>
            <a:srgbClr val="FFA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FD26FF-A332-4D75-8E79-8B741E389779}"/>
              </a:ext>
            </a:extLst>
          </p:cNvPr>
          <p:cNvSpPr/>
          <p:nvPr/>
        </p:nvSpPr>
        <p:spPr>
          <a:xfrm>
            <a:off x="942975" y="152400"/>
            <a:ext cx="266700" cy="266700"/>
          </a:xfrm>
          <a:prstGeom prst="ellipse">
            <a:avLst/>
          </a:prstGeom>
          <a:solidFill>
            <a:srgbClr val="82C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24A22A-107F-40C8-88E1-EFB387389648}"/>
              </a:ext>
            </a:extLst>
          </p:cNvPr>
          <p:cNvSpPr/>
          <p:nvPr/>
        </p:nvSpPr>
        <p:spPr>
          <a:xfrm>
            <a:off x="2386011" y="6381750"/>
            <a:ext cx="7419975" cy="571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D21E2F7C-3746-4A26-9F15-AB6789426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98" y="1019174"/>
            <a:ext cx="92964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2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99B8915-AB9B-4E97-9BD0-4CBF992A743E}"/>
              </a:ext>
            </a:extLst>
          </p:cNvPr>
          <p:cNvSpPr/>
          <p:nvPr/>
        </p:nvSpPr>
        <p:spPr>
          <a:xfrm>
            <a:off x="142875" y="152400"/>
            <a:ext cx="266700" cy="266700"/>
          </a:xfrm>
          <a:prstGeom prst="ellipse">
            <a:avLst/>
          </a:prstGeom>
          <a:solidFill>
            <a:srgbClr val="FF3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39F063-1DC2-424B-B439-42D94493FE6C}"/>
              </a:ext>
            </a:extLst>
          </p:cNvPr>
          <p:cNvSpPr/>
          <p:nvPr/>
        </p:nvSpPr>
        <p:spPr>
          <a:xfrm>
            <a:off x="542925" y="152400"/>
            <a:ext cx="266700" cy="266700"/>
          </a:xfrm>
          <a:prstGeom prst="ellipse">
            <a:avLst/>
          </a:prstGeom>
          <a:solidFill>
            <a:srgbClr val="FFA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FD26FF-A332-4D75-8E79-8B741E389779}"/>
              </a:ext>
            </a:extLst>
          </p:cNvPr>
          <p:cNvSpPr/>
          <p:nvPr/>
        </p:nvSpPr>
        <p:spPr>
          <a:xfrm>
            <a:off x="942975" y="152400"/>
            <a:ext cx="266700" cy="266700"/>
          </a:xfrm>
          <a:prstGeom prst="ellipse">
            <a:avLst/>
          </a:prstGeom>
          <a:solidFill>
            <a:srgbClr val="82C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24A22A-107F-40C8-88E1-EFB387389648}"/>
              </a:ext>
            </a:extLst>
          </p:cNvPr>
          <p:cNvSpPr/>
          <p:nvPr/>
        </p:nvSpPr>
        <p:spPr>
          <a:xfrm>
            <a:off x="2386011" y="6381750"/>
            <a:ext cx="7419975" cy="571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FDF9B36-5EA2-4DDA-88D9-1090A6C264AC}"/>
              </a:ext>
            </a:extLst>
          </p:cNvPr>
          <p:cNvSpPr txBox="1">
            <a:spLocks/>
          </p:cNvSpPr>
          <p:nvPr/>
        </p:nvSpPr>
        <p:spPr>
          <a:xfrm>
            <a:off x="3494471" y="215513"/>
            <a:ext cx="5203054" cy="8854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err="1">
                <a:solidFill>
                  <a:srgbClr val="FFC000"/>
                </a:solidFill>
                <a:latin typeface="Agency FB" panose="020B0503020202020204" pitchFamily="34" charset="0"/>
              </a:rPr>
              <a:t>DataBase</a:t>
            </a:r>
            <a:r>
              <a:rPr lang="en-US" sz="5400" dirty="0">
                <a:solidFill>
                  <a:srgbClr val="FFC000"/>
                </a:solidFill>
                <a:latin typeface="Agency FB" panose="020B0503020202020204" pitchFamily="34" charset="0"/>
              </a:rPr>
              <a:t> - NoSQL</a:t>
            </a:r>
          </a:p>
        </p:txBody>
      </p:sp>
      <p:pic>
        <p:nvPicPr>
          <p:cNvPr id="24" name="รูปภาพ 23">
            <a:extLst>
              <a:ext uri="{FF2B5EF4-FFF2-40B4-BE49-F238E27FC236}">
                <a16:creationId xmlns:a16="http://schemas.microsoft.com/office/drawing/2014/main" id="{89CB244A-24B0-49CD-8372-08486EB0DD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17" t="56096" r="70042" b="35096"/>
          <a:stretch/>
        </p:blipFill>
        <p:spPr>
          <a:xfrm>
            <a:off x="1445698" y="1292510"/>
            <a:ext cx="3135296" cy="1019370"/>
          </a:xfrm>
          <a:prstGeom prst="rect">
            <a:avLst/>
          </a:prstGeom>
        </p:spPr>
      </p:pic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1CAA0855-12CE-4313-8230-20E0447237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00" t="56054" r="66603" b="16549"/>
          <a:stretch/>
        </p:blipFill>
        <p:spPr>
          <a:xfrm>
            <a:off x="1445698" y="2938994"/>
            <a:ext cx="3135296" cy="2626497"/>
          </a:xfrm>
          <a:prstGeom prst="rect">
            <a:avLst/>
          </a:prstGeom>
        </p:spPr>
      </p:pic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1993B77A-F6CA-40C9-9653-A6C518889369}"/>
              </a:ext>
            </a:extLst>
          </p:cNvPr>
          <p:cNvSpPr txBox="1"/>
          <p:nvPr/>
        </p:nvSpPr>
        <p:spPr>
          <a:xfrm>
            <a:off x="1445698" y="2350677"/>
            <a:ext cx="31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Comment.json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B9C2CAE4-4F31-4846-B5B2-D31619E10FEB}"/>
              </a:ext>
            </a:extLst>
          </p:cNvPr>
          <p:cNvSpPr txBox="1"/>
          <p:nvPr/>
        </p:nvSpPr>
        <p:spPr>
          <a:xfrm>
            <a:off x="4958715" y="1196415"/>
            <a:ext cx="3910965" cy="4777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    "stop_id":"13403",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   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latitude":"number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",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   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longitude":"number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",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   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land_mark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":["EG"],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    "line_":[{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        "line":"1",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        "previous_stop_id":"13402",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        "next_stop_id":"13004",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        "across_stop_id":"20010",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        "time":[ 10.00,10.15,10.30,…….]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    },</a:t>
            </a:r>
          </a:p>
        </p:txBody>
      </p: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7CD2C5BB-3A29-4E21-85AC-D59BB3E6FEBD}"/>
              </a:ext>
            </a:extLst>
          </p:cNvPr>
          <p:cNvSpPr txBox="1"/>
          <p:nvPr/>
        </p:nvSpPr>
        <p:spPr>
          <a:xfrm>
            <a:off x="8625840" y="1648512"/>
            <a:ext cx="3444240" cy="356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        "line":"3",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        "previous_stop_id":"13402",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        "next_stop_id":"13004",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        "across_stop_id":"20010",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        "time":[ 10.05,10.20,10.35,…….]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    }]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}</a:t>
            </a:r>
            <a:endParaRPr lang="en-US" sz="1800" dirty="0">
              <a:solidFill>
                <a:schemeClr val="bg1">
                  <a:lumMod val="95000"/>
                </a:schemeClr>
              </a:solidFill>
              <a:effectLst/>
              <a:latin typeface="TH Sarabun New" panose="020B0500040200020003" pitchFamily="34" charset="-34"/>
              <a:ea typeface="Yu Mincho" panose="02020400000000000000" pitchFamily="18" charset="-128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31" name="กล่องข้อความ 30">
            <a:extLst>
              <a:ext uri="{FF2B5EF4-FFF2-40B4-BE49-F238E27FC236}">
                <a16:creationId xmlns:a16="http://schemas.microsoft.com/office/drawing/2014/main" id="{F7FC0F9E-B89C-4F13-B2BE-14D94B34F51C}"/>
              </a:ext>
            </a:extLst>
          </p:cNvPr>
          <p:cNvSpPr txBox="1"/>
          <p:nvPr/>
        </p:nvSpPr>
        <p:spPr>
          <a:xfrm>
            <a:off x="1445698" y="5623687"/>
            <a:ext cx="31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line.json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4" name="Rectangle: Rounded Corners 47">
            <a:extLst>
              <a:ext uri="{FF2B5EF4-FFF2-40B4-BE49-F238E27FC236}">
                <a16:creationId xmlns:a16="http://schemas.microsoft.com/office/drawing/2014/main" id="{1D8BB8DB-A907-412A-9C22-45E46F3DCD54}"/>
              </a:ext>
            </a:extLst>
          </p:cNvPr>
          <p:cNvSpPr/>
          <p:nvPr/>
        </p:nvSpPr>
        <p:spPr>
          <a:xfrm>
            <a:off x="9007580" y="4728037"/>
            <a:ext cx="2254779" cy="10803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latin typeface="Agency FB" panose="020B0503020202020204" pitchFamily="34" charset="0"/>
              </a:rPr>
              <a:t>ตัวอย่างการเก็บ </a:t>
            </a:r>
            <a:r>
              <a:rPr lang="en-US" sz="2000" b="1" dirty="0">
                <a:latin typeface="Agency FB" panose="020B0503020202020204" pitchFamily="34" charset="0"/>
              </a:rPr>
              <a:t>Data</a:t>
            </a:r>
          </a:p>
          <a:p>
            <a:pPr algn="ctr"/>
            <a:r>
              <a:rPr lang="en-US" sz="2000" b="1" dirty="0" err="1">
                <a:latin typeface="Agency FB" panose="020B0503020202020204" pitchFamily="34" charset="0"/>
              </a:rPr>
              <a:t>line.json</a:t>
            </a:r>
            <a:endParaRPr lang="en-US" sz="20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57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99B8915-AB9B-4E97-9BD0-4CBF992A743E}"/>
              </a:ext>
            </a:extLst>
          </p:cNvPr>
          <p:cNvSpPr/>
          <p:nvPr/>
        </p:nvSpPr>
        <p:spPr>
          <a:xfrm>
            <a:off x="142875" y="152400"/>
            <a:ext cx="266700" cy="266700"/>
          </a:xfrm>
          <a:prstGeom prst="ellipse">
            <a:avLst/>
          </a:prstGeom>
          <a:solidFill>
            <a:srgbClr val="FF3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39F063-1DC2-424B-B439-42D94493FE6C}"/>
              </a:ext>
            </a:extLst>
          </p:cNvPr>
          <p:cNvSpPr/>
          <p:nvPr/>
        </p:nvSpPr>
        <p:spPr>
          <a:xfrm>
            <a:off x="542925" y="152400"/>
            <a:ext cx="266700" cy="266700"/>
          </a:xfrm>
          <a:prstGeom prst="ellipse">
            <a:avLst/>
          </a:prstGeom>
          <a:solidFill>
            <a:srgbClr val="FFA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FD26FF-A332-4D75-8E79-8B741E389779}"/>
              </a:ext>
            </a:extLst>
          </p:cNvPr>
          <p:cNvSpPr/>
          <p:nvPr/>
        </p:nvSpPr>
        <p:spPr>
          <a:xfrm>
            <a:off x="942975" y="152400"/>
            <a:ext cx="266700" cy="266700"/>
          </a:xfrm>
          <a:prstGeom prst="ellipse">
            <a:avLst/>
          </a:prstGeom>
          <a:solidFill>
            <a:srgbClr val="82C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24A22A-107F-40C8-88E1-EFB387389648}"/>
              </a:ext>
            </a:extLst>
          </p:cNvPr>
          <p:cNvSpPr/>
          <p:nvPr/>
        </p:nvSpPr>
        <p:spPr>
          <a:xfrm>
            <a:off x="2386011" y="6381750"/>
            <a:ext cx="7419975" cy="571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FDF9B36-5EA2-4DDA-88D9-1090A6C264AC}"/>
              </a:ext>
            </a:extLst>
          </p:cNvPr>
          <p:cNvSpPr txBox="1">
            <a:spLocks/>
          </p:cNvSpPr>
          <p:nvPr/>
        </p:nvSpPr>
        <p:spPr>
          <a:xfrm>
            <a:off x="3494471" y="215513"/>
            <a:ext cx="5203054" cy="8854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err="1">
                <a:solidFill>
                  <a:srgbClr val="FFC000"/>
                </a:solidFill>
                <a:latin typeface="Agency FB" panose="020B0503020202020204" pitchFamily="34" charset="0"/>
              </a:rPr>
              <a:t>DataBase</a:t>
            </a:r>
            <a:r>
              <a:rPr lang="en-US" sz="5400" dirty="0">
                <a:solidFill>
                  <a:srgbClr val="FFC000"/>
                </a:solidFill>
                <a:latin typeface="Agency FB" panose="020B0503020202020204" pitchFamily="34" charset="0"/>
              </a:rPr>
              <a:t> – NoSQL(</a:t>
            </a:r>
            <a:r>
              <a:rPr lang="th-TH" sz="5400" dirty="0">
                <a:solidFill>
                  <a:srgbClr val="FFC000"/>
                </a:solidFill>
                <a:latin typeface="Agency FB" panose="020B0503020202020204" pitchFamily="34" charset="0"/>
              </a:rPr>
              <a:t>ต่อ</a:t>
            </a:r>
            <a:r>
              <a:rPr lang="en-US" sz="5400" dirty="0">
                <a:solidFill>
                  <a:srgbClr val="FFC000"/>
                </a:solidFill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B9C2CAE4-4F31-4846-B5B2-D31619E10FEB}"/>
              </a:ext>
            </a:extLst>
          </p:cNvPr>
          <p:cNvSpPr txBox="1"/>
          <p:nvPr/>
        </p:nvSpPr>
        <p:spPr>
          <a:xfrm>
            <a:off x="6095998" y="1316711"/>
            <a:ext cx="3910965" cy="4365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    "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tram_id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": "1234",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    "driver": "Somchai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Jaidee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",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    "line": "1",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    "status":"1",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    "position":{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        "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latitude":"number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",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        "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longitude":"number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}</a:t>
            </a:r>
          </a:p>
        </p:txBody>
      </p:sp>
      <p:sp>
        <p:nvSpPr>
          <p:cNvPr id="31" name="กล่องข้อความ 30">
            <a:extLst>
              <a:ext uri="{FF2B5EF4-FFF2-40B4-BE49-F238E27FC236}">
                <a16:creationId xmlns:a16="http://schemas.microsoft.com/office/drawing/2014/main" id="{F7FC0F9E-B89C-4F13-B2BE-14D94B34F51C}"/>
              </a:ext>
            </a:extLst>
          </p:cNvPr>
          <p:cNvSpPr txBox="1"/>
          <p:nvPr/>
        </p:nvSpPr>
        <p:spPr>
          <a:xfrm>
            <a:off x="1445697" y="4612552"/>
            <a:ext cx="348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tram.json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4" name="Rectangle: Rounded Corners 47">
            <a:extLst>
              <a:ext uri="{FF2B5EF4-FFF2-40B4-BE49-F238E27FC236}">
                <a16:creationId xmlns:a16="http://schemas.microsoft.com/office/drawing/2014/main" id="{1D8BB8DB-A907-412A-9C22-45E46F3DCD54}"/>
              </a:ext>
            </a:extLst>
          </p:cNvPr>
          <p:cNvSpPr/>
          <p:nvPr/>
        </p:nvSpPr>
        <p:spPr>
          <a:xfrm>
            <a:off x="9007580" y="4728037"/>
            <a:ext cx="2254779" cy="10803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latin typeface="Agency FB" panose="020B0503020202020204" pitchFamily="34" charset="0"/>
              </a:rPr>
              <a:t>ตัวอย่างการเก็บ </a:t>
            </a:r>
            <a:r>
              <a:rPr lang="en-US" sz="2000" b="1" dirty="0">
                <a:latin typeface="Agency FB" panose="020B0503020202020204" pitchFamily="34" charset="0"/>
              </a:rPr>
              <a:t>Data</a:t>
            </a: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BF314345-1E2F-4A71-A16B-0539E678E6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50" t="56266" r="67250" b="21156"/>
          <a:stretch/>
        </p:blipFill>
        <p:spPr>
          <a:xfrm>
            <a:off x="1445698" y="2031722"/>
            <a:ext cx="3482784" cy="25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0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99B8915-AB9B-4E97-9BD0-4CBF992A743E}"/>
              </a:ext>
            </a:extLst>
          </p:cNvPr>
          <p:cNvSpPr/>
          <p:nvPr/>
        </p:nvSpPr>
        <p:spPr>
          <a:xfrm>
            <a:off x="142875" y="152400"/>
            <a:ext cx="266700" cy="266700"/>
          </a:xfrm>
          <a:prstGeom prst="ellipse">
            <a:avLst/>
          </a:prstGeom>
          <a:solidFill>
            <a:srgbClr val="FF3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39F063-1DC2-424B-B439-42D94493FE6C}"/>
              </a:ext>
            </a:extLst>
          </p:cNvPr>
          <p:cNvSpPr/>
          <p:nvPr/>
        </p:nvSpPr>
        <p:spPr>
          <a:xfrm>
            <a:off x="542925" y="152400"/>
            <a:ext cx="266700" cy="266700"/>
          </a:xfrm>
          <a:prstGeom prst="ellipse">
            <a:avLst/>
          </a:prstGeom>
          <a:solidFill>
            <a:srgbClr val="FFA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FD26FF-A332-4D75-8E79-8B741E389779}"/>
              </a:ext>
            </a:extLst>
          </p:cNvPr>
          <p:cNvSpPr/>
          <p:nvPr/>
        </p:nvSpPr>
        <p:spPr>
          <a:xfrm>
            <a:off x="942975" y="152400"/>
            <a:ext cx="266700" cy="266700"/>
          </a:xfrm>
          <a:prstGeom prst="ellipse">
            <a:avLst/>
          </a:prstGeom>
          <a:solidFill>
            <a:srgbClr val="82C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A87AE01-87E0-475C-A2BF-F02C970A25FD}"/>
              </a:ext>
            </a:extLst>
          </p:cNvPr>
          <p:cNvSpPr/>
          <p:nvPr/>
        </p:nvSpPr>
        <p:spPr>
          <a:xfrm>
            <a:off x="2386011" y="6381750"/>
            <a:ext cx="7419975" cy="571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289C80E-E3DF-4BF6-AAAC-E5C1F26E6EA4}"/>
              </a:ext>
            </a:extLst>
          </p:cNvPr>
          <p:cNvSpPr txBox="1">
            <a:spLocks/>
          </p:cNvSpPr>
          <p:nvPr/>
        </p:nvSpPr>
        <p:spPr>
          <a:xfrm>
            <a:off x="3494471" y="215513"/>
            <a:ext cx="5203054" cy="8854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FFC000"/>
                </a:solidFill>
                <a:latin typeface="Agency FB" panose="020B0503020202020204" pitchFamily="34" charset="0"/>
              </a:rPr>
              <a:t>Software Analysis - DFD</a:t>
            </a:r>
          </a:p>
        </p:txBody>
      </p:sp>
      <p:pic>
        <p:nvPicPr>
          <p:cNvPr id="18" name="รูปภาพ 17">
            <a:extLst>
              <a:ext uri="{FF2B5EF4-FFF2-40B4-BE49-F238E27FC236}">
                <a16:creationId xmlns:a16="http://schemas.microsoft.com/office/drawing/2014/main" id="{7F2E357C-29A4-4CF3-B666-0340C9AC90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10" t="33548" r="38232" b="20066"/>
          <a:stretch/>
        </p:blipFill>
        <p:spPr>
          <a:xfrm>
            <a:off x="1209675" y="1101012"/>
            <a:ext cx="3850640" cy="3183891"/>
          </a:xfrm>
          <a:prstGeom prst="rect">
            <a:avLst/>
          </a:prstGeom>
        </p:spPr>
      </p:pic>
      <p:pic>
        <p:nvPicPr>
          <p:cNvPr id="21" name="รูปภาพ 20">
            <a:extLst>
              <a:ext uri="{FF2B5EF4-FFF2-40B4-BE49-F238E27FC236}">
                <a16:creationId xmlns:a16="http://schemas.microsoft.com/office/drawing/2014/main" id="{9481D06B-C8A9-41EB-8420-EB64550D5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33" t="23851" r="23667" b="6110"/>
          <a:stretch/>
        </p:blipFill>
        <p:spPr>
          <a:xfrm>
            <a:off x="5442581" y="1101012"/>
            <a:ext cx="6096000" cy="4803140"/>
          </a:xfrm>
          <a:prstGeom prst="rect">
            <a:avLst/>
          </a:prstGeom>
        </p:spPr>
      </p:pic>
      <p:sp>
        <p:nvSpPr>
          <p:cNvPr id="31" name="กล่องข้อความ 30">
            <a:extLst>
              <a:ext uri="{FF2B5EF4-FFF2-40B4-BE49-F238E27FC236}">
                <a16:creationId xmlns:a16="http://schemas.microsoft.com/office/drawing/2014/main" id="{CCA2372C-B210-4198-B4F6-4AEDFC98B58A}"/>
              </a:ext>
            </a:extLst>
          </p:cNvPr>
          <p:cNvSpPr txBox="1"/>
          <p:nvPr/>
        </p:nvSpPr>
        <p:spPr>
          <a:xfrm>
            <a:off x="1209675" y="4393169"/>
            <a:ext cx="385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Context Diagram</a:t>
            </a:r>
          </a:p>
        </p:txBody>
      </p:sp>
      <p:sp>
        <p:nvSpPr>
          <p:cNvPr id="22" name="สามเหลี่ยมหน้าจั่ว 21">
            <a:extLst>
              <a:ext uri="{FF2B5EF4-FFF2-40B4-BE49-F238E27FC236}">
                <a16:creationId xmlns:a16="http://schemas.microsoft.com/office/drawing/2014/main" id="{56E6D4DB-D2CF-46DC-9281-60ABE19D5DFD}"/>
              </a:ext>
            </a:extLst>
          </p:cNvPr>
          <p:cNvSpPr/>
          <p:nvPr/>
        </p:nvSpPr>
        <p:spPr>
          <a:xfrm>
            <a:off x="2301240" y="4393170"/>
            <a:ext cx="154358" cy="22963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กล่องข้อความ 31">
            <a:extLst>
              <a:ext uri="{FF2B5EF4-FFF2-40B4-BE49-F238E27FC236}">
                <a16:creationId xmlns:a16="http://schemas.microsoft.com/office/drawing/2014/main" id="{AAAAF9FE-27E2-403A-B3FA-6F725C4E6530}"/>
              </a:ext>
            </a:extLst>
          </p:cNvPr>
          <p:cNvSpPr txBox="1"/>
          <p:nvPr/>
        </p:nvSpPr>
        <p:spPr>
          <a:xfrm>
            <a:off x="2786378" y="5018127"/>
            <a:ext cx="385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Diagram 0</a:t>
            </a:r>
          </a:p>
        </p:txBody>
      </p:sp>
      <p:sp>
        <p:nvSpPr>
          <p:cNvPr id="33" name="สามเหลี่ยมหน้าจั่ว 32">
            <a:extLst>
              <a:ext uri="{FF2B5EF4-FFF2-40B4-BE49-F238E27FC236}">
                <a16:creationId xmlns:a16="http://schemas.microsoft.com/office/drawing/2014/main" id="{880D469A-0B46-4CC3-B75E-17946957E1CB}"/>
              </a:ext>
            </a:extLst>
          </p:cNvPr>
          <p:cNvSpPr/>
          <p:nvPr/>
        </p:nvSpPr>
        <p:spPr>
          <a:xfrm rot="5400000">
            <a:off x="5174269" y="5062472"/>
            <a:ext cx="154358" cy="22963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35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99B8915-AB9B-4E97-9BD0-4CBF992A743E}"/>
              </a:ext>
            </a:extLst>
          </p:cNvPr>
          <p:cNvSpPr/>
          <p:nvPr/>
        </p:nvSpPr>
        <p:spPr>
          <a:xfrm>
            <a:off x="142875" y="152400"/>
            <a:ext cx="266700" cy="266700"/>
          </a:xfrm>
          <a:prstGeom prst="ellipse">
            <a:avLst/>
          </a:prstGeom>
          <a:solidFill>
            <a:srgbClr val="FF3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39F063-1DC2-424B-B439-42D94493FE6C}"/>
              </a:ext>
            </a:extLst>
          </p:cNvPr>
          <p:cNvSpPr/>
          <p:nvPr/>
        </p:nvSpPr>
        <p:spPr>
          <a:xfrm>
            <a:off x="542925" y="152400"/>
            <a:ext cx="266700" cy="266700"/>
          </a:xfrm>
          <a:prstGeom prst="ellipse">
            <a:avLst/>
          </a:prstGeom>
          <a:solidFill>
            <a:srgbClr val="FFA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FD26FF-A332-4D75-8E79-8B741E389779}"/>
              </a:ext>
            </a:extLst>
          </p:cNvPr>
          <p:cNvSpPr/>
          <p:nvPr/>
        </p:nvSpPr>
        <p:spPr>
          <a:xfrm>
            <a:off x="942975" y="152400"/>
            <a:ext cx="266700" cy="266700"/>
          </a:xfrm>
          <a:prstGeom prst="ellipse">
            <a:avLst/>
          </a:prstGeom>
          <a:solidFill>
            <a:srgbClr val="82C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A87AE01-87E0-475C-A2BF-F02C970A25FD}"/>
              </a:ext>
            </a:extLst>
          </p:cNvPr>
          <p:cNvSpPr/>
          <p:nvPr/>
        </p:nvSpPr>
        <p:spPr>
          <a:xfrm>
            <a:off x="2386011" y="6381750"/>
            <a:ext cx="7419975" cy="571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289C80E-E3DF-4BF6-AAAC-E5C1F26E6EA4}"/>
              </a:ext>
            </a:extLst>
          </p:cNvPr>
          <p:cNvSpPr txBox="1">
            <a:spLocks/>
          </p:cNvSpPr>
          <p:nvPr/>
        </p:nvSpPr>
        <p:spPr>
          <a:xfrm>
            <a:off x="3494471" y="215513"/>
            <a:ext cx="5203054" cy="8854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FFC000"/>
                </a:solidFill>
                <a:latin typeface="Agency FB" panose="020B0503020202020204" pitchFamily="34" charset="0"/>
              </a:rPr>
              <a:t>Software Analysis – DFD(</a:t>
            </a:r>
            <a:r>
              <a:rPr lang="th-TH" sz="5400" dirty="0">
                <a:solidFill>
                  <a:srgbClr val="FFC000"/>
                </a:solidFill>
                <a:latin typeface="Agency FB" panose="020B0503020202020204" pitchFamily="34" charset="0"/>
              </a:rPr>
              <a:t>ต่อ</a:t>
            </a:r>
            <a:r>
              <a:rPr lang="en-US" sz="5400" dirty="0">
                <a:solidFill>
                  <a:srgbClr val="FFC000"/>
                </a:solidFill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32" name="กล่องข้อความ 31">
            <a:extLst>
              <a:ext uri="{FF2B5EF4-FFF2-40B4-BE49-F238E27FC236}">
                <a16:creationId xmlns:a16="http://schemas.microsoft.com/office/drawing/2014/main" id="{AAAAF9FE-27E2-403A-B3FA-6F725C4E6530}"/>
              </a:ext>
            </a:extLst>
          </p:cNvPr>
          <p:cNvSpPr txBox="1"/>
          <p:nvPr/>
        </p:nvSpPr>
        <p:spPr>
          <a:xfrm>
            <a:off x="2556160" y="5756987"/>
            <a:ext cx="707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Diagram </a:t>
            </a:r>
            <a:r>
              <a:rPr lang="th-TH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CF130963-D667-47E4-9924-CB426E093E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28389" r="26437" b="19973"/>
          <a:stretch/>
        </p:blipFill>
        <p:spPr>
          <a:xfrm>
            <a:off x="2556161" y="1250048"/>
            <a:ext cx="7079673" cy="4357903"/>
          </a:xfrm>
          <a:prstGeom prst="rect">
            <a:avLst/>
          </a:prstGeom>
        </p:spPr>
      </p:pic>
      <p:sp>
        <p:nvSpPr>
          <p:cNvPr id="22" name="สามเหลี่ยมหน้าจั่ว 21">
            <a:extLst>
              <a:ext uri="{FF2B5EF4-FFF2-40B4-BE49-F238E27FC236}">
                <a16:creationId xmlns:a16="http://schemas.microsoft.com/office/drawing/2014/main" id="{56E6D4DB-D2CF-46DC-9281-60ABE19D5DFD}"/>
              </a:ext>
            </a:extLst>
          </p:cNvPr>
          <p:cNvSpPr/>
          <p:nvPr/>
        </p:nvSpPr>
        <p:spPr>
          <a:xfrm>
            <a:off x="5497552" y="5765220"/>
            <a:ext cx="154358" cy="22963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77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99B8915-AB9B-4E97-9BD0-4CBF992A743E}"/>
              </a:ext>
            </a:extLst>
          </p:cNvPr>
          <p:cNvSpPr/>
          <p:nvPr/>
        </p:nvSpPr>
        <p:spPr>
          <a:xfrm>
            <a:off x="142875" y="152400"/>
            <a:ext cx="266700" cy="266700"/>
          </a:xfrm>
          <a:prstGeom prst="ellipse">
            <a:avLst/>
          </a:prstGeom>
          <a:solidFill>
            <a:srgbClr val="FF3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39F063-1DC2-424B-B439-42D94493FE6C}"/>
              </a:ext>
            </a:extLst>
          </p:cNvPr>
          <p:cNvSpPr/>
          <p:nvPr/>
        </p:nvSpPr>
        <p:spPr>
          <a:xfrm>
            <a:off x="542925" y="152400"/>
            <a:ext cx="266700" cy="266700"/>
          </a:xfrm>
          <a:prstGeom prst="ellipse">
            <a:avLst/>
          </a:prstGeom>
          <a:solidFill>
            <a:srgbClr val="FFA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FD26FF-A332-4D75-8E79-8B741E389779}"/>
              </a:ext>
            </a:extLst>
          </p:cNvPr>
          <p:cNvSpPr/>
          <p:nvPr/>
        </p:nvSpPr>
        <p:spPr>
          <a:xfrm>
            <a:off x="942975" y="152400"/>
            <a:ext cx="266700" cy="266700"/>
          </a:xfrm>
          <a:prstGeom prst="ellipse">
            <a:avLst/>
          </a:prstGeom>
          <a:solidFill>
            <a:srgbClr val="82C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24A22A-107F-40C8-88E1-EFB387389648}"/>
              </a:ext>
            </a:extLst>
          </p:cNvPr>
          <p:cNvSpPr/>
          <p:nvPr/>
        </p:nvSpPr>
        <p:spPr>
          <a:xfrm>
            <a:off x="2386010" y="6450330"/>
            <a:ext cx="7419975" cy="571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11E28C6-0A91-42FD-80A0-514EA12989D3}"/>
              </a:ext>
            </a:extLst>
          </p:cNvPr>
          <p:cNvSpPr txBox="1">
            <a:spLocks/>
          </p:cNvSpPr>
          <p:nvPr/>
        </p:nvSpPr>
        <p:spPr>
          <a:xfrm>
            <a:off x="3494470" y="106680"/>
            <a:ext cx="5203054" cy="8854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FFC000"/>
                </a:solidFill>
                <a:latin typeface="Agency FB" panose="020B0503020202020204" pitchFamily="34" charset="0"/>
              </a:rPr>
              <a:t>Back-End</a:t>
            </a: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79985542-745B-4FEA-B6B0-C309913496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" t="4125" r="2560" b="3093"/>
          <a:stretch/>
        </p:blipFill>
        <p:spPr>
          <a:xfrm>
            <a:off x="2023109" y="1028699"/>
            <a:ext cx="8145781" cy="530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2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DFFF9-72FE-47DA-88BE-17BE5825A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5393" y="2513806"/>
            <a:ext cx="4901214" cy="1291907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C000"/>
                </a:solidFill>
                <a:latin typeface="Agency FB" panose="020B0503020202020204" pitchFamily="34" charset="0"/>
              </a:rPr>
              <a:t>END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CC47D-BD34-4FC3-A685-FF62C821B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9574" y="6135688"/>
            <a:ext cx="3752850" cy="436562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Epsilon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99B8915-AB9B-4E97-9BD0-4CBF992A743E}"/>
              </a:ext>
            </a:extLst>
          </p:cNvPr>
          <p:cNvSpPr/>
          <p:nvPr/>
        </p:nvSpPr>
        <p:spPr>
          <a:xfrm>
            <a:off x="142875" y="152400"/>
            <a:ext cx="266700" cy="266700"/>
          </a:xfrm>
          <a:prstGeom prst="ellipse">
            <a:avLst/>
          </a:prstGeom>
          <a:solidFill>
            <a:srgbClr val="FF3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39F063-1DC2-424B-B439-42D94493FE6C}"/>
              </a:ext>
            </a:extLst>
          </p:cNvPr>
          <p:cNvSpPr/>
          <p:nvPr/>
        </p:nvSpPr>
        <p:spPr>
          <a:xfrm>
            <a:off x="542925" y="152400"/>
            <a:ext cx="266700" cy="266700"/>
          </a:xfrm>
          <a:prstGeom prst="ellipse">
            <a:avLst/>
          </a:prstGeom>
          <a:solidFill>
            <a:srgbClr val="FFA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FD26FF-A332-4D75-8E79-8B741E389779}"/>
              </a:ext>
            </a:extLst>
          </p:cNvPr>
          <p:cNvSpPr/>
          <p:nvPr/>
        </p:nvSpPr>
        <p:spPr>
          <a:xfrm>
            <a:off x="942975" y="152400"/>
            <a:ext cx="266700" cy="266700"/>
          </a:xfrm>
          <a:prstGeom prst="ellipse">
            <a:avLst/>
          </a:prstGeom>
          <a:solidFill>
            <a:srgbClr val="82C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24A22A-107F-40C8-88E1-EFB387389648}"/>
              </a:ext>
            </a:extLst>
          </p:cNvPr>
          <p:cNvSpPr/>
          <p:nvPr/>
        </p:nvSpPr>
        <p:spPr>
          <a:xfrm>
            <a:off x="2386011" y="4344194"/>
            <a:ext cx="7419975" cy="571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4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318</Words>
  <Application>Microsoft Office PowerPoint</Application>
  <PresentationFormat>แบบจอกว้าง</PresentationFormat>
  <Paragraphs>67</Paragraphs>
  <Slides>9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9</vt:i4>
      </vt:variant>
    </vt:vector>
  </HeadingPairs>
  <TitlesOfParts>
    <vt:vector size="15" baseType="lpstr">
      <vt:lpstr>Agency FB</vt:lpstr>
      <vt:lpstr>Arial</vt:lpstr>
      <vt:lpstr>Calibri</vt:lpstr>
      <vt:lpstr>Calibri Light</vt:lpstr>
      <vt:lpstr>TH Sarabun New</vt:lpstr>
      <vt:lpstr>Office Theme</vt:lpstr>
      <vt:lpstr>Tram Tracker</vt:lpstr>
      <vt:lpstr>งานนำเสนอ PowerPoint</vt:lpstr>
      <vt:lpstr>Software Architechture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END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 NUMBER FINDER with SIGLE/MULTI-THREAD</dc:title>
  <dc:creator>Chutiwat Watek</dc:creator>
  <cp:lastModifiedBy>KANTAPAT THIENTHANAWINT</cp:lastModifiedBy>
  <cp:revision>24</cp:revision>
  <dcterms:created xsi:type="dcterms:W3CDTF">2021-02-21T08:22:22Z</dcterms:created>
  <dcterms:modified xsi:type="dcterms:W3CDTF">2021-11-25T17:02:45Z</dcterms:modified>
</cp:coreProperties>
</file>