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9" r:id="rId6"/>
    <p:sldId id="271" r:id="rId7"/>
    <p:sldId id="273" r:id="rId8"/>
    <p:sldId id="272" r:id="rId9"/>
    <p:sldId id="274" r:id="rId10"/>
    <p:sldId id="275" r:id="rId11"/>
    <p:sldId id="277" r:id="rId12"/>
    <p:sldId id="280" r:id="rId13"/>
    <p:sldId id="289" r:id="rId14"/>
    <p:sldId id="284" r:id="rId15"/>
    <p:sldId id="285" r:id="rId16"/>
    <p:sldId id="278" r:id="rId17"/>
    <p:sldId id="287" r:id="rId18"/>
    <p:sldId id="288" r:id="rId19"/>
    <p:sldId id="279" r:id="rId20"/>
    <p:sldId id="281" r:id="rId21"/>
    <p:sldId id="290" r:id="rId22"/>
    <p:sldId id="276" r:id="rId23"/>
    <p:sldId id="291" r:id="rId24"/>
    <p:sldId id="295" r:id="rId25"/>
    <p:sldId id="296" r:id="rId26"/>
    <p:sldId id="297" r:id="rId27"/>
    <p:sldId id="298" r:id="rId28"/>
    <p:sldId id="299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3F3F3F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BCA22-22C4-45BB-987D-32E0B0364471}" v="257" dt="2020-12-12T00:52:58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land Hages" userId="a15b16cc3a0b6578" providerId="LiveId" clId="{16DBCA22-22C4-45BB-987D-32E0B0364471}"/>
    <pc:docChg chg="undo redo custSel mod addSld delSld modSld sldOrd">
      <pc:chgData name="Leland Hages" userId="a15b16cc3a0b6578" providerId="LiveId" clId="{16DBCA22-22C4-45BB-987D-32E0B0364471}" dt="2020-12-12T00:55:20.538" v="5221" actId="47"/>
      <pc:docMkLst>
        <pc:docMk/>
      </pc:docMkLst>
      <pc:sldChg chg="addSp delSp modSp mod">
        <pc:chgData name="Leland Hages" userId="a15b16cc3a0b6578" providerId="LiveId" clId="{16DBCA22-22C4-45BB-987D-32E0B0364471}" dt="2020-12-11T22:10:25.351" v="683" actId="478"/>
        <pc:sldMkLst>
          <pc:docMk/>
          <pc:sldMk cId="972005540" sldId="259"/>
        </pc:sldMkLst>
        <pc:spChg chg="mod">
          <ac:chgData name="Leland Hages" userId="a15b16cc3a0b6578" providerId="LiveId" clId="{16DBCA22-22C4-45BB-987D-32E0B0364471}" dt="2020-12-11T21:44:34.861" v="18" actId="20577"/>
          <ac:spMkLst>
            <pc:docMk/>
            <pc:sldMk cId="972005540" sldId="259"/>
            <ac:spMk id="4" creationId="{1ABE11BF-33A5-4653-A144-CCCBACF58C30}"/>
          </ac:spMkLst>
        </pc:spChg>
        <pc:spChg chg="del mod">
          <ac:chgData name="Leland Hages" userId="a15b16cc3a0b6578" providerId="LiveId" clId="{16DBCA22-22C4-45BB-987D-32E0B0364471}" dt="2020-12-11T21:46:58.743" v="32" actId="478"/>
          <ac:spMkLst>
            <pc:docMk/>
            <pc:sldMk cId="972005540" sldId="259"/>
            <ac:spMk id="7" creationId="{2482DBEC-EE72-4155-ACC5-87E80C5606A9}"/>
          </ac:spMkLst>
        </pc:spChg>
        <pc:spChg chg="mod">
          <ac:chgData name="Leland Hages" userId="a15b16cc3a0b6578" providerId="LiveId" clId="{16DBCA22-22C4-45BB-987D-32E0B0364471}" dt="2020-12-11T21:51:43.977" v="107" actId="6549"/>
          <ac:spMkLst>
            <pc:docMk/>
            <pc:sldMk cId="972005540" sldId="259"/>
            <ac:spMk id="9" creationId="{53469036-D1FB-4164-96AE-B6D8CECCFC96}"/>
          </ac:spMkLst>
        </pc:spChg>
        <pc:spChg chg="add del">
          <ac:chgData name="Leland Hages" userId="a15b16cc3a0b6578" providerId="LiveId" clId="{16DBCA22-22C4-45BB-987D-32E0B0364471}" dt="2020-12-11T21:44:50.645" v="20" actId="478"/>
          <ac:spMkLst>
            <pc:docMk/>
            <pc:sldMk cId="972005540" sldId="259"/>
            <ac:spMk id="10" creationId="{C1514ECD-5B8A-4FCA-9B24-F5897F333C2D}"/>
          </ac:spMkLst>
        </pc:spChg>
        <pc:spChg chg="del mod">
          <ac:chgData name="Leland Hages" userId="a15b16cc3a0b6578" providerId="LiveId" clId="{16DBCA22-22C4-45BB-987D-32E0B0364471}" dt="2020-12-11T22:10:25.351" v="683" actId="478"/>
          <ac:spMkLst>
            <pc:docMk/>
            <pc:sldMk cId="972005540" sldId="259"/>
            <ac:spMk id="11" creationId="{47F4D2C2-B71A-4089-A3FE-603C32706CA6}"/>
          </ac:spMkLst>
        </pc:spChg>
        <pc:spChg chg="add del mod">
          <ac:chgData name="Leland Hages" userId="a15b16cc3a0b6578" providerId="LiveId" clId="{16DBCA22-22C4-45BB-987D-32E0B0364471}" dt="2020-12-11T21:49:44.654" v="86" actId="478"/>
          <ac:spMkLst>
            <pc:docMk/>
            <pc:sldMk cId="972005540" sldId="259"/>
            <ac:spMk id="14" creationId="{3B14341B-C848-4DE6-8D13-32A990E0DB8A}"/>
          </ac:spMkLst>
        </pc:spChg>
        <pc:spChg chg="add del mod">
          <ac:chgData name="Leland Hages" userId="a15b16cc3a0b6578" providerId="LiveId" clId="{16DBCA22-22C4-45BB-987D-32E0B0364471}" dt="2020-12-11T21:45:18.853" v="26" actId="22"/>
          <ac:spMkLst>
            <pc:docMk/>
            <pc:sldMk cId="972005540" sldId="259"/>
            <ac:spMk id="15" creationId="{F7854C59-0668-4863-BD86-10B0C8DEBDB6}"/>
          </ac:spMkLst>
        </pc:spChg>
        <pc:spChg chg="add del">
          <ac:chgData name="Leland Hages" userId="a15b16cc3a0b6578" providerId="LiveId" clId="{16DBCA22-22C4-45BB-987D-32E0B0364471}" dt="2020-12-11T21:45:45.307" v="28" actId="22"/>
          <ac:spMkLst>
            <pc:docMk/>
            <pc:sldMk cId="972005540" sldId="259"/>
            <ac:spMk id="16" creationId="{45189783-5FEA-4325-B0B3-77B09C34EFA7}"/>
          </ac:spMkLst>
        </pc:spChg>
        <pc:picChg chg="add del mod ord modCrop">
          <ac:chgData name="Leland Hages" userId="a15b16cc3a0b6578" providerId="LiveId" clId="{16DBCA22-22C4-45BB-987D-32E0B0364471}" dt="2020-12-11T21:51:46.661" v="108" actId="478"/>
          <ac:picMkLst>
            <pc:docMk/>
            <pc:sldMk cId="972005540" sldId="259"/>
            <ac:picMk id="17" creationId="{80F0BD9F-A846-40B7-8E72-EBC04F41D52D}"/>
          </ac:picMkLst>
        </pc:picChg>
        <pc:picChg chg="add mod ord modCrop">
          <ac:chgData name="Leland Hages" userId="a15b16cc3a0b6578" providerId="LiveId" clId="{16DBCA22-22C4-45BB-987D-32E0B0364471}" dt="2020-12-11T21:52:58.471" v="157" actId="167"/>
          <ac:picMkLst>
            <pc:docMk/>
            <pc:sldMk cId="972005540" sldId="259"/>
            <ac:picMk id="19" creationId="{E74CCB76-E6AB-4B2F-8D88-35FEEE7BF81C}"/>
          </ac:picMkLst>
        </pc:picChg>
      </pc:sldChg>
      <pc:sldChg chg="del">
        <pc:chgData name="Leland Hages" userId="a15b16cc3a0b6578" providerId="LiveId" clId="{16DBCA22-22C4-45BB-987D-32E0B0364471}" dt="2020-12-11T22:10:49.189" v="687" actId="47"/>
        <pc:sldMkLst>
          <pc:docMk/>
          <pc:sldMk cId="3205466602" sldId="260"/>
        </pc:sldMkLst>
      </pc:sldChg>
      <pc:sldChg chg="del">
        <pc:chgData name="Leland Hages" userId="a15b16cc3a0b6578" providerId="LiveId" clId="{16DBCA22-22C4-45BB-987D-32E0B0364471}" dt="2020-12-12T00:23:54.787" v="4786" actId="47"/>
        <pc:sldMkLst>
          <pc:docMk/>
          <pc:sldMk cId="310042212" sldId="262"/>
        </pc:sldMkLst>
      </pc:sldChg>
      <pc:sldChg chg="del">
        <pc:chgData name="Leland Hages" userId="a15b16cc3a0b6578" providerId="LiveId" clId="{16DBCA22-22C4-45BB-987D-32E0B0364471}" dt="2020-12-12T00:55:16.466" v="5219" actId="47"/>
        <pc:sldMkLst>
          <pc:docMk/>
          <pc:sldMk cId="2973707689" sldId="263"/>
        </pc:sldMkLst>
      </pc:sldChg>
      <pc:sldChg chg="addSp delSp modSp del mod">
        <pc:chgData name="Leland Hages" userId="a15b16cc3a0b6578" providerId="LiveId" clId="{16DBCA22-22C4-45BB-987D-32E0B0364471}" dt="2020-12-11T22:24:17.347" v="1282" actId="47"/>
        <pc:sldMkLst>
          <pc:docMk/>
          <pc:sldMk cId="2260955757" sldId="264"/>
        </pc:sldMkLst>
        <pc:spChg chg="add del mod">
          <ac:chgData name="Leland Hages" userId="a15b16cc3a0b6578" providerId="LiveId" clId="{16DBCA22-22C4-45BB-987D-32E0B0364471}" dt="2020-12-11T22:23:52.734" v="1274" actId="478"/>
          <ac:spMkLst>
            <pc:docMk/>
            <pc:sldMk cId="2260955757" sldId="264"/>
            <ac:spMk id="3" creationId="{662947B8-2F9A-4EDA-B50D-06CBC5AFC378}"/>
          </ac:spMkLst>
        </pc:spChg>
        <pc:spChg chg="add del mod">
          <ac:chgData name="Leland Hages" userId="a15b16cc3a0b6578" providerId="LiveId" clId="{16DBCA22-22C4-45BB-987D-32E0B0364471}" dt="2020-12-11T22:24:01.048" v="1280" actId="478"/>
          <ac:spMkLst>
            <pc:docMk/>
            <pc:sldMk cId="2260955757" sldId="264"/>
            <ac:spMk id="5" creationId="{3A39C580-619D-42DF-BBC4-430B8835FB4A}"/>
          </ac:spMkLst>
        </pc:spChg>
        <pc:spChg chg="add del mod">
          <ac:chgData name="Leland Hages" userId="a15b16cc3a0b6578" providerId="LiveId" clId="{16DBCA22-22C4-45BB-987D-32E0B0364471}" dt="2020-12-11T22:23:59.061" v="1279" actId="478"/>
          <ac:spMkLst>
            <pc:docMk/>
            <pc:sldMk cId="2260955757" sldId="264"/>
            <ac:spMk id="7" creationId="{EEFE420C-B830-45B1-A6B7-5419FC276A4A}"/>
          </ac:spMkLst>
        </pc:spChg>
        <pc:spChg chg="mod">
          <ac:chgData name="Leland Hages" userId="a15b16cc3a0b6578" providerId="LiveId" clId="{16DBCA22-22C4-45BB-987D-32E0B0364471}" dt="2020-12-11T22:23:42.716" v="1269" actId="6549"/>
          <ac:spMkLst>
            <pc:docMk/>
            <pc:sldMk cId="2260955757" sldId="264"/>
            <ac:spMk id="8" creationId="{8B6C5EAB-81FF-4827-A160-22F4363C611A}"/>
          </ac:spMkLst>
        </pc:spChg>
        <pc:spChg chg="del mod">
          <ac:chgData name="Leland Hages" userId="a15b16cc3a0b6578" providerId="LiveId" clId="{16DBCA22-22C4-45BB-987D-32E0B0364471}" dt="2020-12-11T22:23:58.120" v="1278" actId="478"/>
          <ac:spMkLst>
            <pc:docMk/>
            <pc:sldMk cId="2260955757" sldId="264"/>
            <ac:spMk id="14" creationId="{B6611344-9447-438E-873C-299AF4110B03}"/>
          </ac:spMkLst>
        </pc:spChg>
        <pc:spChg chg="del">
          <ac:chgData name="Leland Hages" userId="a15b16cc3a0b6578" providerId="LiveId" clId="{16DBCA22-22C4-45BB-987D-32E0B0364471}" dt="2020-12-11T22:23:55.877" v="1276" actId="478"/>
          <ac:spMkLst>
            <pc:docMk/>
            <pc:sldMk cId="2260955757" sldId="264"/>
            <ac:spMk id="15" creationId="{7A3FB895-3D21-4707-8EDE-3F825906DE41}"/>
          </ac:spMkLst>
        </pc:spChg>
        <pc:spChg chg="del">
          <ac:chgData name="Leland Hages" userId="a15b16cc3a0b6578" providerId="LiveId" clId="{16DBCA22-22C4-45BB-987D-32E0B0364471}" dt="2020-12-11T22:23:35.830" v="1252" actId="478"/>
          <ac:spMkLst>
            <pc:docMk/>
            <pc:sldMk cId="2260955757" sldId="264"/>
            <ac:spMk id="19" creationId="{7CE8B54A-D8B2-498F-ACFB-31AC2DEB83FA}"/>
          </ac:spMkLst>
        </pc:spChg>
        <pc:spChg chg="del mod topLvl">
          <ac:chgData name="Leland Hages" userId="a15b16cc3a0b6578" providerId="LiveId" clId="{16DBCA22-22C4-45BB-987D-32E0B0364471}" dt="2020-12-11T22:23:35.126" v="1251" actId="478"/>
          <ac:spMkLst>
            <pc:docMk/>
            <pc:sldMk cId="2260955757" sldId="264"/>
            <ac:spMk id="21" creationId="{A20626FA-81E3-4C45-BF2D-D52CF6D96238}"/>
          </ac:spMkLst>
        </pc:spChg>
        <pc:spChg chg="del mod topLvl">
          <ac:chgData name="Leland Hages" userId="a15b16cc3a0b6578" providerId="LiveId" clId="{16DBCA22-22C4-45BB-987D-32E0B0364471}" dt="2020-12-11T22:23:32.933" v="1249" actId="478"/>
          <ac:spMkLst>
            <pc:docMk/>
            <pc:sldMk cId="2260955757" sldId="264"/>
            <ac:spMk id="22" creationId="{D6E86452-6AEA-4380-9682-AB26317ADB62}"/>
          </ac:spMkLst>
        </pc:spChg>
        <pc:spChg chg="del mod">
          <ac:chgData name="Leland Hages" userId="a15b16cc3a0b6578" providerId="LiveId" clId="{16DBCA22-22C4-45BB-987D-32E0B0364471}" dt="2020-12-11T22:23:51.646" v="1273" actId="478"/>
          <ac:spMkLst>
            <pc:docMk/>
            <pc:sldMk cId="2260955757" sldId="264"/>
            <ac:spMk id="23" creationId="{A0B41C33-430D-4B31-A546-F85646919475}"/>
          </ac:spMkLst>
        </pc:spChg>
        <pc:spChg chg="del mod">
          <ac:chgData name="Leland Hages" userId="a15b16cc3a0b6578" providerId="LiveId" clId="{16DBCA22-22C4-45BB-987D-32E0B0364471}" dt="2020-12-11T22:23:53.651" v="1275" actId="478"/>
          <ac:spMkLst>
            <pc:docMk/>
            <pc:sldMk cId="2260955757" sldId="264"/>
            <ac:spMk id="24" creationId="{E62065D0-127B-4884-9760-D1FFEC38A6F9}"/>
          </ac:spMkLst>
        </pc:spChg>
        <pc:grpChg chg="del">
          <ac:chgData name="Leland Hages" userId="a15b16cc3a0b6578" providerId="LiveId" clId="{16DBCA22-22C4-45BB-987D-32E0B0364471}" dt="2020-12-11T22:23:32.933" v="1249" actId="478"/>
          <ac:grpSpMkLst>
            <pc:docMk/>
            <pc:sldMk cId="2260955757" sldId="264"/>
            <ac:grpSpMk id="20" creationId="{82C4EAC6-3E04-4614-86BA-A23C851754D9}"/>
          </ac:grpSpMkLst>
        </pc:grpChg>
      </pc:sldChg>
      <pc:sldChg chg="addSp delSp modSp del mod">
        <pc:chgData name="Leland Hages" userId="a15b16cc3a0b6578" providerId="LiveId" clId="{16DBCA22-22C4-45BB-987D-32E0B0364471}" dt="2020-12-12T00:55:18.739" v="5220" actId="47"/>
        <pc:sldMkLst>
          <pc:docMk/>
          <pc:sldMk cId="2009224050" sldId="265"/>
        </pc:sldMkLst>
        <pc:spChg chg="add del mod">
          <ac:chgData name="Leland Hages" userId="a15b16cc3a0b6578" providerId="LiveId" clId="{16DBCA22-22C4-45BB-987D-32E0B0364471}" dt="2020-12-11T22:52:41.967" v="2402" actId="478"/>
          <ac:spMkLst>
            <pc:docMk/>
            <pc:sldMk cId="2009224050" sldId="265"/>
            <ac:spMk id="3" creationId="{76A5BFAF-76F4-43A8-BA7E-72ACD0821F0C}"/>
          </ac:spMkLst>
        </pc:spChg>
        <pc:spChg chg="mod">
          <ac:chgData name="Leland Hages" userId="a15b16cc3a0b6578" providerId="LiveId" clId="{16DBCA22-22C4-45BB-987D-32E0B0364471}" dt="2020-12-11T22:54:53.956" v="2475" actId="1035"/>
          <ac:spMkLst>
            <pc:docMk/>
            <pc:sldMk cId="2009224050" sldId="265"/>
            <ac:spMk id="11" creationId="{69D4BCF2-C773-495F-A4D5-860FB6A2FA91}"/>
          </ac:spMkLst>
        </pc:spChg>
        <pc:picChg chg="del">
          <ac:chgData name="Leland Hages" userId="a15b16cc3a0b6578" providerId="LiveId" clId="{16DBCA22-22C4-45BB-987D-32E0B0364471}" dt="2020-12-11T22:51:15.247" v="2399" actId="478"/>
          <ac:picMkLst>
            <pc:docMk/>
            <pc:sldMk cId="2009224050" sldId="265"/>
            <ac:picMk id="12" creationId="{6B070BD8-8610-4F64-A93A-41F46C39ECA6}"/>
          </ac:picMkLst>
        </pc:picChg>
        <pc:picChg chg="add del mod">
          <ac:chgData name="Leland Hages" userId="a15b16cc3a0b6578" providerId="LiveId" clId="{16DBCA22-22C4-45BB-987D-32E0B0364471}" dt="2020-12-11T22:52:50.859" v="2403" actId="478"/>
          <ac:picMkLst>
            <pc:docMk/>
            <pc:sldMk cId="2009224050" sldId="265"/>
            <ac:picMk id="4098" creationId="{84DC137D-1660-4542-A15B-E6F316D9BEEC}"/>
          </ac:picMkLst>
        </pc:picChg>
        <pc:picChg chg="add mod">
          <ac:chgData name="Leland Hages" userId="a15b16cc3a0b6578" providerId="LiveId" clId="{16DBCA22-22C4-45BB-987D-32E0B0364471}" dt="2020-12-11T22:54:25.246" v="2410" actId="167"/>
          <ac:picMkLst>
            <pc:docMk/>
            <pc:sldMk cId="2009224050" sldId="265"/>
            <ac:picMk id="4100" creationId="{C5F7DD38-58CB-4F83-AE6F-66A8E78FDA4E}"/>
          </ac:picMkLst>
        </pc:picChg>
      </pc:sldChg>
      <pc:sldChg chg="del">
        <pc:chgData name="Leland Hages" userId="a15b16cc3a0b6578" providerId="LiveId" clId="{16DBCA22-22C4-45BB-987D-32E0B0364471}" dt="2020-12-11T20:56:13.775" v="0" actId="47"/>
        <pc:sldMkLst>
          <pc:docMk/>
          <pc:sldMk cId="4292661376" sldId="268"/>
        </pc:sldMkLst>
      </pc:sldChg>
      <pc:sldChg chg="addSp delSp del mod">
        <pc:chgData name="Leland Hages" userId="a15b16cc3a0b6578" providerId="LiveId" clId="{16DBCA22-22C4-45BB-987D-32E0B0364471}" dt="2020-12-12T00:23:51.803" v="4785" actId="47"/>
        <pc:sldMkLst>
          <pc:docMk/>
          <pc:sldMk cId="3891516162" sldId="269"/>
        </pc:sldMkLst>
        <pc:spChg chg="add del">
          <ac:chgData name="Leland Hages" userId="a15b16cc3a0b6578" providerId="LiveId" clId="{16DBCA22-22C4-45BB-987D-32E0B0364471}" dt="2020-12-11T23:05:13.121" v="3145" actId="21"/>
          <ac:spMkLst>
            <pc:docMk/>
            <pc:sldMk cId="3891516162" sldId="269"/>
            <ac:spMk id="11" creationId="{9C8D11AB-6BA3-45B6-9B80-ECB2D2CF3F70}"/>
          </ac:spMkLst>
        </pc:spChg>
      </pc:sldChg>
      <pc:sldChg chg="del">
        <pc:chgData name="Leland Hages" userId="a15b16cc3a0b6578" providerId="LiveId" clId="{16DBCA22-22C4-45BB-987D-32E0B0364471}" dt="2020-12-12T00:55:20.538" v="5221" actId="47"/>
        <pc:sldMkLst>
          <pc:docMk/>
          <pc:sldMk cId="59582380" sldId="270"/>
        </pc:sldMkLst>
      </pc:sldChg>
      <pc:sldChg chg="addSp delSp modSp add mod">
        <pc:chgData name="Leland Hages" userId="a15b16cc3a0b6578" providerId="LiveId" clId="{16DBCA22-22C4-45BB-987D-32E0B0364471}" dt="2020-12-11T22:08:33.362" v="522" actId="403"/>
        <pc:sldMkLst>
          <pc:docMk/>
          <pc:sldMk cId="1944426693" sldId="271"/>
        </pc:sldMkLst>
        <pc:spChg chg="mod">
          <ac:chgData name="Leland Hages" userId="a15b16cc3a0b6578" providerId="LiveId" clId="{16DBCA22-22C4-45BB-987D-32E0B0364471}" dt="2020-12-11T21:59:10.438" v="314" actId="6549"/>
          <ac:spMkLst>
            <pc:docMk/>
            <pc:sldMk cId="1944426693" sldId="271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1T22:07:57.588" v="517" actId="14100"/>
          <ac:spMkLst>
            <pc:docMk/>
            <pc:sldMk cId="1944426693" sldId="271"/>
            <ac:spMk id="7" creationId="{2482DBEC-EE72-4155-ACC5-87E80C5606A9}"/>
          </ac:spMkLst>
        </pc:spChg>
        <pc:spChg chg="mod">
          <ac:chgData name="Leland Hages" userId="a15b16cc3a0b6578" providerId="LiveId" clId="{16DBCA22-22C4-45BB-987D-32E0B0364471}" dt="2020-12-11T22:08:33.362" v="522" actId="403"/>
          <ac:spMkLst>
            <pc:docMk/>
            <pc:sldMk cId="1944426693" sldId="271"/>
            <ac:spMk id="9" creationId="{53469036-D1FB-4164-96AE-B6D8CECCFC96}"/>
          </ac:spMkLst>
        </pc:spChg>
        <pc:spChg chg="add del mod">
          <ac:chgData name="Leland Hages" userId="a15b16cc3a0b6578" providerId="LiveId" clId="{16DBCA22-22C4-45BB-987D-32E0B0364471}" dt="2020-12-11T22:07:52.293" v="514" actId="478"/>
          <ac:spMkLst>
            <pc:docMk/>
            <pc:sldMk cId="1944426693" sldId="271"/>
            <ac:spMk id="10" creationId="{44C45B17-CE58-40C9-A4EB-D8AF53D903B4}"/>
          </ac:spMkLst>
        </pc:spChg>
        <pc:spChg chg="del mod">
          <ac:chgData name="Leland Hages" userId="a15b16cc3a0b6578" providerId="LiveId" clId="{16DBCA22-22C4-45BB-987D-32E0B0364471}" dt="2020-12-11T21:55:47.152" v="209" actId="478"/>
          <ac:spMkLst>
            <pc:docMk/>
            <pc:sldMk cId="1944426693" sldId="271"/>
            <ac:spMk id="11" creationId="{47F4D2C2-B71A-4089-A3FE-603C32706CA6}"/>
          </ac:spMkLst>
        </pc:spChg>
        <pc:picChg chg="mod">
          <ac:chgData name="Leland Hages" userId="a15b16cc3a0b6578" providerId="LiveId" clId="{16DBCA22-22C4-45BB-987D-32E0B0364471}" dt="2020-12-11T21:57:35.237" v="259" actId="1076"/>
          <ac:picMkLst>
            <pc:docMk/>
            <pc:sldMk cId="1944426693" sldId="271"/>
            <ac:picMk id="13" creationId="{066FE296-3466-420F-AD6C-D3A37B973B7D}"/>
          </ac:picMkLst>
        </pc:picChg>
      </pc:sldChg>
      <pc:sldChg chg="delSp modSp add mod ord">
        <pc:chgData name="Leland Hages" userId="a15b16cc3a0b6578" providerId="LiveId" clId="{16DBCA22-22C4-45BB-987D-32E0B0364471}" dt="2020-12-11T22:10:31.514" v="684" actId="478"/>
        <pc:sldMkLst>
          <pc:docMk/>
          <pc:sldMk cId="1706430385" sldId="272"/>
        </pc:sldMkLst>
        <pc:spChg chg="mod">
          <ac:chgData name="Leland Hages" userId="a15b16cc3a0b6578" providerId="LiveId" clId="{16DBCA22-22C4-45BB-987D-32E0B0364471}" dt="2020-12-11T22:00:19.394" v="324" actId="20577"/>
          <ac:spMkLst>
            <pc:docMk/>
            <pc:sldMk cId="1706430385" sldId="272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1T22:01:30.216" v="396" actId="20577"/>
          <ac:spMkLst>
            <pc:docMk/>
            <pc:sldMk cId="1706430385" sldId="272"/>
            <ac:spMk id="7" creationId="{2482DBEC-EE72-4155-ACC5-87E80C5606A9}"/>
          </ac:spMkLst>
        </pc:spChg>
        <pc:spChg chg="mod">
          <ac:chgData name="Leland Hages" userId="a15b16cc3a0b6578" providerId="LiveId" clId="{16DBCA22-22C4-45BB-987D-32E0B0364471}" dt="2020-12-11T22:00:29.580" v="336" actId="20577"/>
          <ac:spMkLst>
            <pc:docMk/>
            <pc:sldMk cId="1706430385" sldId="272"/>
            <ac:spMk id="9" creationId="{53469036-D1FB-4164-96AE-B6D8CECCFC96}"/>
          </ac:spMkLst>
        </pc:spChg>
        <pc:spChg chg="del">
          <ac:chgData name="Leland Hages" userId="a15b16cc3a0b6578" providerId="LiveId" clId="{16DBCA22-22C4-45BB-987D-32E0B0364471}" dt="2020-12-11T22:10:31.514" v="684" actId="478"/>
          <ac:spMkLst>
            <pc:docMk/>
            <pc:sldMk cId="1706430385" sldId="272"/>
            <ac:spMk id="11" creationId="{47F4D2C2-B71A-4089-A3FE-603C32706CA6}"/>
          </ac:spMkLst>
        </pc:spChg>
      </pc:sldChg>
      <pc:sldChg chg="delSp modSp add mod ord">
        <pc:chgData name="Leland Hages" userId="a15b16cc3a0b6578" providerId="LiveId" clId="{16DBCA22-22C4-45BB-987D-32E0B0364471}" dt="2020-12-12T00:32:47.559" v="4916"/>
        <pc:sldMkLst>
          <pc:docMk/>
          <pc:sldMk cId="584980754" sldId="273"/>
        </pc:sldMkLst>
        <pc:spChg chg="mod">
          <ac:chgData name="Leland Hages" userId="a15b16cc3a0b6578" providerId="LiveId" clId="{16DBCA22-22C4-45BB-987D-32E0B0364471}" dt="2020-12-11T22:05:54.053" v="422" actId="27636"/>
          <ac:spMkLst>
            <pc:docMk/>
            <pc:sldMk cId="584980754" sldId="273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1T22:09:19.572" v="657" actId="20577"/>
          <ac:spMkLst>
            <pc:docMk/>
            <pc:sldMk cId="584980754" sldId="273"/>
            <ac:spMk id="7" creationId="{2482DBEC-EE72-4155-ACC5-87E80C5606A9}"/>
          </ac:spMkLst>
        </pc:spChg>
        <pc:spChg chg="mod">
          <ac:chgData name="Leland Hages" userId="a15b16cc3a0b6578" providerId="LiveId" clId="{16DBCA22-22C4-45BB-987D-32E0B0364471}" dt="2020-12-11T22:07:31.485" v="512" actId="20577"/>
          <ac:spMkLst>
            <pc:docMk/>
            <pc:sldMk cId="584980754" sldId="273"/>
            <ac:spMk id="9" creationId="{53469036-D1FB-4164-96AE-B6D8CECCFC96}"/>
          </ac:spMkLst>
        </pc:spChg>
        <pc:spChg chg="del">
          <ac:chgData name="Leland Hages" userId="a15b16cc3a0b6578" providerId="LiveId" clId="{16DBCA22-22C4-45BB-987D-32E0B0364471}" dt="2020-12-11T22:10:34.940" v="685" actId="478"/>
          <ac:spMkLst>
            <pc:docMk/>
            <pc:sldMk cId="584980754" sldId="273"/>
            <ac:spMk id="11" creationId="{47F4D2C2-B71A-4089-A3FE-603C32706CA6}"/>
          </ac:spMkLst>
        </pc:spChg>
      </pc:sldChg>
      <pc:sldChg chg="delSp modSp add mod">
        <pc:chgData name="Leland Hages" userId="a15b16cc3a0b6578" providerId="LiveId" clId="{16DBCA22-22C4-45BB-987D-32E0B0364471}" dt="2020-12-11T22:13:44.662" v="902" actId="20577"/>
        <pc:sldMkLst>
          <pc:docMk/>
          <pc:sldMk cId="901909014" sldId="274"/>
        </pc:sldMkLst>
        <pc:spChg chg="mod">
          <ac:chgData name="Leland Hages" userId="a15b16cc3a0b6578" providerId="LiveId" clId="{16DBCA22-22C4-45BB-987D-32E0B0364471}" dt="2020-12-11T22:10:03.853" v="682" actId="20577"/>
          <ac:spMkLst>
            <pc:docMk/>
            <pc:sldMk cId="901909014" sldId="274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1T22:13:44.662" v="902" actId="20577"/>
          <ac:spMkLst>
            <pc:docMk/>
            <pc:sldMk cId="901909014" sldId="274"/>
            <ac:spMk id="7" creationId="{2482DBEC-EE72-4155-ACC5-87E80C5606A9}"/>
          </ac:spMkLst>
        </pc:spChg>
        <pc:spChg chg="mod">
          <ac:chgData name="Leland Hages" userId="a15b16cc3a0b6578" providerId="LiveId" clId="{16DBCA22-22C4-45BB-987D-32E0B0364471}" dt="2020-12-11T22:11:21.549" v="720" actId="20577"/>
          <ac:spMkLst>
            <pc:docMk/>
            <pc:sldMk cId="901909014" sldId="274"/>
            <ac:spMk id="9" creationId="{53469036-D1FB-4164-96AE-B6D8CECCFC96}"/>
          </ac:spMkLst>
        </pc:spChg>
        <pc:spChg chg="del">
          <ac:chgData name="Leland Hages" userId="a15b16cc3a0b6578" providerId="LiveId" clId="{16DBCA22-22C4-45BB-987D-32E0B0364471}" dt="2020-12-11T22:10:39.069" v="686" actId="478"/>
          <ac:spMkLst>
            <pc:docMk/>
            <pc:sldMk cId="901909014" sldId="274"/>
            <ac:spMk id="11" creationId="{47F4D2C2-B71A-4089-A3FE-603C32706CA6}"/>
          </ac:spMkLst>
        </pc:spChg>
      </pc:sldChg>
      <pc:sldChg chg="addSp delSp modSp add mod">
        <pc:chgData name="Leland Hages" userId="a15b16cc3a0b6578" providerId="LiveId" clId="{16DBCA22-22C4-45BB-987D-32E0B0364471}" dt="2020-12-12T00:35:13.783" v="5005" actId="20577"/>
        <pc:sldMkLst>
          <pc:docMk/>
          <pc:sldMk cId="2782044327" sldId="275"/>
        </pc:sldMkLst>
        <pc:spChg chg="mod">
          <ac:chgData name="Leland Hages" userId="a15b16cc3a0b6578" providerId="LiveId" clId="{16DBCA22-22C4-45BB-987D-32E0B0364471}" dt="2020-12-11T22:14:34.577" v="975" actId="20577"/>
          <ac:spMkLst>
            <pc:docMk/>
            <pc:sldMk cId="2782044327" sldId="275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1T22:17:45.315" v="1247" actId="20577"/>
          <ac:spMkLst>
            <pc:docMk/>
            <pc:sldMk cId="2782044327" sldId="275"/>
            <ac:spMk id="7" creationId="{2482DBEC-EE72-4155-ACC5-87E80C5606A9}"/>
          </ac:spMkLst>
        </pc:spChg>
        <pc:spChg chg="add del mod">
          <ac:chgData name="Leland Hages" userId="a15b16cc3a0b6578" providerId="LiveId" clId="{16DBCA22-22C4-45BB-987D-32E0B0364471}" dt="2020-12-11T22:15:56.147" v="1148" actId="478"/>
          <ac:spMkLst>
            <pc:docMk/>
            <pc:sldMk cId="2782044327" sldId="275"/>
            <ac:spMk id="8" creationId="{CDE2E3E7-6D39-4DC9-88FD-8A3DEEF664C3}"/>
          </ac:spMkLst>
        </pc:spChg>
        <pc:spChg chg="del mod">
          <ac:chgData name="Leland Hages" userId="a15b16cc3a0b6578" providerId="LiveId" clId="{16DBCA22-22C4-45BB-987D-32E0B0364471}" dt="2020-12-11T22:15:02.506" v="979" actId="478"/>
          <ac:spMkLst>
            <pc:docMk/>
            <pc:sldMk cId="2782044327" sldId="275"/>
            <ac:spMk id="9" creationId="{53469036-D1FB-4164-96AE-B6D8CECCFC96}"/>
          </ac:spMkLst>
        </pc:spChg>
        <pc:spChg chg="add mod">
          <ac:chgData name="Leland Hages" userId="a15b16cc3a0b6578" providerId="LiveId" clId="{16DBCA22-22C4-45BB-987D-32E0B0364471}" dt="2020-12-12T00:35:13.783" v="5005" actId="20577"/>
          <ac:spMkLst>
            <pc:docMk/>
            <pc:sldMk cId="2782044327" sldId="275"/>
            <ac:spMk id="10" creationId="{FB7C1D3A-5993-4A37-B87F-83AD2D1869B0}"/>
          </ac:spMkLst>
        </pc:spChg>
      </pc:sldChg>
      <pc:sldChg chg="modSp add mod ord">
        <pc:chgData name="Leland Hages" userId="a15b16cc3a0b6578" providerId="LiveId" clId="{16DBCA22-22C4-45BB-987D-32E0B0364471}" dt="2020-12-12T00:08:51.206" v="4400"/>
        <pc:sldMkLst>
          <pc:docMk/>
          <pc:sldMk cId="3305653752" sldId="276"/>
        </pc:sldMkLst>
        <pc:spChg chg="mod">
          <ac:chgData name="Leland Hages" userId="a15b16cc3a0b6578" providerId="LiveId" clId="{16DBCA22-22C4-45BB-987D-32E0B0364471}" dt="2020-12-11T22:24:23.514" v="1292" actId="20577"/>
          <ac:spMkLst>
            <pc:docMk/>
            <pc:sldMk cId="3305653752" sldId="276"/>
            <ac:spMk id="2" creationId="{3D638ACE-163E-40EB-A458-E794C67EA2A6}"/>
          </ac:spMkLst>
        </pc:spChg>
        <pc:spChg chg="mod">
          <ac:chgData name="Leland Hages" userId="a15b16cc3a0b6578" providerId="LiveId" clId="{16DBCA22-22C4-45BB-987D-32E0B0364471}" dt="2020-12-11T22:24:31.126" v="1306" actId="20577"/>
          <ac:spMkLst>
            <pc:docMk/>
            <pc:sldMk cId="3305653752" sldId="276"/>
            <ac:spMk id="3" creationId="{5C9205DF-8F5E-49F7-B00E-6F58293F5130}"/>
          </ac:spMkLst>
        </pc:spChg>
      </pc:sldChg>
      <pc:sldChg chg="addSp delSp modSp add mod">
        <pc:chgData name="Leland Hages" userId="a15b16cc3a0b6578" providerId="LiveId" clId="{16DBCA22-22C4-45BB-987D-32E0B0364471}" dt="2020-12-12T00:35:05.515" v="5001" actId="20577"/>
        <pc:sldMkLst>
          <pc:docMk/>
          <pc:sldMk cId="1604683756" sldId="277"/>
        </pc:sldMkLst>
        <pc:spChg chg="mod">
          <ac:chgData name="Leland Hages" userId="a15b16cc3a0b6578" providerId="LiveId" clId="{16DBCA22-22C4-45BB-987D-32E0B0364471}" dt="2020-12-11T22:26:00.637" v="1377" actId="6549"/>
          <ac:spMkLst>
            <pc:docMk/>
            <pc:sldMk cId="1604683756" sldId="277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2T00:34:45.869" v="4980" actId="1035"/>
          <ac:spMkLst>
            <pc:docMk/>
            <pc:sldMk cId="1604683756" sldId="277"/>
            <ac:spMk id="7" creationId="{2482DBEC-EE72-4155-ACC5-87E80C5606A9}"/>
          </ac:spMkLst>
        </pc:spChg>
        <pc:spChg chg="add del mod">
          <ac:chgData name="Leland Hages" userId="a15b16cc3a0b6578" providerId="LiveId" clId="{16DBCA22-22C4-45BB-987D-32E0B0364471}" dt="2020-12-11T22:27:49.374" v="1652" actId="478"/>
          <ac:spMkLst>
            <pc:docMk/>
            <pc:sldMk cId="1604683756" sldId="277"/>
            <ac:spMk id="8" creationId="{DD80A041-141A-4399-902E-DEF1D7502D2F}"/>
          </ac:spMkLst>
        </pc:spChg>
        <pc:spChg chg="add del">
          <ac:chgData name="Leland Hages" userId="a15b16cc3a0b6578" providerId="LiveId" clId="{16DBCA22-22C4-45BB-987D-32E0B0364471}" dt="2020-12-11T22:28:22.330" v="1654" actId="22"/>
          <ac:spMkLst>
            <pc:docMk/>
            <pc:sldMk cId="1604683756" sldId="277"/>
            <ac:spMk id="9" creationId="{5F789B24-78E4-4D49-9171-EBD1C533007A}"/>
          </ac:spMkLst>
        </pc:spChg>
        <pc:spChg chg="add mod">
          <ac:chgData name="Leland Hages" userId="a15b16cc3a0b6578" providerId="LiveId" clId="{16DBCA22-22C4-45BB-987D-32E0B0364471}" dt="2020-12-12T00:35:05.515" v="5001" actId="20577"/>
          <ac:spMkLst>
            <pc:docMk/>
            <pc:sldMk cId="1604683756" sldId="277"/>
            <ac:spMk id="10" creationId="{699A170E-3581-4533-802C-702B83B46644}"/>
          </ac:spMkLst>
        </pc:spChg>
      </pc:sldChg>
      <pc:sldChg chg="addSp delSp modSp add mod">
        <pc:chgData name="Leland Hages" userId="a15b16cc3a0b6578" providerId="LiveId" clId="{16DBCA22-22C4-45BB-987D-32E0B0364471}" dt="2020-12-11T22:36:23.804" v="2162" actId="1036"/>
        <pc:sldMkLst>
          <pc:docMk/>
          <pc:sldMk cId="685399725" sldId="278"/>
        </pc:sldMkLst>
        <pc:spChg chg="mod">
          <ac:chgData name="Leland Hages" userId="a15b16cc3a0b6578" providerId="LiveId" clId="{16DBCA22-22C4-45BB-987D-32E0B0364471}" dt="2020-12-11T22:32:10.050" v="1750" actId="20577"/>
          <ac:spMkLst>
            <pc:docMk/>
            <pc:sldMk cId="685399725" sldId="278"/>
            <ac:spMk id="4" creationId="{1ABE11BF-33A5-4653-A144-CCCBACF58C30}"/>
          </ac:spMkLst>
        </pc:spChg>
        <pc:spChg chg="add mod">
          <ac:chgData name="Leland Hages" userId="a15b16cc3a0b6578" providerId="LiveId" clId="{16DBCA22-22C4-45BB-987D-32E0B0364471}" dt="2020-12-11T22:35:35.844" v="2072" actId="1035"/>
          <ac:spMkLst>
            <pc:docMk/>
            <pc:sldMk cId="685399725" sldId="278"/>
            <ac:spMk id="6" creationId="{42F44481-9EA2-4253-B356-B5EA2F0DCAF6}"/>
          </ac:spMkLst>
        </pc:spChg>
        <pc:spChg chg="mod">
          <ac:chgData name="Leland Hages" userId="a15b16cc3a0b6578" providerId="LiveId" clId="{16DBCA22-22C4-45BB-987D-32E0B0364471}" dt="2020-12-11T22:35:56.664" v="2134" actId="1038"/>
          <ac:spMkLst>
            <pc:docMk/>
            <pc:sldMk cId="685399725" sldId="278"/>
            <ac:spMk id="7" creationId="{2482DBEC-EE72-4155-ACC5-87E80C5606A9}"/>
          </ac:spMkLst>
        </pc:spChg>
        <pc:spChg chg="add mod">
          <ac:chgData name="Leland Hages" userId="a15b16cc3a0b6578" providerId="LiveId" clId="{16DBCA22-22C4-45BB-987D-32E0B0364471}" dt="2020-12-11T22:36:12.952" v="2153" actId="1036"/>
          <ac:spMkLst>
            <pc:docMk/>
            <pc:sldMk cId="685399725" sldId="278"/>
            <ac:spMk id="8" creationId="{C43072D9-C9E9-418A-803B-DA2017ECA155}"/>
          </ac:spMkLst>
        </pc:spChg>
        <pc:spChg chg="add del mod">
          <ac:chgData name="Leland Hages" userId="a15b16cc3a0b6578" providerId="LiveId" clId="{16DBCA22-22C4-45BB-987D-32E0B0364471}" dt="2020-12-11T22:33:52.380" v="1796" actId="478"/>
          <ac:spMkLst>
            <pc:docMk/>
            <pc:sldMk cId="685399725" sldId="278"/>
            <ac:spMk id="9" creationId="{BF389979-C87B-4FC5-815E-72E476AE1573}"/>
          </ac:spMkLst>
        </pc:spChg>
        <pc:spChg chg="add mod">
          <ac:chgData name="Leland Hages" userId="a15b16cc3a0b6578" providerId="LiveId" clId="{16DBCA22-22C4-45BB-987D-32E0B0364471}" dt="2020-12-11T22:36:23.804" v="2162" actId="1036"/>
          <ac:spMkLst>
            <pc:docMk/>
            <pc:sldMk cId="685399725" sldId="278"/>
            <ac:spMk id="10" creationId="{7AFBDE05-AD0C-4A9D-811A-D787C8267ECF}"/>
          </ac:spMkLst>
        </pc:spChg>
        <pc:picChg chg="mod">
          <ac:chgData name="Leland Hages" userId="a15b16cc3a0b6578" providerId="LiveId" clId="{16DBCA22-22C4-45BB-987D-32E0B0364471}" dt="2020-12-11T22:35:29.425" v="2070" actId="1076"/>
          <ac:picMkLst>
            <pc:docMk/>
            <pc:sldMk cId="685399725" sldId="278"/>
            <ac:picMk id="13" creationId="{066FE296-3466-420F-AD6C-D3A37B973B7D}"/>
          </ac:picMkLst>
        </pc:picChg>
      </pc:sldChg>
      <pc:sldChg chg="addSp delSp modSp add mod">
        <pc:chgData name="Leland Hages" userId="a15b16cc3a0b6578" providerId="LiveId" clId="{16DBCA22-22C4-45BB-987D-32E0B0364471}" dt="2020-12-12T00:52:32.308" v="5143" actId="20577"/>
        <pc:sldMkLst>
          <pc:docMk/>
          <pc:sldMk cId="2819998758" sldId="279"/>
        </pc:sldMkLst>
        <pc:spChg chg="add del mod">
          <ac:chgData name="Leland Hages" userId="a15b16cc3a0b6578" providerId="LiveId" clId="{16DBCA22-22C4-45BB-987D-32E0B0364471}" dt="2020-12-11T22:41:10.459" v="2293" actId="478"/>
          <ac:spMkLst>
            <pc:docMk/>
            <pc:sldMk cId="2819998758" sldId="279"/>
            <ac:spMk id="3" creationId="{F33EA03A-C0F4-4B27-B5F3-C13B9908036A}"/>
          </ac:spMkLst>
        </pc:spChg>
        <pc:spChg chg="mod">
          <ac:chgData name="Leland Hages" userId="a15b16cc3a0b6578" providerId="LiveId" clId="{16DBCA22-22C4-45BB-987D-32E0B0364471}" dt="2020-12-12T00:52:21.506" v="5116" actId="20577"/>
          <ac:spMkLst>
            <pc:docMk/>
            <pc:sldMk cId="2819998758" sldId="279"/>
            <ac:spMk id="4" creationId="{1ABE11BF-33A5-4653-A144-CCCBACF58C30}"/>
          </ac:spMkLst>
        </pc:spChg>
        <pc:spChg chg="add del mod">
          <ac:chgData name="Leland Hages" userId="a15b16cc3a0b6578" providerId="LiveId" clId="{16DBCA22-22C4-45BB-987D-32E0B0364471}" dt="2020-12-11T22:43:15.875" v="2315" actId="478"/>
          <ac:spMkLst>
            <pc:docMk/>
            <pc:sldMk cId="2819998758" sldId="279"/>
            <ac:spMk id="6" creationId="{DD871F05-A943-4595-96DD-46AD8FDB4D04}"/>
          </ac:spMkLst>
        </pc:spChg>
        <pc:spChg chg="del">
          <ac:chgData name="Leland Hages" userId="a15b16cc3a0b6578" providerId="LiveId" clId="{16DBCA22-22C4-45BB-987D-32E0B0364471}" dt="2020-12-11T22:41:07.754" v="2292" actId="478"/>
          <ac:spMkLst>
            <pc:docMk/>
            <pc:sldMk cId="2819998758" sldId="279"/>
            <ac:spMk id="7" creationId="{2482DBEC-EE72-4155-ACC5-87E80C5606A9}"/>
          </ac:spMkLst>
        </pc:spChg>
        <pc:spChg chg="add mod">
          <ac:chgData name="Leland Hages" userId="a15b16cc3a0b6578" providerId="LiveId" clId="{16DBCA22-22C4-45BB-987D-32E0B0364471}" dt="2020-12-12T00:52:32.308" v="5143" actId="20577"/>
          <ac:spMkLst>
            <pc:docMk/>
            <pc:sldMk cId="2819998758" sldId="279"/>
            <ac:spMk id="14" creationId="{9990597E-DC79-4584-A17C-744DAC97E397}"/>
          </ac:spMkLst>
        </pc:spChg>
        <pc:picChg chg="add del mod">
          <ac:chgData name="Leland Hages" userId="a15b16cc3a0b6578" providerId="LiveId" clId="{16DBCA22-22C4-45BB-987D-32E0B0364471}" dt="2020-12-11T22:46:59.840" v="2334"/>
          <ac:picMkLst>
            <pc:docMk/>
            <pc:sldMk cId="2819998758" sldId="279"/>
            <ac:picMk id="11" creationId="{CF995F8F-0878-4D1E-9E55-BE5E2CA0E766}"/>
          </ac:picMkLst>
        </pc:picChg>
        <pc:picChg chg="add del">
          <ac:chgData name="Leland Hages" userId="a15b16cc3a0b6578" providerId="LiveId" clId="{16DBCA22-22C4-45BB-987D-32E0B0364471}" dt="2020-12-11T22:43:15.875" v="2315" actId="478"/>
          <ac:picMkLst>
            <pc:docMk/>
            <pc:sldMk cId="2819998758" sldId="279"/>
            <ac:picMk id="13" creationId="{066FE296-3466-420F-AD6C-D3A37B973B7D}"/>
          </ac:picMkLst>
        </pc:picChg>
        <pc:picChg chg="add mod">
          <ac:chgData name="Leland Hages" userId="a15b16cc3a0b6578" providerId="LiveId" clId="{16DBCA22-22C4-45BB-987D-32E0B0364471}" dt="2020-12-12T00:52:27.706" v="5141" actId="1036"/>
          <ac:picMkLst>
            <pc:docMk/>
            <pc:sldMk cId="2819998758" sldId="279"/>
            <ac:picMk id="1026" creationId="{44C05E9C-8560-4769-8694-1C1448EA5591}"/>
          </ac:picMkLst>
        </pc:picChg>
      </pc:sldChg>
      <pc:sldChg chg="addSp delSp modSp add mod">
        <pc:chgData name="Leland Hages" userId="a15b16cc3a0b6578" providerId="LiveId" clId="{16DBCA22-22C4-45BB-987D-32E0B0364471}" dt="2020-12-12T00:35:42.351" v="5029" actId="20577"/>
        <pc:sldMkLst>
          <pc:docMk/>
          <pc:sldMk cId="1049325706" sldId="280"/>
        </pc:sldMkLst>
        <pc:spChg chg="mod">
          <ac:chgData name="Leland Hages" userId="a15b16cc3a0b6578" providerId="LiveId" clId="{16DBCA22-22C4-45BB-987D-32E0B0364471}" dt="2020-12-12T00:35:38.890" v="5019" actId="1076"/>
          <ac:spMkLst>
            <pc:docMk/>
            <pc:sldMk cId="1049325706" sldId="280"/>
            <ac:spMk id="4" creationId="{1ABE11BF-33A5-4653-A144-CCCBACF58C30}"/>
          </ac:spMkLst>
        </pc:spChg>
        <pc:spChg chg="del mod">
          <ac:chgData name="Leland Hages" userId="a15b16cc3a0b6578" providerId="LiveId" clId="{16DBCA22-22C4-45BB-987D-32E0B0364471}" dt="2020-12-11T22:29:00.906" v="1657" actId="1032"/>
          <ac:spMkLst>
            <pc:docMk/>
            <pc:sldMk cId="1049325706" sldId="280"/>
            <ac:spMk id="7" creationId="{2482DBEC-EE72-4155-ACC5-87E80C5606A9}"/>
          </ac:spMkLst>
        </pc:spChg>
        <pc:spChg chg="add del mod">
          <ac:chgData name="Leland Hages" userId="a15b16cc3a0b6578" providerId="LiveId" clId="{16DBCA22-22C4-45BB-987D-32E0B0364471}" dt="2020-12-12T00:35:42.351" v="5029" actId="20577"/>
          <ac:spMkLst>
            <pc:docMk/>
            <pc:sldMk cId="1049325706" sldId="280"/>
            <ac:spMk id="8" creationId="{74781A5A-B0DD-4CB8-8A14-16D8CB9EC672}"/>
          </ac:spMkLst>
        </pc:spChg>
        <pc:graphicFrameChg chg="add mod modGraphic">
          <ac:chgData name="Leland Hages" userId="a15b16cc3a0b6578" providerId="LiveId" clId="{16DBCA22-22C4-45BB-987D-32E0B0364471}" dt="2020-12-12T00:35:37.361" v="5018" actId="1035"/>
          <ac:graphicFrameMkLst>
            <pc:docMk/>
            <pc:sldMk cId="1049325706" sldId="280"/>
            <ac:graphicFrameMk id="2" creationId="{CBD2F5A9-64ED-488E-899B-E9EC713076DD}"/>
          </ac:graphicFrameMkLst>
        </pc:graphicFrameChg>
        <pc:picChg chg="mod">
          <ac:chgData name="Leland Hages" userId="a15b16cc3a0b6578" providerId="LiveId" clId="{16DBCA22-22C4-45BB-987D-32E0B0364471}" dt="2020-12-11T22:31:08.897" v="1711" actId="1076"/>
          <ac:picMkLst>
            <pc:docMk/>
            <pc:sldMk cId="1049325706" sldId="280"/>
            <ac:picMk id="13" creationId="{066FE296-3466-420F-AD6C-D3A37B973B7D}"/>
          </ac:picMkLst>
        </pc:picChg>
      </pc:sldChg>
      <pc:sldChg chg="addSp delSp modSp add del mod">
        <pc:chgData name="Leland Hages" userId="a15b16cc3a0b6578" providerId="LiveId" clId="{16DBCA22-22C4-45BB-987D-32E0B0364471}" dt="2020-12-11T22:46:49.758" v="2332" actId="47"/>
        <pc:sldMkLst>
          <pc:docMk/>
          <pc:sldMk cId="2425953812" sldId="281"/>
        </pc:sldMkLst>
        <pc:spChg chg="add del mod">
          <ac:chgData name="Leland Hages" userId="a15b16cc3a0b6578" providerId="LiveId" clId="{16DBCA22-22C4-45BB-987D-32E0B0364471}" dt="2020-12-11T22:46:44.031" v="2329" actId="478"/>
          <ac:spMkLst>
            <pc:docMk/>
            <pc:sldMk cId="2425953812" sldId="281"/>
            <ac:spMk id="6" creationId="{13241C3E-7207-4CB6-89D7-E6F6096FDF33}"/>
          </ac:spMkLst>
        </pc:spChg>
        <pc:picChg chg="add del mod">
          <ac:chgData name="Leland Hages" userId="a15b16cc3a0b6578" providerId="LiveId" clId="{16DBCA22-22C4-45BB-987D-32E0B0364471}" dt="2020-12-11T22:46:44.715" v="2331"/>
          <ac:picMkLst>
            <pc:docMk/>
            <pc:sldMk cId="2425953812" sldId="281"/>
            <ac:picMk id="5" creationId="{0B42C859-250F-4A34-8901-A7E0B76796E0}"/>
          </ac:picMkLst>
        </pc:picChg>
        <pc:picChg chg="add del">
          <ac:chgData name="Leland Hages" userId="a15b16cc3a0b6578" providerId="LiveId" clId="{16DBCA22-22C4-45BB-987D-32E0B0364471}" dt="2020-12-11T22:46:44.031" v="2329" actId="478"/>
          <ac:picMkLst>
            <pc:docMk/>
            <pc:sldMk cId="2425953812" sldId="281"/>
            <ac:picMk id="17" creationId="{257F6BCE-75BB-4ECD-BEA5-21C36A9CC0E9}"/>
          </ac:picMkLst>
        </pc:picChg>
      </pc:sldChg>
      <pc:sldChg chg="addSp delSp modSp add mod">
        <pc:chgData name="Leland Hages" userId="a15b16cc3a0b6578" providerId="LiveId" clId="{16DBCA22-22C4-45BB-987D-32E0B0364471}" dt="2020-12-12T00:52:58.032" v="5199" actId="1035"/>
        <pc:sldMkLst>
          <pc:docMk/>
          <pc:sldMk cId="3228210989" sldId="281"/>
        </pc:sldMkLst>
        <pc:spChg chg="mod">
          <ac:chgData name="Leland Hages" userId="a15b16cc3a0b6578" providerId="LiveId" clId="{16DBCA22-22C4-45BB-987D-32E0B0364471}" dt="2020-12-12T00:52:43.958" v="5159" actId="20577"/>
          <ac:spMkLst>
            <pc:docMk/>
            <pc:sldMk cId="3228210989" sldId="281"/>
            <ac:spMk id="4" creationId="{1ABE11BF-33A5-4653-A144-CCCBACF58C30}"/>
          </ac:spMkLst>
        </pc:spChg>
        <pc:spChg chg="add del">
          <ac:chgData name="Leland Hages" userId="a15b16cc3a0b6578" providerId="LiveId" clId="{16DBCA22-22C4-45BB-987D-32E0B0364471}" dt="2020-12-11T22:49:13.319" v="2352" actId="22"/>
          <ac:spMkLst>
            <pc:docMk/>
            <pc:sldMk cId="3228210989" sldId="281"/>
            <ac:spMk id="8" creationId="{D2647123-933D-4321-9257-6633B25E2B86}"/>
          </ac:spMkLst>
        </pc:spChg>
        <pc:spChg chg="add mod">
          <ac:chgData name="Leland Hages" userId="a15b16cc3a0b6578" providerId="LiveId" clId="{16DBCA22-22C4-45BB-987D-32E0B0364471}" dt="2020-12-12T00:52:51.619" v="5175" actId="20577"/>
          <ac:spMkLst>
            <pc:docMk/>
            <pc:sldMk cId="3228210989" sldId="281"/>
            <ac:spMk id="9" creationId="{29AC3F70-9752-4C7E-B474-8960CA8C6D38}"/>
          </ac:spMkLst>
        </pc:spChg>
        <pc:picChg chg="mod">
          <ac:chgData name="Leland Hages" userId="a15b16cc3a0b6578" providerId="LiveId" clId="{16DBCA22-22C4-45BB-987D-32E0B0364471}" dt="2020-12-12T00:37:47.082" v="5049" actId="1076"/>
          <ac:picMkLst>
            <pc:docMk/>
            <pc:sldMk cId="3228210989" sldId="281"/>
            <ac:picMk id="13" creationId="{066FE296-3466-420F-AD6C-D3A37B973B7D}"/>
          </ac:picMkLst>
        </pc:picChg>
        <pc:picChg chg="del">
          <ac:chgData name="Leland Hages" userId="a15b16cc3a0b6578" providerId="LiveId" clId="{16DBCA22-22C4-45BB-987D-32E0B0364471}" dt="2020-12-11T22:47:17.451" v="2343" actId="478"/>
          <ac:picMkLst>
            <pc:docMk/>
            <pc:sldMk cId="3228210989" sldId="281"/>
            <ac:picMk id="1026" creationId="{44C05E9C-8560-4769-8694-1C1448EA5591}"/>
          </ac:picMkLst>
        </pc:picChg>
        <pc:picChg chg="add mod">
          <ac:chgData name="Leland Hages" userId="a15b16cc3a0b6578" providerId="LiveId" clId="{16DBCA22-22C4-45BB-987D-32E0B0364471}" dt="2020-12-12T00:52:58.032" v="5199" actId="1035"/>
          <ac:picMkLst>
            <pc:docMk/>
            <pc:sldMk cId="3228210989" sldId="281"/>
            <ac:picMk id="2050" creationId="{B72C63AB-A491-4A3B-B0C0-86B1927D5517}"/>
          </ac:picMkLst>
        </pc:picChg>
      </pc:sldChg>
      <pc:sldChg chg="addSp delSp modSp add del mod modClrScheme chgLayout">
        <pc:chgData name="Leland Hages" userId="a15b16cc3a0b6578" providerId="LiveId" clId="{16DBCA22-22C4-45BB-987D-32E0B0364471}" dt="2020-12-11T22:56:34.636" v="2497" actId="47"/>
        <pc:sldMkLst>
          <pc:docMk/>
          <pc:sldMk cId="2250005392" sldId="282"/>
        </pc:sldMkLst>
        <pc:spChg chg="mod">
          <ac:chgData name="Leland Hages" userId="a15b16cc3a0b6578" providerId="LiveId" clId="{16DBCA22-22C4-45BB-987D-32E0B0364471}" dt="2020-12-11T22:56:08.872" v="2492" actId="20577"/>
          <ac:spMkLst>
            <pc:docMk/>
            <pc:sldMk cId="2250005392" sldId="282"/>
            <ac:spMk id="4" creationId="{1ABE11BF-33A5-4653-A144-CCCBACF58C30}"/>
          </ac:spMkLst>
        </pc:spChg>
        <pc:spChg chg="mod ord">
          <ac:chgData name="Leland Hages" userId="a15b16cc3a0b6578" providerId="LiveId" clId="{16DBCA22-22C4-45BB-987D-32E0B0364471}" dt="2020-12-11T22:49:46.826" v="2357" actId="26606"/>
          <ac:spMkLst>
            <pc:docMk/>
            <pc:sldMk cId="2250005392" sldId="282"/>
            <ac:spMk id="12" creationId="{FBA1BB58-7555-4382-B178-7ED04E137E77}"/>
          </ac:spMkLst>
        </pc:spChg>
        <pc:spChg chg="add del mod">
          <ac:chgData name="Leland Hages" userId="a15b16cc3a0b6578" providerId="LiveId" clId="{16DBCA22-22C4-45BB-987D-32E0B0364471}" dt="2020-12-11T22:49:46.826" v="2357" actId="26606"/>
          <ac:spMkLst>
            <pc:docMk/>
            <pc:sldMk cId="2250005392" sldId="282"/>
            <ac:spMk id="71" creationId="{64F82175-B021-4035-A6A4-F0F098D4E0AB}"/>
          </ac:spMkLst>
        </pc:spChg>
        <pc:picChg chg="mod">
          <ac:chgData name="Leland Hages" userId="a15b16cc3a0b6578" providerId="LiveId" clId="{16DBCA22-22C4-45BB-987D-32E0B0364471}" dt="2020-12-11T22:49:46.826" v="2357" actId="26606"/>
          <ac:picMkLst>
            <pc:docMk/>
            <pc:sldMk cId="2250005392" sldId="282"/>
            <ac:picMk id="13" creationId="{066FE296-3466-420F-AD6C-D3A37B973B7D}"/>
          </ac:picMkLst>
        </pc:picChg>
        <pc:picChg chg="add del mod">
          <ac:chgData name="Leland Hages" userId="a15b16cc3a0b6578" providerId="LiveId" clId="{16DBCA22-22C4-45BB-987D-32E0B0364471}" dt="2020-12-11T22:56:12.893" v="2493" actId="478"/>
          <ac:picMkLst>
            <pc:docMk/>
            <pc:sldMk cId="2250005392" sldId="282"/>
            <ac:picMk id="2050" creationId="{B72C63AB-A491-4A3B-B0C0-86B1927D5517}"/>
          </ac:picMkLst>
        </pc:picChg>
        <pc:picChg chg="add del">
          <ac:chgData name="Leland Hages" userId="a15b16cc3a0b6578" providerId="LiveId" clId="{16DBCA22-22C4-45BB-987D-32E0B0364471}" dt="2020-12-11T22:56:24.120" v="2495"/>
          <ac:picMkLst>
            <pc:docMk/>
            <pc:sldMk cId="2250005392" sldId="282"/>
            <ac:picMk id="5122" creationId="{F7E5500B-F081-4952-A072-82B855EB6F87}"/>
          </ac:picMkLst>
        </pc:picChg>
      </pc:sldChg>
      <pc:sldChg chg="modSp add del mod ord">
        <pc:chgData name="Leland Hages" userId="a15b16cc3a0b6578" providerId="LiveId" clId="{16DBCA22-22C4-45BB-987D-32E0B0364471}" dt="2020-12-11T23:53:36.501" v="3299" actId="47"/>
        <pc:sldMkLst>
          <pc:docMk/>
          <pc:sldMk cId="2396741642" sldId="283"/>
        </pc:sldMkLst>
        <pc:spChg chg="mod">
          <ac:chgData name="Leland Hages" userId="a15b16cc3a0b6578" providerId="LiveId" clId="{16DBCA22-22C4-45BB-987D-32E0B0364471}" dt="2020-12-11T23:52:57.707" v="3295" actId="20577"/>
          <ac:spMkLst>
            <pc:docMk/>
            <pc:sldMk cId="2396741642" sldId="283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1T23:02:07.941" v="3140" actId="27636"/>
          <ac:spMkLst>
            <pc:docMk/>
            <pc:sldMk cId="2396741642" sldId="283"/>
            <ac:spMk id="7" creationId="{2482DBEC-EE72-4155-ACC5-87E80C5606A9}"/>
          </ac:spMkLst>
        </pc:spChg>
      </pc:sldChg>
      <pc:sldChg chg="modSp add mod ord">
        <pc:chgData name="Leland Hages" userId="a15b16cc3a0b6578" providerId="LiveId" clId="{16DBCA22-22C4-45BB-987D-32E0B0364471}" dt="2020-12-12T00:53:45.879" v="5214"/>
        <pc:sldMkLst>
          <pc:docMk/>
          <pc:sldMk cId="2532277262" sldId="284"/>
        </pc:sldMkLst>
        <pc:spChg chg="mod">
          <ac:chgData name="Leland Hages" userId="a15b16cc3a0b6578" providerId="LiveId" clId="{16DBCA22-22C4-45BB-987D-32E0B0364471}" dt="2020-12-12T00:53:10.826" v="5210" actId="20577"/>
          <ac:spMkLst>
            <pc:docMk/>
            <pc:sldMk cId="2532277262" sldId="284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1T23:07:03.726" v="3267" actId="14100"/>
          <ac:spMkLst>
            <pc:docMk/>
            <pc:sldMk cId="2532277262" sldId="284"/>
            <ac:spMk id="7" creationId="{2482DBEC-EE72-4155-ACC5-87E80C5606A9}"/>
          </ac:spMkLst>
        </pc:spChg>
      </pc:sldChg>
      <pc:sldChg chg="addSp delSp modSp add mod ord">
        <pc:chgData name="Leland Hages" userId="a15b16cc3a0b6578" providerId="LiveId" clId="{16DBCA22-22C4-45BB-987D-32E0B0364471}" dt="2020-12-12T00:51:45.123" v="5085" actId="20577"/>
        <pc:sldMkLst>
          <pc:docMk/>
          <pc:sldMk cId="4027412378" sldId="285"/>
        </pc:sldMkLst>
        <pc:spChg chg="add del mod">
          <ac:chgData name="Leland Hages" userId="a15b16cc3a0b6578" providerId="LiveId" clId="{16DBCA22-22C4-45BB-987D-32E0B0364471}" dt="2020-12-12T00:00:20.906" v="3700" actId="478"/>
          <ac:spMkLst>
            <pc:docMk/>
            <pc:sldMk cId="4027412378" sldId="285"/>
            <ac:spMk id="3" creationId="{C4D7CEC1-B954-48E0-B6C3-E1DBBD6A417A}"/>
          </ac:spMkLst>
        </pc:spChg>
        <pc:spChg chg="mod">
          <ac:chgData name="Leland Hages" userId="a15b16cc3a0b6578" providerId="LiveId" clId="{16DBCA22-22C4-45BB-987D-32E0B0364471}" dt="2020-12-12T00:51:45.123" v="5085" actId="20577"/>
          <ac:spMkLst>
            <pc:docMk/>
            <pc:sldMk cId="4027412378" sldId="285"/>
            <ac:spMk id="4" creationId="{1ABE11BF-33A5-4653-A144-CCCBACF58C30}"/>
          </ac:spMkLst>
        </pc:spChg>
        <pc:spChg chg="add del mod">
          <ac:chgData name="Leland Hages" userId="a15b16cc3a0b6578" providerId="LiveId" clId="{16DBCA22-22C4-45BB-987D-32E0B0364471}" dt="2020-12-12T00:00:23.012" v="3701" actId="478"/>
          <ac:spMkLst>
            <pc:docMk/>
            <pc:sldMk cId="4027412378" sldId="285"/>
            <ac:spMk id="6" creationId="{3EF3A89E-B73D-418F-894D-FFD550080529}"/>
          </ac:spMkLst>
        </pc:spChg>
        <pc:spChg chg="del">
          <ac:chgData name="Leland Hages" userId="a15b16cc3a0b6578" providerId="LiveId" clId="{16DBCA22-22C4-45BB-987D-32E0B0364471}" dt="2020-12-11T23:59:06.676" v="3671" actId="478"/>
          <ac:spMkLst>
            <pc:docMk/>
            <pc:sldMk cId="4027412378" sldId="285"/>
            <ac:spMk id="7" creationId="{2482DBEC-EE72-4155-ACC5-87E80C5606A9}"/>
          </ac:spMkLst>
        </pc:spChg>
        <pc:spChg chg="add mod">
          <ac:chgData name="Leland Hages" userId="a15b16cc3a0b6578" providerId="LiveId" clId="{16DBCA22-22C4-45BB-987D-32E0B0364471}" dt="2020-12-12T00:00:29.827" v="3729" actId="20577"/>
          <ac:spMkLst>
            <pc:docMk/>
            <pc:sldMk cId="4027412378" sldId="285"/>
            <ac:spMk id="11" creationId="{60DF2108-CDF0-4F9B-B85F-84D79787A281}"/>
          </ac:spMkLst>
        </pc:spChg>
        <pc:picChg chg="add mod">
          <ac:chgData name="Leland Hages" userId="a15b16cc3a0b6578" providerId="LiveId" clId="{16DBCA22-22C4-45BB-987D-32E0B0364471}" dt="2020-12-12T00:00:33.633" v="3730" actId="1076"/>
          <ac:picMkLst>
            <pc:docMk/>
            <pc:sldMk cId="4027412378" sldId="285"/>
            <ac:picMk id="6146" creationId="{6D751E9A-DA34-4028-8079-0903076D7DA3}"/>
          </ac:picMkLst>
        </pc:picChg>
      </pc:sldChg>
      <pc:sldChg chg="add del">
        <pc:chgData name="Leland Hages" userId="a15b16cc3a0b6578" providerId="LiveId" clId="{16DBCA22-22C4-45BB-987D-32E0B0364471}" dt="2020-12-12T00:03:26.288" v="3919" actId="47"/>
        <pc:sldMkLst>
          <pc:docMk/>
          <pc:sldMk cId="1604372131" sldId="286"/>
        </pc:sldMkLst>
      </pc:sldChg>
      <pc:sldChg chg="modSp add mod ord">
        <pc:chgData name="Leland Hages" userId="a15b16cc3a0b6578" providerId="LiveId" clId="{16DBCA22-22C4-45BB-987D-32E0B0364471}" dt="2020-12-12T00:54:58.112" v="5216"/>
        <pc:sldMkLst>
          <pc:docMk/>
          <pc:sldMk cId="3612743650" sldId="287"/>
        </pc:sldMkLst>
        <pc:spChg chg="mod">
          <ac:chgData name="Leland Hages" userId="a15b16cc3a0b6578" providerId="LiveId" clId="{16DBCA22-22C4-45BB-987D-32E0B0364471}" dt="2020-12-11T23:53:51.610" v="3332" actId="20577"/>
          <ac:spMkLst>
            <pc:docMk/>
            <pc:sldMk cId="3612743650" sldId="287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1T23:57:06.404" v="3559" actId="1036"/>
          <ac:spMkLst>
            <pc:docMk/>
            <pc:sldMk cId="3612743650" sldId="287"/>
            <ac:spMk id="6" creationId="{42F44481-9EA2-4253-B356-B5EA2F0DCAF6}"/>
          </ac:spMkLst>
        </pc:spChg>
        <pc:spChg chg="mod">
          <ac:chgData name="Leland Hages" userId="a15b16cc3a0b6578" providerId="LiveId" clId="{16DBCA22-22C4-45BB-987D-32E0B0364471}" dt="2020-12-11T23:55:37.751" v="3424" actId="20577"/>
          <ac:spMkLst>
            <pc:docMk/>
            <pc:sldMk cId="3612743650" sldId="287"/>
            <ac:spMk id="7" creationId="{2482DBEC-EE72-4155-ACC5-87E80C5606A9}"/>
          </ac:spMkLst>
        </pc:spChg>
        <pc:spChg chg="mod">
          <ac:chgData name="Leland Hages" userId="a15b16cc3a0b6578" providerId="LiveId" clId="{16DBCA22-22C4-45BB-987D-32E0B0364471}" dt="2020-12-11T23:56:11.497" v="3442" actId="14100"/>
          <ac:spMkLst>
            <pc:docMk/>
            <pc:sldMk cId="3612743650" sldId="287"/>
            <ac:spMk id="8" creationId="{C43072D9-C9E9-418A-803B-DA2017ECA155}"/>
          </ac:spMkLst>
        </pc:spChg>
        <pc:spChg chg="mod">
          <ac:chgData name="Leland Hages" userId="a15b16cc3a0b6578" providerId="LiveId" clId="{16DBCA22-22C4-45BB-987D-32E0B0364471}" dt="2020-12-11T23:57:08.792" v="3564" actId="1036"/>
          <ac:spMkLst>
            <pc:docMk/>
            <pc:sldMk cId="3612743650" sldId="287"/>
            <ac:spMk id="10" creationId="{7AFBDE05-AD0C-4A9D-811A-D787C8267ECF}"/>
          </ac:spMkLst>
        </pc:spChg>
      </pc:sldChg>
      <pc:sldChg chg="modSp add mod ord">
        <pc:chgData name="Leland Hages" userId="a15b16cc3a0b6578" providerId="LiveId" clId="{16DBCA22-22C4-45BB-987D-32E0B0364471}" dt="2020-12-12T00:54:59.854" v="5218"/>
        <pc:sldMkLst>
          <pc:docMk/>
          <pc:sldMk cId="1960349982" sldId="288"/>
        </pc:sldMkLst>
        <pc:spChg chg="mod">
          <ac:chgData name="Leland Hages" userId="a15b16cc3a0b6578" providerId="LiveId" clId="{16DBCA22-22C4-45BB-987D-32E0B0364471}" dt="2020-12-11T23:58:09.135" v="3670" actId="20577"/>
          <ac:spMkLst>
            <pc:docMk/>
            <pc:sldMk cId="1960349982" sldId="288"/>
            <ac:spMk id="6" creationId="{42F44481-9EA2-4253-B356-B5EA2F0DCAF6}"/>
          </ac:spMkLst>
        </pc:spChg>
        <pc:spChg chg="mod">
          <ac:chgData name="Leland Hages" userId="a15b16cc3a0b6578" providerId="LiveId" clId="{16DBCA22-22C4-45BB-987D-32E0B0364471}" dt="2020-12-11T23:57:56.532" v="3635" actId="20577"/>
          <ac:spMkLst>
            <pc:docMk/>
            <pc:sldMk cId="1960349982" sldId="288"/>
            <ac:spMk id="7" creationId="{2482DBEC-EE72-4155-ACC5-87E80C5606A9}"/>
          </ac:spMkLst>
        </pc:spChg>
        <pc:spChg chg="mod">
          <ac:chgData name="Leland Hages" userId="a15b16cc3a0b6578" providerId="LiveId" clId="{16DBCA22-22C4-45BB-987D-32E0B0364471}" dt="2020-12-11T23:57:21.274" v="3576" actId="20577"/>
          <ac:spMkLst>
            <pc:docMk/>
            <pc:sldMk cId="1960349982" sldId="288"/>
            <ac:spMk id="8" creationId="{C43072D9-C9E9-418A-803B-DA2017ECA155}"/>
          </ac:spMkLst>
        </pc:spChg>
        <pc:spChg chg="mod">
          <ac:chgData name="Leland Hages" userId="a15b16cc3a0b6578" providerId="LiveId" clId="{16DBCA22-22C4-45BB-987D-32E0B0364471}" dt="2020-12-11T23:57:31.053" v="3601" actId="20577"/>
          <ac:spMkLst>
            <pc:docMk/>
            <pc:sldMk cId="1960349982" sldId="288"/>
            <ac:spMk id="10" creationId="{7AFBDE05-AD0C-4A9D-811A-D787C8267ECF}"/>
          </ac:spMkLst>
        </pc:spChg>
      </pc:sldChg>
      <pc:sldChg chg="addSp delSp modSp add mod ord">
        <pc:chgData name="Leland Hages" userId="a15b16cc3a0b6578" providerId="LiveId" clId="{16DBCA22-22C4-45BB-987D-32E0B0364471}" dt="2020-12-12T00:51:39.433" v="5084" actId="20577"/>
        <pc:sldMkLst>
          <pc:docMk/>
          <pc:sldMk cId="3761683851" sldId="289"/>
        </pc:sldMkLst>
        <pc:spChg chg="add mod">
          <ac:chgData name="Leland Hages" userId="a15b16cc3a0b6578" providerId="LiveId" clId="{16DBCA22-22C4-45BB-987D-32E0B0364471}" dt="2020-12-12T00:02:45.563" v="3855" actId="1076"/>
          <ac:spMkLst>
            <pc:docMk/>
            <pc:sldMk cId="3761683851" sldId="289"/>
            <ac:spMk id="2" creationId="{FA8D5FA4-88A1-4ABE-9268-F96766394122}"/>
          </ac:spMkLst>
        </pc:spChg>
        <pc:spChg chg="mod">
          <ac:chgData name="Leland Hages" userId="a15b16cc3a0b6578" providerId="LiveId" clId="{16DBCA22-22C4-45BB-987D-32E0B0364471}" dt="2020-12-12T00:51:39.433" v="5084" actId="20577"/>
          <ac:spMkLst>
            <pc:docMk/>
            <pc:sldMk cId="3761683851" sldId="289"/>
            <ac:spMk id="4" creationId="{1ABE11BF-33A5-4653-A144-CCCBACF58C30}"/>
          </ac:spMkLst>
        </pc:spChg>
        <pc:spChg chg="add del mod">
          <ac:chgData name="Leland Hages" userId="a15b16cc3a0b6578" providerId="LiveId" clId="{16DBCA22-22C4-45BB-987D-32E0B0364471}" dt="2020-12-12T00:01:43.091" v="3744"/>
          <ac:spMkLst>
            <pc:docMk/>
            <pc:sldMk cId="3761683851" sldId="289"/>
            <ac:spMk id="9" creationId="{6DE36E22-CC85-4C0A-BCC2-343C2085FDCC}"/>
          </ac:spMkLst>
        </pc:spChg>
        <pc:spChg chg="add del mod">
          <ac:chgData name="Leland Hages" userId="a15b16cc3a0b6578" providerId="LiveId" clId="{16DBCA22-22C4-45BB-987D-32E0B0364471}" dt="2020-12-12T00:01:42.744" v="3743"/>
          <ac:spMkLst>
            <pc:docMk/>
            <pc:sldMk cId="3761683851" sldId="289"/>
            <ac:spMk id="10" creationId="{A6D96E6C-4B82-4EB9-A727-4CFA52D77DBC}"/>
          </ac:spMkLst>
        </pc:spChg>
        <pc:spChg chg="add mod">
          <ac:chgData name="Leland Hages" userId="a15b16cc3a0b6578" providerId="LiveId" clId="{16DBCA22-22C4-45BB-987D-32E0B0364471}" dt="2020-12-12T00:02:56.103" v="3918" actId="1036"/>
          <ac:spMkLst>
            <pc:docMk/>
            <pc:sldMk cId="3761683851" sldId="289"/>
            <ac:spMk id="14" creationId="{24DFBBFC-D794-4A2D-8E3C-D90FA8C5396C}"/>
          </ac:spMkLst>
        </pc:spChg>
        <pc:spChg chg="add mod">
          <ac:chgData name="Leland Hages" userId="a15b16cc3a0b6578" providerId="LiveId" clId="{16DBCA22-22C4-45BB-987D-32E0B0364471}" dt="2020-12-12T00:02:38.711" v="3853" actId="1036"/>
          <ac:spMkLst>
            <pc:docMk/>
            <pc:sldMk cId="3761683851" sldId="289"/>
            <ac:spMk id="15" creationId="{69041269-60A5-4C97-854C-422D6E958B5B}"/>
          </ac:spMkLst>
        </pc:spChg>
        <pc:picChg chg="del">
          <ac:chgData name="Leland Hages" userId="a15b16cc3a0b6578" providerId="LiveId" clId="{16DBCA22-22C4-45BB-987D-32E0B0364471}" dt="2020-12-12T00:01:01.742" v="3732" actId="478"/>
          <ac:picMkLst>
            <pc:docMk/>
            <pc:sldMk cId="3761683851" sldId="289"/>
            <ac:picMk id="6146" creationId="{6D751E9A-DA34-4028-8079-0903076D7DA3}"/>
          </ac:picMkLst>
        </pc:picChg>
        <pc:picChg chg="add mod">
          <ac:chgData name="Leland Hages" userId="a15b16cc3a0b6578" providerId="LiveId" clId="{16DBCA22-22C4-45BB-987D-32E0B0364471}" dt="2020-12-12T00:02:25.265" v="3755" actId="1076"/>
          <ac:picMkLst>
            <pc:docMk/>
            <pc:sldMk cId="3761683851" sldId="289"/>
            <ac:picMk id="7170" creationId="{59A2D88A-25B7-46FA-8275-642523AB7F05}"/>
          </ac:picMkLst>
        </pc:picChg>
      </pc:sldChg>
      <pc:sldChg chg="addSp delSp modSp add mod ord">
        <pc:chgData name="Leland Hages" userId="a15b16cc3a0b6578" providerId="LiveId" clId="{16DBCA22-22C4-45BB-987D-32E0B0364471}" dt="2020-12-12T00:08:18.210" v="4398" actId="478"/>
        <pc:sldMkLst>
          <pc:docMk/>
          <pc:sldMk cId="2904802725" sldId="290"/>
        </pc:sldMkLst>
        <pc:spChg chg="mod">
          <ac:chgData name="Leland Hages" userId="a15b16cc3a0b6578" providerId="LiveId" clId="{16DBCA22-22C4-45BB-987D-32E0B0364471}" dt="2020-12-12T00:03:39.046" v="3946" actId="6549"/>
          <ac:spMkLst>
            <pc:docMk/>
            <pc:sldMk cId="2904802725" sldId="290"/>
            <ac:spMk id="4" creationId="{1ABE11BF-33A5-4653-A144-CCCBACF58C30}"/>
          </ac:spMkLst>
        </pc:spChg>
        <pc:spChg chg="mod">
          <ac:chgData name="Leland Hages" userId="a15b16cc3a0b6578" providerId="LiveId" clId="{16DBCA22-22C4-45BB-987D-32E0B0364471}" dt="2020-12-12T00:05:14.589" v="4046" actId="404"/>
          <ac:spMkLst>
            <pc:docMk/>
            <pc:sldMk cId="2904802725" sldId="290"/>
            <ac:spMk id="7" creationId="{2482DBEC-EE72-4155-ACC5-87E80C5606A9}"/>
          </ac:spMkLst>
        </pc:spChg>
        <pc:spChg chg="add del mod">
          <ac:chgData name="Leland Hages" userId="a15b16cc3a0b6578" providerId="LiveId" clId="{16DBCA22-22C4-45BB-987D-32E0B0364471}" dt="2020-12-12T00:08:18.210" v="4398" actId="478"/>
          <ac:spMkLst>
            <pc:docMk/>
            <pc:sldMk cId="2904802725" sldId="290"/>
            <ac:spMk id="8" creationId="{E58D4519-E9F4-42A0-BB1F-65AE7EB6640F}"/>
          </ac:spMkLst>
        </pc:spChg>
        <pc:spChg chg="mod">
          <ac:chgData name="Leland Hages" userId="a15b16cc3a0b6578" providerId="LiveId" clId="{16DBCA22-22C4-45BB-987D-32E0B0364471}" dt="2020-12-12T00:06:23.370" v="4162" actId="20577"/>
          <ac:spMkLst>
            <pc:docMk/>
            <pc:sldMk cId="2904802725" sldId="290"/>
            <ac:spMk id="9" creationId="{53469036-D1FB-4164-96AE-B6D8CECCFC96}"/>
          </ac:spMkLst>
        </pc:spChg>
        <pc:spChg chg="add mod">
          <ac:chgData name="Leland Hages" userId="a15b16cc3a0b6578" providerId="LiveId" clId="{16DBCA22-22C4-45BB-987D-32E0B0364471}" dt="2020-12-12T00:06:19.421" v="4159" actId="20577"/>
          <ac:spMkLst>
            <pc:docMk/>
            <pc:sldMk cId="2904802725" sldId="290"/>
            <ac:spMk id="10" creationId="{B3085576-5DBF-4C2D-9B4D-77E0CC38A9A0}"/>
          </ac:spMkLst>
        </pc:spChg>
        <pc:spChg chg="add mod">
          <ac:chgData name="Leland Hages" userId="a15b16cc3a0b6578" providerId="LiveId" clId="{16DBCA22-22C4-45BB-987D-32E0B0364471}" dt="2020-12-12T00:08:14.843" v="4397" actId="20577"/>
          <ac:spMkLst>
            <pc:docMk/>
            <pc:sldMk cId="2904802725" sldId="290"/>
            <ac:spMk id="11" creationId="{3B0F68A6-15E3-4DDA-A79F-09AE292A6CBD}"/>
          </ac:spMkLst>
        </pc:spChg>
      </pc:sldChg>
      <pc:sldChg chg="addSp delSp modSp add mod">
        <pc:chgData name="Leland Hages" userId="a15b16cc3a0b6578" providerId="LiveId" clId="{16DBCA22-22C4-45BB-987D-32E0B0364471}" dt="2020-12-12T00:10:11.788" v="4421" actId="478"/>
        <pc:sldMkLst>
          <pc:docMk/>
          <pc:sldMk cId="4256759193" sldId="291"/>
        </pc:sldMkLst>
        <pc:spChg chg="mod">
          <ac:chgData name="Leland Hages" userId="a15b16cc3a0b6578" providerId="LiveId" clId="{16DBCA22-22C4-45BB-987D-32E0B0364471}" dt="2020-12-12T00:08:59.353" v="4410" actId="6549"/>
          <ac:spMkLst>
            <pc:docMk/>
            <pc:sldMk cId="4256759193" sldId="291"/>
            <ac:spMk id="2" creationId="{3D638ACE-163E-40EB-A458-E794C67EA2A6}"/>
          </ac:spMkLst>
        </pc:spChg>
        <pc:spChg chg="del mod">
          <ac:chgData name="Leland Hages" userId="a15b16cc3a0b6578" providerId="LiveId" clId="{16DBCA22-22C4-45BB-987D-32E0B0364471}" dt="2020-12-12T00:09:43.456" v="4413" actId="21"/>
          <ac:spMkLst>
            <pc:docMk/>
            <pc:sldMk cId="4256759193" sldId="291"/>
            <ac:spMk id="3" creationId="{5C9205DF-8F5E-49F7-B00E-6F58293F5130}"/>
          </ac:spMkLst>
        </pc:spChg>
        <pc:spChg chg="add del mod">
          <ac:chgData name="Leland Hages" userId="a15b16cc3a0b6578" providerId="LiveId" clId="{16DBCA22-22C4-45BB-987D-32E0B0364471}" dt="2020-12-12T00:09:46.842" v="4414" actId="478"/>
          <ac:spMkLst>
            <pc:docMk/>
            <pc:sldMk cId="4256759193" sldId="291"/>
            <ac:spMk id="5" creationId="{AF226629-65E1-416F-8377-18B5FBA66335}"/>
          </ac:spMkLst>
        </pc:spChg>
        <pc:spChg chg="add del mod">
          <ac:chgData name="Leland Hages" userId="a15b16cc3a0b6578" providerId="LiveId" clId="{16DBCA22-22C4-45BB-987D-32E0B0364471}" dt="2020-12-12T00:10:07.587" v="4420" actId="21"/>
          <ac:spMkLst>
            <pc:docMk/>
            <pc:sldMk cId="4256759193" sldId="291"/>
            <ac:spMk id="7" creationId="{661CE271-12C3-45BB-B510-A9226902193E}"/>
          </ac:spMkLst>
        </pc:spChg>
        <pc:spChg chg="add del mod">
          <ac:chgData name="Leland Hages" userId="a15b16cc3a0b6578" providerId="LiveId" clId="{16DBCA22-22C4-45BB-987D-32E0B0364471}" dt="2020-12-12T00:10:11.788" v="4421" actId="478"/>
          <ac:spMkLst>
            <pc:docMk/>
            <pc:sldMk cId="4256759193" sldId="291"/>
            <ac:spMk id="8" creationId="{37464E5A-56CE-4C2E-8513-FEE2E4C8BF8C}"/>
          </ac:spMkLst>
        </pc:spChg>
      </pc:sldChg>
      <pc:sldChg chg="add ord">
        <pc:chgData name="Leland Hages" userId="a15b16cc3a0b6578" providerId="LiveId" clId="{16DBCA22-22C4-45BB-987D-32E0B0364471}" dt="2020-12-12T00:10:23.492" v="4423"/>
        <pc:sldMkLst>
          <pc:docMk/>
          <pc:sldMk cId="700916817" sldId="292"/>
        </pc:sldMkLst>
      </pc:sldChg>
      <pc:sldChg chg="add del">
        <pc:chgData name="Leland Hages" userId="a15b16cc3a0b6578" providerId="LiveId" clId="{16DBCA22-22C4-45BB-987D-32E0B0364471}" dt="2020-12-12T00:10:45.604" v="4434" actId="47"/>
        <pc:sldMkLst>
          <pc:docMk/>
          <pc:sldMk cId="605458880" sldId="293"/>
        </pc:sldMkLst>
      </pc:sldChg>
      <pc:sldChg chg="add del">
        <pc:chgData name="Leland Hages" userId="a15b16cc3a0b6578" providerId="LiveId" clId="{16DBCA22-22C4-45BB-987D-32E0B0364471}" dt="2020-12-12T00:10:43.782" v="4433" actId="47"/>
        <pc:sldMkLst>
          <pc:docMk/>
          <pc:sldMk cId="3722183466" sldId="294"/>
        </pc:sldMkLst>
      </pc:sldChg>
      <pc:sldChg chg="addSp delSp modSp add mod ord">
        <pc:chgData name="Leland Hages" userId="a15b16cc3a0b6578" providerId="LiveId" clId="{16DBCA22-22C4-45BB-987D-32E0B0364471}" dt="2020-12-12T00:17:00.780" v="4678" actId="1076"/>
        <pc:sldMkLst>
          <pc:docMk/>
          <pc:sldMk cId="1307638189" sldId="295"/>
        </pc:sldMkLst>
        <pc:spChg chg="del">
          <ac:chgData name="Leland Hages" userId="a15b16cc3a0b6578" providerId="LiveId" clId="{16DBCA22-22C4-45BB-987D-32E0B0364471}" dt="2020-12-12T00:10:34.634" v="4429" actId="478"/>
          <ac:spMkLst>
            <pc:docMk/>
            <pc:sldMk cId="1307638189" sldId="295"/>
            <ac:spMk id="2" creationId="{3D638ACE-163E-40EB-A458-E794C67EA2A6}"/>
          </ac:spMkLst>
        </pc:spChg>
        <pc:spChg chg="add del mod">
          <ac:chgData name="Leland Hages" userId="a15b16cc3a0b6578" providerId="LiveId" clId="{16DBCA22-22C4-45BB-987D-32E0B0364471}" dt="2020-12-12T00:10:32.128" v="4428" actId="478"/>
          <ac:spMkLst>
            <pc:docMk/>
            <pc:sldMk cId="1307638189" sldId="295"/>
            <ac:spMk id="4" creationId="{275D3BFF-4C32-4E45-B688-2F7871E2F18D}"/>
          </ac:spMkLst>
        </pc:spChg>
        <pc:spChg chg="add del mod">
          <ac:chgData name="Leland Hages" userId="a15b16cc3a0b6578" providerId="LiveId" clId="{16DBCA22-22C4-45BB-987D-32E0B0364471}" dt="2020-12-12T00:10:36.573" v="4430" actId="478"/>
          <ac:spMkLst>
            <pc:docMk/>
            <pc:sldMk cId="1307638189" sldId="295"/>
            <ac:spMk id="6" creationId="{FFF20E07-C17E-4C82-8CFA-62268806B087}"/>
          </ac:spMkLst>
        </pc:spChg>
        <pc:spChg chg="del">
          <ac:chgData name="Leland Hages" userId="a15b16cc3a0b6578" providerId="LiveId" clId="{16DBCA22-22C4-45BB-987D-32E0B0364471}" dt="2020-12-12T00:10:39.007" v="4431" actId="478"/>
          <ac:spMkLst>
            <pc:docMk/>
            <pc:sldMk cId="1307638189" sldId="295"/>
            <ac:spMk id="7" creationId="{661CE271-12C3-45BB-B510-A9226902193E}"/>
          </ac:spMkLst>
        </pc:spChg>
        <pc:spChg chg="add del mod">
          <ac:chgData name="Leland Hages" userId="a15b16cc3a0b6578" providerId="LiveId" clId="{16DBCA22-22C4-45BB-987D-32E0B0364471}" dt="2020-12-12T00:10:39.859" v="4432" actId="478"/>
          <ac:spMkLst>
            <pc:docMk/>
            <pc:sldMk cId="1307638189" sldId="295"/>
            <ac:spMk id="9" creationId="{C5FBA10A-1D3C-4510-B323-A4FAC0D48854}"/>
          </ac:spMkLst>
        </pc:spChg>
        <pc:spChg chg="add mod">
          <ac:chgData name="Leland Hages" userId="a15b16cc3a0b6578" providerId="LiveId" clId="{16DBCA22-22C4-45BB-987D-32E0B0364471}" dt="2020-12-12T00:17:00.780" v="4678" actId="1076"/>
          <ac:spMkLst>
            <pc:docMk/>
            <pc:sldMk cId="1307638189" sldId="295"/>
            <ac:spMk id="15" creationId="{1158E8D8-FD23-473D-987A-F8186F439ACC}"/>
          </ac:spMkLst>
        </pc:spChg>
        <pc:picChg chg="add mod">
          <ac:chgData name="Leland Hages" userId="a15b16cc3a0b6578" providerId="LiveId" clId="{16DBCA22-22C4-45BB-987D-32E0B0364471}" dt="2020-12-12T00:16:54.498" v="4676" actId="14100"/>
          <ac:picMkLst>
            <pc:docMk/>
            <pc:sldMk cId="1307638189" sldId="295"/>
            <ac:picMk id="11" creationId="{CBDDBF49-2086-4835-89AE-A206AF390F01}"/>
          </ac:picMkLst>
        </pc:picChg>
        <pc:picChg chg="add mod">
          <ac:chgData name="Leland Hages" userId="a15b16cc3a0b6578" providerId="LiveId" clId="{16DBCA22-22C4-45BB-987D-32E0B0364471}" dt="2020-12-12T00:16:57.547" v="4677" actId="14100"/>
          <ac:picMkLst>
            <pc:docMk/>
            <pc:sldMk cId="1307638189" sldId="295"/>
            <ac:picMk id="13" creationId="{13882CB9-6962-4BDE-B1BA-4C47FF38B1EB}"/>
          </ac:picMkLst>
        </pc:picChg>
        <pc:picChg chg="del mod">
          <ac:chgData name="Leland Hages" userId="a15b16cc3a0b6578" providerId="LiveId" clId="{16DBCA22-22C4-45BB-987D-32E0B0364471}" dt="2020-12-12T00:10:27.550" v="4427" actId="478"/>
          <ac:picMkLst>
            <pc:docMk/>
            <pc:sldMk cId="1307638189" sldId="295"/>
            <ac:picMk id="17" creationId="{257F6BCE-75BB-4ECD-BEA5-21C36A9CC0E9}"/>
          </ac:picMkLst>
        </pc:picChg>
      </pc:sldChg>
      <pc:sldChg chg="addSp modSp add mod">
        <pc:chgData name="Leland Hages" userId="a15b16cc3a0b6578" providerId="LiveId" clId="{16DBCA22-22C4-45BB-987D-32E0B0364471}" dt="2020-12-12T00:23:35.036" v="4784" actId="14100"/>
        <pc:sldMkLst>
          <pc:docMk/>
          <pc:sldMk cId="1585992672" sldId="296"/>
        </pc:sldMkLst>
        <pc:spChg chg="add mod">
          <ac:chgData name="Leland Hages" userId="a15b16cc3a0b6578" providerId="LiveId" clId="{16DBCA22-22C4-45BB-987D-32E0B0364471}" dt="2020-12-12T00:23:20.173" v="4781" actId="20577"/>
          <ac:spMkLst>
            <pc:docMk/>
            <pc:sldMk cId="1585992672" sldId="296"/>
            <ac:spMk id="4" creationId="{2C052754-F1CB-4217-AFFC-43CB59F7C021}"/>
          </ac:spMkLst>
        </pc:spChg>
        <pc:picChg chg="add mod">
          <ac:chgData name="Leland Hages" userId="a15b16cc3a0b6578" providerId="LiveId" clId="{16DBCA22-22C4-45BB-987D-32E0B0364471}" dt="2020-12-12T00:23:32.845" v="4783" actId="14100"/>
          <ac:picMkLst>
            <pc:docMk/>
            <pc:sldMk cId="1585992672" sldId="296"/>
            <ac:picMk id="3" creationId="{33B61C43-3671-4549-9585-567441E3C47F}"/>
          </ac:picMkLst>
        </pc:picChg>
        <pc:picChg chg="add mod">
          <ac:chgData name="Leland Hages" userId="a15b16cc3a0b6578" providerId="LiveId" clId="{16DBCA22-22C4-45BB-987D-32E0B0364471}" dt="2020-12-12T00:23:35.036" v="4784" actId="14100"/>
          <ac:picMkLst>
            <pc:docMk/>
            <pc:sldMk cId="1585992672" sldId="296"/>
            <ac:picMk id="6" creationId="{BDA07868-23A8-44F6-BD43-0B2DEC75607C}"/>
          </ac:picMkLst>
        </pc:picChg>
        <pc:picChg chg="add mod">
          <ac:chgData name="Leland Hages" userId="a15b16cc3a0b6578" providerId="LiveId" clId="{16DBCA22-22C4-45BB-987D-32E0B0364471}" dt="2020-12-12T00:23:28.658" v="4782" actId="14100"/>
          <ac:picMkLst>
            <pc:docMk/>
            <pc:sldMk cId="1585992672" sldId="296"/>
            <ac:picMk id="8" creationId="{67BB5B13-7A16-4236-85BB-D5B3A8692DB1}"/>
          </ac:picMkLst>
        </pc:picChg>
      </pc:sldChg>
      <pc:sldChg chg="addSp modSp add mod">
        <pc:chgData name="Leland Hages" userId="a15b16cc3a0b6578" providerId="LiveId" clId="{16DBCA22-22C4-45BB-987D-32E0B0364471}" dt="2020-12-12T00:16:15.016" v="4667" actId="1038"/>
        <pc:sldMkLst>
          <pc:docMk/>
          <pc:sldMk cId="358222935" sldId="297"/>
        </pc:sldMkLst>
        <pc:spChg chg="add mod">
          <ac:chgData name="Leland Hages" userId="a15b16cc3a0b6578" providerId="LiveId" clId="{16DBCA22-22C4-45BB-987D-32E0B0364471}" dt="2020-12-12T00:16:15.016" v="4667" actId="1038"/>
          <ac:spMkLst>
            <pc:docMk/>
            <pc:sldMk cId="358222935" sldId="297"/>
            <ac:spMk id="6" creationId="{BDDA1097-456B-4EE0-903A-7FEC4DB7B2A7}"/>
          </ac:spMkLst>
        </pc:spChg>
        <pc:picChg chg="add mod">
          <ac:chgData name="Leland Hages" userId="a15b16cc3a0b6578" providerId="LiveId" clId="{16DBCA22-22C4-45BB-987D-32E0B0364471}" dt="2020-12-12T00:15:31.001" v="4592" actId="14100"/>
          <ac:picMkLst>
            <pc:docMk/>
            <pc:sldMk cId="358222935" sldId="297"/>
            <ac:picMk id="3" creationId="{FEFEA76E-611A-4365-A263-ABB1C140BCBF}"/>
          </ac:picMkLst>
        </pc:picChg>
        <pc:picChg chg="add mod">
          <ac:chgData name="Leland Hages" userId="a15b16cc3a0b6578" providerId="LiveId" clId="{16DBCA22-22C4-45BB-987D-32E0B0364471}" dt="2020-12-12T00:15:28.561" v="4591" actId="14100"/>
          <ac:picMkLst>
            <pc:docMk/>
            <pc:sldMk cId="358222935" sldId="297"/>
            <ac:picMk id="5" creationId="{2B1DCF4D-A144-40C5-ABE1-F93EC268960E}"/>
          </ac:picMkLst>
        </pc:picChg>
      </pc:sldChg>
      <pc:sldChg chg="addSp modSp add mod">
        <pc:chgData name="Leland Hages" userId="a15b16cc3a0b6578" providerId="LiveId" clId="{16DBCA22-22C4-45BB-987D-32E0B0364471}" dt="2020-12-12T00:18:52.788" v="4750" actId="27636"/>
        <pc:sldMkLst>
          <pc:docMk/>
          <pc:sldMk cId="1484276459" sldId="298"/>
        </pc:sldMkLst>
        <pc:spChg chg="add mod">
          <ac:chgData name="Leland Hages" userId="a15b16cc3a0b6578" providerId="LiveId" clId="{16DBCA22-22C4-45BB-987D-32E0B0364471}" dt="2020-12-12T00:18:52.788" v="4750" actId="27636"/>
          <ac:spMkLst>
            <pc:docMk/>
            <pc:sldMk cId="1484276459" sldId="298"/>
            <ac:spMk id="6" creationId="{A247D233-D582-4B24-93FE-B2D38A9AC57B}"/>
          </ac:spMkLst>
        </pc:spChg>
        <pc:picChg chg="add mod">
          <ac:chgData name="Leland Hages" userId="a15b16cc3a0b6578" providerId="LiveId" clId="{16DBCA22-22C4-45BB-987D-32E0B0364471}" dt="2020-12-12T00:18:30.424" v="4707" actId="14100"/>
          <ac:picMkLst>
            <pc:docMk/>
            <pc:sldMk cId="1484276459" sldId="298"/>
            <ac:picMk id="3" creationId="{B073AEDB-5C9C-41D2-A2E2-6D84028703BA}"/>
          </ac:picMkLst>
        </pc:picChg>
        <pc:picChg chg="add mod">
          <ac:chgData name="Leland Hages" userId="a15b16cc3a0b6578" providerId="LiveId" clId="{16DBCA22-22C4-45BB-987D-32E0B0364471}" dt="2020-12-12T00:18:38.265" v="4709" actId="14100"/>
          <ac:picMkLst>
            <pc:docMk/>
            <pc:sldMk cId="1484276459" sldId="298"/>
            <ac:picMk id="5" creationId="{D49447FE-2C30-452C-A0A6-C6D1DDABA9D3}"/>
          </ac:picMkLst>
        </pc:picChg>
      </pc:sldChg>
      <pc:sldChg chg="addSp modSp add mod">
        <pc:chgData name="Leland Hages" userId="a15b16cc3a0b6578" providerId="LiveId" clId="{16DBCA22-22C4-45BB-987D-32E0B0364471}" dt="2020-12-12T00:30:52.681" v="4914" actId="207"/>
        <pc:sldMkLst>
          <pc:docMk/>
          <pc:sldMk cId="937238464" sldId="299"/>
        </pc:sldMkLst>
        <pc:spChg chg="add mod">
          <ac:chgData name="Leland Hages" userId="a15b16cc3a0b6578" providerId="LiveId" clId="{16DBCA22-22C4-45BB-987D-32E0B0364471}" dt="2020-12-12T00:29:18.586" v="4890" actId="1076"/>
          <ac:spMkLst>
            <pc:docMk/>
            <pc:sldMk cId="937238464" sldId="299"/>
            <ac:spMk id="2" creationId="{6A67744C-1CE3-46D6-9DE3-35ADF263413D}"/>
          </ac:spMkLst>
        </pc:spChg>
        <pc:spChg chg="add mod">
          <ac:chgData name="Leland Hages" userId="a15b16cc3a0b6578" providerId="LiveId" clId="{16DBCA22-22C4-45BB-987D-32E0B0364471}" dt="2020-12-12T00:30:12.459" v="4903" actId="1076"/>
          <ac:spMkLst>
            <pc:docMk/>
            <pc:sldMk cId="937238464" sldId="299"/>
            <ac:spMk id="3" creationId="{03FE9E81-4671-451E-B9CA-EAECB2D5D4E2}"/>
          </ac:spMkLst>
        </pc:spChg>
        <pc:spChg chg="add mod">
          <ac:chgData name="Leland Hages" userId="a15b16cc3a0b6578" providerId="LiveId" clId="{16DBCA22-22C4-45BB-987D-32E0B0364471}" dt="2020-12-12T00:30:52.681" v="4914" actId="207"/>
          <ac:spMkLst>
            <pc:docMk/>
            <pc:sldMk cId="937238464" sldId="299"/>
            <ac:spMk id="4" creationId="{C914E8DD-01B7-496D-83AF-1E62D39E4ECA}"/>
          </ac:spMkLst>
        </pc:spChg>
        <pc:spChg chg="add mod">
          <ac:chgData name="Leland Hages" userId="a15b16cc3a0b6578" providerId="LiveId" clId="{16DBCA22-22C4-45BB-987D-32E0B0364471}" dt="2020-12-12T00:28:43.476" v="4880" actId="207"/>
          <ac:spMkLst>
            <pc:docMk/>
            <pc:sldMk cId="937238464" sldId="299"/>
            <ac:spMk id="5" creationId="{B7A95113-64B1-4C70-AB95-3169C195B864}"/>
          </ac:spMkLst>
        </pc:spChg>
        <pc:picChg chg="add mod">
          <ac:chgData name="Leland Hages" userId="a15b16cc3a0b6578" providerId="LiveId" clId="{16DBCA22-22C4-45BB-987D-32E0B0364471}" dt="2020-12-12T00:30:03.254" v="4900" actId="1076"/>
          <ac:picMkLst>
            <pc:docMk/>
            <pc:sldMk cId="937238464" sldId="299"/>
            <ac:picMk id="7" creationId="{253856E8-A22D-42A1-85D6-2EFDDE419CB8}"/>
          </ac:picMkLst>
        </pc:picChg>
        <pc:picChg chg="add mod">
          <ac:chgData name="Leland Hages" userId="a15b16cc3a0b6578" providerId="LiveId" clId="{16DBCA22-22C4-45BB-987D-32E0B0364471}" dt="2020-12-12T00:30:05.532" v="4901" actId="1076"/>
          <ac:picMkLst>
            <pc:docMk/>
            <pc:sldMk cId="937238464" sldId="299"/>
            <ac:picMk id="9" creationId="{D36D44CB-EE4C-4CB3-AAA9-17132D423DC2}"/>
          </ac:picMkLst>
        </pc:picChg>
        <pc:picChg chg="add mod">
          <ac:chgData name="Leland Hages" userId="a15b16cc3a0b6578" providerId="LiveId" clId="{16DBCA22-22C4-45BB-987D-32E0B0364471}" dt="2020-12-12T00:29:58.467" v="4898" actId="1076"/>
          <ac:picMkLst>
            <pc:docMk/>
            <pc:sldMk cId="937238464" sldId="299"/>
            <ac:picMk id="11" creationId="{7DBFD589-BB3E-45A9-A117-46961113C8E4}"/>
          </ac:picMkLst>
        </pc:picChg>
        <pc:picChg chg="add mod">
          <ac:chgData name="Leland Hages" userId="a15b16cc3a0b6578" providerId="LiveId" clId="{16DBCA22-22C4-45BB-987D-32E0B0364471}" dt="2020-12-12T00:30:48.888" v="4913" actId="1076"/>
          <ac:picMkLst>
            <pc:docMk/>
            <pc:sldMk cId="937238464" sldId="299"/>
            <ac:picMk id="13" creationId="{6E68729D-9F85-4808-B5B8-3080786B471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56615-234E-4623-86D5-699630CF932B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B1F910-94CE-4555-BA18-357AE6D3D052}">
      <dgm:prSet phldrT="[Text]"/>
      <dgm:spPr/>
      <dgm:t>
        <a:bodyPr/>
        <a:lstStyle/>
        <a:p>
          <a:r>
            <a:rPr lang="en-US" dirty="0"/>
            <a:t>Split Data</a:t>
          </a:r>
        </a:p>
      </dgm:t>
    </dgm:pt>
    <dgm:pt modelId="{ACB2FA5C-743C-4E63-8887-2A21C55B2628}" type="parTrans" cxnId="{6D3C8865-033F-4BC8-AF7D-6C641B617022}">
      <dgm:prSet/>
      <dgm:spPr/>
      <dgm:t>
        <a:bodyPr/>
        <a:lstStyle/>
        <a:p>
          <a:endParaRPr lang="en-US"/>
        </a:p>
      </dgm:t>
    </dgm:pt>
    <dgm:pt modelId="{0DB92942-9988-4AED-9F36-A1E8E198342D}" type="sibTrans" cxnId="{6D3C8865-033F-4BC8-AF7D-6C641B617022}">
      <dgm:prSet/>
      <dgm:spPr/>
      <dgm:t>
        <a:bodyPr/>
        <a:lstStyle/>
        <a:p>
          <a:endParaRPr lang="en-US"/>
        </a:p>
      </dgm:t>
    </dgm:pt>
    <dgm:pt modelId="{D279665C-E8D9-4F56-BE24-B8BC74D3F1DD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6AA8AD2E-59DA-4550-BCBA-DA3575E000FF}" type="parTrans" cxnId="{0D1F1127-2DAA-41CE-AA6B-8FE8BECB503F}">
      <dgm:prSet/>
      <dgm:spPr/>
      <dgm:t>
        <a:bodyPr/>
        <a:lstStyle/>
        <a:p>
          <a:endParaRPr lang="en-US"/>
        </a:p>
      </dgm:t>
    </dgm:pt>
    <dgm:pt modelId="{12F8D972-AA93-47B7-8D2E-8A2A1F86CCDB}" type="sibTrans" cxnId="{0D1F1127-2DAA-41CE-AA6B-8FE8BECB503F}">
      <dgm:prSet/>
      <dgm:spPr/>
      <dgm:t>
        <a:bodyPr/>
        <a:lstStyle/>
        <a:p>
          <a:endParaRPr lang="en-US"/>
        </a:p>
      </dgm:t>
    </dgm:pt>
    <dgm:pt modelId="{42FD3A2A-F9A8-4033-908A-C8C6829FF864}">
      <dgm:prSet phldrT="[Text]"/>
      <dgm:spPr/>
      <dgm:t>
        <a:bodyPr/>
        <a:lstStyle/>
        <a:p>
          <a:r>
            <a:rPr lang="en-US" dirty="0"/>
            <a:t>Scale Data</a:t>
          </a:r>
        </a:p>
      </dgm:t>
    </dgm:pt>
    <dgm:pt modelId="{3D0D6626-DB49-4F9B-B76D-F6C50372ADD8}" type="parTrans" cxnId="{092A8017-8B7B-4E2C-8592-8CFC31F7978B}">
      <dgm:prSet/>
      <dgm:spPr/>
      <dgm:t>
        <a:bodyPr/>
        <a:lstStyle/>
        <a:p>
          <a:endParaRPr lang="en-US"/>
        </a:p>
      </dgm:t>
    </dgm:pt>
    <dgm:pt modelId="{32D3B780-C3D7-45E7-A98E-4B377EE1723E}" type="sibTrans" cxnId="{092A8017-8B7B-4E2C-8592-8CFC31F7978B}">
      <dgm:prSet/>
      <dgm:spPr/>
      <dgm:t>
        <a:bodyPr/>
        <a:lstStyle/>
        <a:p>
          <a:endParaRPr lang="en-US"/>
        </a:p>
      </dgm:t>
    </dgm:pt>
    <dgm:pt modelId="{A39E890A-CEDE-420D-BAA5-7113F5B5633A}">
      <dgm:prSet phldrT="[Text]"/>
      <dgm:spPr/>
      <dgm:t>
        <a:bodyPr/>
        <a:lstStyle/>
        <a:p>
          <a:r>
            <a:rPr lang="en-US" dirty="0"/>
            <a:t>Run Models</a:t>
          </a:r>
        </a:p>
      </dgm:t>
    </dgm:pt>
    <dgm:pt modelId="{F64CFA83-D5BE-48CA-A4A9-46F77FAEB5FE}" type="parTrans" cxnId="{5260DA95-9670-442B-B1C6-97320FBC1FF3}">
      <dgm:prSet/>
      <dgm:spPr/>
      <dgm:t>
        <a:bodyPr/>
        <a:lstStyle/>
        <a:p>
          <a:endParaRPr lang="en-US"/>
        </a:p>
      </dgm:t>
    </dgm:pt>
    <dgm:pt modelId="{86101513-9B34-4C25-9F0F-FA9E6C416699}" type="sibTrans" cxnId="{5260DA95-9670-442B-B1C6-97320FBC1FF3}">
      <dgm:prSet/>
      <dgm:spPr/>
      <dgm:t>
        <a:bodyPr/>
        <a:lstStyle/>
        <a:p>
          <a:endParaRPr lang="en-US"/>
        </a:p>
      </dgm:t>
    </dgm:pt>
    <dgm:pt modelId="{8D9649D1-8745-47EA-8C38-042C77BD692C}" type="pres">
      <dgm:prSet presAssocID="{BC556615-234E-4623-86D5-699630CF932B}" presName="Name0" presStyleCnt="0">
        <dgm:presLayoutVars>
          <dgm:chMax val="4"/>
          <dgm:resizeHandles val="exact"/>
        </dgm:presLayoutVars>
      </dgm:prSet>
      <dgm:spPr/>
    </dgm:pt>
    <dgm:pt modelId="{BD35CA45-F369-4077-B1D7-AB3B9752F350}" type="pres">
      <dgm:prSet presAssocID="{BC556615-234E-4623-86D5-699630CF932B}" presName="ellipse" presStyleLbl="trBgShp" presStyleIdx="0" presStyleCnt="1"/>
      <dgm:spPr/>
    </dgm:pt>
    <dgm:pt modelId="{B12128C7-4C62-46D8-92B8-AA83509B7D96}" type="pres">
      <dgm:prSet presAssocID="{BC556615-234E-4623-86D5-699630CF932B}" presName="arrow1" presStyleLbl="fgShp" presStyleIdx="0" presStyleCnt="1"/>
      <dgm:spPr/>
    </dgm:pt>
    <dgm:pt modelId="{FF5FFECE-138A-4732-947B-32C32E4D5FE9}" type="pres">
      <dgm:prSet presAssocID="{BC556615-234E-4623-86D5-699630CF932B}" presName="rectangle" presStyleLbl="revTx" presStyleIdx="0" presStyleCnt="1">
        <dgm:presLayoutVars>
          <dgm:bulletEnabled val="1"/>
        </dgm:presLayoutVars>
      </dgm:prSet>
      <dgm:spPr/>
    </dgm:pt>
    <dgm:pt modelId="{9B44D857-9DC0-4B41-8BB0-EF1DB6F7569D}" type="pres">
      <dgm:prSet presAssocID="{D279665C-E8D9-4F56-BE24-B8BC74D3F1DD}" presName="item1" presStyleLbl="node1" presStyleIdx="0" presStyleCnt="3">
        <dgm:presLayoutVars>
          <dgm:bulletEnabled val="1"/>
        </dgm:presLayoutVars>
      </dgm:prSet>
      <dgm:spPr/>
    </dgm:pt>
    <dgm:pt modelId="{41AFF555-E711-400F-8E8F-E84C3E2BD738}" type="pres">
      <dgm:prSet presAssocID="{42FD3A2A-F9A8-4033-908A-C8C6829FF864}" presName="item2" presStyleLbl="node1" presStyleIdx="1" presStyleCnt="3">
        <dgm:presLayoutVars>
          <dgm:bulletEnabled val="1"/>
        </dgm:presLayoutVars>
      </dgm:prSet>
      <dgm:spPr/>
    </dgm:pt>
    <dgm:pt modelId="{4476AFA0-7424-484D-AFE4-CAFE67C0A2C9}" type="pres">
      <dgm:prSet presAssocID="{A39E890A-CEDE-420D-BAA5-7113F5B5633A}" presName="item3" presStyleLbl="node1" presStyleIdx="2" presStyleCnt="3">
        <dgm:presLayoutVars>
          <dgm:bulletEnabled val="1"/>
        </dgm:presLayoutVars>
      </dgm:prSet>
      <dgm:spPr/>
    </dgm:pt>
    <dgm:pt modelId="{3D7E087B-42EE-4AC4-AF8E-AA38445F1DD7}" type="pres">
      <dgm:prSet presAssocID="{BC556615-234E-4623-86D5-699630CF932B}" presName="funnel" presStyleLbl="trAlignAcc1" presStyleIdx="0" presStyleCnt="1"/>
      <dgm:spPr/>
    </dgm:pt>
  </dgm:ptLst>
  <dgm:cxnLst>
    <dgm:cxn modelId="{092A8017-8B7B-4E2C-8592-8CFC31F7978B}" srcId="{BC556615-234E-4623-86D5-699630CF932B}" destId="{42FD3A2A-F9A8-4033-908A-C8C6829FF864}" srcOrd="2" destOrd="0" parTransId="{3D0D6626-DB49-4F9B-B76D-F6C50372ADD8}" sibTransId="{32D3B780-C3D7-45E7-A98E-4B377EE1723E}"/>
    <dgm:cxn modelId="{0004561B-AB93-49D0-BBAE-FBD72052CB69}" type="presOf" srcId="{D279665C-E8D9-4F56-BE24-B8BC74D3F1DD}" destId="{41AFF555-E711-400F-8E8F-E84C3E2BD738}" srcOrd="0" destOrd="0" presId="urn:microsoft.com/office/officeart/2005/8/layout/funnel1"/>
    <dgm:cxn modelId="{0D1F1127-2DAA-41CE-AA6B-8FE8BECB503F}" srcId="{BC556615-234E-4623-86D5-699630CF932B}" destId="{D279665C-E8D9-4F56-BE24-B8BC74D3F1DD}" srcOrd="1" destOrd="0" parTransId="{6AA8AD2E-59DA-4550-BCBA-DA3575E000FF}" sibTransId="{12F8D972-AA93-47B7-8D2E-8A2A1F86CCDB}"/>
    <dgm:cxn modelId="{F7537E61-8BCB-4B8A-9E54-C54F926499C3}" type="presOf" srcId="{BC556615-234E-4623-86D5-699630CF932B}" destId="{8D9649D1-8745-47EA-8C38-042C77BD692C}" srcOrd="0" destOrd="0" presId="urn:microsoft.com/office/officeart/2005/8/layout/funnel1"/>
    <dgm:cxn modelId="{6D3C8865-033F-4BC8-AF7D-6C641B617022}" srcId="{BC556615-234E-4623-86D5-699630CF932B}" destId="{BCB1F910-94CE-4555-BA18-357AE6D3D052}" srcOrd="0" destOrd="0" parTransId="{ACB2FA5C-743C-4E63-8887-2A21C55B2628}" sibTransId="{0DB92942-9988-4AED-9F36-A1E8E198342D}"/>
    <dgm:cxn modelId="{109BB356-FDB8-4A78-B9EB-F103C1AE0029}" type="presOf" srcId="{BCB1F910-94CE-4555-BA18-357AE6D3D052}" destId="{4476AFA0-7424-484D-AFE4-CAFE67C0A2C9}" srcOrd="0" destOrd="0" presId="urn:microsoft.com/office/officeart/2005/8/layout/funnel1"/>
    <dgm:cxn modelId="{D11AB788-9D6A-4957-820E-CAB8E359CD4C}" type="presOf" srcId="{42FD3A2A-F9A8-4033-908A-C8C6829FF864}" destId="{9B44D857-9DC0-4B41-8BB0-EF1DB6F7569D}" srcOrd="0" destOrd="0" presId="urn:microsoft.com/office/officeart/2005/8/layout/funnel1"/>
    <dgm:cxn modelId="{5260DA95-9670-442B-B1C6-97320FBC1FF3}" srcId="{BC556615-234E-4623-86D5-699630CF932B}" destId="{A39E890A-CEDE-420D-BAA5-7113F5B5633A}" srcOrd="3" destOrd="0" parTransId="{F64CFA83-D5BE-48CA-A4A9-46F77FAEB5FE}" sibTransId="{86101513-9B34-4C25-9F0F-FA9E6C416699}"/>
    <dgm:cxn modelId="{99FC829A-9427-4577-8C9B-2709E43A7ACE}" type="presOf" srcId="{A39E890A-CEDE-420D-BAA5-7113F5B5633A}" destId="{FF5FFECE-138A-4732-947B-32C32E4D5FE9}" srcOrd="0" destOrd="0" presId="urn:microsoft.com/office/officeart/2005/8/layout/funnel1"/>
    <dgm:cxn modelId="{86D495A3-B110-466C-BE29-53CD1DA1A577}" type="presParOf" srcId="{8D9649D1-8745-47EA-8C38-042C77BD692C}" destId="{BD35CA45-F369-4077-B1D7-AB3B9752F350}" srcOrd="0" destOrd="0" presId="urn:microsoft.com/office/officeart/2005/8/layout/funnel1"/>
    <dgm:cxn modelId="{310FC8E2-E851-418B-8881-3A2B67CA7A5C}" type="presParOf" srcId="{8D9649D1-8745-47EA-8C38-042C77BD692C}" destId="{B12128C7-4C62-46D8-92B8-AA83509B7D96}" srcOrd="1" destOrd="0" presId="urn:microsoft.com/office/officeart/2005/8/layout/funnel1"/>
    <dgm:cxn modelId="{D30434C9-9BF5-4B95-843A-3950E7F68FBA}" type="presParOf" srcId="{8D9649D1-8745-47EA-8C38-042C77BD692C}" destId="{FF5FFECE-138A-4732-947B-32C32E4D5FE9}" srcOrd="2" destOrd="0" presId="urn:microsoft.com/office/officeart/2005/8/layout/funnel1"/>
    <dgm:cxn modelId="{9EF311BC-B7E9-4842-9391-7CD962EFC3F2}" type="presParOf" srcId="{8D9649D1-8745-47EA-8C38-042C77BD692C}" destId="{9B44D857-9DC0-4B41-8BB0-EF1DB6F7569D}" srcOrd="3" destOrd="0" presId="urn:microsoft.com/office/officeart/2005/8/layout/funnel1"/>
    <dgm:cxn modelId="{B2C8CAB5-EDF8-4C8B-922E-99627D8EC398}" type="presParOf" srcId="{8D9649D1-8745-47EA-8C38-042C77BD692C}" destId="{41AFF555-E711-400F-8E8F-E84C3E2BD738}" srcOrd="4" destOrd="0" presId="urn:microsoft.com/office/officeart/2005/8/layout/funnel1"/>
    <dgm:cxn modelId="{5B89E45E-06F6-4260-B038-0590AE14A14F}" type="presParOf" srcId="{8D9649D1-8745-47EA-8C38-042C77BD692C}" destId="{4476AFA0-7424-484D-AFE4-CAFE67C0A2C9}" srcOrd="5" destOrd="0" presId="urn:microsoft.com/office/officeart/2005/8/layout/funnel1"/>
    <dgm:cxn modelId="{2290D337-F7BD-4431-8299-F54FBA2E3D9E}" type="presParOf" srcId="{8D9649D1-8745-47EA-8C38-042C77BD692C}" destId="{3D7E087B-42EE-4AC4-AF8E-AA38445F1D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5CA45-F369-4077-B1D7-AB3B9752F350}">
      <dsp:nvSpPr>
        <dsp:cNvPr id="0" name=""/>
        <dsp:cNvSpPr/>
      </dsp:nvSpPr>
      <dsp:spPr>
        <a:xfrm>
          <a:off x="1796515" y="158263"/>
          <a:ext cx="3140929" cy="10908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28C7-4C62-46D8-92B8-AA83509B7D96}">
      <dsp:nvSpPr>
        <dsp:cNvPr id="0" name=""/>
        <dsp:cNvSpPr/>
      </dsp:nvSpPr>
      <dsp:spPr>
        <a:xfrm>
          <a:off x="3067495" y="2829271"/>
          <a:ext cx="608707" cy="38957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FFECE-138A-4732-947B-32C32E4D5FE9}">
      <dsp:nvSpPr>
        <dsp:cNvPr id="0" name=""/>
        <dsp:cNvSpPr/>
      </dsp:nvSpPr>
      <dsp:spPr>
        <a:xfrm>
          <a:off x="1910952" y="3140929"/>
          <a:ext cx="2921794" cy="730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Models</a:t>
          </a:r>
        </a:p>
      </dsp:txBody>
      <dsp:txXfrm>
        <a:off x="1910952" y="3140929"/>
        <a:ext cx="2921794" cy="730448"/>
      </dsp:txXfrm>
    </dsp:sp>
    <dsp:sp modelId="{9B44D857-9DC0-4B41-8BB0-EF1DB6F7569D}">
      <dsp:nvSpPr>
        <dsp:cNvPr id="0" name=""/>
        <dsp:cNvSpPr/>
      </dsp:nvSpPr>
      <dsp:spPr>
        <a:xfrm>
          <a:off x="2938449" y="1333312"/>
          <a:ext cx="1095672" cy="1095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Scale Data</a:t>
          </a:r>
        </a:p>
      </dsp:txBody>
      <dsp:txXfrm>
        <a:off x="3098906" y="1493769"/>
        <a:ext cx="774758" cy="774758"/>
      </dsp:txXfrm>
    </dsp:sp>
    <dsp:sp modelId="{41AFF555-E711-400F-8E8F-E84C3E2BD738}">
      <dsp:nvSpPr>
        <dsp:cNvPr id="0" name=""/>
        <dsp:cNvSpPr/>
      </dsp:nvSpPr>
      <dsp:spPr>
        <a:xfrm>
          <a:off x="2154435" y="511314"/>
          <a:ext cx="1095672" cy="1095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 Data</a:t>
          </a:r>
        </a:p>
      </dsp:txBody>
      <dsp:txXfrm>
        <a:off x="2314892" y="671771"/>
        <a:ext cx="774758" cy="774758"/>
      </dsp:txXfrm>
    </dsp:sp>
    <dsp:sp modelId="{4476AFA0-7424-484D-AFE4-CAFE67C0A2C9}">
      <dsp:nvSpPr>
        <dsp:cNvPr id="0" name=""/>
        <dsp:cNvSpPr/>
      </dsp:nvSpPr>
      <dsp:spPr>
        <a:xfrm>
          <a:off x="3274456" y="246404"/>
          <a:ext cx="1095672" cy="1095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Split Data</a:t>
          </a:r>
        </a:p>
      </dsp:txBody>
      <dsp:txXfrm>
        <a:off x="3434913" y="406861"/>
        <a:ext cx="774758" cy="774758"/>
      </dsp:txXfrm>
    </dsp:sp>
    <dsp:sp modelId="{3D7E087B-42EE-4AC4-AF8E-AA38445F1DD7}">
      <dsp:nvSpPr>
        <dsp:cNvPr id="0" name=""/>
        <dsp:cNvSpPr/>
      </dsp:nvSpPr>
      <dsp:spPr>
        <a:xfrm>
          <a:off x="1667469" y="24348"/>
          <a:ext cx="3408760" cy="27270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12/11/2020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Seattle Home Price Predictions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26B73"/>
                </a:solidFill>
                <a:effectLst/>
                <a:latin typeface="Roboto"/>
              </a:rPr>
              <a:t>Created &amp; Presented by: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26B73"/>
                </a:solidFill>
                <a:effectLst/>
                <a:latin typeface="Roboto"/>
              </a:rPr>
              <a:t>Siege, Lee, </a:t>
            </a:r>
            <a:r>
              <a:rPr lang="en-US" sz="1800" b="0" i="0" u="none" strike="noStrike" dirty="0" err="1">
                <a:solidFill>
                  <a:srgbClr val="626B73"/>
                </a:solidFill>
                <a:effectLst/>
                <a:latin typeface="Roboto"/>
              </a:rPr>
              <a:t>Sravani</a:t>
            </a:r>
            <a:r>
              <a:rPr lang="en-US" sz="1800" b="0" i="0" u="none" strike="noStrike" dirty="0">
                <a:solidFill>
                  <a:srgbClr val="626B73"/>
                </a:solidFill>
                <a:effectLst/>
                <a:latin typeface="Roboto"/>
              </a:rPr>
              <a:t>, Roman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9A2D88A-25B7-46FA-8275-642523AB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7" y="2876549"/>
            <a:ext cx="6765723" cy="363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  <a:endParaRPr lang="en-US" b="0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0DF2108-CDF0-4F9B-B85F-84D79787A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7342631" cy="608895"/>
          </a:xfrm>
        </p:spPr>
        <p:txBody>
          <a:bodyPr/>
          <a:lstStyle/>
          <a:p>
            <a:r>
              <a:rPr lang="en-US" dirty="0"/>
              <a:t>Seattle Data Only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8D5FA4-88A1-4ABE-9268-F96766394122}"/>
              </a:ext>
            </a:extLst>
          </p:cNvPr>
          <p:cNvSpPr/>
          <p:nvPr/>
        </p:nvSpPr>
        <p:spPr>
          <a:xfrm>
            <a:off x="2028825" y="3753004"/>
            <a:ext cx="400050" cy="2093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DFBBFC-D794-4A2D-8E3C-D90FA8C5396C}"/>
              </a:ext>
            </a:extLst>
          </p:cNvPr>
          <p:cNvSpPr/>
          <p:nvPr/>
        </p:nvSpPr>
        <p:spPr>
          <a:xfrm>
            <a:off x="2838450" y="4295929"/>
            <a:ext cx="400050" cy="2093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041269-60A5-4C97-854C-422D6E958B5B}"/>
              </a:ext>
            </a:extLst>
          </p:cNvPr>
          <p:cNvSpPr/>
          <p:nvPr/>
        </p:nvSpPr>
        <p:spPr>
          <a:xfrm>
            <a:off x="4238625" y="4848379"/>
            <a:ext cx="400050" cy="2093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743201"/>
            <a:ext cx="5767820" cy="371792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LSTM</a:t>
            </a:r>
          </a:p>
          <a:p>
            <a:pPr lvl="1"/>
            <a:r>
              <a:rPr lang="en-US" dirty="0"/>
              <a:t>10 epochs</a:t>
            </a:r>
          </a:p>
          <a:p>
            <a:pPr lvl="1"/>
            <a:r>
              <a:rPr lang="en-US" dirty="0"/>
              <a:t>Batch size of 1</a:t>
            </a:r>
          </a:p>
          <a:p>
            <a:pPr lvl="1"/>
            <a:r>
              <a:rPr lang="en-US" dirty="0"/>
              <a:t>5-10 milliseconds per epoch</a:t>
            </a:r>
          </a:p>
          <a:p>
            <a:pPr lvl="1"/>
            <a:r>
              <a:rPr lang="en-US" dirty="0" err="1"/>
              <a:t>Nadam</a:t>
            </a:r>
            <a:r>
              <a:rPr lang="en-US" dirty="0"/>
              <a:t> optimizer</a:t>
            </a:r>
          </a:p>
          <a:p>
            <a:pPr lvl="1"/>
            <a:r>
              <a:rPr lang="en-US" dirty="0"/>
              <a:t>Mean squared logarithmic error loss function</a:t>
            </a:r>
          </a:p>
          <a:p>
            <a:pPr lvl="1"/>
            <a:r>
              <a:rPr lang="en-US" dirty="0"/>
              <a:t>Multiple layers sampled</a:t>
            </a:r>
          </a:p>
          <a:p>
            <a:pPr lvl="1"/>
            <a:r>
              <a:rPr lang="en-US" dirty="0"/>
              <a:t>Sigmoid activation function added to output layer (0.0084 </a:t>
            </a:r>
            <a:r>
              <a:rPr lang="en-US" dirty="0">
                <a:sym typeface="Wingdings" panose="05000000000000000000" pitchFamily="2" charset="2"/>
              </a:rPr>
              <a:t> 0.0057 results change)</a:t>
            </a:r>
            <a:endParaRPr lang="en-US" dirty="0"/>
          </a:p>
          <a:p>
            <a:pPr lvl="0"/>
            <a:r>
              <a:rPr lang="en-US" dirty="0"/>
              <a:t>ARMA / ARIMA / GARCH</a:t>
            </a:r>
          </a:p>
          <a:p>
            <a:pPr lvl="1"/>
            <a:r>
              <a:rPr lang="en-US" dirty="0"/>
              <a:t>Orders of (1, 1) ARMA &amp; ARIMA</a:t>
            </a:r>
          </a:p>
          <a:p>
            <a:pPr lvl="1"/>
            <a:r>
              <a:rPr lang="en-US" dirty="0"/>
              <a:t>Order of (1, 1, 1) GARCH</a:t>
            </a:r>
          </a:p>
          <a:p>
            <a:pPr lvl="0"/>
            <a:r>
              <a:rPr lang="en-US" dirty="0"/>
              <a:t>Inconclusive results overall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7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  <a:endParaRPr lang="en-US" b="0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751E9A-DA34-4028-8079-0903076D7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7" y="2792412"/>
            <a:ext cx="6199469" cy="39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0DF2108-CDF0-4F9B-B85F-84D79787A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7342631" cy="608895"/>
          </a:xfrm>
        </p:spPr>
        <p:txBody>
          <a:bodyPr/>
          <a:lstStyle/>
          <a:p>
            <a:r>
              <a:rPr lang="en-US" dirty="0"/>
              <a:t>Seattle Data Only </a:t>
            </a:r>
          </a:p>
        </p:txBody>
      </p:sp>
    </p:spTree>
    <p:extLst>
      <p:ext uri="{BB962C8B-B14F-4D97-AF65-F5344CB8AC3E}">
        <p14:creationId xmlns:p14="http://schemas.microsoft.com/office/powerpoint/2010/main" val="402741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Neighborhoods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78" y="3129540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Belltown</a:t>
            </a:r>
          </a:p>
          <a:p>
            <a:pPr lvl="0"/>
            <a:r>
              <a:rPr lang="en-US" dirty="0"/>
              <a:t>Broadway</a:t>
            </a:r>
          </a:p>
          <a:p>
            <a:pPr lvl="0"/>
            <a:r>
              <a:rPr lang="en-US" dirty="0"/>
              <a:t>International District</a:t>
            </a:r>
          </a:p>
          <a:p>
            <a:pPr lvl="0"/>
            <a:r>
              <a:rPr lang="en-US" dirty="0"/>
              <a:t>Pinehurst</a:t>
            </a:r>
          </a:p>
          <a:p>
            <a:pPr lvl="0"/>
            <a:r>
              <a:rPr lang="en-US" dirty="0"/>
              <a:t>Dunlap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2F44481-9EA2-4253-B356-B5EA2F0DCAF6}"/>
              </a:ext>
            </a:extLst>
          </p:cNvPr>
          <p:cNvSpPr txBox="1">
            <a:spLocks/>
          </p:cNvSpPr>
          <p:nvPr/>
        </p:nvSpPr>
        <p:spPr>
          <a:xfrm>
            <a:off x="3850517" y="3125963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Laurelhurst</a:t>
            </a:r>
          </a:p>
          <a:p>
            <a:r>
              <a:rPr lang="en-US" dirty="0"/>
              <a:t>Madison Park</a:t>
            </a:r>
          </a:p>
          <a:p>
            <a:r>
              <a:rPr lang="en-US" dirty="0"/>
              <a:t>Portage Bay</a:t>
            </a:r>
          </a:p>
          <a:p>
            <a:r>
              <a:rPr lang="en-US" dirty="0"/>
              <a:t>Seattle Central Business District</a:t>
            </a:r>
          </a:p>
          <a:p>
            <a:r>
              <a:rPr lang="en-US" dirty="0"/>
              <a:t>Denny Blaine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43072D9-C9E9-418A-803B-DA2017ECA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755" y="2610402"/>
            <a:ext cx="2811896" cy="608895"/>
          </a:xfrm>
        </p:spPr>
        <p:txBody>
          <a:bodyPr/>
          <a:lstStyle/>
          <a:p>
            <a:r>
              <a:rPr lang="en-US" dirty="0"/>
              <a:t>Low Volatility: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AFBDE05-AD0C-4A9D-811A-D787C8267ECF}"/>
              </a:ext>
            </a:extLst>
          </p:cNvPr>
          <p:cNvSpPr txBox="1">
            <a:spLocks/>
          </p:cNvSpPr>
          <p:nvPr/>
        </p:nvSpPr>
        <p:spPr>
          <a:xfrm>
            <a:off x="3945767" y="2599550"/>
            <a:ext cx="7342631" cy="6088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Volatility:</a:t>
            </a:r>
          </a:p>
        </p:txBody>
      </p:sp>
    </p:spTree>
    <p:extLst>
      <p:ext uri="{BB962C8B-B14F-4D97-AF65-F5344CB8AC3E}">
        <p14:creationId xmlns:p14="http://schemas.microsoft.com/office/powerpoint/2010/main" val="68539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Importance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78" y="3129540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Average Sale Price to List Price</a:t>
            </a:r>
          </a:p>
          <a:p>
            <a:pPr lvl="0"/>
            <a:r>
              <a:rPr lang="en-US" dirty="0"/>
              <a:t>Inventory</a:t>
            </a:r>
          </a:p>
          <a:p>
            <a:pPr lvl="0"/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2F44481-9EA2-4253-B356-B5EA2F0DCAF6}"/>
              </a:ext>
            </a:extLst>
          </p:cNvPr>
          <p:cNvSpPr txBox="1">
            <a:spLocks/>
          </p:cNvSpPr>
          <p:nvPr/>
        </p:nvSpPr>
        <p:spPr>
          <a:xfrm>
            <a:off x="452512" y="4781962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Sale Price to List Price</a:t>
            </a:r>
          </a:p>
          <a:p>
            <a:r>
              <a:rPr lang="en-US" dirty="0"/>
              <a:t>Days on Market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43072D9-C9E9-418A-803B-DA2017ECA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754" y="2610402"/>
            <a:ext cx="5459845" cy="608895"/>
          </a:xfrm>
        </p:spPr>
        <p:txBody>
          <a:bodyPr/>
          <a:lstStyle/>
          <a:p>
            <a:r>
              <a:rPr lang="en-US" dirty="0"/>
              <a:t>Low Volatility Most Important: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AFBDE05-AD0C-4A9D-811A-D787C8267ECF}"/>
              </a:ext>
            </a:extLst>
          </p:cNvPr>
          <p:cNvSpPr txBox="1">
            <a:spLocks/>
          </p:cNvSpPr>
          <p:nvPr/>
        </p:nvSpPr>
        <p:spPr>
          <a:xfrm>
            <a:off x="483755" y="4285475"/>
            <a:ext cx="7342631" cy="6088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Volatility Most Important:</a:t>
            </a:r>
          </a:p>
        </p:txBody>
      </p:sp>
    </p:spTree>
    <p:extLst>
      <p:ext uri="{BB962C8B-B14F-4D97-AF65-F5344CB8AC3E}">
        <p14:creationId xmlns:p14="http://schemas.microsoft.com/office/powerpoint/2010/main" val="361274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Importance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78" y="3129540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Homes Sold</a:t>
            </a:r>
          </a:p>
          <a:p>
            <a:pPr lvl="0"/>
            <a:r>
              <a:rPr lang="en-US" dirty="0"/>
              <a:t>Days on Market</a:t>
            </a:r>
          </a:p>
          <a:p>
            <a:pPr lvl="0"/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2F44481-9EA2-4253-B356-B5EA2F0DCAF6}"/>
              </a:ext>
            </a:extLst>
          </p:cNvPr>
          <p:cNvSpPr txBox="1">
            <a:spLocks/>
          </p:cNvSpPr>
          <p:nvPr/>
        </p:nvSpPr>
        <p:spPr>
          <a:xfrm>
            <a:off x="452512" y="4781962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Listings</a:t>
            </a:r>
          </a:p>
          <a:p>
            <a:r>
              <a:rPr lang="en-US" dirty="0"/>
              <a:t>Inventory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43072D9-C9E9-418A-803B-DA2017ECA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754" y="2610402"/>
            <a:ext cx="5459845" cy="608895"/>
          </a:xfrm>
        </p:spPr>
        <p:txBody>
          <a:bodyPr/>
          <a:lstStyle/>
          <a:p>
            <a:r>
              <a:rPr lang="en-US" dirty="0"/>
              <a:t>Low Volatility Least Important: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AFBDE05-AD0C-4A9D-811A-D787C8267ECF}"/>
              </a:ext>
            </a:extLst>
          </p:cNvPr>
          <p:cNvSpPr txBox="1">
            <a:spLocks/>
          </p:cNvSpPr>
          <p:nvPr/>
        </p:nvSpPr>
        <p:spPr>
          <a:xfrm>
            <a:off x="483755" y="4285475"/>
            <a:ext cx="7342631" cy="6088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Volatility Least Important:</a:t>
            </a:r>
          </a:p>
        </p:txBody>
      </p:sp>
    </p:spTree>
    <p:extLst>
      <p:ext uri="{BB962C8B-B14F-4D97-AF65-F5344CB8AC3E}">
        <p14:creationId xmlns:p14="http://schemas.microsoft.com/office/powerpoint/2010/main" val="196034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  <a:endParaRPr lang="en-US" b="0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05E9C-8560-4769-8694-1C1448EA5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3" y="2969895"/>
            <a:ext cx="6848792" cy="3829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990597E-DC79-4584-A17C-744DAC97E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7342631" cy="608895"/>
          </a:xfrm>
        </p:spPr>
        <p:txBody>
          <a:bodyPr/>
          <a:lstStyle/>
          <a:p>
            <a:r>
              <a:rPr lang="en-US" dirty="0"/>
              <a:t>Low Volatility</a:t>
            </a:r>
          </a:p>
        </p:txBody>
      </p:sp>
    </p:spTree>
    <p:extLst>
      <p:ext uri="{BB962C8B-B14F-4D97-AF65-F5344CB8AC3E}">
        <p14:creationId xmlns:p14="http://schemas.microsoft.com/office/powerpoint/2010/main" val="281999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  <a:endParaRPr lang="en-US" b="0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-14249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2C63AB-A491-4A3B-B0C0-86B1927D5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/>
          <a:stretch/>
        </p:blipFill>
        <p:spPr bwMode="auto">
          <a:xfrm>
            <a:off x="9525" y="3163076"/>
            <a:ext cx="7342621" cy="35456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AC3F70-9752-4C7E-B474-8960CA8C6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7342631" cy="608895"/>
          </a:xfrm>
        </p:spPr>
        <p:txBody>
          <a:bodyPr/>
          <a:lstStyle/>
          <a:p>
            <a:r>
              <a:rPr lang="en-US" dirty="0"/>
              <a:t>High Volatility</a:t>
            </a:r>
          </a:p>
        </p:txBody>
      </p:sp>
    </p:spTree>
    <p:extLst>
      <p:ext uri="{BB962C8B-B14F-4D97-AF65-F5344CB8AC3E}">
        <p14:creationId xmlns:p14="http://schemas.microsoft.com/office/powerpoint/2010/main" val="322821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Postmortem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Difficulties:</a:t>
            </a:r>
            <a:endParaRPr lang="en-US" sz="2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Automating the calculations</a:t>
            </a:r>
          </a:p>
          <a:p>
            <a:pPr lvl="0"/>
            <a:r>
              <a:rPr lang="en-US" sz="2000" dirty="0"/>
              <a:t>Multi-indexing data frame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3085576-5DBF-4C2D-9B4D-77E0CC38A9A0}"/>
              </a:ext>
            </a:extLst>
          </p:cNvPr>
          <p:cNvSpPr txBox="1">
            <a:spLocks/>
          </p:cNvSpPr>
          <p:nvPr/>
        </p:nvSpPr>
        <p:spPr>
          <a:xfrm>
            <a:off x="531369" y="4131084"/>
            <a:ext cx="7342631" cy="6088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What we would look at with more time: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B0F68A6-15E3-4DDA-A79F-09AE292A6CBD}"/>
              </a:ext>
            </a:extLst>
          </p:cNvPr>
          <p:cNvSpPr txBox="1">
            <a:spLocks/>
          </p:cNvSpPr>
          <p:nvPr/>
        </p:nvSpPr>
        <p:spPr>
          <a:xfrm>
            <a:off x="531369" y="4712731"/>
            <a:ext cx="4942829" cy="1981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Average salaries per neighborhood</a:t>
            </a:r>
          </a:p>
          <a:p>
            <a:r>
              <a:rPr lang="en-US" sz="2000" dirty="0"/>
              <a:t>Population impact of prices</a:t>
            </a:r>
          </a:p>
          <a:p>
            <a:r>
              <a:rPr lang="en-US" sz="2000" dirty="0"/>
              <a:t>Search for and input more data for analysis</a:t>
            </a:r>
          </a:p>
          <a:p>
            <a:r>
              <a:rPr lang="en-US" sz="2000" dirty="0"/>
              <a:t>Additional models to evaluate </a:t>
            </a:r>
          </a:p>
        </p:txBody>
      </p:sp>
    </p:spTree>
    <p:extLst>
      <p:ext uri="{BB962C8B-B14F-4D97-AF65-F5344CB8AC3E}">
        <p14:creationId xmlns:p14="http://schemas.microsoft.com/office/powerpoint/2010/main" val="290480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26B73"/>
                </a:solidFill>
                <a:effectLst/>
                <a:latin typeface="Roboto"/>
              </a:rPr>
              <a:t>Thank you!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5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74CCB76-E6AB-4B2F-8D88-35FEEE7BF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" t="10025" r="2466" b="5431"/>
          <a:stretch/>
        </p:blipFill>
        <p:spPr>
          <a:xfrm>
            <a:off x="115444" y="3095625"/>
            <a:ext cx="7342631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Merriweather"/>
              </a:rPr>
              <a:t>The Team™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5675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BDDBF49-2086-4835-89AE-A206AF39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71775"/>
            <a:ext cx="6096000" cy="4086225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3882CB9-6962-4BDE-B1BA-4C47FF38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65601"/>
            <a:ext cx="6096001" cy="408622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158E8D8-FD23-473D-987A-F8186F43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6356" y="1155523"/>
            <a:ext cx="4853573" cy="1616252"/>
          </a:xfrm>
        </p:spPr>
        <p:txBody>
          <a:bodyPr/>
          <a:lstStyle/>
          <a:p>
            <a:r>
              <a:rPr lang="en-US" dirty="0"/>
              <a:t>Neighborhood Clusters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0763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3B61C43-3671-4549-9585-567441E3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4902" cy="32715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052754-F1CB-4217-AFFC-43CB59F7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427" y="1548884"/>
            <a:ext cx="4853573" cy="1616252"/>
          </a:xfrm>
        </p:spPr>
        <p:txBody>
          <a:bodyPr/>
          <a:lstStyle/>
          <a:p>
            <a:r>
              <a:rPr lang="en-US" dirty="0"/>
              <a:t>Seattle ARMA / ARIMA / BRF / RF</a:t>
            </a:r>
            <a:endParaRPr lang="en-US" b="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DA07868-23A8-44F6-BD43-0B2DEC75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1520"/>
            <a:ext cx="6096000" cy="358648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7BB5B13-7A16-4236-85BB-D5B3A8692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902" y="3271520"/>
            <a:ext cx="6077098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EFEA76E-611A-4365-A263-ABB1C140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88" y="2714625"/>
            <a:ext cx="6352112" cy="414337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B1DCF4D-A144-40C5-ABE1-F93EC268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4625"/>
            <a:ext cx="5839888" cy="40451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DA1097-456B-4EE0-903A-7FEC4DB7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052" y="1098373"/>
            <a:ext cx="4853573" cy="1616252"/>
          </a:xfrm>
        </p:spPr>
        <p:txBody>
          <a:bodyPr>
            <a:normAutofit/>
          </a:bodyPr>
          <a:lstStyle/>
          <a:p>
            <a:r>
              <a:rPr lang="en-US" dirty="0"/>
              <a:t>Seattle LSTM / EWMA / HP Filter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8222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73AEDB-5C9C-41D2-A2E2-6D840287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25"/>
            <a:ext cx="6096000" cy="414337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49447FE-2C30-452C-A0A6-C6D1DDAB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20902"/>
            <a:ext cx="6096000" cy="41370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47D233-D582-4B24-93FE-B2D38A9AC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052" y="1098373"/>
            <a:ext cx="4853573" cy="1616252"/>
          </a:xfrm>
        </p:spPr>
        <p:txBody>
          <a:bodyPr>
            <a:normAutofit fontScale="90000"/>
          </a:bodyPr>
          <a:lstStyle/>
          <a:p>
            <a:r>
              <a:rPr lang="en-US" dirty="0"/>
              <a:t>Seattle BRF / RF Features Importance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8427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7744C-1CE3-46D6-9DE3-35ADF263413D}"/>
              </a:ext>
            </a:extLst>
          </p:cNvPr>
          <p:cNvSpPr txBox="1"/>
          <p:nvPr/>
        </p:nvSpPr>
        <p:spPr>
          <a:xfrm>
            <a:off x="5391150" y="3508593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E9E81-4671-451E-B9CA-EAECB2D5D4E2}"/>
              </a:ext>
            </a:extLst>
          </p:cNvPr>
          <p:cNvSpPr txBox="1"/>
          <p:nvPr/>
        </p:nvSpPr>
        <p:spPr>
          <a:xfrm>
            <a:off x="8701087" y="3508593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4E8DD-01B7-496D-83AF-1E62D39E4ECA}"/>
              </a:ext>
            </a:extLst>
          </p:cNvPr>
          <p:cNvSpPr txBox="1"/>
          <p:nvPr/>
        </p:nvSpPr>
        <p:spPr>
          <a:xfrm>
            <a:off x="8161131" y="81751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95113-64B1-4C70-AB95-3169C195B864}"/>
              </a:ext>
            </a:extLst>
          </p:cNvPr>
          <p:cNvSpPr txBox="1"/>
          <p:nvPr/>
        </p:nvSpPr>
        <p:spPr>
          <a:xfrm>
            <a:off x="466689" y="3565391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Balanced Random Forest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53856E8-A22D-42A1-85D6-2EFDDE41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" y="3877925"/>
            <a:ext cx="3857698" cy="292327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36D44CB-EE4C-4CB3-AAA9-17132D42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07" y="3901208"/>
            <a:ext cx="3913049" cy="2923277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DBFD589-BB3E-45A9-A117-46961113C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71" y="3934722"/>
            <a:ext cx="4018265" cy="285625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E68729D-9F85-4808-B5B8-3080786B4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62" y="395460"/>
            <a:ext cx="3932611" cy="29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3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US" b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1CE271-12C3-45BB-B510-A92269021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1800" b="1" i="1" u="none" strike="noStrike" dirty="0">
                <a:solidFill>
                  <a:schemeClr val="accent1"/>
                </a:solidFill>
                <a:effectLst/>
                <a:latin typeface="Roboto"/>
              </a:rPr>
              <a:t>What was our goal?</a:t>
            </a:r>
            <a:endParaRPr lang="en-US" sz="1400" b="0" dirty="0">
              <a:solidFill>
                <a:schemeClr val="accent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u="none" strike="noStrike" dirty="0">
                <a:solidFill>
                  <a:schemeClr val="accent1"/>
                </a:solidFill>
                <a:effectLst/>
                <a:latin typeface="Roboto"/>
              </a:rPr>
              <a:t>Data Exploration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i="1" u="none" strike="noStrike" dirty="0" err="1">
                <a:solidFill>
                  <a:schemeClr val="accent1"/>
                </a:solidFill>
                <a:effectLst/>
                <a:latin typeface="Roboto"/>
              </a:rPr>
              <a:t>FInd</a:t>
            </a:r>
            <a:r>
              <a:rPr lang="en-US" sz="1800" b="1" i="1" u="none" strike="noStrike" dirty="0">
                <a:solidFill>
                  <a:schemeClr val="accent1"/>
                </a:solidFill>
                <a:effectLst/>
                <a:latin typeface="Roboto"/>
              </a:rPr>
              <a:t> correlations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1800" b="1" i="1" u="none" strike="noStrike" dirty="0">
                <a:solidFill>
                  <a:schemeClr val="accent1"/>
                </a:solidFill>
                <a:effectLst/>
                <a:latin typeface="Roboto"/>
              </a:rPr>
              <a:t>What did we learn?</a:t>
            </a:r>
            <a:endParaRPr lang="en-US" sz="1400" b="0" dirty="0">
              <a:solidFill>
                <a:schemeClr val="accent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i="1" u="none" strike="noStrike" dirty="0">
                <a:solidFill>
                  <a:schemeClr val="accent1"/>
                </a:solidFill>
                <a:effectLst/>
                <a:latin typeface="Roboto"/>
              </a:rPr>
              <a:t>Python/Pandas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i="1" u="none" strike="noStrike" dirty="0">
                <a:solidFill>
                  <a:schemeClr val="accent1"/>
                </a:solidFill>
                <a:effectLst/>
                <a:latin typeface="Roboto"/>
              </a:rPr>
              <a:t>Seattle Real Estate</a:t>
            </a:r>
          </a:p>
          <a:p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Intent 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810427"/>
            <a:ext cx="5983721" cy="1905224"/>
          </a:xfrm>
        </p:spPr>
        <p:txBody>
          <a:bodyPr/>
          <a:lstStyle/>
          <a:p>
            <a:r>
              <a:rPr lang="en-US" sz="3200" b="1" i="0" u="none" strike="noStrike" dirty="0">
                <a:effectLst/>
                <a:latin typeface="Calibri "/>
              </a:rPr>
              <a:t>Determine Predictability of Median Sales Prices Through Our </a:t>
            </a:r>
            <a:r>
              <a:rPr lang="en-US" sz="3200" b="1" dirty="0">
                <a:latin typeface="Calibri "/>
              </a:rPr>
              <a:t>D</a:t>
            </a:r>
            <a:r>
              <a:rPr lang="en-US" sz="3200" b="1" i="0" u="none" strike="noStrike" dirty="0">
                <a:effectLst/>
                <a:latin typeface="Calibri "/>
              </a:rPr>
              <a:t>ataset</a:t>
            </a:r>
            <a:endParaRPr lang="en-US" sz="3200" b="0" dirty="0">
              <a:effectLst/>
              <a:latin typeface="Calibri 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rgbClr val="002F4A"/>
              </a:solidFill>
              <a:effectLst/>
              <a:latin typeface="Merriweather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2F4A"/>
              </a:solidFill>
              <a:latin typeface="Merriweather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2F4A"/>
              </a:solidFill>
              <a:latin typeface="Merriweather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rgbClr val="002F4A"/>
              </a:solidFill>
              <a:effectLst/>
              <a:latin typeface="Merriweather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2F4A"/>
                </a:solidFill>
                <a:effectLst/>
                <a:latin typeface="Merriweather"/>
              </a:rPr>
              <a:t>H0 = Cannot be predicted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2F4A"/>
                </a:solidFill>
                <a:effectLst/>
                <a:latin typeface="Merriweather"/>
              </a:rPr>
              <a:t>H1 = Can be predicted</a:t>
            </a:r>
            <a:endParaRPr lang="en-US" sz="2000" b="0" dirty="0">
              <a:effectLst/>
            </a:endParaRPr>
          </a:p>
          <a:p>
            <a:pPr lvl="0"/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-14249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Measurements &amp; </a:t>
            </a:r>
            <a:br>
              <a:rPr lang="en-US" dirty="0"/>
            </a:br>
            <a:r>
              <a:rPr lang="en-US" dirty="0"/>
              <a:t>Metrics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REDFIN 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Median Sales Price</a:t>
            </a:r>
          </a:p>
          <a:p>
            <a:pPr lvl="0"/>
            <a:r>
              <a:rPr lang="en-US" dirty="0"/>
              <a:t>Number of Home Sales</a:t>
            </a:r>
          </a:p>
          <a:p>
            <a:pPr lvl="0"/>
            <a:r>
              <a:rPr lang="en-US" dirty="0"/>
              <a:t>Inventory </a:t>
            </a:r>
          </a:p>
          <a:p>
            <a:pPr lvl="0"/>
            <a:r>
              <a:rPr lang="en-US" dirty="0"/>
              <a:t>New Listings</a:t>
            </a:r>
          </a:p>
          <a:p>
            <a:pPr lvl="0"/>
            <a:r>
              <a:rPr lang="en-US" dirty="0"/>
              <a:t>Days on Market</a:t>
            </a:r>
          </a:p>
          <a:p>
            <a:pPr lvl="0"/>
            <a:r>
              <a:rPr lang="en-US" dirty="0"/>
              <a:t>Average Sale to List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8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of them.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Roboto"/>
              </a:rPr>
              <a:t>Explored the following models: </a:t>
            </a:r>
          </a:p>
          <a:p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Roboto"/>
              </a:rPr>
              <a:t>ARMA </a:t>
            </a:r>
          </a:p>
          <a:p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Roboto"/>
              </a:rPr>
              <a:t>ARIMA </a:t>
            </a:r>
          </a:p>
          <a:p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Roboto"/>
              </a:rPr>
              <a:t>GARCH </a:t>
            </a:r>
          </a:p>
          <a:p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Roboto"/>
              </a:rPr>
              <a:t>LSTM</a:t>
            </a:r>
          </a:p>
          <a:p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Roboto"/>
              </a:rPr>
              <a:t>Linear Regression</a:t>
            </a:r>
          </a:p>
          <a:p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Roboto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Roboto"/>
              </a:rPr>
              <a:t>E</a:t>
            </a: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Roboto"/>
              </a:rPr>
              <a:t>tc. etc.</a:t>
            </a: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Exploration &amp; </a:t>
            </a:r>
            <a:br>
              <a:rPr lang="en-US" dirty="0"/>
            </a:br>
            <a:r>
              <a:rPr lang="en-US" dirty="0"/>
              <a:t>Cleanup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CSV Data Imported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Multi-indexing</a:t>
            </a:r>
          </a:p>
          <a:p>
            <a:pPr lvl="0"/>
            <a:r>
              <a:rPr lang="en-US" dirty="0" err="1"/>
              <a:t>Ffill</a:t>
            </a:r>
            <a:r>
              <a:rPr lang="en-US" dirty="0"/>
              <a:t> (pad method)</a:t>
            </a:r>
          </a:p>
          <a:p>
            <a:pPr lvl="0"/>
            <a:r>
              <a:rPr lang="en-US" dirty="0"/>
              <a:t>Removed special characters</a:t>
            </a:r>
          </a:p>
          <a:p>
            <a:pPr lvl="0"/>
            <a:r>
              <a:rPr lang="en-US" dirty="0"/>
              <a:t>String split of neighborhoods</a:t>
            </a:r>
          </a:p>
          <a:p>
            <a:pPr lvl="0"/>
            <a:r>
              <a:rPr lang="en-US" dirty="0"/>
              <a:t>Separating datasets </a:t>
            </a:r>
          </a:p>
          <a:p>
            <a:pPr lvl="0"/>
            <a:r>
              <a:rPr lang="en-US" dirty="0"/>
              <a:t>Drop null values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Difficulties  </a:t>
            </a:r>
            <a:br>
              <a:rPr lang="en-US" dirty="0"/>
            </a:br>
            <a:r>
              <a:rPr lang="en-US" dirty="0"/>
              <a:t>Preparing Data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Getting multi-index to behave</a:t>
            </a:r>
          </a:p>
          <a:p>
            <a:pPr lvl="0"/>
            <a:r>
              <a:rPr lang="en-US" dirty="0"/>
              <a:t>Slicing multi-index data frame</a:t>
            </a:r>
          </a:p>
          <a:p>
            <a:pPr lvl="0"/>
            <a:r>
              <a:rPr lang="en-US" dirty="0"/>
              <a:t>Reshaping for various models</a:t>
            </a:r>
          </a:p>
          <a:p>
            <a:pPr lvl="0"/>
            <a:r>
              <a:rPr lang="en-US" dirty="0"/>
              <a:t>Some special character removals</a:t>
            </a:r>
          </a:p>
          <a:p>
            <a:pPr lvl="0"/>
            <a:r>
              <a:rPr lang="en-US" dirty="0"/>
              <a:t>Effectively assigning data types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B7C1D3A-5993-4A37-B87F-83AD2D186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7342631" cy="608895"/>
          </a:xfrm>
        </p:spPr>
        <p:txBody>
          <a:bodyPr/>
          <a:lstStyle/>
          <a:p>
            <a:r>
              <a:rPr lang="en-US" dirty="0"/>
              <a:t>The Tedious Work</a:t>
            </a:r>
          </a:p>
        </p:txBody>
      </p:sp>
    </p:spTree>
    <p:extLst>
      <p:ext uri="{BB962C8B-B14F-4D97-AF65-F5344CB8AC3E}">
        <p14:creationId xmlns:p14="http://schemas.microsoft.com/office/powerpoint/2010/main" val="27820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Training</a:t>
            </a:r>
            <a:br>
              <a:rPr lang="en-US" dirty="0"/>
            </a:br>
            <a:r>
              <a:rPr lang="en-US" dirty="0"/>
              <a:t>Process  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10490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Reshaping &amp; manipulating the data set</a:t>
            </a:r>
          </a:p>
          <a:p>
            <a:pPr lvl="0"/>
            <a:r>
              <a:rPr lang="en-US" dirty="0"/>
              <a:t>Calculating for only 2020 due to low granularity of data (monthly)</a:t>
            </a:r>
          </a:p>
          <a:p>
            <a:pPr lvl="1"/>
            <a:r>
              <a:rPr lang="en-US" dirty="0"/>
              <a:t>Neighborhood data split: 2020 – Test, 2012-2019 – Train </a:t>
            </a:r>
          </a:p>
          <a:p>
            <a:pPr lvl="0"/>
            <a:r>
              <a:rPr lang="en-US" dirty="0"/>
              <a:t>Eliminating data shuffle, due to using time series data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9A170E-3581-4533-802C-702B83B46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7342631" cy="608895"/>
          </a:xfrm>
        </p:spPr>
        <p:txBody>
          <a:bodyPr/>
          <a:lstStyle/>
          <a:p>
            <a:r>
              <a:rPr lang="en-US" dirty="0"/>
              <a:t>Preparing Each Model</a:t>
            </a:r>
          </a:p>
        </p:txBody>
      </p:sp>
    </p:spTree>
    <p:extLst>
      <p:ext uri="{BB962C8B-B14F-4D97-AF65-F5344CB8AC3E}">
        <p14:creationId xmlns:p14="http://schemas.microsoft.com/office/powerpoint/2010/main" val="160468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1204336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Training</a:t>
            </a:r>
            <a:br>
              <a:rPr lang="en-US" dirty="0"/>
            </a:br>
            <a:r>
              <a:rPr lang="en-US" dirty="0"/>
              <a:t>Process  </a:t>
            </a:r>
            <a:endParaRPr lang="en-US" b="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BD2F5A9-64ED-488E-899B-E9EC71307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227664"/>
              </p:ext>
            </p:extLst>
          </p:nvPr>
        </p:nvGraphicFramePr>
        <p:xfrm>
          <a:off x="0" y="2886074"/>
          <a:ext cx="6743699" cy="389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/>
          <a:srcRect l="23313" r="23313"/>
          <a:stretch/>
        </p:blipFill>
        <p:spPr>
          <a:xfrm>
            <a:off x="6604000" y="-14249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4781A5A-B0DD-4CB8-8A14-16D8CB9EC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7342631" cy="608895"/>
          </a:xfrm>
        </p:spPr>
        <p:txBody>
          <a:bodyPr/>
          <a:lstStyle/>
          <a:p>
            <a:r>
              <a:rPr lang="en-US" dirty="0"/>
              <a:t>Model Flow</a:t>
            </a:r>
          </a:p>
        </p:txBody>
      </p:sp>
    </p:spTree>
    <p:extLst>
      <p:ext uri="{BB962C8B-B14F-4D97-AF65-F5344CB8AC3E}">
        <p14:creationId xmlns:p14="http://schemas.microsoft.com/office/powerpoint/2010/main" val="104932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71af3243-3dd4-4a8d-8c0d-dd76da1f02a5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127</TotalTime>
  <Words>477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Calibri </vt:lpstr>
      <vt:lpstr>Gill Sans SemiBold</vt:lpstr>
      <vt:lpstr>Merriweather</vt:lpstr>
      <vt:lpstr>Roboto</vt:lpstr>
      <vt:lpstr>Times New Roman</vt:lpstr>
      <vt:lpstr>Office Theme</vt:lpstr>
      <vt:lpstr>Seattle Home Price Predictions</vt:lpstr>
      <vt:lpstr>The Team</vt:lpstr>
      <vt:lpstr>Project Intent </vt:lpstr>
      <vt:lpstr>Measurements &amp;  Metrics</vt:lpstr>
      <vt:lpstr>Models</vt:lpstr>
      <vt:lpstr>Exploration &amp;  Cleanup</vt:lpstr>
      <vt:lpstr>Difficulties   Preparing Data</vt:lpstr>
      <vt:lpstr>Overall Training Process  </vt:lpstr>
      <vt:lpstr>Overall Training Process  </vt:lpstr>
      <vt:lpstr>Model Evaluation</vt:lpstr>
      <vt:lpstr>Model Evaluation</vt:lpstr>
      <vt:lpstr>Model Evaluation</vt:lpstr>
      <vt:lpstr>The Neighborhoods</vt:lpstr>
      <vt:lpstr>Features Importance</vt:lpstr>
      <vt:lpstr>Features Importance</vt:lpstr>
      <vt:lpstr>Model Evaluation</vt:lpstr>
      <vt:lpstr>Model Evaluation</vt:lpstr>
      <vt:lpstr>Postmortem</vt:lpstr>
      <vt:lpstr>Questions?</vt:lpstr>
      <vt:lpstr>Appendix</vt:lpstr>
      <vt:lpstr>Neighborhood Clusters</vt:lpstr>
      <vt:lpstr>Seattle ARMA / ARIMA / BRF / RF</vt:lpstr>
      <vt:lpstr>Seattle LSTM / EWMA / HP Filter</vt:lpstr>
      <vt:lpstr>Seattle BRF / RF Features Importance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Home Price Predictions</dc:title>
  <dc:creator>Leland Hages</dc:creator>
  <cp:lastModifiedBy>Leland Hages</cp:lastModifiedBy>
  <cp:revision>1</cp:revision>
  <dcterms:created xsi:type="dcterms:W3CDTF">2020-12-11T20:53:19Z</dcterms:created>
  <dcterms:modified xsi:type="dcterms:W3CDTF">2020-12-12T00:55:24Z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