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ppt/theme/themeOverride5.xml" ContentType="application/vnd.openxmlformats-officedocument.themeOverride+xml"/>
  <Override PartName="/ppt/charts/chart6.xml" ContentType="application/vnd.openxmlformats-officedocument.drawingml.chart+xml"/>
  <Override PartName="/ppt/theme/themeOverride6.xml" ContentType="application/vnd.openxmlformats-officedocument.themeOverride+xml"/>
  <Override PartName="/ppt/tags/tag7.xml" ContentType="application/vnd.openxmlformats-officedocument.presentationml.tags+xml"/>
  <Override PartName="/ppt/tags/tag8.xml" ContentType="application/vnd.openxmlformats-officedocument.presentationml.tags+xml"/>
  <Override PartName="/ppt/charts/chart7.xml" ContentType="application/vnd.openxmlformats-officedocument.drawingml.chart+xml"/>
  <Override PartName="/ppt/theme/themeOverride7.xml" ContentType="application/vnd.openxmlformats-officedocument.themeOverride+xml"/>
  <Override PartName="/ppt/charts/chart8.xml" ContentType="application/vnd.openxmlformats-officedocument.drawingml.chart+xml"/>
  <Override PartName="/ppt/theme/themeOverride8.xml" ContentType="application/vnd.openxmlformats-officedocument.themeOverride+xml"/>
  <Override PartName="/ppt/charts/chart9.xml" ContentType="application/vnd.openxmlformats-officedocument.drawingml.chart+xml"/>
  <Override PartName="/ppt/theme/themeOverride9.xml" ContentType="application/vnd.openxmlformats-officedocument.themeOverride+xml"/>
  <Override PartName="/ppt/charts/chart10.xml" ContentType="application/vnd.openxmlformats-officedocument.drawingml.chart+xml"/>
  <Override PartName="/ppt/theme/themeOverride10.xml" ContentType="application/vnd.openxmlformats-officedocument.themeOverride+xml"/>
  <Override PartName="/ppt/charts/chart11.xml" ContentType="application/vnd.openxmlformats-officedocument.drawingml.chart+xml"/>
  <Override PartName="/ppt/theme/themeOverride11.xml" ContentType="application/vnd.openxmlformats-officedocument.themeOverride+xml"/>
  <Override PartName="/ppt/charts/chart12.xml" ContentType="application/vnd.openxmlformats-officedocument.drawingml.chart+xml"/>
  <Override PartName="/ppt/theme/themeOverride12.xml" ContentType="application/vnd.openxmlformats-officedocument.themeOverride+xml"/>
  <Override PartName="/ppt/charts/chart13.xml" ContentType="application/vnd.openxmlformats-officedocument.drawingml.chart+xml"/>
  <Override PartName="/ppt/theme/themeOverride13.xml" ContentType="application/vnd.openxmlformats-officedocument.themeOverride+xml"/>
  <Override PartName="/ppt/charts/chart14.xml" ContentType="application/vnd.openxmlformats-officedocument.drawingml.chart+xml"/>
  <Override PartName="/ppt/theme/themeOverride14.xml" ContentType="application/vnd.openxmlformats-officedocument.themeOverride+xml"/>
  <Override PartName="/ppt/charts/chart15.xml" ContentType="application/vnd.openxmlformats-officedocument.drawingml.chart+xml"/>
  <Override PartName="/ppt/theme/themeOverride15.xml" ContentType="application/vnd.openxmlformats-officedocument.themeOverride+xml"/>
  <Override PartName="/ppt/charts/chart16.xml" ContentType="application/vnd.openxmlformats-officedocument.drawingml.chart+xml"/>
  <Override PartName="/ppt/theme/themeOverride16.xml" ContentType="application/vnd.openxmlformats-officedocument.themeOverride+xml"/>
  <Override PartName="/ppt/charts/chart17.xml" ContentType="application/vnd.openxmlformats-officedocument.drawingml.chart+xml"/>
  <Override PartName="/ppt/theme/themeOverride17.xml" ContentType="application/vnd.openxmlformats-officedocument.themeOverride+xml"/>
  <Override PartName="/ppt/charts/chart18.xml" ContentType="application/vnd.openxmlformats-officedocument.drawingml.chart+xml"/>
  <Override PartName="/ppt/theme/themeOverride18.xml" ContentType="application/vnd.openxmlformats-officedocument.themeOverride+xml"/>
  <Override PartName="/ppt/charts/chart19.xml" ContentType="application/vnd.openxmlformats-officedocument.drawingml.chart+xml"/>
  <Override PartName="/ppt/theme/themeOverride19.xml" ContentType="application/vnd.openxmlformats-officedocument.themeOverride+xml"/>
  <Override PartName="/ppt/charts/chart20.xml" ContentType="application/vnd.openxmlformats-officedocument.drawingml.chart+xml"/>
  <Override PartName="/ppt/theme/themeOverride20.xml" ContentType="application/vnd.openxmlformats-officedocument.themeOverride+xml"/>
  <Override PartName="/ppt/charts/chart21.xml" ContentType="application/vnd.openxmlformats-officedocument.drawingml.chart+xml"/>
  <Override PartName="/ppt/theme/themeOverride21.xml" ContentType="application/vnd.openxmlformats-officedocument.themeOverride+xml"/>
  <Override PartName="/ppt/charts/chart22.xml" ContentType="application/vnd.openxmlformats-officedocument.drawingml.chart+xml"/>
  <Override PartName="/ppt/theme/themeOverride22.xml" ContentType="application/vnd.openxmlformats-officedocument.themeOverride+xml"/>
  <Override PartName="/ppt/charts/chart23.xml" ContentType="application/vnd.openxmlformats-officedocument.drawingml.chart+xml"/>
  <Override PartName="/ppt/theme/themeOverride23.xml" ContentType="application/vnd.openxmlformats-officedocument.themeOverride+xml"/>
  <Override PartName="/ppt/charts/chart24.xml" ContentType="application/vnd.openxmlformats-officedocument.drawingml.chart+xml"/>
  <Override PartName="/ppt/charts/chart25.xml" ContentType="application/vnd.openxmlformats-officedocument.drawingml.chart+xml"/>
  <Override PartName="/ppt/theme/themeOverride24.xml" ContentType="application/vnd.openxmlformats-officedocument.themeOverride+xml"/>
  <Override PartName="/ppt/charts/chart26.xml" ContentType="application/vnd.openxmlformats-officedocument.drawingml.chart+xml"/>
  <Override PartName="/ppt/theme/themeOverride25.xml" ContentType="application/vnd.openxmlformats-officedocument.themeOverride+xml"/>
  <Override PartName="/ppt/charts/chart27.xml" ContentType="application/vnd.openxmlformats-officedocument.drawingml.chart+xml"/>
  <Override PartName="/ppt/theme/themeOverride26.xml" ContentType="application/vnd.openxmlformats-officedocument.themeOverride+xml"/>
  <Override PartName="/ppt/charts/chart28.xml" ContentType="application/vnd.openxmlformats-officedocument.drawingml.chart+xml"/>
  <Override PartName="/ppt/theme/themeOverride27.xml" ContentType="application/vnd.openxmlformats-officedocument.themeOverride+xml"/>
  <Override PartName="/ppt/charts/chart29.xml" ContentType="application/vnd.openxmlformats-officedocument.drawingml.chart+xml"/>
  <Override PartName="/ppt/theme/themeOverride28.xml" ContentType="application/vnd.openxmlformats-officedocument.themeOverride+xml"/>
  <Override PartName="/ppt/charts/chart30.xml" ContentType="application/vnd.openxmlformats-officedocument.drawingml.chart+xml"/>
  <Override PartName="/ppt/theme/themeOverride29.xml" ContentType="application/vnd.openxmlformats-officedocument.themeOverride+xml"/>
  <Override PartName="/ppt/charts/chart31.xml" ContentType="application/vnd.openxmlformats-officedocument.drawingml.chart+xml"/>
  <Override PartName="/ppt/theme/themeOverride30.xml" ContentType="application/vnd.openxmlformats-officedocument.themeOverride+xml"/>
  <Override PartName="/ppt/charts/chart32.xml" ContentType="application/vnd.openxmlformats-officedocument.drawingml.chart+xml"/>
  <Override PartName="/ppt/theme/themeOverride31.xml" ContentType="application/vnd.openxmlformats-officedocument.themeOverride+xml"/>
  <Override PartName="/ppt/charts/chart33.xml" ContentType="application/vnd.openxmlformats-officedocument.drawingml.chart+xml"/>
  <Override PartName="/ppt/theme/themeOverride32.xml" ContentType="application/vnd.openxmlformats-officedocument.themeOverride+xml"/>
  <Override PartName="/ppt/charts/chart34.xml" ContentType="application/vnd.openxmlformats-officedocument.drawingml.chart+xml"/>
  <Override PartName="/ppt/theme/themeOverride33.xml" ContentType="application/vnd.openxmlformats-officedocument.themeOverride+xml"/>
  <Override PartName="/ppt/charts/chart35.xml" ContentType="application/vnd.openxmlformats-officedocument.drawingml.chart+xml"/>
  <Override PartName="/ppt/theme/themeOverride34.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466" r:id="rId3"/>
    <p:sldId id="356" r:id="rId4"/>
    <p:sldId id="368" r:id="rId5"/>
    <p:sldId id="467" r:id="rId6"/>
    <p:sldId id="468" r:id="rId7"/>
    <p:sldId id="469" r:id="rId8"/>
    <p:sldId id="470" r:id="rId9"/>
    <p:sldId id="471" r:id="rId10"/>
    <p:sldId id="472" r:id="rId11"/>
    <p:sldId id="473" r:id="rId12"/>
    <p:sldId id="474" r:id="rId13"/>
    <p:sldId id="476" r:id="rId14"/>
    <p:sldId id="477" r:id="rId15"/>
    <p:sldId id="475" r:id="rId16"/>
    <p:sldId id="478" r:id="rId17"/>
    <p:sldId id="479" r:id="rId18"/>
    <p:sldId id="502" r:id="rId19"/>
    <p:sldId id="480"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385" r:id="rId41"/>
    <p:sldId id="503" r:id="rId42"/>
    <p:sldId id="504" r:id="rId43"/>
    <p:sldId id="288" r:id="rId44"/>
  </p:sldIdLst>
  <p:sldSz cx="9144000" cy="6858000" type="screen4x3"/>
  <p:notesSz cx="6797675" cy="9926638"/>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7">
          <p15:clr>
            <a:srgbClr val="A4A3A4"/>
          </p15:clr>
        </p15:guide>
        <p15:guide id="2" pos="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0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0"/>
      </p:cViewPr>
      <p:guideLst>
        <p:guide orient="horz" pos="2207"/>
        <p:guide pos="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oleObject" Target="https://yujlq-my.sharepoint.com/personal/fyuanest_xishu_xyz/Documents/HTSC/&#9734;&#21326;&#27888;&#25253;&#21578;/2020.04.21%20&#38534;&#24179;&#39640;&#31185;&#39318;&#27425;&#35206;&#30422;/&#36716;&#22522;&#22240;&#30456;&#20851;&#25919;&#31574;&#21644;&#20107;&#20214;200424V1.xlsx"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2" Type="http://schemas.openxmlformats.org/officeDocument/2006/relationships/oleObject" Target="file:///C:\Users\&#23385;&#36745;\Desktop\&#21326;&#27888;&#20892;&#26519;&#29287;&#28180;\&#24180;&#25253;&#28857;&#35780;&#24213;&#31295;\&#36716;&#22522;&#22240;&#28010;&#28526;&#24213;&#31295;.xls"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2" Type="http://schemas.openxmlformats.org/officeDocument/2006/relationships/oleObject" Target="https://yujlq-my.sharepoint.com/personal/fyuanest_xishu_xyz/Documents/WeChat%20Files/Fyuanest/FileStorage/File/2020-06/&#36716;&#22522;&#22240;&#28010;&#28526;&#24213;&#31295;.xls" TargetMode="External"/><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2" Type="http://schemas.openxmlformats.org/officeDocument/2006/relationships/oleObject" Target="file:///C:\Users\&#23385;&#36745;\Desktop\&#21326;&#27888;&#20892;&#26519;&#29287;&#28180;\&#24180;&#25253;&#28857;&#35780;&#24213;&#31295;\&#36716;&#22522;&#22240;&#28010;&#28526;&#24213;&#31295;.xls" TargetMode="External"/><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2" Type="http://schemas.openxmlformats.org/officeDocument/2006/relationships/oleObject" Target="file:///C:\Users\&#23385;&#36745;\Desktop\&#21326;&#27888;&#20892;&#26519;&#29287;&#28180;\&#24180;&#25253;&#28857;&#35780;&#24213;&#31295;\&#36716;&#22522;&#22240;&#28010;&#28526;&#24213;&#31295;.xls" TargetMode="External"/><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2" Type="http://schemas.openxmlformats.org/officeDocument/2006/relationships/oleObject" Target="file:///C:\Users\&#23385;&#36745;\Desktop\&#21326;&#27888;&#20892;&#26519;&#29287;&#28180;\&#24180;&#25253;&#28857;&#35780;&#24213;&#31295;\&#36716;&#22522;&#22240;&#28010;&#28526;&#24213;&#31295;.xls" TargetMode="External"/><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16.xml"/></Relationships>
</file>

<file path=ppt/charts/_rels/chart17.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17.xml"/></Relationships>
</file>

<file path=ppt/charts/_rels/chart18.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18.xml"/></Relationships>
</file>

<file path=ppt/charts/_rels/chart19.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19.xml"/></Relationships>
</file>

<file path=ppt/charts/_rels/chart2.xml.rels><?xml version="1.0" encoding="UTF-8" standalone="yes"?>
<Relationships xmlns="http://schemas.openxmlformats.org/package/2006/relationships"><Relationship Id="rId2" Type="http://schemas.openxmlformats.org/officeDocument/2006/relationships/oleObject" Target="https://yujlq-my.sharepoint.com/personal/fyuanest_xishu_xyz/Documents/HTSC/&#9734;&#21326;&#27888;&#25253;&#21578;/2020.04.21%20&#38534;&#24179;&#39640;&#31185;&#39318;&#27425;&#35206;&#30422;/&#36716;&#22522;&#22240;&#30456;&#20851;&#25919;&#31574;&#21644;&#20107;&#20214;200424V1.xlsx" TargetMode="External"/><Relationship Id="rId1" Type="http://schemas.openxmlformats.org/officeDocument/2006/relationships/themeOverride" Target="../theme/themeOverride2.xml"/></Relationships>
</file>

<file path=ppt/charts/_rels/chart20.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20.xml"/></Relationships>
</file>

<file path=ppt/charts/_rels/chart21.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21.xml"/></Relationships>
</file>

<file path=ppt/charts/_rels/chart22.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22.xml"/></Relationships>
</file>

<file path=ppt/charts/_rels/chart23.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23.xml"/></Relationships>
</file>

<file path=ppt/charts/_rels/chart24.xml.rels><?xml version="1.0" encoding="UTF-8" standalone="yes"?>
<Relationships xmlns="http://schemas.openxmlformats.org/package/2006/relationships"><Relationship Id="rId1" Type="http://schemas.openxmlformats.org/officeDocument/2006/relationships/oleObject" Target="file:///C:\Users\&#23385;&#36745;\Desktop\&#21326;&#27888;&#20892;&#26519;&#29287;&#28180;\&#25105;&#20889;&#36807;&#30340;&#25253;&#21578;\&#36716;&#22522;&#22240;&#29577;&#31859;&#22823;&#35910;&#25968;&#25454;.xls" TargetMode="External"/></Relationships>
</file>

<file path=ppt/charts/_rels/chart25.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24.xml"/></Relationships>
</file>

<file path=ppt/charts/_rels/chart26.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25.xml"/></Relationships>
</file>

<file path=ppt/charts/_rels/chart27.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26.xml"/></Relationships>
</file>

<file path=ppt/charts/_rels/chart28.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27.xml"/></Relationships>
</file>

<file path=ppt/charts/_rels/chart29.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28.xml"/></Relationships>
</file>

<file path=ppt/charts/_rels/chart3.xml.rels><?xml version="1.0" encoding="UTF-8" standalone="yes"?>
<Relationships xmlns="http://schemas.openxmlformats.org/package/2006/relationships"><Relationship Id="rId2" Type="http://schemas.openxmlformats.org/officeDocument/2006/relationships/oleObject" Target="file:///C:\Users\htsc\OneDrive%20-%20RHcloud\HTSC\&#9734;&#21326;&#27888;&#25253;&#21578;\2020.04.21%20&#38534;&#24179;&#39640;&#31185;&#39318;&#27425;&#35206;&#30422;\&#36716;&#22522;&#22240;-&#31181;&#19994;&#24213;&#31295;.xlsx" TargetMode="External"/><Relationship Id="rId1" Type="http://schemas.openxmlformats.org/officeDocument/2006/relationships/themeOverride" Target="../theme/themeOverride3.xml"/></Relationships>
</file>

<file path=ppt/charts/_rels/chart30.xml.rels><?xml version="1.0" encoding="UTF-8" standalone="yes"?>
<Relationships xmlns="http://schemas.openxmlformats.org/package/2006/relationships"><Relationship Id="rId2" Type="http://schemas.openxmlformats.org/officeDocument/2006/relationships/oleObject" Target="file:///C:\Users\&#23385;&#36745;\Desktop\&#21326;&#27888;&#20892;&#26519;&#29287;&#28180;\&#25105;&#20889;&#36807;&#30340;&#25253;&#21578;\&#36716;&#22522;&#22240;&#29577;&#31859;&#22823;&#35910;&#25968;&#25454;.xls" TargetMode="External"/><Relationship Id="rId1" Type="http://schemas.openxmlformats.org/officeDocument/2006/relationships/themeOverride" Target="../theme/themeOverride29.xml"/></Relationships>
</file>

<file path=ppt/charts/_rels/chart31.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30.xml"/></Relationships>
</file>

<file path=ppt/charts/_rels/chart32.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31.xml"/></Relationships>
</file>

<file path=ppt/charts/_rels/chart33.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32.xml"/></Relationships>
</file>

<file path=ppt/charts/_rels/chart34.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33.xml"/></Relationships>
</file>

<file path=ppt/charts/_rels/chart35.xml.rels><?xml version="1.0" encoding="UTF-8" standalone="yes"?>
<Relationships xmlns="http://schemas.openxmlformats.org/package/2006/relationships"><Relationship Id="rId2" Type="http://schemas.openxmlformats.org/officeDocument/2006/relationships/oleObject" Target="file:///C:\Users\62483\OneDrive%20-%20RHcloud\HTSC\&#9734;&#21326;&#27888;&#25253;&#21578;\2020.04.21%20&#38534;&#24179;&#39640;&#31185;&#39318;&#27425;&#35206;&#30422;\&#36716;&#22522;&#22240;-&#31181;&#19994;&#24213;&#31295;.xlsx" TargetMode="External"/><Relationship Id="rId1" Type="http://schemas.openxmlformats.org/officeDocument/2006/relationships/themeOverride" Target="../theme/themeOverride34.xml"/></Relationships>
</file>

<file path=ppt/charts/_rels/chart4.xml.rels><?xml version="1.0" encoding="UTF-8" standalone="yes"?>
<Relationships xmlns="http://schemas.openxmlformats.org/package/2006/relationships"><Relationship Id="rId2" Type="http://schemas.openxmlformats.org/officeDocument/2006/relationships/oleObject" Target="file:///C:\Users\htsc\OneDrive%20-%20RHcloud\HTSC\&#9734;&#21326;&#27888;&#25253;&#21578;\2020.04.21%20&#38534;&#24179;&#39640;&#31185;&#39318;&#27425;&#35206;&#30422;\&#26032;&#24314;&#25991;&#20214;&#22841;\&#36716;&#22522;&#22240;&#20316;&#29289;&#20107;&#20214;&#33719;&#25209;&#25968;&#37327;(&#24180;).xls"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htsc\OneDrive%20-%20RHcloud\HTSC\&#9734;&#21326;&#27888;&#25253;&#21578;\2020.04.21%20&#38534;&#24179;&#39640;&#31185;&#39318;&#27425;&#35206;&#30422;\&#26032;&#24314;&#25991;&#20214;&#22841;\&#36716;&#22522;&#22240;&#20316;&#29289;&#31181;&#26893;&#38754;&#31215;(&#24180;).xls"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htsc\OneDrive%20-%20RHcloud\HTSC\&#9734;&#21326;&#27888;&#25253;&#21578;\2020.04.21%20&#38534;&#24179;&#39640;&#31185;&#39318;&#27425;&#35206;&#30422;\&#26032;&#24314;&#25991;&#20214;&#22841;\&#36716;&#22522;&#22240;&#20316;&#29289;&#31181;&#26893;&#38754;&#31215;(&#24180;).xls"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23385;&#36745;\Desktop\&#21326;&#27888;&#20892;&#26519;&#29287;&#28180;\&#24180;&#25253;&#28857;&#35780;&#24213;&#31295;\&#36716;&#22522;&#22240;&#28010;&#28526;&#24213;&#31295;.xls"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2" Type="http://schemas.openxmlformats.org/officeDocument/2006/relationships/oleObject" Target="file:///C:\Users\&#23385;&#36745;\Desktop\&#21326;&#27888;&#20892;&#26519;&#29287;&#28180;\&#24180;&#25253;&#28857;&#35780;&#24213;&#31295;\&#36716;&#22522;&#22240;&#28010;&#28526;&#24213;&#31295;.xls"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oleObject" Target="file:///C:\Users\&#23385;&#36745;\Desktop\&#21326;&#27888;&#20892;&#26519;&#29287;&#28180;\&#24180;&#25253;&#28857;&#35780;&#24213;&#31295;\&#36716;&#22522;&#22240;&#28010;&#28526;&#24213;&#31295;.xls" TargetMode="External"/><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182232559008499E-2"/>
          <c:y val="0.15471937551071099"/>
          <c:w val="0.78304639435762002"/>
          <c:h val="0.65822135747750499"/>
        </c:manualLayout>
      </c:layout>
      <c:barChart>
        <c:barDir val="col"/>
        <c:grouping val="percentStacked"/>
        <c:varyColors val="0"/>
        <c:ser>
          <c:idx val="1"/>
          <c:order val="1"/>
          <c:tx>
            <c:strRef>
              <c:f>转基因面积!$AG$2</c:f>
              <c:strCache>
                <c:ptCount val="1"/>
                <c:pt idx="0">
                  <c:v>发达国家占比</c:v>
                </c:pt>
              </c:strCache>
            </c:strRef>
          </c:tx>
          <c:spPr>
            <a:ln>
              <a:solidFill>
                <a:srgbClr val="FF6464"/>
              </a:solidFill>
            </a:ln>
          </c:spPr>
          <c:invertIfNegative val="0"/>
          <c:val>
            <c:numRef>
              <c:f>转基因面积!$AG$6:$AG$28</c:f>
              <c:numCache>
                <c:formatCode>###,###,###,###,##0.00_ </c:formatCode>
                <c:ptCount val="23"/>
                <c:pt idx="0">
                  <c:v>94.12</c:v>
                </c:pt>
                <c:pt idx="1">
                  <c:v>86.36</c:v>
                </c:pt>
                <c:pt idx="2">
                  <c:v>84.17</c:v>
                </c:pt>
                <c:pt idx="3">
                  <c:v>82.21</c:v>
                </c:pt>
                <c:pt idx="4">
                  <c:v>75.790000000000006</c:v>
                </c:pt>
                <c:pt idx="5">
                  <c:v>74.33</c:v>
                </c:pt>
                <c:pt idx="6">
                  <c:v>72.739999999999995</c:v>
                </c:pt>
                <c:pt idx="7">
                  <c:v>67.459999999999994</c:v>
                </c:pt>
                <c:pt idx="8">
                  <c:v>65.930000000000007</c:v>
                </c:pt>
                <c:pt idx="9">
                  <c:v>62.33</c:v>
                </c:pt>
                <c:pt idx="10">
                  <c:v>59.9</c:v>
                </c:pt>
                <c:pt idx="11">
                  <c:v>56.78</c:v>
                </c:pt>
                <c:pt idx="12">
                  <c:v>56.4</c:v>
                </c:pt>
                <c:pt idx="13">
                  <c:v>54.1</c:v>
                </c:pt>
                <c:pt idx="14">
                  <c:v>52</c:v>
                </c:pt>
                <c:pt idx="15">
                  <c:v>50.125</c:v>
                </c:pt>
                <c:pt idx="16">
                  <c:v>48</c:v>
                </c:pt>
                <c:pt idx="17">
                  <c:v>46</c:v>
                </c:pt>
                <c:pt idx="18">
                  <c:v>47</c:v>
                </c:pt>
                <c:pt idx="19">
                  <c:v>54</c:v>
                </c:pt>
                <c:pt idx="20">
                  <c:v>46</c:v>
                </c:pt>
                <c:pt idx="21">
                  <c:v>47</c:v>
                </c:pt>
                <c:pt idx="22">
                  <c:v>54</c:v>
                </c:pt>
              </c:numCache>
            </c:numRef>
          </c:val>
          <c:extLst>
            <c:ext xmlns:c16="http://schemas.microsoft.com/office/drawing/2014/chart" uri="{C3380CC4-5D6E-409C-BE32-E72D297353CC}">
              <c16:uniqueId val="{00000000-8A01-47DD-9FFD-A4B6AE006129}"/>
            </c:ext>
          </c:extLst>
        </c:ser>
        <c:ser>
          <c:idx val="2"/>
          <c:order val="2"/>
          <c:tx>
            <c:strRef>
              <c:f>转基因面积!$AH$2</c:f>
              <c:strCache>
                <c:ptCount val="1"/>
                <c:pt idx="0">
                  <c:v>发展中国家占比</c:v>
                </c:pt>
              </c:strCache>
            </c:strRef>
          </c:tx>
          <c:spPr>
            <a:solidFill>
              <a:srgbClr val="BFBFBF"/>
            </a:solidFill>
            <a:ln>
              <a:noFill/>
            </a:ln>
          </c:spPr>
          <c:invertIfNegative val="0"/>
          <c:val>
            <c:numRef>
              <c:f>转基因面积!$AH$6:$AH$28</c:f>
              <c:numCache>
                <c:formatCode>###,###,###,###,##0.00_ </c:formatCode>
                <c:ptCount val="23"/>
                <c:pt idx="0">
                  <c:v>5.88</c:v>
                </c:pt>
                <c:pt idx="1">
                  <c:v>13.64</c:v>
                </c:pt>
                <c:pt idx="2">
                  <c:v>15.83</c:v>
                </c:pt>
                <c:pt idx="3">
                  <c:v>5.26</c:v>
                </c:pt>
                <c:pt idx="4">
                  <c:v>24.21</c:v>
                </c:pt>
                <c:pt idx="5">
                  <c:v>25.67</c:v>
                </c:pt>
                <c:pt idx="6">
                  <c:v>27.26</c:v>
                </c:pt>
                <c:pt idx="7">
                  <c:v>32.54</c:v>
                </c:pt>
                <c:pt idx="8">
                  <c:v>27.9</c:v>
                </c:pt>
                <c:pt idx="9">
                  <c:v>37.67</c:v>
                </c:pt>
                <c:pt idx="10">
                  <c:v>40.1</c:v>
                </c:pt>
                <c:pt idx="11">
                  <c:v>43.22</c:v>
                </c:pt>
                <c:pt idx="12">
                  <c:v>43.6</c:v>
                </c:pt>
                <c:pt idx="13">
                  <c:v>45.9</c:v>
                </c:pt>
                <c:pt idx="14">
                  <c:v>48</c:v>
                </c:pt>
                <c:pt idx="15">
                  <c:v>49.875</c:v>
                </c:pt>
                <c:pt idx="16">
                  <c:v>52</c:v>
                </c:pt>
                <c:pt idx="17">
                  <c:v>54</c:v>
                </c:pt>
                <c:pt idx="18">
                  <c:v>53</c:v>
                </c:pt>
                <c:pt idx="19">
                  <c:v>46</c:v>
                </c:pt>
                <c:pt idx="20">
                  <c:v>54</c:v>
                </c:pt>
                <c:pt idx="21">
                  <c:v>53</c:v>
                </c:pt>
                <c:pt idx="22">
                  <c:v>46</c:v>
                </c:pt>
              </c:numCache>
            </c:numRef>
          </c:val>
          <c:extLst>
            <c:ext xmlns:c16="http://schemas.microsoft.com/office/drawing/2014/chart" uri="{C3380CC4-5D6E-409C-BE32-E72D297353CC}">
              <c16:uniqueId val="{00000001-8A01-47DD-9FFD-A4B6AE006129}"/>
            </c:ext>
          </c:extLst>
        </c:ser>
        <c:dLbls>
          <c:showLegendKey val="0"/>
          <c:showVal val="0"/>
          <c:showCatName val="0"/>
          <c:showSerName val="0"/>
          <c:showPercent val="0"/>
          <c:showBubbleSize val="0"/>
        </c:dLbls>
        <c:gapWidth val="150"/>
        <c:overlap val="100"/>
        <c:axId val="311906816"/>
        <c:axId val="206226560"/>
      </c:barChart>
      <c:lineChart>
        <c:grouping val="standard"/>
        <c:varyColors val="0"/>
        <c:ser>
          <c:idx val="0"/>
          <c:order val="0"/>
          <c:tx>
            <c:strRef>
              <c:f>转基因面积!$AF$2</c:f>
              <c:strCache>
                <c:ptCount val="1"/>
                <c:pt idx="0">
                  <c:v>转基因作物种植面积:全球</c:v>
                </c:pt>
              </c:strCache>
            </c:strRef>
          </c:tx>
          <c:marker>
            <c:symbol val="none"/>
          </c:marker>
          <c:cat>
            <c:numRef>
              <c:f>转基因面积!$AE$6:$AE$28</c:f>
              <c:numCache>
                <c:formatCode>yyyy;@</c:formatCode>
                <c:ptCount val="23"/>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42004</c:v>
                </c:pt>
                <c:pt idx="19">
                  <c:v>42369</c:v>
                </c:pt>
                <c:pt idx="20">
                  <c:v>42735</c:v>
                </c:pt>
                <c:pt idx="21">
                  <c:v>43100</c:v>
                </c:pt>
                <c:pt idx="22">
                  <c:v>43465</c:v>
                </c:pt>
              </c:numCache>
            </c:numRef>
          </c:cat>
          <c:val>
            <c:numRef>
              <c:f>转基因面积!$AF$6:$AF$28</c:f>
              <c:numCache>
                <c:formatCode>###,###,###,###,##0.00_ </c:formatCode>
                <c:ptCount val="23"/>
                <c:pt idx="0">
                  <c:v>1.7000000000000001E-2</c:v>
                </c:pt>
                <c:pt idx="1">
                  <c:v>0.11</c:v>
                </c:pt>
                <c:pt idx="2">
                  <c:v>0.27800000000000002</c:v>
                </c:pt>
                <c:pt idx="3">
                  <c:v>0.39900000000000002</c:v>
                </c:pt>
                <c:pt idx="4">
                  <c:v>0.442</c:v>
                </c:pt>
                <c:pt idx="5">
                  <c:v>0.52600000000000002</c:v>
                </c:pt>
                <c:pt idx="6">
                  <c:v>0.58699999999999997</c:v>
                </c:pt>
                <c:pt idx="7">
                  <c:v>0.627</c:v>
                </c:pt>
                <c:pt idx="8">
                  <c:v>0.81</c:v>
                </c:pt>
                <c:pt idx="9">
                  <c:v>0.9</c:v>
                </c:pt>
                <c:pt idx="10">
                  <c:v>1.02</c:v>
                </c:pt>
                <c:pt idx="11">
                  <c:v>1.143</c:v>
                </c:pt>
                <c:pt idx="12">
                  <c:v>1.25</c:v>
                </c:pt>
                <c:pt idx="13">
                  <c:v>1.34</c:v>
                </c:pt>
                <c:pt idx="14">
                  <c:v>1.48</c:v>
                </c:pt>
                <c:pt idx="15">
                  <c:v>1.6</c:v>
                </c:pt>
                <c:pt idx="16">
                  <c:v>1.7030000000000001</c:v>
                </c:pt>
                <c:pt idx="17">
                  <c:v>1.752</c:v>
                </c:pt>
                <c:pt idx="18">
                  <c:v>1.8149999999999999</c:v>
                </c:pt>
                <c:pt idx="19">
                  <c:v>1.7969999999999999</c:v>
                </c:pt>
                <c:pt idx="20">
                  <c:v>1.851</c:v>
                </c:pt>
                <c:pt idx="21">
                  <c:v>1.8979999999999999</c:v>
                </c:pt>
                <c:pt idx="22">
                  <c:v>1.917</c:v>
                </c:pt>
              </c:numCache>
            </c:numRef>
          </c:val>
          <c:smooth val="0"/>
          <c:extLst>
            <c:ext xmlns:c16="http://schemas.microsoft.com/office/drawing/2014/chart" uri="{C3380CC4-5D6E-409C-BE32-E72D297353CC}">
              <c16:uniqueId val="{00000002-8A01-47DD-9FFD-A4B6AE006129}"/>
            </c:ext>
          </c:extLst>
        </c:ser>
        <c:dLbls>
          <c:showLegendKey val="0"/>
          <c:showVal val="0"/>
          <c:showCatName val="0"/>
          <c:showSerName val="0"/>
          <c:showPercent val="0"/>
          <c:showBubbleSize val="0"/>
        </c:dLbls>
        <c:marker val="1"/>
        <c:smooth val="0"/>
        <c:axId val="410545664"/>
        <c:axId val="206225984"/>
      </c:lineChart>
      <c:dateAx>
        <c:axId val="410545664"/>
        <c:scaling>
          <c:orientation val="minMax"/>
        </c:scaling>
        <c:delete val="0"/>
        <c:axPos val="b"/>
        <c:numFmt formatCode="yyyy;@"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206225984"/>
        <c:crosses val="autoZero"/>
        <c:auto val="1"/>
        <c:lblOffset val="100"/>
        <c:baseTimeUnit val="years"/>
        <c:majorUnit val="1"/>
        <c:majorTimeUnit val="years"/>
      </c:dateAx>
      <c:valAx>
        <c:axId val="206225984"/>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亿公顷</a:t>
                </a:r>
                <a:endParaRPr lang="en-US" altLang="zh-CN"/>
              </a:p>
            </c:rich>
          </c:tx>
          <c:layout>
            <c:manualLayout>
              <c:xMode val="edge"/>
              <c:yMode val="edge"/>
              <c:x val="0"/>
              <c:y val="8.2531350247885805E-4"/>
            </c:manualLayout>
          </c:layout>
          <c:overlay val="0"/>
        </c:title>
        <c:numFmt formatCode="#,##0.0_);[Red]\(#,##0.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410545664"/>
        <c:crosses val="autoZero"/>
        <c:crossBetween val="between"/>
      </c:valAx>
      <c:catAx>
        <c:axId val="311906816"/>
        <c:scaling>
          <c:orientation val="minMax"/>
        </c:scaling>
        <c:delete val="1"/>
        <c:axPos val="b"/>
        <c:majorTickMark val="out"/>
        <c:minorTickMark val="none"/>
        <c:tickLblPos val="none"/>
        <c:crossAx val="206226560"/>
        <c:crosses val="autoZero"/>
        <c:auto val="1"/>
        <c:lblAlgn val="ctr"/>
        <c:lblOffset val="100"/>
        <c:noMultiLvlLbl val="0"/>
      </c:catAx>
      <c:valAx>
        <c:axId val="206226560"/>
        <c:scaling>
          <c:orientation val="minMax"/>
        </c:scaling>
        <c:delete val="0"/>
        <c:axPos val="r"/>
        <c:numFmt formatCode="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1906816"/>
        <c:crosses val="max"/>
        <c:crossBetween val="between"/>
      </c:valAx>
      <c:spPr>
        <a:noFill/>
        <a:ln w="25400">
          <a:noFill/>
        </a:ln>
      </c:spPr>
    </c:plotArea>
    <c:legend>
      <c:legendPos val="t"/>
      <c:layout>
        <c:manualLayout>
          <c:xMode val="edge"/>
          <c:yMode val="edge"/>
          <c:x val="6.5137083457695699E-2"/>
          <c:y val="6.12619971411068E-3"/>
          <c:w val="0.88050165768752597"/>
          <c:h val="0.146076186422643"/>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887869520897094E-2"/>
          <c:y val="0.15225453835643199"/>
          <c:w val="0.86465341488277303"/>
          <c:h val="0.73663868826859302"/>
        </c:manualLayout>
      </c:layout>
      <c:lineChart>
        <c:grouping val="standard"/>
        <c:varyColors val="0"/>
        <c:ser>
          <c:idx val="0"/>
          <c:order val="0"/>
          <c:tx>
            <c:strRef>
              <c:f>[转基因浪潮底稿.xls]Sheet2!$F$1</c:f>
              <c:strCache>
                <c:ptCount val="1"/>
                <c:pt idx="0">
                  <c:v>美国种植面积</c:v>
                </c:pt>
              </c:strCache>
            </c:strRef>
          </c:tx>
          <c:spPr>
            <a:ln w="12700" cap="rnd" cmpd="sng" algn="ctr">
              <a:solidFill>
                <a:srgbClr val="003778"/>
              </a:solidFill>
              <a:prstDash val="solid"/>
              <a:round/>
            </a:ln>
          </c:spPr>
          <c:marker>
            <c:symbol val="none"/>
          </c:marker>
          <c:cat>
            <c:numRef>
              <c:f>[转基因浪潮底稿.xls]Sheet2!$E$2:$E$256</c:f>
              <c:numCache>
                <c:formatCode>yyyy;@</c:formatCode>
                <c:ptCount val="255"/>
                <c:pt idx="0">
                  <c:v>22646</c:v>
                </c:pt>
                <c:pt idx="1">
                  <c:v>23011</c:v>
                </c:pt>
                <c:pt idx="2">
                  <c:v>23376</c:v>
                </c:pt>
                <c:pt idx="3">
                  <c:v>23742</c:v>
                </c:pt>
                <c:pt idx="4">
                  <c:v>24107</c:v>
                </c:pt>
                <c:pt idx="5">
                  <c:v>24472</c:v>
                </c:pt>
                <c:pt idx="6">
                  <c:v>24837</c:v>
                </c:pt>
                <c:pt idx="7">
                  <c:v>25203</c:v>
                </c:pt>
                <c:pt idx="8">
                  <c:v>25568</c:v>
                </c:pt>
                <c:pt idx="9">
                  <c:v>25933</c:v>
                </c:pt>
                <c:pt idx="10">
                  <c:v>26298</c:v>
                </c:pt>
                <c:pt idx="11">
                  <c:v>26664</c:v>
                </c:pt>
                <c:pt idx="12">
                  <c:v>27029</c:v>
                </c:pt>
                <c:pt idx="13">
                  <c:v>27394</c:v>
                </c:pt>
                <c:pt idx="14">
                  <c:v>27759</c:v>
                </c:pt>
                <c:pt idx="15">
                  <c:v>28125</c:v>
                </c:pt>
                <c:pt idx="16">
                  <c:v>28490</c:v>
                </c:pt>
                <c:pt idx="17">
                  <c:v>28855</c:v>
                </c:pt>
                <c:pt idx="18">
                  <c:v>29220</c:v>
                </c:pt>
                <c:pt idx="19">
                  <c:v>29586</c:v>
                </c:pt>
                <c:pt idx="20">
                  <c:v>29951</c:v>
                </c:pt>
                <c:pt idx="21">
                  <c:v>30316</c:v>
                </c:pt>
                <c:pt idx="22">
                  <c:v>30681</c:v>
                </c:pt>
                <c:pt idx="23">
                  <c:v>31047</c:v>
                </c:pt>
                <c:pt idx="24">
                  <c:v>31412</c:v>
                </c:pt>
                <c:pt idx="25">
                  <c:v>31777</c:v>
                </c:pt>
                <c:pt idx="26">
                  <c:v>32142</c:v>
                </c:pt>
                <c:pt idx="27">
                  <c:v>32508</c:v>
                </c:pt>
                <c:pt idx="28">
                  <c:v>32873</c:v>
                </c:pt>
                <c:pt idx="29">
                  <c:v>33238</c:v>
                </c:pt>
                <c:pt idx="30">
                  <c:v>33603</c:v>
                </c:pt>
                <c:pt idx="31">
                  <c:v>33969</c:v>
                </c:pt>
                <c:pt idx="32">
                  <c:v>34334</c:v>
                </c:pt>
                <c:pt idx="33">
                  <c:v>34699</c:v>
                </c:pt>
                <c:pt idx="34">
                  <c:v>35064</c:v>
                </c:pt>
                <c:pt idx="35">
                  <c:v>35430</c:v>
                </c:pt>
                <c:pt idx="36">
                  <c:v>35795</c:v>
                </c:pt>
                <c:pt idx="37">
                  <c:v>36160</c:v>
                </c:pt>
                <c:pt idx="38">
                  <c:v>36525</c:v>
                </c:pt>
                <c:pt idx="39">
                  <c:v>36891</c:v>
                </c:pt>
                <c:pt idx="40">
                  <c:v>37256</c:v>
                </c:pt>
                <c:pt idx="41">
                  <c:v>37621</c:v>
                </c:pt>
                <c:pt idx="42">
                  <c:v>37986</c:v>
                </c:pt>
                <c:pt idx="43">
                  <c:v>38352</c:v>
                </c:pt>
                <c:pt idx="44">
                  <c:v>38717</c:v>
                </c:pt>
                <c:pt idx="45">
                  <c:v>39082</c:v>
                </c:pt>
                <c:pt idx="46">
                  <c:v>39447</c:v>
                </c:pt>
                <c:pt idx="47">
                  <c:v>39813</c:v>
                </c:pt>
                <c:pt idx="48">
                  <c:v>40178</c:v>
                </c:pt>
                <c:pt idx="49">
                  <c:v>40543</c:v>
                </c:pt>
                <c:pt idx="50">
                  <c:v>40908</c:v>
                </c:pt>
                <c:pt idx="51">
                  <c:v>41274</c:v>
                </c:pt>
                <c:pt idx="52">
                  <c:v>41639</c:v>
                </c:pt>
                <c:pt idx="53">
                  <c:v>42004</c:v>
                </c:pt>
                <c:pt idx="54">
                  <c:v>42369</c:v>
                </c:pt>
                <c:pt idx="55">
                  <c:v>42735</c:v>
                </c:pt>
                <c:pt idx="56">
                  <c:v>43100</c:v>
                </c:pt>
              </c:numCache>
            </c:numRef>
          </c:cat>
          <c:val>
            <c:numRef>
              <c:f>[转基因浪潮底稿.xls]Sheet2!$F$2:$F$256</c:f>
              <c:numCache>
                <c:formatCode>###,###,###,###,##0.00_ </c:formatCode>
                <c:ptCount val="255"/>
                <c:pt idx="0">
                  <c:v>18250.900000000001</c:v>
                </c:pt>
                <c:pt idx="1">
                  <c:v>17899.099999999999</c:v>
                </c:pt>
                <c:pt idx="2">
                  <c:v>18144.3</c:v>
                </c:pt>
                <c:pt idx="3">
                  <c:v>17983.900000000001</c:v>
                </c:pt>
                <c:pt idx="4">
                  <c:v>17887.3</c:v>
                </c:pt>
                <c:pt idx="5">
                  <c:v>17755</c:v>
                </c:pt>
                <c:pt idx="6">
                  <c:v>17630.7</c:v>
                </c:pt>
                <c:pt idx="7">
                  <c:v>18279.5</c:v>
                </c:pt>
                <c:pt idx="8">
                  <c:v>19101.400000000001</c:v>
                </c:pt>
                <c:pt idx="9">
                  <c:v>19050</c:v>
                </c:pt>
                <c:pt idx="10">
                  <c:v>18990</c:v>
                </c:pt>
                <c:pt idx="11">
                  <c:v>18930</c:v>
                </c:pt>
                <c:pt idx="12">
                  <c:v>18880</c:v>
                </c:pt>
                <c:pt idx="13">
                  <c:v>18821.8</c:v>
                </c:pt>
                <c:pt idx="14">
                  <c:v>18821.8</c:v>
                </c:pt>
                <c:pt idx="15">
                  <c:v>18821.8</c:v>
                </c:pt>
                <c:pt idx="16">
                  <c:v>18829.3</c:v>
                </c:pt>
                <c:pt idx="17">
                  <c:v>19062.400000000001</c:v>
                </c:pt>
                <c:pt idx="18">
                  <c:v>19062.400000000001</c:v>
                </c:pt>
                <c:pt idx="19">
                  <c:v>19062.400000000001</c:v>
                </c:pt>
                <c:pt idx="20">
                  <c:v>19062.400000000001</c:v>
                </c:pt>
                <c:pt idx="21">
                  <c:v>18979.900000000001</c:v>
                </c:pt>
                <c:pt idx="22">
                  <c:v>18979.900000000001</c:v>
                </c:pt>
                <c:pt idx="23">
                  <c:v>18979.900000000001</c:v>
                </c:pt>
                <c:pt idx="24">
                  <c:v>18979.900000000001</c:v>
                </c:pt>
                <c:pt idx="25">
                  <c:v>18979.900000000001</c:v>
                </c:pt>
                <c:pt idx="26">
                  <c:v>18777.599999999999</c:v>
                </c:pt>
                <c:pt idx="27">
                  <c:v>18777.599999999999</c:v>
                </c:pt>
                <c:pt idx="28">
                  <c:v>18777.599999999999</c:v>
                </c:pt>
                <c:pt idx="29">
                  <c:v>18777.599999999999</c:v>
                </c:pt>
                <c:pt idx="30">
                  <c:v>18777.599999999999</c:v>
                </c:pt>
                <c:pt idx="31">
                  <c:v>18618</c:v>
                </c:pt>
                <c:pt idx="32">
                  <c:v>18494.8</c:v>
                </c:pt>
                <c:pt idx="33">
                  <c:v>18413.900000000001</c:v>
                </c:pt>
                <c:pt idx="34">
                  <c:v>18413.900000000001</c:v>
                </c:pt>
                <c:pt idx="35">
                  <c:v>18130.599999999999</c:v>
                </c:pt>
                <c:pt idx="36">
                  <c:v>18009.2</c:v>
                </c:pt>
                <c:pt idx="37">
                  <c:v>17928.2</c:v>
                </c:pt>
                <c:pt idx="38">
                  <c:v>17806.8</c:v>
                </c:pt>
                <c:pt idx="39">
                  <c:v>17806.8</c:v>
                </c:pt>
                <c:pt idx="40">
                  <c:v>17810</c:v>
                </c:pt>
                <c:pt idx="41">
                  <c:v>17570.7</c:v>
                </c:pt>
                <c:pt idx="42">
                  <c:v>17346.13</c:v>
                </c:pt>
                <c:pt idx="43">
                  <c:v>17121.59</c:v>
                </c:pt>
                <c:pt idx="44">
                  <c:v>16897.060000000001</c:v>
                </c:pt>
                <c:pt idx="45">
                  <c:v>16672.53</c:v>
                </c:pt>
                <c:pt idx="46">
                  <c:v>16448</c:v>
                </c:pt>
                <c:pt idx="47">
                  <c:v>16312.55</c:v>
                </c:pt>
                <c:pt idx="48">
                  <c:v>16177.1</c:v>
                </c:pt>
                <c:pt idx="49">
                  <c:v>16041.65</c:v>
                </c:pt>
                <c:pt idx="50">
                  <c:v>15906.2</c:v>
                </c:pt>
                <c:pt idx="51">
                  <c:v>15770.75</c:v>
                </c:pt>
                <c:pt idx="52">
                  <c:v>15825.34</c:v>
                </c:pt>
                <c:pt idx="53">
                  <c:v>15879.93</c:v>
                </c:pt>
                <c:pt idx="54">
                  <c:v>15934.51</c:v>
                </c:pt>
                <c:pt idx="55">
                  <c:v>15989.1</c:v>
                </c:pt>
                <c:pt idx="56">
                  <c:v>16043.68</c:v>
                </c:pt>
              </c:numCache>
            </c:numRef>
          </c:val>
          <c:smooth val="0"/>
          <c:extLst>
            <c:ext xmlns:c16="http://schemas.microsoft.com/office/drawing/2014/chart" uri="{C3380CC4-5D6E-409C-BE32-E72D297353CC}">
              <c16:uniqueId val="{00000000-5495-4CBA-BFE9-C7D57DEF3892}"/>
            </c:ext>
          </c:extLst>
        </c:ser>
        <c:ser>
          <c:idx val="1"/>
          <c:order val="1"/>
          <c:tx>
            <c:strRef>
              <c:f>[转基因浪潮底稿.xls]Sheet2!$G$1</c:f>
              <c:strCache>
                <c:ptCount val="1"/>
                <c:pt idx="0">
                  <c:v>中国种植面积</c:v>
                </c:pt>
              </c:strCache>
            </c:strRef>
          </c:tx>
          <c:spPr>
            <a:ln w="12700" cap="rnd" cmpd="sng" algn="ctr">
              <a:solidFill>
                <a:srgbClr val="00AEEF"/>
              </a:solidFill>
              <a:prstDash val="dash"/>
              <a:round/>
            </a:ln>
          </c:spPr>
          <c:marker>
            <c:symbol val="none"/>
          </c:marker>
          <c:cat>
            <c:numRef>
              <c:f>[转基因浪潮底稿.xls]Sheet2!$E$2:$E$256</c:f>
              <c:numCache>
                <c:formatCode>yyyy;@</c:formatCode>
                <c:ptCount val="255"/>
                <c:pt idx="0">
                  <c:v>22646</c:v>
                </c:pt>
                <c:pt idx="1">
                  <c:v>23011</c:v>
                </c:pt>
                <c:pt idx="2">
                  <c:v>23376</c:v>
                </c:pt>
                <c:pt idx="3">
                  <c:v>23742</c:v>
                </c:pt>
                <c:pt idx="4">
                  <c:v>24107</c:v>
                </c:pt>
                <c:pt idx="5">
                  <c:v>24472</c:v>
                </c:pt>
                <c:pt idx="6">
                  <c:v>24837</c:v>
                </c:pt>
                <c:pt idx="7">
                  <c:v>25203</c:v>
                </c:pt>
                <c:pt idx="8">
                  <c:v>25568</c:v>
                </c:pt>
                <c:pt idx="9">
                  <c:v>25933</c:v>
                </c:pt>
                <c:pt idx="10">
                  <c:v>26298</c:v>
                </c:pt>
                <c:pt idx="11">
                  <c:v>26664</c:v>
                </c:pt>
                <c:pt idx="12">
                  <c:v>27029</c:v>
                </c:pt>
                <c:pt idx="13">
                  <c:v>27394</c:v>
                </c:pt>
                <c:pt idx="14">
                  <c:v>27759</c:v>
                </c:pt>
                <c:pt idx="15">
                  <c:v>28125</c:v>
                </c:pt>
                <c:pt idx="16">
                  <c:v>28490</c:v>
                </c:pt>
                <c:pt idx="17">
                  <c:v>28855</c:v>
                </c:pt>
                <c:pt idx="18">
                  <c:v>29220</c:v>
                </c:pt>
                <c:pt idx="19">
                  <c:v>29586</c:v>
                </c:pt>
                <c:pt idx="20">
                  <c:v>29951</c:v>
                </c:pt>
                <c:pt idx="21">
                  <c:v>30316</c:v>
                </c:pt>
                <c:pt idx="22">
                  <c:v>30681</c:v>
                </c:pt>
                <c:pt idx="23">
                  <c:v>31047</c:v>
                </c:pt>
                <c:pt idx="24">
                  <c:v>31412</c:v>
                </c:pt>
                <c:pt idx="25">
                  <c:v>31777</c:v>
                </c:pt>
                <c:pt idx="26">
                  <c:v>32142</c:v>
                </c:pt>
                <c:pt idx="27">
                  <c:v>32508</c:v>
                </c:pt>
                <c:pt idx="28">
                  <c:v>32873</c:v>
                </c:pt>
                <c:pt idx="29">
                  <c:v>33238</c:v>
                </c:pt>
                <c:pt idx="30">
                  <c:v>33603</c:v>
                </c:pt>
                <c:pt idx="31">
                  <c:v>33969</c:v>
                </c:pt>
                <c:pt idx="32">
                  <c:v>34334</c:v>
                </c:pt>
                <c:pt idx="33">
                  <c:v>34699</c:v>
                </c:pt>
                <c:pt idx="34">
                  <c:v>35064</c:v>
                </c:pt>
                <c:pt idx="35">
                  <c:v>35430</c:v>
                </c:pt>
                <c:pt idx="36">
                  <c:v>35795</c:v>
                </c:pt>
                <c:pt idx="37">
                  <c:v>36160</c:v>
                </c:pt>
                <c:pt idx="38">
                  <c:v>36525</c:v>
                </c:pt>
                <c:pt idx="39">
                  <c:v>36891</c:v>
                </c:pt>
                <c:pt idx="40">
                  <c:v>37256</c:v>
                </c:pt>
                <c:pt idx="41">
                  <c:v>37621</c:v>
                </c:pt>
                <c:pt idx="42">
                  <c:v>37986</c:v>
                </c:pt>
                <c:pt idx="43">
                  <c:v>38352</c:v>
                </c:pt>
                <c:pt idx="44">
                  <c:v>38717</c:v>
                </c:pt>
                <c:pt idx="45">
                  <c:v>39082</c:v>
                </c:pt>
                <c:pt idx="46">
                  <c:v>39447</c:v>
                </c:pt>
                <c:pt idx="47">
                  <c:v>39813</c:v>
                </c:pt>
                <c:pt idx="48">
                  <c:v>40178</c:v>
                </c:pt>
                <c:pt idx="49">
                  <c:v>40543</c:v>
                </c:pt>
                <c:pt idx="50">
                  <c:v>40908</c:v>
                </c:pt>
                <c:pt idx="51">
                  <c:v>41274</c:v>
                </c:pt>
                <c:pt idx="52">
                  <c:v>41639</c:v>
                </c:pt>
                <c:pt idx="53">
                  <c:v>42004</c:v>
                </c:pt>
                <c:pt idx="54">
                  <c:v>42369</c:v>
                </c:pt>
                <c:pt idx="55">
                  <c:v>42735</c:v>
                </c:pt>
                <c:pt idx="56">
                  <c:v>43100</c:v>
                </c:pt>
              </c:numCache>
            </c:numRef>
          </c:cat>
          <c:val>
            <c:numRef>
              <c:f>[转基因浪潮底稿.xls]Sheet2!$G$2:$G$256</c:f>
              <c:numCache>
                <c:formatCode>###,###,###,###,##0.00_ </c:formatCode>
                <c:ptCount val="255"/>
                <c:pt idx="0">
                  <c:v>10524.8</c:v>
                </c:pt>
                <c:pt idx="1">
                  <c:v>10500.1</c:v>
                </c:pt>
                <c:pt idx="2">
                  <c:v>10485.4</c:v>
                </c:pt>
                <c:pt idx="3">
                  <c:v>10470.6</c:v>
                </c:pt>
                <c:pt idx="4">
                  <c:v>10450.9</c:v>
                </c:pt>
                <c:pt idx="5">
                  <c:v>10411.200000000001</c:v>
                </c:pt>
                <c:pt idx="6">
                  <c:v>10371.5</c:v>
                </c:pt>
                <c:pt idx="7">
                  <c:v>10331.299999999999</c:v>
                </c:pt>
                <c:pt idx="8">
                  <c:v>10292.799999999999</c:v>
                </c:pt>
                <c:pt idx="9">
                  <c:v>10251.799999999999</c:v>
                </c:pt>
                <c:pt idx="10">
                  <c:v>10216.5</c:v>
                </c:pt>
                <c:pt idx="11">
                  <c:v>10178.1</c:v>
                </c:pt>
                <c:pt idx="12">
                  <c:v>10138.799999999999</c:v>
                </c:pt>
                <c:pt idx="13">
                  <c:v>10202.9</c:v>
                </c:pt>
                <c:pt idx="14">
                  <c:v>10063.700000000001</c:v>
                </c:pt>
                <c:pt idx="15">
                  <c:v>10059</c:v>
                </c:pt>
                <c:pt idx="16">
                  <c:v>10053.200000000001</c:v>
                </c:pt>
                <c:pt idx="17">
                  <c:v>10031.6</c:v>
                </c:pt>
                <c:pt idx="18">
                  <c:v>10042.299999999999</c:v>
                </c:pt>
                <c:pt idx="19">
                  <c:v>10021.9</c:v>
                </c:pt>
                <c:pt idx="20">
                  <c:v>10090.799999999999</c:v>
                </c:pt>
                <c:pt idx="21">
                  <c:v>10589.9</c:v>
                </c:pt>
                <c:pt idx="22">
                  <c:v>11170.2</c:v>
                </c:pt>
                <c:pt idx="23">
                  <c:v>11870</c:v>
                </c:pt>
                <c:pt idx="24">
                  <c:v>12589.6</c:v>
                </c:pt>
                <c:pt idx="25">
                  <c:v>12739.6</c:v>
                </c:pt>
                <c:pt idx="26">
                  <c:v>12809.4</c:v>
                </c:pt>
                <c:pt idx="27">
                  <c:v>12910.3</c:v>
                </c:pt>
                <c:pt idx="28">
                  <c:v>13060.2</c:v>
                </c:pt>
                <c:pt idx="29">
                  <c:v>13219.7</c:v>
                </c:pt>
                <c:pt idx="30">
                  <c:v>13326.6</c:v>
                </c:pt>
                <c:pt idx="31">
                  <c:v>13158.3</c:v>
                </c:pt>
                <c:pt idx="32">
                  <c:v>13088.2</c:v>
                </c:pt>
                <c:pt idx="33">
                  <c:v>13087.9</c:v>
                </c:pt>
                <c:pt idx="34">
                  <c:v>13088</c:v>
                </c:pt>
                <c:pt idx="35">
                  <c:v>13091.8</c:v>
                </c:pt>
                <c:pt idx="36">
                  <c:v>13137.1</c:v>
                </c:pt>
                <c:pt idx="37">
                  <c:v>13171.5</c:v>
                </c:pt>
                <c:pt idx="38">
                  <c:v>13116.1</c:v>
                </c:pt>
                <c:pt idx="39">
                  <c:v>13002.7</c:v>
                </c:pt>
                <c:pt idx="40">
                  <c:v>12793.7</c:v>
                </c:pt>
                <c:pt idx="41">
                  <c:v>12655.3</c:v>
                </c:pt>
                <c:pt idx="42">
                  <c:v>12415</c:v>
                </c:pt>
                <c:pt idx="43">
                  <c:v>12444.2</c:v>
                </c:pt>
                <c:pt idx="44">
                  <c:v>12543.9</c:v>
                </c:pt>
                <c:pt idx="45">
                  <c:v>12213.5</c:v>
                </c:pt>
                <c:pt idx="46">
                  <c:v>12256.6</c:v>
                </c:pt>
                <c:pt idx="47">
                  <c:v>12254.3</c:v>
                </c:pt>
                <c:pt idx="48">
                  <c:v>12254</c:v>
                </c:pt>
                <c:pt idx="49">
                  <c:v>12253.75</c:v>
                </c:pt>
                <c:pt idx="50">
                  <c:v>12253.25</c:v>
                </c:pt>
                <c:pt idx="51">
                  <c:v>12252.71</c:v>
                </c:pt>
                <c:pt idx="52">
                  <c:v>12252.41</c:v>
                </c:pt>
                <c:pt idx="53">
                  <c:v>12252.37</c:v>
                </c:pt>
                <c:pt idx="54">
                  <c:v>13580.07</c:v>
                </c:pt>
                <c:pt idx="55">
                  <c:v>13569.8</c:v>
                </c:pt>
                <c:pt idx="56">
                  <c:v>13569.71</c:v>
                </c:pt>
              </c:numCache>
            </c:numRef>
          </c:val>
          <c:smooth val="0"/>
          <c:extLst>
            <c:ext xmlns:c16="http://schemas.microsoft.com/office/drawing/2014/chart" uri="{C3380CC4-5D6E-409C-BE32-E72D297353CC}">
              <c16:uniqueId val="{00000001-5495-4CBA-BFE9-C7D57DEF3892}"/>
            </c:ext>
          </c:extLst>
        </c:ser>
        <c:dLbls>
          <c:showLegendKey val="0"/>
          <c:showVal val="0"/>
          <c:showCatName val="0"/>
          <c:showSerName val="0"/>
          <c:showPercent val="0"/>
          <c:showBubbleSize val="0"/>
        </c:dLbls>
        <c:smooth val="0"/>
        <c:axId val="312430592"/>
        <c:axId val="469430784"/>
      </c:lineChart>
      <c:dateAx>
        <c:axId val="312430592"/>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lang="zh-CN"/>
          </a:p>
        </c:txPr>
        <c:crossAx val="469430784"/>
        <c:crosses val="autoZero"/>
        <c:auto val="1"/>
        <c:lblOffset val="100"/>
        <c:baseTimeUnit val="years"/>
      </c:dateAx>
      <c:valAx>
        <c:axId val="469430784"/>
        <c:scaling>
          <c:orientation val="minMax"/>
        </c:scaling>
        <c:delete val="0"/>
        <c:axPos val="l"/>
        <c:title>
          <c:tx>
            <c:rich>
              <a:bodyPr rot="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r>
                  <a:rPr lang="zh-CN" altLang="en-US"/>
                  <a:t>万公顷</a:t>
                </a:r>
              </a:p>
            </c:rich>
          </c:tx>
          <c:layout>
            <c:manualLayout>
              <c:xMode val="edge"/>
              <c:yMode val="edge"/>
              <c:x val="0"/>
              <c:y val="3.2560513269174699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lang="zh-CN"/>
          </a:p>
        </c:txPr>
        <c:crossAx val="312430592"/>
        <c:crosses val="autoZero"/>
        <c:crossBetween val="between"/>
      </c:valAx>
    </c:plotArea>
    <c:legend>
      <c:legendPos val="t"/>
      <c:layout>
        <c:manualLayout>
          <c:xMode val="edge"/>
          <c:yMode val="edge"/>
          <c:x val="0.17227826903391899"/>
          <c:y val="4.2985074626865703E-2"/>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5030621172398E-2"/>
          <c:y val="0.11177269507978201"/>
          <c:w val="0.93525196850393699"/>
          <c:h val="0.78056131872404799"/>
        </c:manualLayout>
      </c:layout>
      <c:lineChart>
        <c:grouping val="standard"/>
        <c:varyColors val="0"/>
        <c:ser>
          <c:idx val="0"/>
          <c:order val="0"/>
          <c:tx>
            <c:strRef>
              <c:f>小麦价格!$H$1</c:f>
              <c:strCache>
                <c:ptCount val="1"/>
                <c:pt idx="0">
                  <c:v>小麦国际现货价</c:v>
                </c:pt>
              </c:strCache>
            </c:strRef>
          </c:tx>
          <c:spPr>
            <a:ln w="12700" cap="rnd" cmpd="sng" algn="ctr">
              <a:solidFill>
                <a:srgbClr val="003778"/>
              </a:solidFill>
              <a:prstDash val="solid"/>
              <a:round/>
            </a:ln>
          </c:spPr>
          <c:marker>
            <c:symbol val="none"/>
          </c:marker>
          <c:cat>
            <c:numRef>
              <c:f>小麦价格!$G$2:$G$3016</c:f>
              <c:numCache>
                <c:formatCode>yyyy\-mm\-dd;@</c:formatCode>
                <c:ptCount val="3015"/>
                <c:pt idx="0">
                  <c:v>39817</c:v>
                </c:pt>
                <c:pt idx="1">
                  <c:v>39818</c:v>
                </c:pt>
                <c:pt idx="2">
                  <c:v>39819</c:v>
                </c:pt>
                <c:pt idx="3">
                  <c:v>39820</c:v>
                </c:pt>
                <c:pt idx="4">
                  <c:v>39821</c:v>
                </c:pt>
                <c:pt idx="5">
                  <c:v>39822</c:v>
                </c:pt>
                <c:pt idx="6">
                  <c:v>39825</c:v>
                </c:pt>
                <c:pt idx="7">
                  <c:v>39826</c:v>
                </c:pt>
                <c:pt idx="8">
                  <c:v>39827</c:v>
                </c:pt>
                <c:pt idx="9">
                  <c:v>39828</c:v>
                </c:pt>
                <c:pt idx="10">
                  <c:v>39829</c:v>
                </c:pt>
                <c:pt idx="11">
                  <c:v>39832</c:v>
                </c:pt>
                <c:pt idx="12">
                  <c:v>39833</c:v>
                </c:pt>
                <c:pt idx="13">
                  <c:v>39834</c:v>
                </c:pt>
                <c:pt idx="14">
                  <c:v>39835</c:v>
                </c:pt>
                <c:pt idx="15">
                  <c:v>39836</c:v>
                </c:pt>
                <c:pt idx="16">
                  <c:v>39837</c:v>
                </c:pt>
                <c:pt idx="17">
                  <c:v>39839</c:v>
                </c:pt>
                <c:pt idx="18">
                  <c:v>39841</c:v>
                </c:pt>
                <c:pt idx="19">
                  <c:v>39842</c:v>
                </c:pt>
                <c:pt idx="20">
                  <c:v>39843</c:v>
                </c:pt>
                <c:pt idx="21">
                  <c:v>39845</c:v>
                </c:pt>
                <c:pt idx="22">
                  <c:v>39846</c:v>
                </c:pt>
                <c:pt idx="23">
                  <c:v>39847</c:v>
                </c:pt>
                <c:pt idx="24">
                  <c:v>39848</c:v>
                </c:pt>
                <c:pt idx="25">
                  <c:v>39849</c:v>
                </c:pt>
                <c:pt idx="26">
                  <c:v>39850</c:v>
                </c:pt>
                <c:pt idx="27">
                  <c:v>39853</c:v>
                </c:pt>
                <c:pt idx="28">
                  <c:v>39854</c:v>
                </c:pt>
                <c:pt idx="29">
                  <c:v>39855</c:v>
                </c:pt>
                <c:pt idx="30">
                  <c:v>39856</c:v>
                </c:pt>
                <c:pt idx="31">
                  <c:v>39857</c:v>
                </c:pt>
                <c:pt idx="32">
                  <c:v>39860</c:v>
                </c:pt>
                <c:pt idx="33">
                  <c:v>39861</c:v>
                </c:pt>
                <c:pt idx="34">
                  <c:v>39862</c:v>
                </c:pt>
                <c:pt idx="35">
                  <c:v>39863</c:v>
                </c:pt>
                <c:pt idx="36">
                  <c:v>39864</c:v>
                </c:pt>
                <c:pt idx="37">
                  <c:v>39867</c:v>
                </c:pt>
                <c:pt idx="38">
                  <c:v>39868</c:v>
                </c:pt>
                <c:pt idx="39">
                  <c:v>39869</c:v>
                </c:pt>
                <c:pt idx="40">
                  <c:v>39870</c:v>
                </c:pt>
                <c:pt idx="41">
                  <c:v>39871</c:v>
                </c:pt>
                <c:pt idx="42">
                  <c:v>39874</c:v>
                </c:pt>
                <c:pt idx="43">
                  <c:v>39875</c:v>
                </c:pt>
                <c:pt idx="44">
                  <c:v>39876</c:v>
                </c:pt>
                <c:pt idx="45">
                  <c:v>39877</c:v>
                </c:pt>
                <c:pt idx="46">
                  <c:v>39878</c:v>
                </c:pt>
                <c:pt idx="47">
                  <c:v>39881</c:v>
                </c:pt>
                <c:pt idx="48">
                  <c:v>39882</c:v>
                </c:pt>
                <c:pt idx="49">
                  <c:v>39883</c:v>
                </c:pt>
                <c:pt idx="50">
                  <c:v>39884</c:v>
                </c:pt>
                <c:pt idx="51">
                  <c:v>39885</c:v>
                </c:pt>
                <c:pt idx="52">
                  <c:v>39888</c:v>
                </c:pt>
                <c:pt idx="53">
                  <c:v>39889</c:v>
                </c:pt>
                <c:pt idx="54">
                  <c:v>39890</c:v>
                </c:pt>
                <c:pt idx="55">
                  <c:v>39891</c:v>
                </c:pt>
                <c:pt idx="56">
                  <c:v>39892</c:v>
                </c:pt>
                <c:pt idx="57">
                  <c:v>39895</c:v>
                </c:pt>
                <c:pt idx="58">
                  <c:v>39896</c:v>
                </c:pt>
                <c:pt idx="59">
                  <c:v>39897</c:v>
                </c:pt>
                <c:pt idx="60">
                  <c:v>39898</c:v>
                </c:pt>
                <c:pt idx="61">
                  <c:v>39899</c:v>
                </c:pt>
                <c:pt idx="62">
                  <c:v>39902</c:v>
                </c:pt>
                <c:pt idx="63">
                  <c:v>39903</c:v>
                </c:pt>
                <c:pt idx="64">
                  <c:v>39904</c:v>
                </c:pt>
                <c:pt idx="65">
                  <c:v>39905</c:v>
                </c:pt>
                <c:pt idx="66">
                  <c:v>39906</c:v>
                </c:pt>
                <c:pt idx="67">
                  <c:v>39909</c:v>
                </c:pt>
                <c:pt idx="68">
                  <c:v>39910</c:v>
                </c:pt>
                <c:pt idx="69">
                  <c:v>39911</c:v>
                </c:pt>
                <c:pt idx="70">
                  <c:v>39912</c:v>
                </c:pt>
                <c:pt idx="71">
                  <c:v>39913</c:v>
                </c:pt>
                <c:pt idx="72">
                  <c:v>39916</c:v>
                </c:pt>
                <c:pt idx="73">
                  <c:v>39917</c:v>
                </c:pt>
                <c:pt idx="74">
                  <c:v>39918</c:v>
                </c:pt>
                <c:pt idx="75">
                  <c:v>39919</c:v>
                </c:pt>
                <c:pt idx="76">
                  <c:v>39920</c:v>
                </c:pt>
                <c:pt idx="77">
                  <c:v>39923</c:v>
                </c:pt>
                <c:pt idx="78">
                  <c:v>39924</c:v>
                </c:pt>
                <c:pt idx="79">
                  <c:v>39925</c:v>
                </c:pt>
                <c:pt idx="80">
                  <c:v>39926</c:v>
                </c:pt>
                <c:pt idx="81">
                  <c:v>39927</c:v>
                </c:pt>
                <c:pt idx="82">
                  <c:v>39930</c:v>
                </c:pt>
                <c:pt idx="83">
                  <c:v>39931</c:v>
                </c:pt>
                <c:pt idx="84">
                  <c:v>39932</c:v>
                </c:pt>
                <c:pt idx="85">
                  <c:v>39933</c:v>
                </c:pt>
                <c:pt idx="86">
                  <c:v>39934</c:v>
                </c:pt>
                <c:pt idx="87">
                  <c:v>39937</c:v>
                </c:pt>
                <c:pt idx="88">
                  <c:v>39938</c:v>
                </c:pt>
                <c:pt idx="89">
                  <c:v>39939</c:v>
                </c:pt>
                <c:pt idx="90">
                  <c:v>39940</c:v>
                </c:pt>
                <c:pt idx="91">
                  <c:v>39941</c:v>
                </c:pt>
                <c:pt idx="92">
                  <c:v>39944</c:v>
                </c:pt>
                <c:pt idx="93">
                  <c:v>39945</c:v>
                </c:pt>
                <c:pt idx="94">
                  <c:v>39946</c:v>
                </c:pt>
                <c:pt idx="95">
                  <c:v>39947</c:v>
                </c:pt>
                <c:pt idx="96">
                  <c:v>39948</c:v>
                </c:pt>
                <c:pt idx="97">
                  <c:v>39951</c:v>
                </c:pt>
                <c:pt idx="98">
                  <c:v>39952</c:v>
                </c:pt>
                <c:pt idx="99">
                  <c:v>39953</c:v>
                </c:pt>
                <c:pt idx="100">
                  <c:v>39954</c:v>
                </c:pt>
                <c:pt idx="101">
                  <c:v>39955</c:v>
                </c:pt>
                <c:pt idx="102">
                  <c:v>39958</c:v>
                </c:pt>
                <c:pt idx="103">
                  <c:v>39959</c:v>
                </c:pt>
                <c:pt idx="104">
                  <c:v>39960</c:v>
                </c:pt>
                <c:pt idx="105">
                  <c:v>39961</c:v>
                </c:pt>
                <c:pt idx="106">
                  <c:v>39962</c:v>
                </c:pt>
                <c:pt idx="107">
                  <c:v>39964</c:v>
                </c:pt>
                <c:pt idx="108">
                  <c:v>39965</c:v>
                </c:pt>
                <c:pt idx="109">
                  <c:v>39966</c:v>
                </c:pt>
                <c:pt idx="110">
                  <c:v>39967</c:v>
                </c:pt>
                <c:pt idx="111">
                  <c:v>39968</c:v>
                </c:pt>
                <c:pt idx="112">
                  <c:v>39969</c:v>
                </c:pt>
                <c:pt idx="113">
                  <c:v>39972</c:v>
                </c:pt>
                <c:pt idx="114">
                  <c:v>39973</c:v>
                </c:pt>
                <c:pt idx="115">
                  <c:v>39974</c:v>
                </c:pt>
                <c:pt idx="116">
                  <c:v>39975</c:v>
                </c:pt>
                <c:pt idx="117">
                  <c:v>39976</c:v>
                </c:pt>
                <c:pt idx="118">
                  <c:v>39979</c:v>
                </c:pt>
                <c:pt idx="119">
                  <c:v>39980</c:v>
                </c:pt>
                <c:pt idx="120">
                  <c:v>39981</c:v>
                </c:pt>
                <c:pt idx="121">
                  <c:v>39982</c:v>
                </c:pt>
                <c:pt idx="122">
                  <c:v>39983</c:v>
                </c:pt>
                <c:pt idx="123">
                  <c:v>39986</c:v>
                </c:pt>
                <c:pt idx="124">
                  <c:v>39987</c:v>
                </c:pt>
                <c:pt idx="125">
                  <c:v>39988</c:v>
                </c:pt>
                <c:pt idx="126">
                  <c:v>39989</c:v>
                </c:pt>
                <c:pt idx="127">
                  <c:v>39990</c:v>
                </c:pt>
                <c:pt idx="128">
                  <c:v>39993</c:v>
                </c:pt>
                <c:pt idx="129">
                  <c:v>39994</c:v>
                </c:pt>
                <c:pt idx="130">
                  <c:v>39995</c:v>
                </c:pt>
                <c:pt idx="131">
                  <c:v>39996</c:v>
                </c:pt>
                <c:pt idx="132">
                  <c:v>39997</c:v>
                </c:pt>
                <c:pt idx="133">
                  <c:v>40000</c:v>
                </c:pt>
                <c:pt idx="134">
                  <c:v>40001</c:v>
                </c:pt>
                <c:pt idx="135">
                  <c:v>40002</c:v>
                </c:pt>
                <c:pt idx="136">
                  <c:v>40003</c:v>
                </c:pt>
                <c:pt idx="137">
                  <c:v>40004</c:v>
                </c:pt>
                <c:pt idx="138">
                  <c:v>40007</c:v>
                </c:pt>
                <c:pt idx="139">
                  <c:v>40008</c:v>
                </c:pt>
                <c:pt idx="140">
                  <c:v>40009</c:v>
                </c:pt>
                <c:pt idx="141">
                  <c:v>40010</c:v>
                </c:pt>
                <c:pt idx="142">
                  <c:v>40011</c:v>
                </c:pt>
                <c:pt idx="143">
                  <c:v>40014</c:v>
                </c:pt>
                <c:pt idx="144">
                  <c:v>40015</c:v>
                </c:pt>
                <c:pt idx="145">
                  <c:v>40016</c:v>
                </c:pt>
                <c:pt idx="146">
                  <c:v>40017</c:v>
                </c:pt>
                <c:pt idx="147">
                  <c:v>40018</c:v>
                </c:pt>
                <c:pt idx="148">
                  <c:v>40021</c:v>
                </c:pt>
                <c:pt idx="149">
                  <c:v>40022</c:v>
                </c:pt>
                <c:pt idx="150">
                  <c:v>40023</c:v>
                </c:pt>
                <c:pt idx="151">
                  <c:v>40024</c:v>
                </c:pt>
                <c:pt idx="152">
                  <c:v>40025</c:v>
                </c:pt>
                <c:pt idx="153">
                  <c:v>40028</c:v>
                </c:pt>
                <c:pt idx="154">
                  <c:v>40029</c:v>
                </c:pt>
                <c:pt idx="155">
                  <c:v>40030</c:v>
                </c:pt>
                <c:pt idx="156">
                  <c:v>40031</c:v>
                </c:pt>
                <c:pt idx="157">
                  <c:v>40032</c:v>
                </c:pt>
                <c:pt idx="158">
                  <c:v>40035</c:v>
                </c:pt>
                <c:pt idx="159">
                  <c:v>40036</c:v>
                </c:pt>
                <c:pt idx="160">
                  <c:v>40037</c:v>
                </c:pt>
                <c:pt idx="161">
                  <c:v>40038</c:v>
                </c:pt>
                <c:pt idx="162">
                  <c:v>40039</c:v>
                </c:pt>
                <c:pt idx="163">
                  <c:v>40042</c:v>
                </c:pt>
                <c:pt idx="164">
                  <c:v>40043</c:v>
                </c:pt>
                <c:pt idx="165">
                  <c:v>40044</c:v>
                </c:pt>
                <c:pt idx="166">
                  <c:v>40045</c:v>
                </c:pt>
                <c:pt idx="167">
                  <c:v>40046</c:v>
                </c:pt>
                <c:pt idx="168">
                  <c:v>40049</c:v>
                </c:pt>
                <c:pt idx="169">
                  <c:v>40050</c:v>
                </c:pt>
                <c:pt idx="170">
                  <c:v>40051</c:v>
                </c:pt>
                <c:pt idx="171">
                  <c:v>40052</c:v>
                </c:pt>
                <c:pt idx="172">
                  <c:v>40053</c:v>
                </c:pt>
                <c:pt idx="173">
                  <c:v>40056</c:v>
                </c:pt>
                <c:pt idx="174">
                  <c:v>40057</c:v>
                </c:pt>
                <c:pt idx="175">
                  <c:v>40058</c:v>
                </c:pt>
                <c:pt idx="176">
                  <c:v>40059</c:v>
                </c:pt>
                <c:pt idx="177">
                  <c:v>40060</c:v>
                </c:pt>
                <c:pt idx="178">
                  <c:v>40063</c:v>
                </c:pt>
                <c:pt idx="179">
                  <c:v>40064</c:v>
                </c:pt>
                <c:pt idx="180">
                  <c:v>40065</c:v>
                </c:pt>
                <c:pt idx="181">
                  <c:v>40066</c:v>
                </c:pt>
                <c:pt idx="182">
                  <c:v>40067</c:v>
                </c:pt>
                <c:pt idx="183">
                  <c:v>40070</c:v>
                </c:pt>
                <c:pt idx="184">
                  <c:v>40071</c:v>
                </c:pt>
                <c:pt idx="185">
                  <c:v>40072</c:v>
                </c:pt>
                <c:pt idx="186">
                  <c:v>40073</c:v>
                </c:pt>
                <c:pt idx="187">
                  <c:v>40074</c:v>
                </c:pt>
                <c:pt idx="188">
                  <c:v>40077</c:v>
                </c:pt>
                <c:pt idx="189">
                  <c:v>40078</c:v>
                </c:pt>
                <c:pt idx="190">
                  <c:v>40079</c:v>
                </c:pt>
                <c:pt idx="191">
                  <c:v>40080</c:v>
                </c:pt>
                <c:pt idx="192">
                  <c:v>40081</c:v>
                </c:pt>
                <c:pt idx="193">
                  <c:v>40084</c:v>
                </c:pt>
                <c:pt idx="194">
                  <c:v>40085</c:v>
                </c:pt>
                <c:pt idx="195">
                  <c:v>40086</c:v>
                </c:pt>
                <c:pt idx="196">
                  <c:v>40094</c:v>
                </c:pt>
                <c:pt idx="197">
                  <c:v>40095</c:v>
                </c:pt>
                <c:pt idx="198">
                  <c:v>40096</c:v>
                </c:pt>
                <c:pt idx="199">
                  <c:v>40098</c:v>
                </c:pt>
                <c:pt idx="200">
                  <c:v>40099</c:v>
                </c:pt>
                <c:pt idx="201">
                  <c:v>40100</c:v>
                </c:pt>
                <c:pt idx="202">
                  <c:v>40101</c:v>
                </c:pt>
                <c:pt idx="203">
                  <c:v>40102</c:v>
                </c:pt>
                <c:pt idx="204">
                  <c:v>40105</c:v>
                </c:pt>
                <c:pt idx="205">
                  <c:v>40106</c:v>
                </c:pt>
                <c:pt idx="206">
                  <c:v>40107</c:v>
                </c:pt>
                <c:pt idx="207">
                  <c:v>40108</c:v>
                </c:pt>
                <c:pt idx="208">
                  <c:v>40109</c:v>
                </c:pt>
                <c:pt idx="209">
                  <c:v>40112</c:v>
                </c:pt>
                <c:pt idx="210">
                  <c:v>40113</c:v>
                </c:pt>
                <c:pt idx="211">
                  <c:v>40114</c:v>
                </c:pt>
                <c:pt idx="212">
                  <c:v>40115</c:v>
                </c:pt>
                <c:pt idx="213">
                  <c:v>40116</c:v>
                </c:pt>
                <c:pt idx="214">
                  <c:v>40119</c:v>
                </c:pt>
                <c:pt idx="215">
                  <c:v>40120</c:v>
                </c:pt>
                <c:pt idx="216">
                  <c:v>40121</c:v>
                </c:pt>
                <c:pt idx="217">
                  <c:v>40122</c:v>
                </c:pt>
                <c:pt idx="218">
                  <c:v>40123</c:v>
                </c:pt>
                <c:pt idx="219">
                  <c:v>40126</c:v>
                </c:pt>
                <c:pt idx="220">
                  <c:v>40127</c:v>
                </c:pt>
                <c:pt idx="221">
                  <c:v>40128</c:v>
                </c:pt>
                <c:pt idx="222">
                  <c:v>40129</c:v>
                </c:pt>
                <c:pt idx="223">
                  <c:v>40130</c:v>
                </c:pt>
                <c:pt idx="224">
                  <c:v>40133</c:v>
                </c:pt>
                <c:pt idx="225">
                  <c:v>40134</c:v>
                </c:pt>
                <c:pt idx="226">
                  <c:v>40135</c:v>
                </c:pt>
                <c:pt idx="227">
                  <c:v>40136</c:v>
                </c:pt>
                <c:pt idx="228">
                  <c:v>40137</c:v>
                </c:pt>
                <c:pt idx="229">
                  <c:v>40140</c:v>
                </c:pt>
                <c:pt idx="230">
                  <c:v>40141</c:v>
                </c:pt>
                <c:pt idx="231">
                  <c:v>40142</c:v>
                </c:pt>
                <c:pt idx="232">
                  <c:v>40143</c:v>
                </c:pt>
                <c:pt idx="233">
                  <c:v>40144</c:v>
                </c:pt>
                <c:pt idx="234">
                  <c:v>40147</c:v>
                </c:pt>
                <c:pt idx="235">
                  <c:v>40148</c:v>
                </c:pt>
                <c:pt idx="236">
                  <c:v>40149</c:v>
                </c:pt>
                <c:pt idx="237">
                  <c:v>40150</c:v>
                </c:pt>
                <c:pt idx="238">
                  <c:v>40151</c:v>
                </c:pt>
                <c:pt idx="239">
                  <c:v>40154</c:v>
                </c:pt>
                <c:pt idx="240">
                  <c:v>40155</c:v>
                </c:pt>
                <c:pt idx="241">
                  <c:v>40156</c:v>
                </c:pt>
                <c:pt idx="242">
                  <c:v>40157</c:v>
                </c:pt>
                <c:pt idx="243">
                  <c:v>40158</c:v>
                </c:pt>
                <c:pt idx="244">
                  <c:v>40161</c:v>
                </c:pt>
                <c:pt idx="245">
                  <c:v>40162</c:v>
                </c:pt>
                <c:pt idx="246">
                  <c:v>40163</c:v>
                </c:pt>
                <c:pt idx="247">
                  <c:v>40164</c:v>
                </c:pt>
                <c:pt idx="248">
                  <c:v>40165</c:v>
                </c:pt>
                <c:pt idx="249">
                  <c:v>40168</c:v>
                </c:pt>
                <c:pt idx="250">
                  <c:v>40169</c:v>
                </c:pt>
                <c:pt idx="251">
                  <c:v>40170</c:v>
                </c:pt>
                <c:pt idx="252">
                  <c:v>40171</c:v>
                </c:pt>
                <c:pt idx="253">
                  <c:v>40172</c:v>
                </c:pt>
                <c:pt idx="254">
                  <c:v>40175</c:v>
                </c:pt>
                <c:pt idx="255">
                  <c:v>40176</c:v>
                </c:pt>
                <c:pt idx="256">
                  <c:v>40177</c:v>
                </c:pt>
                <c:pt idx="257">
                  <c:v>40178</c:v>
                </c:pt>
                <c:pt idx="258">
                  <c:v>40182</c:v>
                </c:pt>
                <c:pt idx="259">
                  <c:v>40183</c:v>
                </c:pt>
                <c:pt idx="260">
                  <c:v>40184</c:v>
                </c:pt>
                <c:pt idx="261">
                  <c:v>40185</c:v>
                </c:pt>
                <c:pt idx="262">
                  <c:v>40186</c:v>
                </c:pt>
                <c:pt idx="263">
                  <c:v>40189</c:v>
                </c:pt>
                <c:pt idx="264">
                  <c:v>40190</c:v>
                </c:pt>
                <c:pt idx="265">
                  <c:v>40191</c:v>
                </c:pt>
                <c:pt idx="266">
                  <c:v>40192</c:v>
                </c:pt>
                <c:pt idx="267">
                  <c:v>40193</c:v>
                </c:pt>
                <c:pt idx="268">
                  <c:v>40196</c:v>
                </c:pt>
                <c:pt idx="269">
                  <c:v>40197</c:v>
                </c:pt>
                <c:pt idx="270">
                  <c:v>40198</c:v>
                </c:pt>
                <c:pt idx="271">
                  <c:v>40199</c:v>
                </c:pt>
                <c:pt idx="272">
                  <c:v>40200</c:v>
                </c:pt>
                <c:pt idx="273">
                  <c:v>40203</c:v>
                </c:pt>
                <c:pt idx="274">
                  <c:v>40204</c:v>
                </c:pt>
                <c:pt idx="275">
                  <c:v>40205</c:v>
                </c:pt>
                <c:pt idx="276">
                  <c:v>40206</c:v>
                </c:pt>
                <c:pt idx="277">
                  <c:v>40207</c:v>
                </c:pt>
                <c:pt idx="278">
                  <c:v>40210</c:v>
                </c:pt>
                <c:pt idx="279">
                  <c:v>40211</c:v>
                </c:pt>
                <c:pt idx="280">
                  <c:v>40212</c:v>
                </c:pt>
                <c:pt idx="281">
                  <c:v>40213</c:v>
                </c:pt>
                <c:pt idx="282">
                  <c:v>40214</c:v>
                </c:pt>
                <c:pt idx="283">
                  <c:v>40217</c:v>
                </c:pt>
                <c:pt idx="284">
                  <c:v>40218</c:v>
                </c:pt>
                <c:pt idx="285">
                  <c:v>40219</c:v>
                </c:pt>
                <c:pt idx="286">
                  <c:v>40220</c:v>
                </c:pt>
                <c:pt idx="287">
                  <c:v>40221</c:v>
                </c:pt>
                <c:pt idx="288">
                  <c:v>40229</c:v>
                </c:pt>
                <c:pt idx="289">
                  <c:v>40231</c:v>
                </c:pt>
                <c:pt idx="290">
                  <c:v>40232</c:v>
                </c:pt>
                <c:pt idx="291">
                  <c:v>40233</c:v>
                </c:pt>
                <c:pt idx="292">
                  <c:v>40234</c:v>
                </c:pt>
                <c:pt idx="293">
                  <c:v>40235</c:v>
                </c:pt>
                <c:pt idx="294">
                  <c:v>40238</c:v>
                </c:pt>
                <c:pt idx="295">
                  <c:v>40239</c:v>
                </c:pt>
                <c:pt idx="296">
                  <c:v>40240</c:v>
                </c:pt>
                <c:pt idx="297">
                  <c:v>40241</c:v>
                </c:pt>
                <c:pt idx="298">
                  <c:v>40242</c:v>
                </c:pt>
                <c:pt idx="299">
                  <c:v>40245</c:v>
                </c:pt>
                <c:pt idx="300">
                  <c:v>40246</c:v>
                </c:pt>
                <c:pt idx="301">
                  <c:v>40247</c:v>
                </c:pt>
                <c:pt idx="302">
                  <c:v>40248</c:v>
                </c:pt>
                <c:pt idx="303">
                  <c:v>40249</c:v>
                </c:pt>
                <c:pt idx="304">
                  <c:v>40252</c:v>
                </c:pt>
                <c:pt idx="305">
                  <c:v>40253</c:v>
                </c:pt>
                <c:pt idx="306">
                  <c:v>40254</c:v>
                </c:pt>
                <c:pt idx="307">
                  <c:v>40255</c:v>
                </c:pt>
                <c:pt idx="308">
                  <c:v>40256</c:v>
                </c:pt>
                <c:pt idx="309">
                  <c:v>40259</c:v>
                </c:pt>
                <c:pt idx="310">
                  <c:v>40260</c:v>
                </c:pt>
                <c:pt idx="311">
                  <c:v>40261</c:v>
                </c:pt>
                <c:pt idx="312">
                  <c:v>40262</c:v>
                </c:pt>
                <c:pt idx="313">
                  <c:v>40263</c:v>
                </c:pt>
                <c:pt idx="314">
                  <c:v>40266</c:v>
                </c:pt>
                <c:pt idx="315">
                  <c:v>40267</c:v>
                </c:pt>
                <c:pt idx="316">
                  <c:v>40268</c:v>
                </c:pt>
                <c:pt idx="317">
                  <c:v>40269</c:v>
                </c:pt>
                <c:pt idx="318">
                  <c:v>40270</c:v>
                </c:pt>
                <c:pt idx="319">
                  <c:v>40274</c:v>
                </c:pt>
                <c:pt idx="320">
                  <c:v>40275</c:v>
                </c:pt>
                <c:pt idx="321">
                  <c:v>40276</c:v>
                </c:pt>
                <c:pt idx="322">
                  <c:v>40277</c:v>
                </c:pt>
                <c:pt idx="323">
                  <c:v>40280</c:v>
                </c:pt>
                <c:pt idx="324">
                  <c:v>40281</c:v>
                </c:pt>
                <c:pt idx="325">
                  <c:v>40282</c:v>
                </c:pt>
                <c:pt idx="326">
                  <c:v>40283</c:v>
                </c:pt>
                <c:pt idx="327">
                  <c:v>40284</c:v>
                </c:pt>
                <c:pt idx="328">
                  <c:v>40287</c:v>
                </c:pt>
                <c:pt idx="329">
                  <c:v>40288</c:v>
                </c:pt>
                <c:pt idx="330">
                  <c:v>40289</c:v>
                </c:pt>
                <c:pt idx="331">
                  <c:v>40290</c:v>
                </c:pt>
                <c:pt idx="332">
                  <c:v>40291</c:v>
                </c:pt>
                <c:pt idx="333">
                  <c:v>40294</c:v>
                </c:pt>
                <c:pt idx="334">
                  <c:v>40295</c:v>
                </c:pt>
                <c:pt idx="335">
                  <c:v>40296</c:v>
                </c:pt>
                <c:pt idx="336">
                  <c:v>40297</c:v>
                </c:pt>
                <c:pt idx="337">
                  <c:v>40298</c:v>
                </c:pt>
                <c:pt idx="338">
                  <c:v>40302</c:v>
                </c:pt>
                <c:pt idx="339">
                  <c:v>40303</c:v>
                </c:pt>
                <c:pt idx="340">
                  <c:v>40304</c:v>
                </c:pt>
                <c:pt idx="341">
                  <c:v>40305</c:v>
                </c:pt>
                <c:pt idx="342">
                  <c:v>40308</c:v>
                </c:pt>
                <c:pt idx="343">
                  <c:v>40309</c:v>
                </c:pt>
                <c:pt idx="344">
                  <c:v>40310</c:v>
                </c:pt>
                <c:pt idx="345">
                  <c:v>40311</c:v>
                </c:pt>
                <c:pt idx="346">
                  <c:v>40312</c:v>
                </c:pt>
                <c:pt idx="347">
                  <c:v>40315</c:v>
                </c:pt>
                <c:pt idx="348">
                  <c:v>40316</c:v>
                </c:pt>
                <c:pt idx="349">
                  <c:v>40317</c:v>
                </c:pt>
                <c:pt idx="350">
                  <c:v>40318</c:v>
                </c:pt>
                <c:pt idx="351">
                  <c:v>40319</c:v>
                </c:pt>
                <c:pt idx="352">
                  <c:v>40322</c:v>
                </c:pt>
                <c:pt idx="353">
                  <c:v>40323</c:v>
                </c:pt>
                <c:pt idx="354">
                  <c:v>40324</c:v>
                </c:pt>
                <c:pt idx="355">
                  <c:v>40325</c:v>
                </c:pt>
                <c:pt idx="356">
                  <c:v>40326</c:v>
                </c:pt>
                <c:pt idx="357">
                  <c:v>40329</c:v>
                </c:pt>
                <c:pt idx="358">
                  <c:v>40330</c:v>
                </c:pt>
                <c:pt idx="359">
                  <c:v>40331</c:v>
                </c:pt>
                <c:pt idx="360">
                  <c:v>40332</c:v>
                </c:pt>
                <c:pt idx="361">
                  <c:v>40333</c:v>
                </c:pt>
                <c:pt idx="362">
                  <c:v>40336</c:v>
                </c:pt>
                <c:pt idx="363">
                  <c:v>40337</c:v>
                </c:pt>
                <c:pt idx="364">
                  <c:v>40338</c:v>
                </c:pt>
                <c:pt idx="365">
                  <c:v>40339</c:v>
                </c:pt>
                <c:pt idx="366">
                  <c:v>40340</c:v>
                </c:pt>
                <c:pt idx="367">
                  <c:v>40341</c:v>
                </c:pt>
                <c:pt idx="368">
                  <c:v>40342</c:v>
                </c:pt>
                <c:pt idx="369">
                  <c:v>40343</c:v>
                </c:pt>
                <c:pt idx="370">
                  <c:v>40344</c:v>
                </c:pt>
                <c:pt idx="371">
                  <c:v>40345</c:v>
                </c:pt>
                <c:pt idx="372">
                  <c:v>40346</c:v>
                </c:pt>
                <c:pt idx="373">
                  <c:v>40347</c:v>
                </c:pt>
                <c:pt idx="374">
                  <c:v>40350</c:v>
                </c:pt>
                <c:pt idx="375">
                  <c:v>40351</c:v>
                </c:pt>
                <c:pt idx="376">
                  <c:v>40352</c:v>
                </c:pt>
                <c:pt idx="377">
                  <c:v>40353</c:v>
                </c:pt>
                <c:pt idx="378">
                  <c:v>40354</c:v>
                </c:pt>
                <c:pt idx="379">
                  <c:v>40357</c:v>
                </c:pt>
                <c:pt idx="380">
                  <c:v>40358</c:v>
                </c:pt>
                <c:pt idx="381">
                  <c:v>40359</c:v>
                </c:pt>
                <c:pt idx="382">
                  <c:v>40360</c:v>
                </c:pt>
                <c:pt idx="383">
                  <c:v>40361</c:v>
                </c:pt>
                <c:pt idx="384">
                  <c:v>40364</c:v>
                </c:pt>
                <c:pt idx="385">
                  <c:v>40365</c:v>
                </c:pt>
                <c:pt idx="386">
                  <c:v>40366</c:v>
                </c:pt>
                <c:pt idx="387">
                  <c:v>40367</c:v>
                </c:pt>
                <c:pt idx="388">
                  <c:v>40368</c:v>
                </c:pt>
                <c:pt idx="389">
                  <c:v>40371</c:v>
                </c:pt>
                <c:pt idx="390">
                  <c:v>40372</c:v>
                </c:pt>
                <c:pt idx="391">
                  <c:v>40373</c:v>
                </c:pt>
                <c:pt idx="392">
                  <c:v>40374</c:v>
                </c:pt>
                <c:pt idx="393">
                  <c:v>40375</c:v>
                </c:pt>
                <c:pt idx="394">
                  <c:v>40378</c:v>
                </c:pt>
                <c:pt idx="395">
                  <c:v>40379</c:v>
                </c:pt>
                <c:pt idx="396">
                  <c:v>40380</c:v>
                </c:pt>
                <c:pt idx="397">
                  <c:v>40381</c:v>
                </c:pt>
                <c:pt idx="398">
                  <c:v>40382</c:v>
                </c:pt>
                <c:pt idx="399">
                  <c:v>40385</c:v>
                </c:pt>
                <c:pt idx="400">
                  <c:v>40386</c:v>
                </c:pt>
                <c:pt idx="401">
                  <c:v>40387</c:v>
                </c:pt>
                <c:pt idx="402">
                  <c:v>40388</c:v>
                </c:pt>
                <c:pt idx="403">
                  <c:v>40389</c:v>
                </c:pt>
                <c:pt idx="404">
                  <c:v>40392</c:v>
                </c:pt>
                <c:pt idx="405">
                  <c:v>40393</c:v>
                </c:pt>
                <c:pt idx="406">
                  <c:v>40394</c:v>
                </c:pt>
                <c:pt idx="407">
                  <c:v>40395</c:v>
                </c:pt>
                <c:pt idx="408">
                  <c:v>40396</c:v>
                </c:pt>
                <c:pt idx="409">
                  <c:v>40399</c:v>
                </c:pt>
                <c:pt idx="410">
                  <c:v>40400</c:v>
                </c:pt>
                <c:pt idx="411">
                  <c:v>40401</c:v>
                </c:pt>
                <c:pt idx="412">
                  <c:v>40402</c:v>
                </c:pt>
                <c:pt idx="413">
                  <c:v>40403</c:v>
                </c:pt>
                <c:pt idx="414">
                  <c:v>40406</c:v>
                </c:pt>
                <c:pt idx="415">
                  <c:v>40407</c:v>
                </c:pt>
                <c:pt idx="416">
                  <c:v>40408</c:v>
                </c:pt>
                <c:pt idx="417">
                  <c:v>40409</c:v>
                </c:pt>
                <c:pt idx="418">
                  <c:v>40410</c:v>
                </c:pt>
                <c:pt idx="419">
                  <c:v>40413</c:v>
                </c:pt>
                <c:pt idx="420">
                  <c:v>40414</c:v>
                </c:pt>
                <c:pt idx="421">
                  <c:v>40415</c:v>
                </c:pt>
                <c:pt idx="422">
                  <c:v>40416</c:v>
                </c:pt>
                <c:pt idx="423">
                  <c:v>40417</c:v>
                </c:pt>
                <c:pt idx="424">
                  <c:v>40420</c:v>
                </c:pt>
                <c:pt idx="425">
                  <c:v>40421</c:v>
                </c:pt>
                <c:pt idx="426">
                  <c:v>40422</c:v>
                </c:pt>
                <c:pt idx="427">
                  <c:v>40423</c:v>
                </c:pt>
                <c:pt idx="428">
                  <c:v>40424</c:v>
                </c:pt>
                <c:pt idx="429">
                  <c:v>40427</c:v>
                </c:pt>
                <c:pt idx="430">
                  <c:v>40428</c:v>
                </c:pt>
                <c:pt idx="431">
                  <c:v>40429</c:v>
                </c:pt>
                <c:pt idx="432">
                  <c:v>40430</c:v>
                </c:pt>
                <c:pt idx="433">
                  <c:v>40431</c:v>
                </c:pt>
                <c:pt idx="434">
                  <c:v>40434</c:v>
                </c:pt>
                <c:pt idx="435">
                  <c:v>40435</c:v>
                </c:pt>
                <c:pt idx="436">
                  <c:v>40436</c:v>
                </c:pt>
                <c:pt idx="437">
                  <c:v>40437</c:v>
                </c:pt>
                <c:pt idx="438">
                  <c:v>40438</c:v>
                </c:pt>
                <c:pt idx="439">
                  <c:v>40440</c:v>
                </c:pt>
                <c:pt idx="440">
                  <c:v>40441</c:v>
                </c:pt>
                <c:pt idx="441">
                  <c:v>40442</c:v>
                </c:pt>
                <c:pt idx="442">
                  <c:v>40446</c:v>
                </c:pt>
                <c:pt idx="443">
                  <c:v>40447</c:v>
                </c:pt>
                <c:pt idx="444">
                  <c:v>40448</c:v>
                </c:pt>
                <c:pt idx="445">
                  <c:v>40449</c:v>
                </c:pt>
                <c:pt idx="446">
                  <c:v>40450</c:v>
                </c:pt>
                <c:pt idx="447">
                  <c:v>40451</c:v>
                </c:pt>
                <c:pt idx="448">
                  <c:v>40452</c:v>
                </c:pt>
                <c:pt idx="449">
                  <c:v>40455</c:v>
                </c:pt>
                <c:pt idx="450">
                  <c:v>40456</c:v>
                </c:pt>
                <c:pt idx="451">
                  <c:v>40457</c:v>
                </c:pt>
                <c:pt idx="452">
                  <c:v>40458</c:v>
                </c:pt>
                <c:pt idx="453">
                  <c:v>40459</c:v>
                </c:pt>
                <c:pt idx="454">
                  <c:v>40460</c:v>
                </c:pt>
                <c:pt idx="455">
                  <c:v>40462</c:v>
                </c:pt>
                <c:pt idx="456">
                  <c:v>40463</c:v>
                </c:pt>
                <c:pt idx="457">
                  <c:v>40464</c:v>
                </c:pt>
                <c:pt idx="458">
                  <c:v>40465</c:v>
                </c:pt>
                <c:pt idx="459">
                  <c:v>40466</c:v>
                </c:pt>
                <c:pt idx="460">
                  <c:v>40469</c:v>
                </c:pt>
                <c:pt idx="461">
                  <c:v>40470</c:v>
                </c:pt>
                <c:pt idx="462">
                  <c:v>40471</c:v>
                </c:pt>
                <c:pt idx="463">
                  <c:v>40472</c:v>
                </c:pt>
                <c:pt idx="464">
                  <c:v>40473</c:v>
                </c:pt>
                <c:pt idx="465">
                  <c:v>40476</c:v>
                </c:pt>
                <c:pt idx="466">
                  <c:v>40477</c:v>
                </c:pt>
                <c:pt idx="467">
                  <c:v>40478</c:v>
                </c:pt>
                <c:pt idx="468">
                  <c:v>40479</c:v>
                </c:pt>
                <c:pt idx="469">
                  <c:v>40480</c:v>
                </c:pt>
                <c:pt idx="470">
                  <c:v>40483</c:v>
                </c:pt>
                <c:pt idx="471">
                  <c:v>40484</c:v>
                </c:pt>
                <c:pt idx="472">
                  <c:v>40485</c:v>
                </c:pt>
                <c:pt idx="473">
                  <c:v>40486</c:v>
                </c:pt>
                <c:pt idx="474">
                  <c:v>40487</c:v>
                </c:pt>
                <c:pt idx="475">
                  <c:v>40490</c:v>
                </c:pt>
                <c:pt idx="476">
                  <c:v>40491</c:v>
                </c:pt>
                <c:pt idx="477">
                  <c:v>40492</c:v>
                </c:pt>
                <c:pt idx="478">
                  <c:v>40493</c:v>
                </c:pt>
                <c:pt idx="479">
                  <c:v>40494</c:v>
                </c:pt>
                <c:pt idx="480">
                  <c:v>40497</c:v>
                </c:pt>
                <c:pt idx="481">
                  <c:v>40498</c:v>
                </c:pt>
                <c:pt idx="482">
                  <c:v>40499</c:v>
                </c:pt>
                <c:pt idx="483">
                  <c:v>40500</c:v>
                </c:pt>
                <c:pt idx="484">
                  <c:v>40501</c:v>
                </c:pt>
                <c:pt idx="485">
                  <c:v>40504</c:v>
                </c:pt>
                <c:pt idx="486">
                  <c:v>40505</c:v>
                </c:pt>
                <c:pt idx="487">
                  <c:v>40506</c:v>
                </c:pt>
                <c:pt idx="488">
                  <c:v>40507</c:v>
                </c:pt>
                <c:pt idx="489">
                  <c:v>40508</c:v>
                </c:pt>
                <c:pt idx="490">
                  <c:v>40511</c:v>
                </c:pt>
                <c:pt idx="491">
                  <c:v>40512</c:v>
                </c:pt>
                <c:pt idx="492">
                  <c:v>40513</c:v>
                </c:pt>
                <c:pt idx="493">
                  <c:v>40514</c:v>
                </c:pt>
                <c:pt idx="494">
                  <c:v>40515</c:v>
                </c:pt>
                <c:pt idx="495">
                  <c:v>40518</c:v>
                </c:pt>
                <c:pt idx="496">
                  <c:v>40519</c:v>
                </c:pt>
                <c:pt idx="497">
                  <c:v>40520</c:v>
                </c:pt>
                <c:pt idx="498">
                  <c:v>40521</c:v>
                </c:pt>
                <c:pt idx="499">
                  <c:v>40522</c:v>
                </c:pt>
                <c:pt idx="500">
                  <c:v>40525</c:v>
                </c:pt>
                <c:pt idx="501">
                  <c:v>40526</c:v>
                </c:pt>
                <c:pt idx="502">
                  <c:v>40527</c:v>
                </c:pt>
                <c:pt idx="503">
                  <c:v>40528</c:v>
                </c:pt>
                <c:pt idx="504">
                  <c:v>40529</c:v>
                </c:pt>
                <c:pt idx="505">
                  <c:v>40532</c:v>
                </c:pt>
                <c:pt idx="506">
                  <c:v>40533</c:v>
                </c:pt>
                <c:pt idx="507">
                  <c:v>40534</c:v>
                </c:pt>
                <c:pt idx="508">
                  <c:v>40535</c:v>
                </c:pt>
                <c:pt idx="509">
                  <c:v>40536</c:v>
                </c:pt>
                <c:pt idx="510">
                  <c:v>40539</c:v>
                </c:pt>
                <c:pt idx="511">
                  <c:v>40540</c:v>
                </c:pt>
                <c:pt idx="512">
                  <c:v>40541</c:v>
                </c:pt>
                <c:pt idx="513">
                  <c:v>40542</c:v>
                </c:pt>
                <c:pt idx="514">
                  <c:v>40543</c:v>
                </c:pt>
                <c:pt idx="515">
                  <c:v>40546</c:v>
                </c:pt>
                <c:pt idx="516">
                  <c:v>40547</c:v>
                </c:pt>
                <c:pt idx="517">
                  <c:v>40548</c:v>
                </c:pt>
                <c:pt idx="518">
                  <c:v>40549</c:v>
                </c:pt>
                <c:pt idx="519">
                  <c:v>40550</c:v>
                </c:pt>
                <c:pt idx="520">
                  <c:v>40553</c:v>
                </c:pt>
                <c:pt idx="521">
                  <c:v>40554</c:v>
                </c:pt>
                <c:pt idx="522">
                  <c:v>40555</c:v>
                </c:pt>
                <c:pt idx="523">
                  <c:v>40556</c:v>
                </c:pt>
                <c:pt idx="524">
                  <c:v>40557</c:v>
                </c:pt>
                <c:pt idx="525">
                  <c:v>40560</c:v>
                </c:pt>
                <c:pt idx="526">
                  <c:v>40561</c:v>
                </c:pt>
                <c:pt idx="527">
                  <c:v>40562</c:v>
                </c:pt>
                <c:pt idx="528">
                  <c:v>40563</c:v>
                </c:pt>
                <c:pt idx="529">
                  <c:v>40564</c:v>
                </c:pt>
                <c:pt idx="530">
                  <c:v>40567</c:v>
                </c:pt>
                <c:pt idx="531">
                  <c:v>40568</c:v>
                </c:pt>
                <c:pt idx="532">
                  <c:v>40569</c:v>
                </c:pt>
                <c:pt idx="533">
                  <c:v>40570</c:v>
                </c:pt>
                <c:pt idx="534">
                  <c:v>40571</c:v>
                </c:pt>
                <c:pt idx="535">
                  <c:v>40573</c:v>
                </c:pt>
                <c:pt idx="536">
                  <c:v>40574</c:v>
                </c:pt>
                <c:pt idx="537">
                  <c:v>40575</c:v>
                </c:pt>
                <c:pt idx="538">
                  <c:v>40576</c:v>
                </c:pt>
                <c:pt idx="539">
                  <c:v>40577</c:v>
                </c:pt>
                <c:pt idx="540">
                  <c:v>40578</c:v>
                </c:pt>
                <c:pt idx="541">
                  <c:v>40581</c:v>
                </c:pt>
                <c:pt idx="542">
                  <c:v>40582</c:v>
                </c:pt>
                <c:pt idx="543">
                  <c:v>40583</c:v>
                </c:pt>
                <c:pt idx="544">
                  <c:v>40584</c:v>
                </c:pt>
                <c:pt idx="545">
                  <c:v>40585</c:v>
                </c:pt>
                <c:pt idx="546">
                  <c:v>40586</c:v>
                </c:pt>
                <c:pt idx="547">
                  <c:v>40588</c:v>
                </c:pt>
                <c:pt idx="548">
                  <c:v>40589</c:v>
                </c:pt>
                <c:pt idx="549">
                  <c:v>40590</c:v>
                </c:pt>
                <c:pt idx="550">
                  <c:v>40591</c:v>
                </c:pt>
                <c:pt idx="551">
                  <c:v>40592</c:v>
                </c:pt>
                <c:pt idx="552">
                  <c:v>40595</c:v>
                </c:pt>
                <c:pt idx="553">
                  <c:v>40596</c:v>
                </c:pt>
                <c:pt idx="554">
                  <c:v>40597</c:v>
                </c:pt>
                <c:pt idx="555">
                  <c:v>40598</c:v>
                </c:pt>
                <c:pt idx="556">
                  <c:v>40599</c:v>
                </c:pt>
                <c:pt idx="557">
                  <c:v>40602</c:v>
                </c:pt>
                <c:pt idx="558">
                  <c:v>40603</c:v>
                </c:pt>
                <c:pt idx="559">
                  <c:v>40604</c:v>
                </c:pt>
                <c:pt idx="560">
                  <c:v>40605</c:v>
                </c:pt>
                <c:pt idx="561">
                  <c:v>40606</c:v>
                </c:pt>
                <c:pt idx="562">
                  <c:v>40609</c:v>
                </c:pt>
                <c:pt idx="563">
                  <c:v>40610</c:v>
                </c:pt>
                <c:pt idx="564">
                  <c:v>40611</c:v>
                </c:pt>
                <c:pt idx="565">
                  <c:v>40612</c:v>
                </c:pt>
                <c:pt idx="566">
                  <c:v>40613</c:v>
                </c:pt>
                <c:pt idx="567">
                  <c:v>40616</c:v>
                </c:pt>
                <c:pt idx="568">
                  <c:v>40617</c:v>
                </c:pt>
                <c:pt idx="569">
                  <c:v>40618</c:v>
                </c:pt>
                <c:pt idx="570">
                  <c:v>40619</c:v>
                </c:pt>
                <c:pt idx="571">
                  <c:v>40620</c:v>
                </c:pt>
                <c:pt idx="572">
                  <c:v>40623</c:v>
                </c:pt>
                <c:pt idx="573">
                  <c:v>40624</c:v>
                </c:pt>
                <c:pt idx="574">
                  <c:v>40625</c:v>
                </c:pt>
                <c:pt idx="575">
                  <c:v>40626</c:v>
                </c:pt>
                <c:pt idx="576">
                  <c:v>40627</c:v>
                </c:pt>
                <c:pt idx="577">
                  <c:v>40630</c:v>
                </c:pt>
                <c:pt idx="578">
                  <c:v>40631</c:v>
                </c:pt>
                <c:pt idx="579">
                  <c:v>40632</c:v>
                </c:pt>
                <c:pt idx="580">
                  <c:v>40633</c:v>
                </c:pt>
                <c:pt idx="581">
                  <c:v>40634</c:v>
                </c:pt>
                <c:pt idx="582">
                  <c:v>40635</c:v>
                </c:pt>
                <c:pt idx="583">
                  <c:v>40637</c:v>
                </c:pt>
                <c:pt idx="584">
                  <c:v>40638</c:v>
                </c:pt>
                <c:pt idx="585">
                  <c:v>40639</c:v>
                </c:pt>
                <c:pt idx="586">
                  <c:v>40640</c:v>
                </c:pt>
                <c:pt idx="587">
                  <c:v>40641</c:v>
                </c:pt>
                <c:pt idx="588">
                  <c:v>40644</c:v>
                </c:pt>
                <c:pt idx="589">
                  <c:v>40645</c:v>
                </c:pt>
                <c:pt idx="590">
                  <c:v>40646</c:v>
                </c:pt>
                <c:pt idx="591">
                  <c:v>40647</c:v>
                </c:pt>
                <c:pt idx="592">
                  <c:v>40648</c:v>
                </c:pt>
                <c:pt idx="593">
                  <c:v>40651</c:v>
                </c:pt>
                <c:pt idx="594">
                  <c:v>40652</c:v>
                </c:pt>
                <c:pt idx="595">
                  <c:v>40653</c:v>
                </c:pt>
                <c:pt idx="596">
                  <c:v>40654</c:v>
                </c:pt>
                <c:pt idx="597">
                  <c:v>40655</c:v>
                </c:pt>
                <c:pt idx="598">
                  <c:v>40658</c:v>
                </c:pt>
                <c:pt idx="599">
                  <c:v>40659</c:v>
                </c:pt>
                <c:pt idx="600">
                  <c:v>40660</c:v>
                </c:pt>
                <c:pt idx="601">
                  <c:v>40661</c:v>
                </c:pt>
                <c:pt idx="602">
                  <c:v>40662</c:v>
                </c:pt>
                <c:pt idx="603">
                  <c:v>40665</c:v>
                </c:pt>
                <c:pt idx="604">
                  <c:v>40666</c:v>
                </c:pt>
                <c:pt idx="605">
                  <c:v>40667</c:v>
                </c:pt>
                <c:pt idx="606">
                  <c:v>40668</c:v>
                </c:pt>
                <c:pt idx="607">
                  <c:v>40669</c:v>
                </c:pt>
                <c:pt idx="608">
                  <c:v>40672</c:v>
                </c:pt>
                <c:pt idx="609">
                  <c:v>40673</c:v>
                </c:pt>
                <c:pt idx="610">
                  <c:v>40674</c:v>
                </c:pt>
                <c:pt idx="611">
                  <c:v>40675</c:v>
                </c:pt>
                <c:pt idx="612">
                  <c:v>40676</c:v>
                </c:pt>
                <c:pt idx="613">
                  <c:v>40679</c:v>
                </c:pt>
                <c:pt idx="614">
                  <c:v>40680</c:v>
                </c:pt>
                <c:pt idx="615">
                  <c:v>40681</c:v>
                </c:pt>
                <c:pt idx="616">
                  <c:v>40682</c:v>
                </c:pt>
                <c:pt idx="617">
                  <c:v>40683</c:v>
                </c:pt>
                <c:pt idx="618">
                  <c:v>40686</c:v>
                </c:pt>
                <c:pt idx="619">
                  <c:v>40687</c:v>
                </c:pt>
                <c:pt idx="620">
                  <c:v>40688</c:v>
                </c:pt>
                <c:pt idx="621">
                  <c:v>40689</c:v>
                </c:pt>
                <c:pt idx="622">
                  <c:v>40690</c:v>
                </c:pt>
                <c:pt idx="623">
                  <c:v>40693</c:v>
                </c:pt>
                <c:pt idx="624">
                  <c:v>40694</c:v>
                </c:pt>
                <c:pt idx="625">
                  <c:v>40695</c:v>
                </c:pt>
                <c:pt idx="626">
                  <c:v>40696</c:v>
                </c:pt>
                <c:pt idx="627">
                  <c:v>40697</c:v>
                </c:pt>
                <c:pt idx="628">
                  <c:v>40700</c:v>
                </c:pt>
                <c:pt idx="629">
                  <c:v>40701</c:v>
                </c:pt>
                <c:pt idx="630">
                  <c:v>40702</c:v>
                </c:pt>
                <c:pt idx="631">
                  <c:v>40703</c:v>
                </c:pt>
                <c:pt idx="632">
                  <c:v>40704</c:v>
                </c:pt>
                <c:pt idx="633">
                  <c:v>40707</c:v>
                </c:pt>
                <c:pt idx="634">
                  <c:v>40708</c:v>
                </c:pt>
                <c:pt idx="635">
                  <c:v>40709</c:v>
                </c:pt>
                <c:pt idx="636">
                  <c:v>40710</c:v>
                </c:pt>
                <c:pt idx="637">
                  <c:v>40711</c:v>
                </c:pt>
                <c:pt idx="638">
                  <c:v>40714</c:v>
                </c:pt>
                <c:pt idx="639">
                  <c:v>40715</c:v>
                </c:pt>
                <c:pt idx="640">
                  <c:v>40716</c:v>
                </c:pt>
                <c:pt idx="641">
                  <c:v>40717</c:v>
                </c:pt>
                <c:pt idx="642">
                  <c:v>40718</c:v>
                </c:pt>
                <c:pt idx="643">
                  <c:v>40721</c:v>
                </c:pt>
                <c:pt idx="644">
                  <c:v>40722</c:v>
                </c:pt>
                <c:pt idx="645">
                  <c:v>40723</c:v>
                </c:pt>
                <c:pt idx="646">
                  <c:v>40724</c:v>
                </c:pt>
                <c:pt idx="647">
                  <c:v>40725</c:v>
                </c:pt>
                <c:pt idx="648">
                  <c:v>40728</c:v>
                </c:pt>
                <c:pt idx="649">
                  <c:v>40729</c:v>
                </c:pt>
                <c:pt idx="650">
                  <c:v>40730</c:v>
                </c:pt>
                <c:pt idx="651">
                  <c:v>40731</c:v>
                </c:pt>
                <c:pt idx="652">
                  <c:v>40732</c:v>
                </c:pt>
                <c:pt idx="653">
                  <c:v>40735</c:v>
                </c:pt>
                <c:pt idx="654">
                  <c:v>40736</c:v>
                </c:pt>
                <c:pt idx="655">
                  <c:v>40737</c:v>
                </c:pt>
                <c:pt idx="656">
                  <c:v>40738</c:v>
                </c:pt>
                <c:pt idx="657">
                  <c:v>40739</c:v>
                </c:pt>
                <c:pt idx="658">
                  <c:v>40742</c:v>
                </c:pt>
                <c:pt idx="659">
                  <c:v>40743</c:v>
                </c:pt>
                <c:pt idx="660">
                  <c:v>40744</c:v>
                </c:pt>
                <c:pt idx="661">
                  <c:v>40745</c:v>
                </c:pt>
                <c:pt idx="662">
                  <c:v>40746</c:v>
                </c:pt>
                <c:pt idx="663">
                  <c:v>40749</c:v>
                </c:pt>
                <c:pt idx="664">
                  <c:v>40750</c:v>
                </c:pt>
                <c:pt idx="665">
                  <c:v>40751</c:v>
                </c:pt>
                <c:pt idx="666">
                  <c:v>40752</c:v>
                </c:pt>
                <c:pt idx="667">
                  <c:v>40753</c:v>
                </c:pt>
                <c:pt idx="668">
                  <c:v>40756</c:v>
                </c:pt>
                <c:pt idx="669">
                  <c:v>40757</c:v>
                </c:pt>
                <c:pt idx="670">
                  <c:v>40758</c:v>
                </c:pt>
                <c:pt idx="671">
                  <c:v>40759</c:v>
                </c:pt>
                <c:pt idx="672">
                  <c:v>40760</c:v>
                </c:pt>
                <c:pt idx="673">
                  <c:v>40763</c:v>
                </c:pt>
                <c:pt idx="674">
                  <c:v>40764</c:v>
                </c:pt>
                <c:pt idx="675">
                  <c:v>40765</c:v>
                </c:pt>
                <c:pt idx="676">
                  <c:v>40766</c:v>
                </c:pt>
                <c:pt idx="677">
                  <c:v>40767</c:v>
                </c:pt>
                <c:pt idx="678">
                  <c:v>40770</c:v>
                </c:pt>
                <c:pt idx="679">
                  <c:v>40771</c:v>
                </c:pt>
                <c:pt idx="680">
                  <c:v>40772</c:v>
                </c:pt>
                <c:pt idx="681">
                  <c:v>40773</c:v>
                </c:pt>
                <c:pt idx="682">
                  <c:v>40774</c:v>
                </c:pt>
                <c:pt idx="683">
                  <c:v>40777</c:v>
                </c:pt>
                <c:pt idx="684">
                  <c:v>40778</c:v>
                </c:pt>
                <c:pt idx="685">
                  <c:v>40779</c:v>
                </c:pt>
                <c:pt idx="686">
                  <c:v>40780</c:v>
                </c:pt>
                <c:pt idx="687">
                  <c:v>40781</c:v>
                </c:pt>
                <c:pt idx="688">
                  <c:v>40784</c:v>
                </c:pt>
                <c:pt idx="689">
                  <c:v>40785</c:v>
                </c:pt>
                <c:pt idx="690">
                  <c:v>40786</c:v>
                </c:pt>
                <c:pt idx="691">
                  <c:v>40787</c:v>
                </c:pt>
                <c:pt idx="692">
                  <c:v>40788</c:v>
                </c:pt>
                <c:pt idx="693">
                  <c:v>40791</c:v>
                </c:pt>
                <c:pt idx="694">
                  <c:v>40792</c:v>
                </c:pt>
                <c:pt idx="695">
                  <c:v>40793</c:v>
                </c:pt>
                <c:pt idx="696">
                  <c:v>40794</c:v>
                </c:pt>
                <c:pt idx="697">
                  <c:v>40795</c:v>
                </c:pt>
                <c:pt idx="698">
                  <c:v>40798</c:v>
                </c:pt>
                <c:pt idx="699">
                  <c:v>40799</c:v>
                </c:pt>
                <c:pt idx="700">
                  <c:v>40800</c:v>
                </c:pt>
                <c:pt idx="701">
                  <c:v>40801</c:v>
                </c:pt>
                <c:pt idx="702">
                  <c:v>40802</c:v>
                </c:pt>
                <c:pt idx="703">
                  <c:v>40805</c:v>
                </c:pt>
                <c:pt idx="704">
                  <c:v>40806</c:v>
                </c:pt>
                <c:pt idx="705">
                  <c:v>40807</c:v>
                </c:pt>
                <c:pt idx="706">
                  <c:v>40808</c:v>
                </c:pt>
                <c:pt idx="707">
                  <c:v>40809</c:v>
                </c:pt>
                <c:pt idx="708">
                  <c:v>40812</c:v>
                </c:pt>
                <c:pt idx="709">
                  <c:v>40813</c:v>
                </c:pt>
                <c:pt idx="710">
                  <c:v>40814</c:v>
                </c:pt>
                <c:pt idx="711">
                  <c:v>40815</c:v>
                </c:pt>
                <c:pt idx="712">
                  <c:v>40816</c:v>
                </c:pt>
                <c:pt idx="713">
                  <c:v>40819</c:v>
                </c:pt>
                <c:pt idx="714">
                  <c:v>40820</c:v>
                </c:pt>
                <c:pt idx="715">
                  <c:v>40821</c:v>
                </c:pt>
                <c:pt idx="716">
                  <c:v>40822</c:v>
                </c:pt>
                <c:pt idx="717">
                  <c:v>40823</c:v>
                </c:pt>
                <c:pt idx="718">
                  <c:v>40824</c:v>
                </c:pt>
                <c:pt idx="719">
                  <c:v>40825</c:v>
                </c:pt>
                <c:pt idx="720">
                  <c:v>40826</c:v>
                </c:pt>
                <c:pt idx="721">
                  <c:v>40827</c:v>
                </c:pt>
                <c:pt idx="722">
                  <c:v>40828</c:v>
                </c:pt>
                <c:pt idx="723">
                  <c:v>40829</c:v>
                </c:pt>
                <c:pt idx="724">
                  <c:v>40830</c:v>
                </c:pt>
                <c:pt idx="725">
                  <c:v>40833</c:v>
                </c:pt>
                <c:pt idx="726">
                  <c:v>40834</c:v>
                </c:pt>
                <c:pt idx="727">
                  <c:v>40835</c:v>
                </c:pt>
                <c:pt idx="728">
                  <c:v>40836</c:v>
                </c:pt>
                <c:pt idx="729">
                  <c:v>40837</c:v>
                </c:pt>
                <c:pt idx="730">
                  <c:v>40840</c:v>
                </c:pt>
                <c:pt idx="731">
                  <c:v>40841</c:v>
                </c:pt>
                <c:pt idx="732">
                  <c:v>40842</c:v>
                </c:pt>
                <c:pt idx="733">
                  <c:v>40843</c:v>
                </c:pt>
                <c:pt idx="734">
                  <c:v>40844</c:v>
                </c:pt>
                <c:pt idx="735">
                  <c:v>40847</c:v>
                </c:pt>
                <c:pt idx="736">
                  <c:v>40848</c:v>
                </c:pt>
                <c:pt idx="737">
                  <c:v>40849</c:v>
                </c:pt>
                <c:pt idx="738">
                  <c:v>40850</c:v>
                </c:pt>
                <c:pt idx="739">
                  <c:v>40851</c:v>
                </c:pt>
                <c:pt idx="740">
                  <c:v>40854</c:v>
                </c:pt>
                <c:pt idx="741">
                  <c:v>40855</c:v>
                </c:pt>
                <c:pt idx="742">
                  <c:v>40856</c:v>
                </c:pt>
                <c:pt idx="743">
                  <c:v>40857</c:v>
                </c:pt>
                <c:pt idx="744">
                  <c:v>40858</c:v>
                </c:pt>
                <c:pt idx="745">
                  <c:v>40861</c:v>
                </c:pt>
                <c:pt idx="746">
                  <c:v>40862</c:v>
                </c:pt>
                <c:pt idx="747">
                  <c:v>40863</c:v>
                </c:pt>
                <c:pt idx="748">
                  <c:v>40864</c:v>
                </c:pt>
                <c:pt idx="749">
                  <c:v>40865</c:v>
                </c:pt>
                <c:pt idx="750">
                  <c:v>40868</c:v>
                </c:pt>
                <c:pt idx="751">
                  <c:v>40869</c:v>
                </c:pt>
                <c:pt idx="752">
                  <c:v>40870</c:v>
                </c:pt>
                <c:pt idx="753">
                  <c:v>40871</c:v>
                </c:pt>
                <c:pt idx="754">
                  <c:v>40872</c:v>
                </c:pt>
                <c:pt idx="755">
                  <c:v>40875</c:v>
                </c:pt>
                <c:pt idx="756">
                  <c:v>40876</c:v>
                </c:pt>
                <c:pt idx="757">
                  <c:v>40877</c:v>
                </c:pt>
                <c:pt idx="758">
                  <c:v>40878</c:v>
                </c:pt>
                <c:pt idx="759">
                  <c:v>40879</c:v>
                </c:pt>
                <c:pt idx="760">
                  <c:v>40882</c:v>
                </c:pt>
                <c:pt idx="761">
                  <c:v>40883</c:v>
                </c:pt>
                <c:pt idx="762">
                  <c:v>40884</c:v>
                </c:pt>
                <c:pt idx="763">
                  <c:v>40885</c:v>
                </c:pt>
                <c:pt idx="764">
                  <c:v>40886</c:v>
                </c:pt>
                <c:pt idx="765">
                  <c:v>40889</c:v>
                </c:pt>
                <c:pt idx="766">
                  <c:v>40890</c:v>
                </c:pt>
                <c:pt idx="767">
                  <c:v>40891</c:v>
                </c:pt>
                <c:pt idx="768">
                  <c:v>40892</c:v>
                </c:pt>
                <c:pt idx="769">
                  <c:v>40893</c:v>
                </c:pt>
                <c:pt idx="770">
                  <c:v>40896</c:v>
                </c:pt>
                <c:pt idx="771">
                  <c:v>40897</c:v>
                </c:pt>
                <c:pt idx="772">
                  <c:v>40898</c:v>
                </c:pt>
                <c:pt idx="773">
                  <c:v>40899</c:v>
                </c:pt>
                <c:pt idx="774">
                  <c:v>40900</c:v>
                </c:pt>
                <c:pt idx="775">
                  <c:v>40903</c:v>
                </c:pt>
                <c:pt idx="776">
                  <c:v>40904</c:v>
                </c:pt>
                <c:pt idx="777">
                  <c:v>40905</c:v>
                </c:pt>
                <c:pt idx="778">
                  <c:v>40906</c:v>
                </c:pt>
                <c:pt idx="779">
                  <c:v>40907</c:v>
                </c:pt>
                <c:pt idx="780">
                  <c:v>40908</c:v>
                </c:pt>
                <c:pt idx="781">
                  <c:v>40911</c:v>
                </c:pt>
                <c:pt idx="782">
                  <c:v>40912</c:v>
                </c:pt>
                <c:pt idx="783">
                  <c:v>40913</c:v>
                </c:pt>
                <c:pt idx="784">
                  <c:v>40914</c:v>
                </c:pt>
                <c:pt idx="785">
                  <c:v>40917</c:v>
                </c:pt>
                <c:pt idx="786">
                  <c:v>40918</c:v>
                </c:pt>
                <c:pt idx="787">
                  <c:v>40919</c:v>
                </c:pt>
                <c:pt idx="788">
                  <c:v>40920</c:v>
                </c:pt>
                <c:pt idx="789">
                  <c:v>40921</c:v>
                </c:pt>
                <c:pt idx="790">
                  <c:v>40924</c:v>
                </c:pt>
                <c:pt idx="791">
                  <c:v>40925</c:v>
                </c:pt>
                <c:pt idx="792">
                  <c:v>40926</c:v>
                </c:pt>
                <c:pt idx="793">
                  <c:v>40927</c:v>
                </c:pt>
                <c:pt idx="794">
                  <c:v>40928</c:v>
                </c:pt>
                <c:pt idx="795">
                  <c:v>40929</c:v>
                </c:pt>
                <c:pt idx="796">
                  <c:v>40931</c:v>
                </c:pt>
                <c:pt idx="797">
                  <c:v>40932</c:v>
                </c:pt>
                <c:pt idx="798">
                  <c:v>40933</c:v>
                </c:pt>
                <c:pt idx="799">
                  <c:v>40934</c:v>
                </c:pt>
                <c:pt idx="800">
                  <c:v>40935</c:v>
                </c:pt>
                <c:pt idx="801">
                  <c:v>40937</c:v>
                </c:pt>
                <c:pt idx="802">
                  <c:v>40938</c:v>
                </c:pt>
                <c:pt idx="803">
                  <c:v>40939</c:v>
                </c:pt>
                <c:pt idx="804">
                  <c:v>40940</c:v>
                </c:pt>
                <c:pt idx="805">
                  <c:v>40941</c:v>
                </c:pt>
                <c:pt idx="806">
                  <c:v>40942</c:v>
                </c:pt>
                <c:pt idx="807">
                  <c:v>40945</c:v>
                </c:pt>
                <c:pt idx="808">
                  <c:v>40946</c:v>
                </c:pt>
                <c:pt idx="809">
                  <c:v>40947</c:v>
                </c:pt>
                <c:pt idx="810">
                  <c:v>40948</c:v>
                </c:pt>
                <c:pt idx="811">
                  <c:v>40949</c:v>
                </c:pt>
                <c:pt idx="812">
                  <c:v>40952</c:v>
                </c:pt>
                <c:pt idx="813">
                  <c:v>40953</c:v>
                </c:pt>
                <c:pt idx="814">
                  <c:v>40954</c:v>
                </c:pt>
                <c:pt idx="815">
                  <c:v>40955</c:v>
                </c:pt>
                <c:pt idx="816">
                  <c:v>40956</c:v>
                </c:pt>
                <c:pt idx="817">
                  <c:v>40959</c:v>
                </c:pt>
                <c:pt idx="818">
                  <c:v>40960</c:v>
                </c:pt>
                <c:pt idx="819">
                  <c:v>40961</c:v>
                </c:pt>
                <c:pt idx="820">
                  <c:v>40962</c:v>
                </c:pt>
                <c:pt idx="821">
                  <c:v>40963</c:v>
                </c:pt>
                <c:pt idx="822">
                  <c:v>40966</c:v>
                </c:pt>
                <c:pt idx="823">
                  <c:v>40967</c:v>
                </c:pt>
                <c:pt idx="824">
                  <c:v>40968</c:v>
                </c:pt>
                <c:pt idx="825">
                  <c:v>40969</c:v>
                </c:pt>
                <c:pt idx="826">
                  <c:v>40970</c:v>
                </c:pt>
                <c:pt idx="827">
                  <c:v>40973</c:v>
                </c:pt>
                <c:pt idx="828">
                  <c:v>40974</c:v>
                </c:pt>
                <c:pt idx="829">
                  <c:v>40975</c:v>
                </c:pt>
                <c:pt idx="830">
                  <c:v>40976</c:v>
                </c:pt>
                <c:pt idx="831">
                  <c:v>40977</c:v>
                </c:pt>
                <c:pt idx="832">
                  <c:v>40980</c:v>
                </c:pt>
                <c:pt idx="833">
                  <c:v>40981</c:v>
                </c:pt>
                <c:pt idx="834">
                  <c:v>40982</c:v>
                </c:pt>
                <c:pt idx="835">
                  <c:v>40983</c:v>
                </c:pt>
                <c:pt idx="836">
                  <c:v>40984</c:v>
                </c:pt>
                <c:pt idx="837">
                  <c:v>40987</c:v>
                </c:pt>
                <c:pt idx="838">
                  <c:v>40988</c:v>
                </c:pt>
                <c:pt idx="839">
                  <c:v>40989</c:v>
                </c:pt>
                <c:pt idx="840">
                  <c:v>40990</c:v>
                </c:pt>
                <c:pt idx="841">
                  <c:v>40991</c:v>
                </c:pt>
                <c:pt idx="842">
                  <c:v>40994</c:v>
                </c:pt>
                <c:pt idx="843">
                  <c:v>40995</c:v>
                </c:pt>
                <c:pt idx="844">
                  <c:v>40996</c:v>
                </c:pt>
                <c:pt idx="845">
                  <c:v>40997</c:v>
                </c:pt>
                <c:pt idx="846">
                  <c:v>40998</c:v>
                </c:pt>
                <c:pt idx="847">
                  <c:v>40999</c:v>
                </c:pt>
                <c:pt idx="848">
                  <c:v>41000</c:v>
                </c:pt>
                <c:pt idx="849">
                  <c:v>41001</c:v>
                </c:pt>
                <c:pt idx="850">
                  <c:v>41002</c:v>
                </c:pt>
                <c:pt idx="851">
                  <c:v>41003</c:v>
                </c:pt>
                <c:pt idx="852">
                  <c:v>41004</c:v>
                </c:pt>
                <c:pt idx="853">
                  <c:v>41005</c:v>
                </c:pt>
                <c:pt idx="854">
                  <c:v>41008</c:v>
                </c:pt>
                <c:pt idx="855">
                  <c:v>41009</c:v>
                </c:pt>
                <c:pt idx="856">
                  <c:v>41010</c:v>
                </c:pt>
                <c:pt idx="857">
                  <c:v>41011</c:v>
                </c:pt>
                <c:pt idx="858">
                  <c:v>41012</c:v>
                </c:pt>
                <c:pt idx="859">
                  <c:v>41015</c:v>
                </c:pt>
                <c:pt idx="860">
                  <c:v>41016</c:v>
                </c:pt>
                <c:pt idx="861">
                  <c:v>41017</c:v>
                </c:pt>
                <c:pt idx="862">
                  <c:v>41018</c:v>
                </c:pt>
                <c:pt idx="863">
                  <c:v>41019</c:v>
                </c:pt>
                <c:pt idx="864">
                  <c:v>41022</c:v>
                </c:pt>
                <c:pt idx="865">
                  <c:v>41023</c:v>
                </c:pt>
                <c:pt idx="866">
                  <c:v>41024</c:v>
                </c:pt>
                <c:pt idx="867">
                  <c:v>41025</c:v>
                </c:pt>
                <c:pt idx="868">
                  <c:v>41026</c:v>
                </c:pt>
                <c:pt idx="869">
                  <c:v>41027</c:v>
                </c:pt>
                <c:pt idx="870">
                  <c:v>41029</c:v>
                </c:pt>
                <c:pt idx="871">
                  <c:v>41030</c:v>
                </c:pt>
                <c:pt idx="872">
                  <c:v>41031</c:v>
                </c:pt>
                <c:pt idx="873">
                  <c:v>41032</c:v>
                </c:pt>
                <c:pt idx="874">
                  <c:v>41033</c:v>
                </c:pt>
                <c:pt idx="875">
                  <c:v>41036</c:v>
                </c:pt>
                <c:pt idx="876">
                  <c:v>41037</c:v>
                </c:pt>
                <c:pt idx="877">
                  <c:v>41038</c:v>
                </c:pt>
                <c:pt idx="878">
                  <c:v>41039</c:v>
                </c:pt>
                <c:pt idx="879">
                  <c:v>41040</c:v>
                </c:pt>
                <c:pt idx="880">
                  <c:v>41043</c:v>
                </c:pt>
                <c:pt idx="881">
                  <c:v>41044</c:v>
                </c:pt>
                <c:pt idx="882">
                  <c:v>41045</c:v>
                </c:pt>
                <c:pt idx="883">
                  <c:v>41046</c:v>
                </c:pt>
                <c:pt idx="884">
                  <c:v>41047</c:v>
                </c:pt>
                <c:pt idx="885">
                  <c:v>41050</c:v>
                </c:pt>
                <c:pt idx="886">
                  <c:v>41051</c:v>
                </c:pt>
                <c:pt idx="887">
                  <c:v>41052</c:v>
                </c:pt>
                <c:pt idx="888">
                  <c:v>41053</c:v>
                </c:pt>
                <c:pt idx="889">
                  <c:v>41054</c:v>
                </c:pt>
                <c:pt idx="890">
                  <c:v>41057</c:v>
                </c:pt>
                <c:pt idx="891">
                  <c:v>41058</c:v>
                </c:pt>
                <c:pt idx="892">
                  <c:v>41059</c:v>
                </c:pt>
                <c:pt idx="893">
                  <c:v>41060</c:v>
                </c:pt>
                <c:pt idx="894">
                  <c:v>41061</c:v>
                </c:pt>
                <c:pt idx="895">
                  <c:v>41064</c:v>
                </c:pt>
                <c:pt idx="896">
                  <c:v>41065</c:v>
                </c:pt>
                <c:pt idx="897">
                  <c:v>41066</c:v>
                </c:pt>
                <c:pt idx="898">
                  <c:v>41067</c:v>
                </c:pt>
                <c:pt idx="899">
                  <c:v>41068</c:v>
                </c:pt>
                <c:pt idx="900">
                  <c:v>41071</c:v>
                </c:pt>
                <c:pt idx="901">
                  <c:v>41072</c:v>
                </c:pt>
                <c:pt idx="902">
                  <c:v>41073</c:v>
                </c:pt>
                <c:pt idx="903">
                  <c:v>41074</c:v>
                </c:pt>
                <c:pt idx="904">
                  <c:v>41075</c:v>
                </c:pt>
                <c:pt idx="905">
                  <c:v>41078</c:v>
                </c:pt>
                <c:pt idx="906">
                  <c:v>41079</c:v>
                </c:pt>
                <c:pt idx="907">
                  <c:v>41080</c:v>
                </c:pt>
                <c:pt idx="908">
                  <c:v>41081</c:v>
                </c:pt>
                <c:pt idx="909">
                  <c:v>41082</c:v>
                </c:pt>
                <c:pt idx="910">
                  <c:v>41085</c:v>
                </c:pt>
                <c:pt idx="911">
                  <c:v>41086</c:v>
                </c:pt>
                <c:pt idx="912">
                  <c:v>41087</c:v>
                </c:pt>
                <c:pt idx="913">
                  <c:v>41088</c:v>
                </c:pt>
                <c:pt idx="914">
                  <c:v>41089</c:v>
                </c:pt>
                <c:pt idx="915">
                  <c:v>41092</c:v>
                </c:pt>
                <c:pt idx="916">
                  <c:v>41093</c:v>
                </c:pt>
                <c:pt idx="917">
                  <c:v>41094</c:v>
                </c:pt>
                <c:pt idx="918">
                  <c:v>41095</c:v>
                </c:pt>
                <c:pt idx="919">
                  <c:v>41096</c:v>
                </c:pt>
                <c:pt idx="920">
                  <c:v>41099</c:v>
                </c:pt>
                <c:pt idx="921">
                  <c:v>41100</c:v>
                </c:pt>
                <c:pt idx="922">
                  <c:v>41101</c:v>
                </c:pt>
                <c:pt idx="923">
                  <c:v>41102</c:v>
                </c:pt>
                <c:pt idx="924">
                  <c:v>41103</c:v>
                </c:pt>
                <c:pt idx="925">
                  <c:v>41106</c:v>
                </c:pt>
                <c:pt idx="926">
                  <c:v>41107</c:v>
                </c:pt>
                <c:pt idx="927">
                  <c:v>41108</c:v>
                </c:pt>
                <c:pt idx="928">
                  <c:v>41109</c:v>
                </c:pt>
                <c:pt idx="929">
                  <c:v>41110</c:v>
                </c:pt>
                <c:pt idx="930">
                  <c:v>41113</c:v>
                </c:pt>
                <c:pt idx="931">
                  <c:v>41114</c:v>
                </c:pt>
                <c:pt idx="932">
                  <c:v>41115</c:v>
                </c:pt>
                <c:pt idx="933">
                  <c:v>41116</c:v>
                </c:pt>
                <c:pt idx="934">
                  <c:v>41117</c:v>
                </c:pt>
                <c:pt idx="935">
                  <c:v>41120</c:v>
                </c:pt>
                <c:pt idx="936">
                  <c:v>41121</c:v>
                </c:pt>
                <c:pt idx="937">
                  <c:v>41122</c:v>
                </c:pt>
                <c:pt idx="938">
                  <c:v>41123</c:v>
                </c:pt>
                <c:pt idx="939">
                  <c:v>41124</c:v>
                </c:pt>
                <c:pt idx="940">
                  <c:v>41127</c:v>
                </c:pt>
                <c:pt idx="941">
                  <c:v>41128</c:v>
                </c:pt>
                <c:pt idx="942">
                  <c:v>41129</c:v>
                </c:pt>
                <c:pt idx="943">
                  <c:v>41130</c:v>
                </c:pt>
                <c:pt idx="944">
                  <c:v>41131</c:v>
                </c:pt>
                <c:pt idx="945">
                  <c:v>41134</c:v>
                </c:pt>
                <c:pt idx="946">
                  <c:v>41135</c:v>
                </c:pt>
                <c:pt idx="947">
                  <c:v>41136</c:v>
                </c:pt>
                <c:pt idx="948">
                  <c:v>41137</c:v>
                </c:pt>
                <c:pt idx="949">
                  <c:v>41138</c:v>
                </c:pt>
                <c:pt idx="950">
                  <c:v>41141</c:v>
                </c:pt>
                <c:pt idx="951">
                  <c:v>41142</c:v>
                </c:pt>
                <c:pt idx="952">
                  <c:v>41143</c:v>
                </c:pt>
                <c:pt idx="953">
                  <c:v>41144</c:v>
                </c:pt>
                <c:pt idx="954">
                  <c:v>41145</c:v>
                </c:pt>
                <c:pt idx="955">
                  <c:v>41148</c:v>
                </c:pt>
                <c:pt idx="956">
                  <c:v>41149</c:v>
                </c:pt>
                <c:pt idx="957">
                  <c:v>41150</c:v>
                </c:pt>
                <c:pt idx="958">
                  <c:v>41151</c:v>
                </c:pt>
                <c:pt idx="959">
                  <c:v>41152</c:v>
                </c:pt>
                <c:pt idx="960">
                  <c:v>41155</c:v>
                </c:pt>
                <c:pt idx="961">
                  <c:v>41156</c:v>
                </c:pt>
                <c:pt idx="962">
                  <c:v>41157</c:v>
                </c:pt>
                <c:pt idx="963">
                  <c:v>41158</c:v>
                </c:pt>
                <c:pt idx="964">
                  <c:v>41159</c:v>
                </c:pt>
                <c:pt idx="965">
                  <c:v>41162</c:v>
                </c:pt>
                <c:pt idx="966">
                  <c:v>41163</c:v>
                </c:pt>
                <c:pt idx="967">
                  <c:v>41164</c:v>
                </c:pt>
                <c:pt idx="968">
                  <c:v>41165</c:v>
                </c:pt>
                <c:pt idx="969">
                  <c:v>41166</c:v>
                </c:pt>
                <c:pt idx="970">
                  <c:v>41169</c:v>
                </c:pt>
                <c:pt idx="971">
                  <c:v>41170</c:v>
                </c:pt>
                <c:pt idx="972">
                  <c:v>41171</c:v>
                </c:pt>
                <c:pt idx="973">
                  <c:v>41172</c:v>
                </c:pt>
                <c:pt idx="974">
                  <c:v>41173</c:v>
                </c:pt>
                <c:pt idx="975">
                  <c:v>41176</c:v>
                </c:pt>
                <c:pt idx="976">
                  <c:v>41177</c:v>
                </c:pt>
                <c:pt idx="977">
                  <c:v>41178</c:v>
                </c:pt>
                <c:pt idx="978">
                  <c:v>41179</c:v>
                </c:pt>
                <c:pt idx="979">
                  <c:v>41180</c:v>
                </c:pt>
                <c:pt idx="980">
                  <c:v>41183</c:v>
                </c:pt>
                <c:pt idx="981">
                  <c:v>41184</c:v>
                </c:pt>
                <c:pt idx="982">
                  <c:v>41185</c:v>
                </c:pt>
                <c:pt idx="983">
                  <c:v>41186</c:v>
                </c:pt>
                <c:pt idx="984">
                  <c:v>41187</c:v>
                </c:pt>
                <c:pt idx="985">
                  <c:v>41190</c:v>
                </c:pt>
                <c:pt idx="986">
                  <c:v>41191</c:v>
                </c:pt>
                <c:pt idx="987">
                  <c:v>41192</c:v>
                </c:pt>
                <c:pt idx="988">
                  <c:v>41193</c:v>
                </c:pt>
                <c:pt idx="989">
                  <c:v>41194</c:v>
                </c:pt>
                <c:pt idx="990">
                  <c:v>41197</c:v>
                </c:pt>
                <c:pt idx="991">
                  <c:v>41198</c:v>
                </c:pt>
                <c:pt idx="992">
                  <c:v>41199</c:v>
                </c:pt>
                <c:pt idx="993">
                  <c:v>41200</c:v>
                </c:pt>
                <c:pt idx="994">
                  <c:v>41201</c:v>
                </c:pt>
                <c:pt idx="995">
                  <c:v>41204</c:v>
                </c:pt>
                <c:pt idx="996">
                  <c:v>41205</c:v>
                </c:pt>
                <c:pt idx="997">
                  <c:v>41206</c:v>
                </c:pt>
                <c:pt idx="998">
                  <c:v>41207</c:v>
                </c:pt>
                <c:pt idx="999">
                  <c:v>41208</c:v>
                </c:pt>
                <c:pt idx="1000">
                  <c:v>41211</c:v>
                </c:pt>
                <c:pt idx="1001">
                  <c:v>41212</c:v>
                </c:pt>
                <c:pt idx="1002">
                  <c:v>41213</c:v>
                </c:pt>
                <c:pt idx="1003">
                  <c:v>41214</c:v>
                </c:pt>
                <c:pt idx="1004">
                  <c:v>41215</c:v>
                </c:pt>
                <c:pt idx="1005">
                  <c:v>41218</c:v>
                </c:pt>
                <c:pt idx="1006">
                  <c:v>41219</c:v>
                </c:pt>
                <c:pt idx="1007">
                  <c:v>41220</c:v>
                </c:pt>
                <c:pt idx="1008">
                  <c:v>41221</c:v>
                </c:pt>
                <c:pt idx="1009">
                  <c:v>41222</c:v>
                </c:pt>
                <c:pt idx="1010">
                  <c:v>41225</c:v>
                </c:pt>
                <c:pt idx="1011">
                  <c:v>41226</c:v>
                </c:pt>
                <c:pt idx="1012">
                  <c:v>41227</c:v>
                </c:pt>
                <c:pt idx="1013">
                  <c:v>41228</c:v>
                </c:pt>
                <c:pt idx="1014">
                  <c:v>41229</c:v>
                </c:pt>
                <c:pt idx="1015">
                  <c:v>41232</c:v>
                </c:pt>
                <c:pt idx="1016">
                  <c:v>41233</c:v>
                </c:pt>
                <c:pt idx="1017">
                  <c:v>41234</c:v>
                </c:pt>
                <c:pt idx="1018">
                  <c:v>41235</c:v>
                </c:pt>
                <c:pt idx="1019">
                  <c:v>41236</c:v>
                </c:pt>
                <c:pt idx="1020">
                  <c:v>41239</c:v>
                </c:pt>
                <c:pt idx="1021">
                  <c:v>41240</c:v>
                </c:pt>
                <c:pt idx="1022">
                  <c:v>41241</c:v>
                </c:pt>
                <c:pt idx="1023">
                  <c:v>41242</c:v>
                </c:pt>
                <c:pt idx="1024">
                  <c:v>41243</c:v>
                </c:pt>
                <c:pt idx="1025">
                  <c:v>41246</c:v>
                </c:pt>
                <c:pt idx="1026">
                  <c:v>41247</c:v>
                </c:pt>
                <c:pt idx="1027">
                  <c:v>41248</c:v>
                </c:pt>
                <c:pt idx="1028">
                  <c:v>41249</c:v>
                </c:pt>
                <c:pt idx="1029">
                  <c:v>41250</c:v>
                </c:pt>
                <c:pt idx="1030">
                  <c:v>41253</c:v>
                </c:pt>
                <c:pt idx="1031">
                  <c:v>41254</c:v>
                </c:pt>
                <c:pt idx="1032">
                  <c:v>41255</c:v>
                </c:pt>
                <c:pt idx="1033">
                  <c:v>41256</c:v>
                </c:pt>
                <c:pt idx="1034">
                  <c:v>41257</c:v>
                </c:pt>
                <c:pt idx="1035">
                  <c:v>41260</c:v>
                </c:pt>
                <c:pt idx="1036">
                  <c:v>41261</c:v>
                </c:pt>
                <c:pt idx="1037">
                  <c:v>41262</c:v>
                </c:pt>
                <c:pt idx="1038">
                  <c:v>41263</c:v>
                </c:pt>
                <c:pt idx="1039">
                  <c:v>41264</c:v>
                </c:pt>
                <c:pt idx="1040">
                  <c:v>41267</c:v>
                </c:pt>
                <c:pt idx="1041">
                  <c:v>41268</c:v>
                </c:pt>
                <c:pt idx="1042">
                  <c:v>41269</c:v>
                </c:pt>
                <c:pt idx="1043">
                  <c:v>41270</c:v>
                </c:pt>
                <c:pt idx="1044">
                  <c:v>41271</c:v>
                </c:pt>
                <c:pt idx="1045">
                  <c:v>41274</c:v>
                </c:pt>
                <c:pt idx="1046">
                  <c:v>41276</c:v>
                </c:pt>
                <c:pt idx="1047">
                  <c:v>41277</c:v>
                </c:pt>
                <c:pt idx="1048">
                  <c:v>41278</c:v>
                </c:pt>
                <c:pt idx="1049">
                  <c:v>41279</c:v>
                </c:pt>
                <c:pt idx="1050">
                  <c:v>41280</c:v>
                </c:pt>
                <c:pt idx="1051">
                  <c:v>41281</c:v>
                </c:pt>
                <c:pt idx="1052">
                  <c:v>41282</c:v>
                </c:pt>
                <c:pt idx="1053">
                  <c:v>41283</c:v>
                </c:pt>
                <c:pt idx="1054">
                  <c:v>41284</c:v>
                </c:pt>
                <c:pt idx="1055">
                  <c:v>41285</c:v>
                </c:pt>
                <c:pt idx="1056">
                  <c:v>41288</c:v>
                </c:pt>
                <c:pt idx="1057">
                  <c:v>41289</c:v>
                </c:pt>
                <c:pt idx="1058">
                  <c:v>41290</c:v>
                </c:pt>
                <c:pt idx="1059">
                  <c:v>41291</c:v>
                </c:pt>
                <c:pt idx="1060">
                  <c:v>41292</c:v>
                </c:pt>
                <c:pt idx="1061">
                  <c:v>41295</c:v>
                </c:pt>
                <c:pt idx="1062">
                  <c:v>41296</c:v>
                </c:pt>
                <c:pt idx="1063">
                  <c:v>41297</c:v>
                </c:pt>
                <c:pt idx="1064">
                  <c:v>41298</c:v>
                </c:pt>
                <c:pt idx="1065">
                  <c:v>41299</c:v>
                </c:pt>
                <c:pt idx="1066">
                  <c:v>41302</c:v>
                </c:pt>
                <c:pt idx="1067">
                  <c:v>41303</c:v>
                </c:pt>
                <c:pt idx="1068">
                  <c:v>41304</c:v>
                </c:pt>
                <c:pt idx="1069">
                  <c:v>41305</c:v>
                </c:pt>
                <c:pt idx="1070">
                  <c:v>41306</c:v>
                </c:pt>
                <c:pt idx="1071">
                  <c:v>41309</c:v>
                </c:pt>
                <c:pt idx="1072">
                  <c:v>41310</c:v>
                </c:pt>
                <c:pt idx="1073">
                  <c:v>41311</c:v>
                </c:pt>
                <c:pt idx="1074">
                  <c:v>41312</c:v>
                </c:pt>
                <c:pt idx="1075">
                  <c:v>41313</c:v>
                </c:pt>
                <c:pt idx="1076">
                  <c:v>41316</c:v>
                </c:pt>
                <c:pt idx="1077">
                  <c:v>41317</c:v>
                </c:pt>
                <c:pt idx="1078">
                  <c:v>41318</c:v>
                </c:pt>
                <c:pt idx="1079">
                  <c:v>41319</c:v>
                </c:pt>
                <c:pt idx="1080">
                  <c:v>41320</c:v>
                </c:pt>
                <c:pt idx="1081">
                  <c:v>41321</c:v>
                </c:pt>
                <c:pt idx="1082">
                  <c:v>41322</c:v>
                </c:pt>
                <c:pt idx="1083">
                  <c:v>41323</c:v>
                </c:pt>
                <c:pt idx="1084">
                  <c:v>41324</c:v>
                </c:pt>
                <c:pt idx="1085">
                  <c:v>41325</c:v>
                </c:pt>
                <c:pt idx="1086">
                  <c:v>41326</c:v>
                </c:pt>
                <c:pt idx="1087">
                  <c:v>41327</c:v>
                </c:pt>
                <c:pt idx="1088">
                  <c:v>41330</c:v>
                </c:pt>
                <c:pt idx="1089">
                  <c:v>41331</c:v>
                </c:pt>
                <c:pt idx="1090">
                  <c:v>41332</c:v>
                </c:pt>
                <c:pt idx="1091">
                  <c:v>41333</c:v>
                </c:pt>
                <c:pt idx="1092">
                  <c:v>41334</c:v>
                </c:pt>
                <c:pt idx="1093">
                  <c:v>41337</c:v>
                </c:pt>
                <c:pt idx="1094">
                  <c:v>41338</c:v>
                </c:pt>
                <c:pt idx="1095">
                  <c:v>41339</c:v>
                </c:pt>
                <c:pt idx="1096">
                  <c:v>41340</c:v>
                </c:pt>
                <c:pt idx="1097">
                  <c:v>41341</c:v>
                </c:pt>
                <c:pt idx="1098">
                  <c:v>41344</c:v>
                </c:pt>
                <c:pt idx="1099">
                  <c:v>41345</c:v>
                </c:pt>
                <c:pt idx="1100">
                  <c:v>41346</c:v>
                </c:pt>
                <c:pt idx="1101">
                  <c:v>41347</c:v>
                </c:pt>
                <c:pt idx="1102">
                  <c:v>41348</c:v>
                </c:pt>
                <c:pt idx="1103">
                  <c:v>41351</c:v>
                </c:pt>
                <c:pt idx="1104">
                  <c:v>41352</c:v>
                </c:pt>
                <c:pt idx="1105">
                  <c:v>41353</c:v>
                </c:pt>
                <c:pt idx="1106">
                  <c:v>41354</c:v>
                </c:pt>
                <c:pt idx="1107">
                  <c:v>41355</c:v>
                </c:pt>
                <c:pt idx="1108">
                  <c:v>41358</c:v>
                </c:pt>
                <c:pt idx="1109">
                  <c:v>41359</c:v>
                </c:pt>
                <c:pt idx="1110">
                  <c:v>41360</c:v>
                </c:pt>
                <c:pt idx="1111">
                  <c:v>41361</c:v>
                </c:pt>
                <c:pt idx="1112">
                  <c:v>41362</c:v>
                </c:pt>
                <c:pt idx="1113">
                  <c:v>41365</c:v>
                </c:pt>
                <c:pt idx="1114">
                  <c:v>41366</c:v>
                </c:pt>
                <c:pt idx="1115">
                  <c:v>41367</c:v>
                </c:pt>
                <c:pt idx="1116">
                  <c:v>41368</c:v>
                </c:pt>
                <c:pt idx="1117">
                  <c:v>41369</c:v>
                </c:pt>
                <c:pt idx="1118">
                  <c:v>41371</c:v>
                </c:pt>
                <c:pt idx="1119">
                  <c:v>41372</c:v>
                </c:pt>
                <c:pt idx="1120">
                  <c:v>41373</c:v>
                </c:pt>
                <c:pt idx="1121">
                  <c:v>41374</c:v>
                </c:pt>
                <c:pt idx="1122">
                  <c:v>41375</c:v>
                </c:pt>
                <c:pt idx="1123">
                  <c:v>41376</c:v>
                </c:pt>
                <c:pt idx="1124">
                  <c:v>41379</c:v>
                </c:pt>
                <c:pt idx="1125">
                  <c:v>41380</c:v>
                </c:pt>
                <c:pt idx="1126">
                  <c:v>41381</c:v>
                </c:pt>
                <c:pt idx="1127">
                  <c:v>41382</c:v>
                </c:pt>
                <c:pt idx="1128">
                  <c:v>41383</c:v>
                </c:pt>
                <c:pt idx="1129">
                  <c:v>41386</c:v>
                </c:pt>
                <c:pt idx="1130">
                  <c:v>41387</c:v>
                </c:pt>
                <c:pt idx="1131">
                  <c:v>41388</c:v>
                </c:pt>
                <c:pt idx="1132">
                  <c:v>41389</c:v>
                </c:pt>
                <c:pt idx="1133">
                  <c:v>41390</c:v>
                </c:pt>
                <c:pt idx="1134">
                  <c:v>41391</c:v>
                </c:pt>
                <c:pt idx="1135">
                  <c:v>41392</c:v>
                </c:pt>
                <c:pt idx="1136">
                  <c:v>41393</c:v>
                </c:pt>
                <c:pt idx="1137">
                  <c:v>41394</c:v>
                </c:pt>
                <c:pt idx="1138">
                  <c:v>41395</c:v>
                </c:pt>
                <c:pt idx="1139">
                  <c:v>41396</c:v>
                </c:pt>
                <c:pt idx="1140">
                  <c:v>41397</c:v>
                </c:pt>
                <c:pt idx="1141">
                  <c:v>41400</c:v>
                </c:pt>
                <c:pt idx="1142">
                  <c:v>41401</c:v>
                </c:pt>
                <c:pt idx="1143">
                  <c:v>41402</c:v>
                </c:pt>
                <c:pt idx="1144">
                  <c:v>41403</c:v>
                </c:pt>
                <c:pt idx="1145">
                  <c:v>41404</c:v>
                </c:pt>
                <c:pt idx="1146">
                  <c:v>41407</c:v>
                </c:pt>
                <c:pt idx="1147">
                  <c:v>41408</c:v>
                </c:pt>
                <c:pt idx="1148">
                  <c:v>41409</c:v>
                </c:pt>
                <c:pt idx="1149">
                  <c:v>41410</c:v>
                </c:pt>
                <c:pt idx="1150">
                  <c:v>41411</c:v>
                </c:pt>
                <c:pt idx="1151">
                  <c:v>41414</c:v>
                </c:pt>
                <c:pt idx="1152">
                  <c:v>41415</c:v>
                </c:pt>
                <c:pt idx="1153">
                  <c:v>41416</c:v>
                </c:pt>
                <c:pt idx="1154">
                  <c:v>41417</c:v>
                </c:pt>
                <c:pt idx="1155">
                  <c:v>41418</c:v>
                </c:pt>
                <c:pt idx="1156">
                  <c:v>41421</c:v>
                </c:pt>
                <c:pt idx="1157">
                  <c:v>41422</c:v>
                </c:pt>
                <c:pt idx="1158">
                  <c:v>41423</c:v>
                </c:pt>
                <c:pt idx="1159">
                  <c:v>41424</c:v>
                </c:pt>
                <c:pt idx="1160">
                  <c:v>41425</c:v>
                </c:pt>
                <c:pt idx="1161">
                  <c:v>41428</c:v>
                </c:pt>
                <c:pt idx="1162">
                  <c:v>41429</c:v>
                </c:pt>
                <c:pt idx="1163">
                  <c:v>41430</c:v>
                </c:pt>
                <c:pt idx="1164">
                  <c:v>41431</c:v>
                </c:pt>
                <c:pt idx="1165">
                  <c:v>41432</c:v>
                </c:pt>
                <c:pt idx="1166">
                  <c:v>41433</c:v>
                </c:pt>
                <c:pt idx="1167">
                  <c:v>41434</c:v>
                </c:pt>
                <c:pt idx="1168">
                  <c:v>41435</c:v>
                </c:pt>
                <c:pt idx="1169">
                  <c:v>41436</c:v>
                </c:pt>
                <c:pt idx="1170">
                  <c:v>41437</c:v>
                </c:pt>
                <c:pt idx="1171">
                  <c:v>41438</c:v>
                </c:pt>
                <c:pt idx="1172">
                  <c:v>41439</c:v>
                </c:pt>
                <c:pt idx="1173">
                  <c:v>41442</c:v>
                </c:pt>
                <c:pt idx="1174">
                  <c:v>41443</c:v>
                </c:pt>
                <c:pt idx="1175">
                  <c:v>41444</c:v>
                </c:pt>
                <c:pt idx="1176">
                  <c:v>41445</c:v>
                </c:pt>
                <c:pt idx="1177">
                  <c:v>41446</c:v>
                </c:pt>
                <c:pt idx="1178">
                  <c:v>41449</c:v>
                </c:pt>
                <c:pt idx="1179">
                  <c:v>41450</c:v>
                </c:pt>
                <c:pt idx="1180">
                  <c:v>41451</c:v>
                </c:pt>
                <c:pt idx="1181">
                  <c:v>41452</c:v>
                </c:pt>
                <c:pt idx="1182">
                  <c:v>41453</c:v>
                </c:pt>
                <c:pt idx="1183">
                  <c:v>41456</c:v>
                </c:pt>
                <c:pt idx="1184">
                  <c:v>41457</c:v>
                </c:pt>
                <c:pt idx="1185">
                  <c:v>41458</c:v>
                </c:pt>
                <c:pt idx="1186">
                  <c:v>41459</c:v>
                </c:pt>
                <c:pt idx="1187">
                  <c:v>41460</c:v>
                </c:pt>
                <c:pt idx="1188">
                  <c:v>41463</c:v>
                </c:pt>
                <c:pt idx="1189">
                  <c:v>41464</c:v>
                </c:pt>
                <c:pt idx="1190">
                  <c:v>41465</c:v>
                </c:pt>
                <c:pt idx="1191">
                  <c:v>41466</c:v>
                </c:pt>
                <c:pt idx="1192">
                  <c:v>41467</c:v>
                </c:pt>
                <c:pt idx="1193">
                  <c:v>41470</c:v>
                </c:pt>
                <c:pt idx="1194">
                  <c:v>41471</c:v>
                </c:pt>
                <c:pt idx="1195">
                  <c:v>41472</c:v>
                </c:pt>
                <c:pt idx="1196">
                  <c:v>41473</c:v>
                </c:pt>
                <c:pt idx="1197">
                  <c:v>41474</c:v>
                </c:pt>
                <c:pt idx="1198">
                  <c:v>41477</c:v>
                </c:pt>
                <c:pt idx="1199">
                  <c:v>41478</c:v>
                </c:pt>
                <c:pt idx="1200">
                  <c:v>41479</c:v>
                </c:pt>
                <c:pt idx="1201">
                  <c:v>41480</c:v>
                </c:pt>
                <c:pt idx="1202">
                  <c:v>41481</c:v>
                </c:pt>
                <c:pt idx="1203">
                  <c:v>41484</c:v>
                </c:pt>
                <c:pt idx="1204">
                  <c:v>41485</c:v>
                </c:pt>
                <c:pt idx="1205">
                  <c:v>41486</c:v>
                </c:pt>
                <c:pt idx="1206">
                  <c:v>41487</c:v>
                </c:pt>
                <c:pt idx="1207">
                  <c:v>41488</c:v>
                </c:pt>
                <c:pt idx="1208">
                  <c:v>41491</c:v>
                </c:pt>
                <c:pt idx="1209">
                  <c:v>41492</c:v>
                </c:pt>
                <c:pt idx="1210">
                  <c:v>41493</c:v>
                </c:pt>
                <c:pt idx="1211">
                  <c:v>41494</c:v>
                </c:pt>
                <c:pt idx="1212">
                  <c:v>41495</c:v>
                </c:pt>
                <c:pt idx="1213">
                  <c:v>41498</c:v>
                </c:pt>
                <c:pt idx="1214">
                  <c:v>41499</c:v>
                </c:pt>
                <c:pt idx="1215">
                  <c:v>41500</c:v>
                </c:pt>
                <c:pt idx="1216">
                  <c:v>41501</c:v>
                </c:pt>
                <c:pt idx="1217">
                  <c:v>41502</c:v>
                </c:pt>
                <c:pt idx="1218">
                  <c:v>41505</c:v>
                </c:pt>
                <c:pt idx="1219">
                  <c:v>41506</c:v>
                </c:pt>
                <c:pt idx="1220">
                  <c:v>41507</c:v>
                </c:pt>
                <c:pt idx="1221">
                  <c:v>41508</c:v>
                </c:pt>
                <c:pt idx="1222">
                  <c:v>41509</c:v>
                </c:pt>
                <c:pt idx="1223">
                  <c:v>41512</c:v>
                </c:pt>
                <c:pt idx="1224">
                  <c:v>41513</c:v>
                </c:pt>
                <c:pt idx="1225">
                  <c:v>41514</c:v>
                </c:pt>
                <c:pt idx="1226">
                  <c:v>41515</c:v>
                </c:pt>
                <c:pt idx="1227">
                  <c:v>41516</c:v>
                </c:pt>
                <c:pt idx="1228">
                  <c:v>41519</c:v>
                </c:pt>
                <c:pt idx="1229">
                  <c:v>41520</c:v>
                </c:pt>
                <c:pt idx="1230">
                  <c:v>41521</c:v>
                </c:pt>
                <c:pt idx="1231">
                  <c:v>41522</c:v>
                </c:pt>
                <c:pt idx="1232">
                  <c:v>41523</c:v>
                </c:pt>
                <c:pt idx="1233">
                  <c:v>41526</c:v>
                </c:pt>
                <c:pt idx="1234">
                  <c:v>41527</c:v>
                </c:pt>
                <c:pt idx="1235">
                  <c:v>41528</c:v>
                </c:pt>
                <c:pt idx="1236">
                  <c:v>41529</c:v>
                </c:pt>
                <c:pt idx="1237">
                  <c:v>41530</c:v>
                </c:pt>
                <c:pt idx="1238">
                  <c:v>41533</c:v>
                </c:pt>
                <c:pt idx="1239">
                  <c:v>41534</c:v>
                </c:pt>
                <c:pt idx="1240">
                  <c:v>41535</c:v>
                </c:pt>
                <c:pt idx="1241">
                  <c:v>41536</c:v>
                </c:pt>
                <c:pt idx="1242">
                  <c:v>41537</c:v>
                </c:pt>
                <c:pt idx="1243">
                  <c:v>41539</c:v>
                </c:pt>
                <c:pt idx="1244">
                  <c:v>41540</c:v>
                </c:pt>
                <c:pt idx="1245">
                  <c:v>41541</c:v>
                </c:pt>
                <c:pt idx="1246">
                  <c:v>41542</c:v>
                </c:pt>
                <c:pt idx="1247">
                  <c:v>41543</c:v>
                </c:pt>
                <c:pt idx="1248">
                  <c:v>41544</c:v>
                </c:pt>
                <c:pt idx="1249">
                  <c:v>41546</c:v>
                </c:pt>
                <c:pt idx="1250">
                  <c:v>41547</c:v>
                </c:pt>
                <c:pt idx="1251">
                  <c:v>41548</c:v>
                </c:pt>
                <c:pt idx="1252">
                  <c:v>41549</c:v>
                </c:pt>
                <c:pt idx="1253">
                  <c:v>41555</c:v>
                </c:pt>
                <c:pt idx="1254">
                  <c:v>41556</c:v>
                </c:pt>
                <c:pt idx="1255">
                  <c:v>41557</c:v>
                </c:pt>
                <c:pt idx="1256">
                  <c:v>41558</c:v>
                </c:pt>
                <c:pt idx="1257">
                  <c:v>41559</c:v>
                </c:pt>
                <c:pt idx="1258">
                  <c:v>41561</c:v>
                </c:pt>
                <c:pt idx="1259">
                  <c:v>41562</c:v>
                </c:pt>
                <c:pt idx="1260">
                  <c:v>41563</c:v>
                </c:pt>
                <c:pt idx="1261">
                  <c:v>41564</c:v>
                </c:pt>
                <c:pt idx="1262">
                  <c:v>41565</c:v>
                </c:pt>
                <c:pt idx="1263">
                  <c:v>41568</c:v>
                </c:pt>
                <c:pt idx="1264">
                  <c:v>41569</c:v>
                </c:pt>
                <c:pt idx="1265">
                  <c:v>41570</c:v>
                </c:pt>
                <c:pt idx="1266">
                  <c:v>41571</c:v>
                </c:pt>
                <c:pt idx="1267">
                  <c:v>41572</c:v>
                </c:pt>
                <c:pt idx="1268">
                  <c:v>41575</c:v>
                </c:pt>
                <c:pt idx="1269">
                  <c:v>41576</c:v>
                </c:pt>
                <c:pt idx="1270">
                  <c:v>41577</c:v>
                </c:pt>
                <c:pt idx="1271">
                  <c:v>41578</c:v>
                </c:pt>
                <c:pt idx="1272">
                  <c:v>41579</c:v>
                </c:pt>
                <c:pt idx="1273">
                  <c:v>41582</c:v>
                </c:pt>
                <c:pt idx="1274">
                  <c:v>41583</c:v>
                </c:pt>
                <c:pt idx="1275">
                  <c:v>41584</c:v>
                </c:pt>
                <c:pt idx="1276">
                  <c:v>41585</c:v>
                </c:pt>
                <c:pt idx="1277">
                  <c:v>41586</c:v>
                </c:pt>
                <c:pt idx="1278">
                  <c:v>41589</c:v>
                </c:pt>
                <c:pt idx="1279">
                  <c:v>41590</c:v>
                </c:pt>
                <c:pt idx="1280">
                  <c:v>41591</c:v>
                </c:pt>
                <c:pt idx="1281">
                  <c:v>41592</c:v>
                </c:pt>
                <c:pt idx="1282">
                  <c:v>41593</c:v>
                </c:pt>
                <c:pt idx="1283">
                  <c:v>41596</c:v>
                </c:pt>
                <c:pt idx="1284">
                  <c:v>41597</c:v>
                </c:pt>
                <c:pt idx="1285">
                  <c:v>41598</c:v>
                </c:pt>
                <c:pt idx="1286">
                  <c:v>41599</c:v>
                </c:pt>
                <c:pt idx="1287">
                  <c:v>41600</c:v>
                </c:pt>
                <c:pt idx="1288">
                  <c:v>41603</c:v>
                </c:pt>
                <c:pt idx="1289">
                  <c:v>41604</c:v>
                </c:pt>
                <c:pt idx="1290">
                  <c:v>41605</c:v>
                </c:pt>
                <c:pt idx="1291">
                  <c:v>41606</c:v>
                </c:pt>
                <c:pt idx="1292">
                  <c:v>41607</c:v>
                </c:pt>
                <c:pt idx="1293">
                  <c:v>41610</c:v>
                </c:pt>
                <c:pt idx="1294">
                  <c:v>41611</c:v>
                </c:pt>
                <c:pt idx="1295">
                  <c:v>41612</c:v>
                </c:pt>
                <c:pt idx="1296">
                  <c:v>41613</c:v>
                </c:pt>
                <c:pt idx="1297">
                  <c:v>41614</c:v>
                </c:pt>
                <c:pt idx="1298">
                  <c:v>41617</c:v>
                </c:pt>
                <c:pt idx="1299">
                  <c:v>41618</c:v>
                </c:pt>
                <c:pt idx="1300">
                  <c:v>41619</c:v>
                </c:pt>
                <c:pt idx="1301">
                  <c:v>41620</c:v>
                </c:pt>
                <c:pt idx="1302">
                  <c:v>41621</c:v>
                </c:pt>
                <c:pt idx="1303">
                  <c:v>41624</c:v>
                </c:pt>
                <c:pt idx="1304">
                  <c:v>41625</c:v>
                </c:pt>
                <c:pt idx="1305">
                  <c:v>41626</c:v>
                </c:pt>
                <c:pt idx="1306">
                  <c:v>41627</c:v>
                </c:pt>
                <c:pt idx="1307">
                  <c:v>41628</c:v>
                </c:pt>
                <c:pt idx="1308">
                  <c:v>41631</c:v>
                </c:pt>
                <c:pt idx="1309">
                  <c:v>41632</c:v>
                </c:pt>
                <c:pt idx="1310">
                  <c:v>41633</c:v>
                </c:pt>
                <c:pt idx="1311">
                  <c:v>41634</c:v>
                </c:pt>
                <c:pt idx="1312">
                  <c:v>41635</c:v>
                </c:pt>
                <c:pt idx="1313">
                  <c:v>41638</c:v>
                </c:pt>
                <c:pt idx="1314">
                  <c:v>41639</c:v>
                </c:pt>
                <c:pt idx="1315">
                  <c:v>41641</c:v>
                </c:pt>
                <c:pt idx="1316">
                  <c:v>41642</c:v>
                </c:pt>
                <c:pt idx="1317">
                  <c:v>41645</c:v>
                </c:pt>
                <c:pt idx="1318">
                  <c:v>41646</c:v>
                </c:pt>
                <c:pt idx="1319">
                  <c:v>41647</c:v>
                </c:pt>
                <c:pt idx="1320">
                  <c:v>41648</c:v>
                </c:pt>
                <c:pt idx="1321">
                  <c:v>41649</c:v>
                </c:pt>
                <c:pt idx="1322">
                  <c:v>41652</c:v>
                </c:pt>
                <c:pt idx="1323">
                  <c:v>41653</c:v>
                </c:pt>
                <c:pt idx="1324">
                  <c:v>41654</c:v>
                </c:pt>
                <c:pt idx="1325">
                  <c:v>41655</c:v>
                </c:pt>
                <c:pt idx="1326">
                  <c:v>41656</c:v>
                </c:pt>
                <c:pt idx="1327">
                  <c:v>41659</c:v>
                </c:pt>
                <c:pt idx="1328">
                  <c:v>41660</c:v>
                </c:pt>
                <c:pt idx="1329">
                  <c:v>41661</c:v>
                </c:pt>
                <c:pt idx="1330">
                  <c:v>41662</c:v>
                </c:pt>
                <c:pt idx="1331">
                  <c:v>41663</c:v>
                </c:pt>
                <c:pt idx="1332">
                  <c:v>41665</c:v>
                </c:pt>
                <c:pt idx="1333">
                  <c:v>41666</c:v>
                </c:pt>
                <c:pt idx="1334">
                  <c:v>41667</c:v>
                </c:pt>
                <c:pt idx="1335">
                  <c:v>41668</c:v>
                </c:pt>
                <c:pt idx="1336">
                  <c:v>41669</c:v>
                </c:pt>
                <c:pt idx="1337">
                  <c:v>41670</c:v>
                </c:pt>
                <c:pt idx="1338">
                  <c:v>41674</c:v>
                </c:pt>
                <c:pt idx="1339">
                  <c:v>41675</c:v>
                </c:pt>
                <c:pt idx="1340">
                  <c:v>41676</c:v>
                </c:pt>
                <c:pt idx="1341">
                  <c:v>41677</c:v>
                </c:pt>
                <c:pt idx="1342">
                  <c:v>41678</c:v>
                </c:pt>
                <c:pt idx="1343">
                  <c:v>41680</c:v>
                </c:pt>
                <c:pt idx="1344">
                  <c:v>41681</c:v>
                </c:pt>
                <c:pt idx="1345">
                  <c:v>41682</c:v>
                </c:pt>
                <c:pt idx="1346">
                  <c:v>41683</c:v>
                </c:pt>
                <c:pt idx="1347">
                  <c:v>41684</c:v>
                </c:pt>
                <c:pt idx="1348">
                  <c:v>41687</c:v>
                </c:pt>
                <c:pt idx="1349">
                  <c:v>41688</c:v>
                </c:pt>
                <c:pt idx="1350">
                  <c:v>41689</c:v>
                </c:pt>
                <c:pt idx="1351">
                  <c:v>41690</c:v>
                </c:pt>
                <c:pt idx="1352">
                  <c:v>41691</c:v>
                </c:pt>
                <c:pt idx="1353">
                  <c:v>41694</c:v>
                </c:pt>
                <c:pt idx="1354">
                  <c:v>41695</c:v>
                </c:pt>
                <c:pt idx="1355">
                  <c:v>41696</c:v>
                </c:pt>
                <c:pt idx="1356">
                  <c:v>41697</c:v>
                </c:pt>
                <c:pt idx="1357">
                  <c:v>41698</c:v>
                </c:pt>
                <c:pt idx="1358">
                  <c:v>41701</c:v>
                </c:pt>
                <c:pt idx="1359">
                  <c:v>41702</c:v>
                </c:pt>
                <c:pt idx="1360">
                  <c:v>41703</c:v>
                </c:pt>
                <c:pt idx="1361">
                  <c:v>41704</c:v>
                </c:pt>
                <c:pt idx="1362">
                  <c:v>41705</c:v>
                </c:pt>
                <c:pt idx="1363">
                  <c:v>41708</c:v>
                </c:pt>
                <c:pt idx="1364">
                  <c:v>41709</c:v>
                </c:pt>
                <c:pt idx="1365">
                  <c:v>41710</c:v>
                </c:pt>
                <c:pt idx="1366">
                  <c:v>41711</c:v>
                </c:pt>
                <c:pt idx="1367">
                  <c:v>41712</c:v>
                </c:pt>
                <c:pt idx="1368">
                  <c:v>41715</c:v>
                </c:pt>
                <c:pt idx="1369">
                  <c:v>41716</c:v>
                </c:pt>
                <c:pt idx="1370">
                  <c:v>41717</c:v>
                </c:pt>
                <c:pt idx="1371">
                  <c:v>41718</c:v>
                </c:pt>
                <c:pt idx="1372">
                  <c:v>41719</c:v>
                </c:pt>
                <c:pt idx="1373">
                  <c:v>41722</c:v>
                </c:pt>
                <c:pt idx="1374">
                  <c:v>41723</c:v>
                </c:pt>
                <c:pt idx="1375">
                  <c:v>41724</c:v>
                </c:pt>
                <c:pt idx="1376">
                  <c:v>41725</c:v>
                </c:pt>
                <c:pt idx="1377">
                  <c:v>41726</c:v>
                </c:pt>
                <c:pt idx="1378">
                  <c:v>41729</c:v>
                </c:pt>
                <c:pt idx="1379">
                  <c:v>41730</c:v>
                </c:pt>
                <c:pt idx="1380">
                  <c:v>41731</c:v>
                </c:pt>
                <c:pt idx="1381">
                  <c:v>41732</c:v>
                </c:pt>
                <c:pt idx="1382">
                  <c:v>41733</c:v>
                </c:pt>
                <c:pt idx="1383">
                  <c:v>41736</c:v>
                </c:pt>
                <c:pt idx="1384">
                  <c:v>41737</c:v>
                </c:pt>
                <c:pt idx="1385">
                  <c:v>41738</c:v>
                </c:pt>
                <c:pt idx="1386">
                  <c:v>41739</c:v>
                </c:pt>
                <c:pt idx="1387">
                  <c:v>41740</c:v>
                </c:pt>
                <c:pt idx="1388">
                  <c:v>41743</c:v>
                </c:pt>
                <c:pt idx="1389">
                  <c:v>41744</c:v>
                </c:pt>
                <c:pt idx="1390">
                  <c:v>41745</c:v>
                </c:pt>
                <c:pt idx="1391">
                  <c:v>41746</c:v>
                </c:pt>
                <c:pt idx="1392">
                  <c:v>41747</c:v>
                </c:pt>
                <c:pt idx="1393">
                  <c:v>41750</c:v>
                </c:pt>
                <c:pt idx="1394">
                  <c:v>41751</c:v>
                </c:pt>
                <c:pt idx="1395">
                  <c:v>41752</c:v>
                </c:pt>
                <c:pt idx="1396">
                  <c:v>41753</c:v>
                </c:pt>
                <c:pt idx="1397">
                  <c:v>41754</c:v>
                </c:pt>
                <c:pt idx="1398">
                  <c:v>41757</c:v>
                </c:pt>
                <c:pt idx="1399">
                  <c:v>41758</c:v>
                </c:pt>
                <c:pt idx="1400">
                  <c:v>41759</c:v>
                </c:pt>
                <c:pt idx="1401">
                  <c:v>41760</c:v>
                </c:pt>
                <c:pt idx="1402">
                  <c:v>41761</c:v>
                </c:pt>
                <c:pt idx="1403">
                  <c:v>41763</c:v>
                </c:pt>
                <c:pt idx="1404">
                  <c:v>41764</c:v>
                </c:pt>
                <c:pt idx="1405">
                  <c:v>41765</c:v>
                </c:pt>
                <c:pt idx="1406">
                  <c:v>41766</c:v>
                </c:pt>
                <c:pt idx="1407">
                  <c:v>41767</c:v>
                </c:pt>
                <c:pt idx="1408">
                  <c:v>41768</c:v>
                </c:pt>
                <c:pt idx="1409">
                  <c:v>41771</c:v>
                </c:pt>
                <c:pt idx="1410">
                  <c:v>41772</c:v>
                </c:pt>
                <c:pt idx="1411">
                  <c:v>41773</c:v>
                </c:pt>
                <c:pt idx="1412">
                  <c:v>41774</c:v>
                </c:pt>
                <c:pt idx="1413">
                  <c:v>41775</c:v>
                </c:pt>
                <c:pt idx="1414">
                  <c:v>41778</c:v>
                </c:pt>
                <c:pt idx="1415">
                  <c:v>41779</c:v>
                </c:pt>
                <c:pt idx="1416">
                  <c:v>41780</c:v>
                </c:pt>
                <c:pt idx="1417">
                  <c:v>41781</c:v>
                </c:pt>
                <c:pt idx="1418">
                  <c:v>41782</c:v>
                </c:pt>
                <c:pt idx="1419">
                  <c:v>41785</c:v>
                </c:pt>
                <c:pt idx="1420">
                  <c:v>41786</c:v>
                </c:pt>
                <c:pt idx="1421">
                  <c:v>41787</c:v>
                </c:pt>
                <c:pt idx="1422">
                  <c:v>41788</c:v>
                </c:pt>
                <c:pt idx="1423">
                  <c:v>41789</c:v>
                </c:pt>
                <c:pt idx="1424">
                  <c:v>41792</c:v>
                </c:pt>
                <c:pt idx="1425">
                  <c:v>41793</c:v>
                </c:pt>
                <c:pt idx="1426">
                  <c:v>41794</c:v>
                </c:pt>
                <c:pt idx="1427">
                  <c:v>41795</c:v>
                </c:pt>
                <c:pt idx="1428">
                  <c:v>41796</c:v>
                </c:pt>
                <c:pt idx="1429">
                  <c:v>41799</c:v>
                </c:pt>
                <c:pt idx="1430">
                  <c:v>41800</c:v>
                </c:pt>
                <c:pt idx="1431">
                  <c:v>41801</c:v>
                </c:pt>
                <c:pt idx="1432">
                  <c:v>41802</c:v>
                </c:pt>
                <c:pt idx="1433">
                  <c:v>41803</c:v>
                </c:pt>
                <c:pt idx="1434">
                  <c:v>41806</c:v>
                </c:pt>
                <c:pt idx="1435">
                  <c:v>41807</c:v>
                </c:pt>
                <c:pt idx="1436">
                  <c:v>41808</c:v>
                </c:pt>
                <c:pt idx="1437">
                  <c:v>41809</c:v>
                </c:pt>
                <c:pt idx="1438">
                  <c:v>41810</c:v>
                </c:pt>
                <c:pt idx="1439">
                  <c:v>41813</c:v>
                </c:pt>
                <c:pt idx="1440">
                  <c:v>41814</c:v>
                </c:pt>
                <c:pt idx="1441">
                  <c:v>41815</c:v>
                </c:pt>
                <c:pt idx="1442">
                  <c:v>41816</c:v>
                </c:pt>
                <c:pt idx="1443">
                  <c:v>41817</c:v>
                </c:pt>
                <c:pt idx="1444">
                  <c:v>41820</c:v>
                </c:pt>
                <c:pt idx="1445">
                  <c:v>41821</c:v>
                </c:pt>
                <c:pt idx="1446">
                  <c:v>41822</c:v>
                </c:pt>
                <c:pt idx="1447">
                  <c:v>41823</c:v>
                </c:pt>
                <c:pt idx="1448">
                  <c:v>41824</c:v>
                </c:pt>
                <c:pt idx="1449">
                  <c:v>41827</c:v>
                </c:pt>
                <c:pt idx="1450">
                  <c:v>41828</c:v>
                </c:pt>
                <c:pt idx="1451">
                  <c:v>41829</c:v>
                </c:pt>
                <c:pt idx="1452">
                  <c:v>41830</c:v>
                </c:pt>
                <c:pt idx="1453">
                  <c:v>41831</c:v>
                </c:pt>
                <c:pt idx="1454">
                  <c:v>41834</c:v>
                </c:pt>
                <c:pt idx="1455">
                  <c:v>41835</c:v>
                </c:pt>
                <c:pt idx="1456">
                  <c:v>41836</c:v>
                </c:pt>
                <c:pt idx="1457">
                  <c:v>41837</c:v>
                </c:pt>
                <c:pt idx="1458">
                  <c:v>41838</c:v>
                </c:pt>
                <c:pt idx="1459">
                  <c:v>41841</c:v>
                </c:pt>
                <c:pt idx="1460">
                  <c:v>41842</c:v>
                </c:pt>
                <c:pt idx="1461">
                  <c:v>41843</c:v>
                </c:pt>
                <c:pt idx="1462">
                  <c:v>41844</c:v>
                </c:pt>
                <c:pt idx="1463">
                  <c:v>41845</c:v>
                </c:pt>
                <c:pt idx="1464">
                  <c:v>41848</c:v>
                </c:pt>
                <c:pt idx="1465">
                  <c:v>41849</c:v>
                </c:pt>
                <c:pt idx="1466">
                  <c:v>41850</c:v>
                </c:pt>
                <c:pt idx="1467">
                  <c:v>41851</c:v>
                </c:pt>
                <c:pt idx="1468">
                  <c:v>41852</c:v>
                </c:pt>
                <c:pt idx="1469">
                  <c:v>41855</c:v>
                </c:pt>
                <c:pt idx="1470">
                  <c:v>41856</c:v>
                </c:pt>
                <c:pt idx="1471">
                  <c:v>41857</c:v>
                </c:pt>
                <c:pt idx="1472">
                  <c:v>41858</c:v>
                </c:pt>
                <c:pt idx="1473">
                  <c:v>41859</c:v>
                </c:pt>
                <c:pt idx="1474">
                  <c:v>41862</c:v>
                </c:pt>
                <c:pt idx="1475">
                  <c:v>41863</c:v>
                </c:pt>
                <c:pt idx="1476">
                  <c:v>41864</c:v>
                </c:pt>
                <c:pt idx="1477">
                  <c:v>41865</c:v>
                </c:pt>
                <c:pt idx="1478">
                  <c:v>41866</c:v>
                </c:pt>
                <c:pt idx="1479">
                  <c:v>41869</c:v>
                </c:pt>
                <c:pt idx="1480">
                  <c:v>41870</c:v>
                </c:pt>
                <c:pt idx="1481">
                  <c:v>41871</c:v>
                </c:pt>
                <c:pt idx="1482">
                  <c:v>41872</c:v>
                </c:pt>
                <c:pt idx="1483">
                  <c:v>41873</c:v>
                </c:pt>
                <c:pt idx="1484">
                  <c:v>41876</c:v>
                </c:pt>
                <c:pt idx="1485">
                  <c:v>41877</c:v>
                </c:pt>
                <c:pt idx="1486">
                  <c:v>41878</c:v>
                </c:pt>
                <c:pt idx="1487">
                  <c:v>41879</c:v>
                </c:pt>
                <c:pt idx="1488">
                  <c:v>41880</c:v>
                </c:pt>
                <c:pt idx="1489">
                  <c:v>41883</c:v>
                </c:pt>
                <c:pt idx="1490">
                  <c:v>41884</c:v>
                </c:pt>
                <c:pt idx="1491">
                  <c:v>41885</c:v>
                </c:pt>
                <c:pt idx="1492">
                  <c:v>41886</c:v>
                </c:pt>
                <c:pt idx="1493">
                  <c:v>41887</c:v>
                </c:pt>
                <c:pt idx="1494">
                  <c:v>41890</c:v>
                </c:pt>
                <c:pt idx="1495">
                  <c:v>41891</c:v>
                </c:pt>
                <c:pt idx="1496">
                  <c:v>41892</c:v>
                </c:pt>
                <c:pt idx="1497">
                  <c:v>41893</c:v>
                </c:pt>
                <c:pt idx="1498">
                  <c:v>41894</c:v>
                </c:pt>
                <c:pt idx="1499">
                  <c:v>41897</c:v>
                </c:pt>
                <c:pt idx="1500">
                  <c:v>41898</c:v>
                </c:pt>
                <c:pt idx="1501">
                  <c:v>41899</c:v>
                </c:pt>
                <c:pt idx="1502">
                  <c:v>41900</c:v>
                </c:pt>
                <c:pt idx="1503">
                  <c:v>41901</c:v>
                </c:pt>
                <c:pt idx="1504">
                  <c:v>41904</c:v>
                </c:pt>
                <c:pt idx="1505">
                  <c:v>41905</c:v>
                </c:pt>
                <c:pt idx="1506">
                  <c:v>41906</c:v>
                </c:pt>
                <c:pt idx="1507">
                  <c:v>41907</c:v>
                </c:pt>
                <c:pt idx="1508">
                  <c:v>41908</c:v>
                </c:pt>
                <c:pt idx="1509">
                  <c:v>41910</c:v>
                </c:pt>
                <c:pt idx="1510">
                  <c:v>41911</c:v>
                </c:pt>
                <c:pt idx="1511">
                  <c:v>41912</c:v>
                </c:pt>
                <c:pt idx="1512">
                  <c:v>41913</c:v>
                </c:pt>
                <c:pt idx="1513">
                  <c:v>41914</c:v>
                </c:pt>
                <c:pt idx="1514">
                  <c:v>41915</c:v>
                </c:pt>
                <c:pt idx="1515">
                  <c:v>41918</c:v>
                </c:pt>
                <c:pt idx="1516">
                  <c:v>41919</c:v>
                </c:pt>
                <c:pt idx="1517">
                  <c:v>41920</c:v>
                </c:pt>
                <c:pt idx="1518">
                  <c:v>41921</c:v>
                </c:pt>
                <c:pt idx="1519">
                  <c:v>41922</c:v>
                </c:pt>
                <c:pt idx="1520">
                  <c:v>41923</c:v>
                </c:pt>
                <c:pt idx="1521">
                  <c:v>41925</c:v>
                </c:pt>
                <c:pt idx="1522">
                  <c:v>41926</c:v>
                </c:pt>
                <c:pt idx="1523">
                  <c:v>41927</c:v>
                </c:pt>
                <c:pt idx="1524">
                  <c:v>41928</c:v>
                </c:pt>
                <c:pt idx="1525">
                  <c:v>41929</c:v>
                </c:pt>
                <c:pt idx="1526">
                  <c:v>41932</c:v>
                </c:pt>
                <c:pt idx="1527">
                  <c:v>41933</c:v>
                </c:pt>
                <c:pt idx="1528">
                  <c:v>41934</c:v>
                </c:pt>
                <c:pt idx="1529">
                  <c:v>41935</c:v>
                </c:pt>
                <c:pt idx="1530">
                  <c:v>41936</c:v>
                </c:pt>
                <c:pt idx="1531">
                  <c:v>41939</c:v>
                </c:pt>
                <c:pt idx="1532">
                  <c:v>41940</c:v>
                </c:pt>
                <c:pt idx="1533">
                  <c:v>41941</c:v>
                </c:pt>
                <c:pt idx="1534">
                  <c:v>41942</c:v>
                </c:pt>
                <c:pt idx="1535">
                  <c:v>41943</c:v>
                </c:pt>
                <c:pt idx="1536">
                  <c:v>41946</c:v>
                </c:pt>
                <c:pt idx="1537">
                  <c:v>41947</c:v>
                </c:pt>
                <c:pt idx="1538">
                  <c:v>41948</c:v>
                </c:pt>
                <c:pt idx="1539">
                  <c:v>41949</c:v>
                </c:pt>
                <c:pt idx="1540">
                  <c:v>41950</c:v>
                </c:pt>
                <c:pt idx="1541">
                  <c:v>41953</c:v>
                </c:pt>
                <c:pt idx="1542">
                  <c:v>41954</c:v>
                </c:pt>
                <c:pt idx="1543">
                  <c:v>41955</c:v>
                </c:pt>
                <c:pt idx="1544">
                  <c:v>41956</c:v>
                </c:pt>
                <c:pt idx="1545">
                  <c:v>41957</c:v>
                </c:pt>
                <c:pt idx="1546">
                  <c:v>41960</c:v>
                </c:pt>
                <c:pt idx="1547">
                  <c:v>41961</c:v>
                </c:pt>
                <c:pt idx="1548">
                  <c:v>41962</c:v>
                </c:pt>
                <c:pt idx="1549">
                  <c:v>41963</c:v>
                </c:pt>
                <c:pt idx="1550">
                  <c:v>41964</c:v>
                </c:pt>
                <c:pt idx="1551">
                  <c:v>41967</c:v>
                </c:pt>
                <c:pt idx="1552">
                  <c:v>41968</c:v>
                </c:pt>
                <c:pt idx="1553">
                  <c:v>41969</c:v>
                </c:pt>
                <c:pt idx="1554">
                  <c:v>41970</c:v>
                </c:pt>
                <c:pt idx="1555">
                  <c:v>41971</c:v>
                </c:pt>
                <c:pt idx="1556">
                  <c:v>41974</c:v>
                </c:pt>
                <c:pt idx="1557">
                  <c:v>41975</c:v>
                </c:pt>
                <c:pt idx="1558">
                  <c:v>41976</c:v>
                </c:pt>
                <c:pt idx="1559">
                  <c:v>41977</c:v>
                </c:pt>
                <c:pt idx="1560">
                  <c:v>41978</c:v>
                </c:pt>
                <c:pt idx="1561">
                  <c:v>41981</c:v>
                </c:pt>
                <c:pt idx="1562">
                  <c:v>41982</c:v>
                </c:pt>
                <c:pt idx="1563">
                  <c:v>41983</c:v>
                </c:pt>
                <c:pt idx="1564">
                  <c:v>41984</c:v>
                </c:pt>
                <c:pt idx="1565">
                  <c:v>41985</c:v>
                </c:pt>
                <c:pt idx="1566">
                  <c:v>41988</c:v>
                </c:pt>
                <c:pt idx="1567">
                  <c:v>41989</c:v>
                </c:pt>
                <c:pt idx="1568">
                  <c:v>41990</c:v>
                </c:pt>
                <c:pt idx="1569">
                  <c:v>41991</c:v>
                </c:pt>
                <c:pt idx="1570">
                  <c:v>41992</c:v>
                </c:pt>
                <c:pt idx="1571">
                  <c:v>41995</c:v>
                </c:pt>
                <c:pt idx="1572">
                  <c:v>41996</c:v>
                </c:pt>
                <c:pt idx="1573">
                  <c:v>41997</c:v>
                </c:pt>
                <c:pt idx="1574">
                  <c:v>41998</c:v>
                </c:pt>
                <c:pt idx="1575">
                  <c:v>41999</c:v>
                </c:pt>
                <c:pt idx="1576">
                  <c:v>42002</c:v>
                </c:pt>
                <c:pt idx="1577">
                  <c:v>42003</c:v>
                </c:pt>
                <c:pt idx="1578">
                  <c:v>42004</c:v>
                </c:pt>
                <c:pt idx="1579">
                  <c:v>42006</c:v>
                </c:pt>
                <c:pt idx="1580">
                  <c:v>42008</c:v>
                </c:pt>
                <c:pt idx="1581">
                  <c:v>42009</c:v>
                </c:pt>
                <c:pt idx="1582">
                  <c:v>42010</c:v>
                </c:pt>
                <c:pt idx="1583">
                  <c:v>42011</c:v>
                </c:pt>
                <c:pt idx="1584">
                  <c:v>42012</c:v>
                </c:pt>
                <c:pt idx="1585">
                  <c:v>42013</c:v>
                </c:pt>
                <c:pt idx="1586">
                  <c:v>42016</c:v>
                </c:pt>
                <c:pt idx="1587">
                  <c:v>42017</c:v>
                </c:pt>
                <c:pt idx="1588">
                  <c:v>42018</c:v>
                </c:pt>
                <c:pt idx="1589">
                  <c:v>42019</c:v>
                </c:pt>
                <c:pt idx="1590">
                  <c:v>42020</c:v>
                </c:pt>
                <c:pt idx="1591">
                  <c:v>42023</c:v>
                </c:pt>
                <c:pt idx="1592">
                  <c:v>42024</c:v>
                </c:pt>
                <c:pt idx="1593">
                  <c:v>42025</c:v>
                </c:pt>
                <c:pt idx="1594">
                  <c:v>42026</c:v>
                </c:pt>
                <c:pt idx="1595">
                  <c:v>42027</c:v>
                </c:pt>
                <c:pt idx="1596">
                  <c:v>42030</c:v>
                </c:pt>
                <c:pt idx="1597">
                  <c:v>42031</c:v>
                </c:pt>
                <c:pt idx="1598">
                  <c:v>42032</c:v>
                </c:pt>
                <c:pt idx="1599">
                  <c:v>42033</c:v>
                </c:pt>
                <c:pt idx="1600">
                  <c:v>42034</c:v>
                </c:pt>
                <c:pt idx="1601">
                  <c:v>42037</c:v>
                </c:pt>
                <c:pt idx="1602">
                  <c:v>42038</c:v>
                </c:pt>
                <c:pt idx="1603">
                  <c:v>42039</c:v>
                </c:pt>
                <c:pt idx="1604">
                  <c:v>42040</c:v>
                </c:pt>
                <c:pt idx="1605">
                  <c:v>42041</c:v>
                </c:pt>
                <c:pt idx="1606">
                  <c:v>42044</c:v>
                </c:pt>
                <c:pt idx="1607">
                  <c:v>42045</c:v>
                </c:pt>
                <c:pt idx="1608">
                  <c:v>42046</c:v>
                </c:pt>
                <c:pt idx="1609">
                  <c:v>42047</c:v>
                </c:pt>
                <c:pt idx="1610">
                  <c:v>42048</c:v>
                </c:pt>
                <c:pt idx="1611">
                  <c:v>42050</c:v>
                </c:pt>
                <c:pt idx="1612">
                  <c:v>42051</c:v>
                </c:pt>
                <c:pt idx="1613">
                  <c:v>42052</c:v>
                </c:pt>
                <c:pt idx="1614">
                  <c:v>42053</c:v>
                </c:pt>
                <c:pt idx="1615">
                  <c:v>42054</c:v>
                </c:pt>
                <c:pt idx="1616">
                  <c:v>42055</c:v>
                </c:pt>
                <c:pt idx="1617">
                  <c:v>42058</c:v>
                </c:pt>
                <c:pt idx="1618">
                  <c:v>42059</c:v>
                </c:pt>
                <c:pt idx="1619">
                  <c:v>42060</c:v>
                </c:pt>
                <c:pt idx="1620">
                  <c:v>42061</c:v>
                </c:pt>
                <c:pt idx="1621">
                  <c:v>42062</c:v>
                </c:pt>
                <c:pt idx="1622">
                  <c:v>42063</c:v>
                </c:pt>
                <c:pt idx="1623">
                  <c:v>42065</c:v>
                </c:pt>
                <c:pt idx="1624">
                  <c:v>42066</c:v>
                </c:pt>
                <c:pt idx="1625">
                  <c:v>42067</c:v>
                </c:pt>
                <c:pt idx="1626">
                  <c:v>42068</c:v>
                </c:pt>
                <c:pt idx="1627">
                  <c:v>42069</c:v>
                </c:pt>
                <c:pt idx="1628">
                  <c:v>42072</c:v>
                </c:pt>
                <c:pt idx="1629">
                  <c:v>42073</c:v>
                </c:pt>
                <c:pt idx="1630">
                  <c:v>42074</c:v>
                </c:pt>
                <c:pt idx="1631">
                  <c:v>42075</c:v>
                </c:pt>
                <c:pt idx="1632">
                  <c:v>42076</c:v>
                </c:pt>
                <c:pt idx="1633">
                  <c:v>42079</c:v>
                </c:pt>
                <c:pt idx="1634">
                  <c:v>42080</c:v>
                </c:pt>
                <c:pt idx="1635">
                  <c:v>42081</c:v>
                </c:pt>
                <c:pt idx="1636">
                  <c:v>42082</c:v>
                </c:pt>
                <c:pt idx="1637">
                  <c:v>42083</c:v>
                </c:pt>
                <c:pt idx="1638">
                  <c:v>42086</c:v>
                </c:pt>
                <c:pt idx="1639">
                  <c:v>42087</c:v>
                </c:pt>
                <c:pt idx="1640">
                  <c:v>42088</c:v>
                </c:pt>
                <c:pt idx="1641">
                  <c:v>42089</c:v>
                </c:pt>
                <c:pt idx="1642">
                  <c:v>42090</c:v>
                </c:pt>
                <c:pt idx="1643">
                  <c:v>42093</c:v>
                </c:pt>
                <c:pt idx="1644">
                  <c:v>42094</c:v>
                </c:pt>
                <c:pt idx="1645">
                  <c:v>42095</c:v>
                </c:pt>
                <c:pt idx="1646">
                  <c:v>42096</c:v>
                </c:pt>
                <c:pt idx="1647">
                  <c:v>42097</c:v>
                </c:pt>
                <c:pt idx="1648">
                  <c:v>42101</c:v>
                </c:pt>
                <c:pt idx="1649">
                  <c:v>42102</c:v>
                </c:pt>
                <c:pt idx="1650">
                  <c:v>42103</c:v>
                </c:pt>
                <c:pt idx="1651">
                  <c:v>42104</c:v>
                </c:pt>
                <c:pt idx="1652">
                  <c:v>42107</c:v>
                </c:pt>
                <c:pt idx="1653">
                  <c:v>42108</c:v>
                </c:pt>
                <c:pt idx="1654">
                  <c:v>42109</c:v>
                </c:pt>
                <c:pt idx="1655">
                  <c:v>42110</c:v>
                </c:pt>
                <c:pt idx="1656">
                  <c:v>42111</c:v>
                </c:pt>
                <c:pt idx="1657">
                  <c:v>42114</c:v>
                </c:pt>
                <c:pt idx="1658">
                  <c:v>42115</c:v>
                </c:pt>
                <c:pt idx="1659">
                  <c:v>42116</c:v>
                </c:pt>
                <c:pt idx="1660">
                  <c:v>42117</c:v>
                </c:pt>
                <c:pt idx="1661">
                  <c:v>42118</c:v>
                </c:pt>
                <c:pt idx="1662">
                  <c:v>42121</c:v>
                </c:pt>
                <c:pt idx="1663">
                  <c:v>42122</c:v>
                </c:pt>
                <c:pt idx="1664">
                  <c:v>42123</c:v>
                </c:pt>
                <c:pt idx="1665">
                  <c:v>42124</c:v>
                </c:pt>
                <c:pt idx="1666">
                  <c:v>42128</c:v>
                </c:pt>
                <c:pt idx="1667">
                  <c:v>42129</c:v>
                </c:pt>
                <c:pt idx="1668">
                  <c:v>42130</c:v>
                </c:pt>
                <c:pt idx="1669">
                  <c:v>42131</c:v>
                </c:pt>
                <c:pt idx="1670">
                  <c:v>42132</c:v>
                </c:pt>
                <c:pt idx="1671">
                  <c:v>42135</c:v>
                </c:pt>
                <c:pt idx="1672">
                  <c:v>42136</c:v>
                </c:pt>
                <c:pt idx="1673">
                  <c:v>42137</c:v>
                </c:pt>
                <c:pt idx="1674">
                  <c:v>42138</c:v>
                </c:pt>
                <c:pt idx="1675">
                  <c:v>42139</c:v>
                </c:pt>
                <c:pt idx="1676">
                  <c:v>42142</c:v>
                </c:pt>
                <c:pt idx="1677">
                  <c:v>42143</c:v>
                </c:pt>
                <c:pt idx="1678">
                  <c:v>42144</c:v>
                </c:pt>
                <c:pt idx="1679">
                  <c:v>42145</c:v>
                </c:pt>
                <c:pt idx="1680">
                  <c:v>42146</c:v>
                </c:pt>
                <c:pt idx="1681">
                  <c:v>42149</c:v>
                </c:pt>
                <c:pt idx="1682">
                  <c:v>42150</c:v>
                </c:pt>
                <c:pt idx="1683">
                  <c:v>42151</c:v>
                </c:pt>
                <c:pt idx="1684">
                  <c:v>42152</c:v>
                </c:pt>
                <c:pt idx="1685">
                  <c:v>42153</c:v>
                </c:pt>
                <c:pt idx="1686">
                  <c:v>42156</c:v>
                </c:pt>
                <c:pt idx="1687">
                  <c:v>42157</c:v>
                </c:pt>
                <c:pt idx="1688">
                  <c:v>42158</c:v>
                </c:pt>
                <c:pt idx="1689">
                  <c:v>42159</c:v>
                </c:pt>
                <c:pt idx="1690">
                  <c:v>42160</c:v>
                </c:pt>
                <c:pt idx="1691">
                  <c:v>42163</c:v>
                </c:pt>
                <c:pt idx="1692">
                  <c:v>42164</c:v>
                </c:pt>
                <c:pt idx="1693">
                  <c:v>42165</c:v>
                </c:pt>
                <c:pt idx="1694">
                  <c:v>42166</c:v>
                </c:pt>
                <c:pt idx="1695">
                  <c:v>42167</c:v>
                </c:pt>
                <c:pt idx="1696">
                  <c:v>42170</c:v>
                </c:pt>
                <c:pt idx="1697">
                  <c:v>42171</c:v>
                </c:pt>
                <c:pt idx="1698">
                  <c:v>42172</c:v>
                </c:pt>
                <c:pt idx="1699">
                  <c:v>42173</c:v>
                </c:pt>
                <c:pt idx="1700">
                  <c:v>42174</c:v>
                </c:pt>
                <c:pt idx="1701">
                  <c:v>42178</c:v>
                </c:pt>
                <c:pt idx="1702">
                  <c:v>42179</c:v>
                </c:pt>
                <c:pt idx="1703">
                  <c:v>42180</c:v>
                </c:pt>
                <c:pt idx="1704">
                  <c:v>42181</c:v>
                </c:pt>
                <c:pt idx="1705">
                  <c:v>42184</c:v>
                </c:pt>
                <c:pt idx="1706">
                  <c:v>42185</c:v>
                </c:pt>
                <c:pt idx="1707">
                  <c:v>42186</c:v>
                </c:pt>
                <c:pt idx="1708">
                  <c:v>42187</c:v>
                </c:pt>
                <c:pt idx="1709">
                  <c:v>42188</c:v>
                </c:pt>
                <c:pt idx="1710">
                  <c:v>42191</c:v>
                </c:pt>
                <c:pt idx="1711">
                  <c:v>42192</c:v>
                </c:pt>
                <c:pt idx="1712">
                  <c:v>42193</c:v>
                </c:pt>
                <c:pt idx="1713">
                  <c:v>42194</c:v>
                </c:pt>
                <c:pt idx="1714">
                  <c:v>42195</c:v>
                </c:pt>
                <c:pt idx="1715">
                  <c:v>42198</c:v>
                </c:pt>
                <c:pt idx="1716">
                  <c:v>42199</c:v>
                </c:pt>
                <c:pt idx="1717">
                  <c:v>42200</c:v>
                </c:pt>
                <c:pt idx="1718">
                  <c:v>42201</c:v>
                </c:pt>
                <c:pt idx="1719">
                  <c:v>42202</c:v>
                </c:pt>
                <c:pt idx="1720">
                  <c:v>42205</c:v>
                </c:pt>
                <c:pt idx="1721">
                  <c:v>42206</c:v>
                </c:pt>
                <c:pt idx="1722">
                  <c:v>42207</c:v>
                </c:pt>
                <c:pt idx="1723">
                  <c:v>42208</c:v>
                </c:pt>
                <c:pt idx="1724">
                  <c:v>42209</c:v>
                </c:pt>
                <c:pt idx="1725">
                  <c:v>42212</c:v>
                </c:pt>
                <c:pt idx="1726">
                  <c:v>42213</c:v>
                </c:pt>
                <c:pt idx="1727">
                  <c:v>42214</c:v>
                </c:pt>
                <c:pt idx="1728">
                  <c:v>42215</c:v>
                </c:pt>
                <c:pt idx="1729">
                  <c:v>42216</c:v>
                </c:pt>
                <c:pt idx="1730">
                  <c:v>42219</c:v>
                </c:pt>
                <c:pt idx="1731">
                  <c:v>42220</c:v>
                </c:pt>
                <c:pt idx="1732">
                  <c:v>42221</c:v>
                </c:pt>
                <c:pt idx="1733">
                  <c:v>42222</c:v>
                </c:pt>
                <c:pt idx="1734">
                  <c:v>42223</c:v>
                </c:pt>
                <c:pt idx="1735">
                  <c:v>42226</c:v>
                </c:pt>
                <c:pt idx="1736">
                  <c:v>42227</c:v>
                </c:pt>
                <c:pt idx="1737">
                  <c:v>42228</c:v>
                </c:pt>
                <c:pt idx="1738">
                  <c:v>42229</c:v>
                </c:pt>
                <c:pt idx="1739">
                  <c:v>42230</c:v>
                </c:pt>
                <c:pt idx="1740">
                  <c:v>42233</c:v>
                </c:pt>
                <c:pt idx="1741">
                  <c:v>42234</c:v>
                </c:pt>
                <c:pt idx="1742">
                  <c:v>42235</c:v>
                </c:pt>
                <c:pt idx="1743">
                  <c:v>42236</c:v>
                </c:pt>
                <c:pt idx="1744">
                  <c:v>42237</c:v>
                </c:pt>
                <c:pt idx="1745">
                  <c:v>42240</c:v>
                </c:pt>
                <c:pt idx="1746">
                  <c:v>42241</c:v>
                </c:pt>
                <c:pt idx="1747">
                  <c:v>42242</c:v>
                </c:pt>
                <c:pt idx="1748">
                  <c:v>42243</c:v>
                </c:pt>
                <c:pt idx="1749">
                  <c:v>42244</c:v>
                </c:pt>
                <c:pt idx="1750">
                  <c:v>42247</c:v>
                </c:pt>
                <c:pt idx="1751">
                  <c:v>42248</c:v>
                </c:pt>
                <c:pt idx="1752">
                  <c:v>42249</c:v>
                </c:pt>
                <c:pt idx="1753">
                  <c:v>42251</c:v>
                </c:pt>
                <c:pt idx="1754">
                  <c:v>42253</c:v>
                </c:pt>
                <c:pt idx="1755">
                  <c:v>42254</c:v>
                </c:pt>
                <c:pt idx="1756">
                  <c:v>42255</c:v>
                </c:pt>
                <c:pt idx="1757">
                  <c:v>42256</c:v>
                </c:pt>
                <c:pt idx="1758">
                  <c:v>42257</c:v>
                </c:pt>
                <c:pt idx="1759">
                  <c:v>42258</c:v>
                </c:pt>
                <c:pt idx="1760">
                  <c:v>42261</c:v>
                </c:pt>
                <c:pt idx="1761">
                  <c:v>42262</c:v>
                </c:pt>
                <c:pt idx="1762">
                  <c:v>42263</c:v>
                </c:pt>
                <c:pt idx="1763">
                  <c:v>42264</c:v>
                </c:pt>
                <c:pt idx="1764">
                  <c:v>42265</c:v>
                </c:pt>
                <c:pt idx="1765">
                  <c:v>42268</c:v>
                </c:pt>
                <c:pt idx="1766">
                  <c:v>42269</c:v>
                </c:pt>
                <c:pt idx="1767">
                  <c:v>42270</c:v>
                </c:pt>
                <c:pt idx="1768">
                  <c:v>42271</c:v>
                </c:pt>
                <c:pt idx="1769">
                  <c:v>42272</c:v>
                </c:pt>
                <c:pt idx="1770">
                  <c:v>42275</c:v>
                </c:pt>
                <c:pt idx="1771">
                  <c:v>42276</c:v>
                </c:pt>
                <c:pt idx="1772">
                  <c:v>42277</c:v>
                </c:pt>
                <c:pt idx="1773">
                  <c:v>42278</c:v>
                </c:pt>
                <c:pt idx="1774">
                  <c:v>42279</c:v>
                </c:pt>
                <c:pt idx="1775">
                  <c:v>42282</c:v>
                </c:pt>
                <c:pt idx="1776">
                  <c:v>42283</c:v>
                </c:pt>
                <c:pt idx="1777">
                  <c:v>42284</c:v>
                </c:pt>
                <c:pt idx="1778">
                  <c:v>42285</c:v>
                </c:pt>
                <c:pt idx="1779">
                  <c:v>42286</c:v>
                </c:pt>
                <c:pt idx="1780">
                  <c:v>42287</c:v>
                </c:pt>
                <c:pt idx="1781">
                  <c:v>42289</c:v>
                </c:pt>
                <c:pt idx="1782">
                  <c:v>42290</c:v>
                </c:pt>
                <c:pt idx="1783">
                  <c:v>42291</c:v>
                </c:pt>
                <c:pt idx="1784">
                  <c:v>42292</c:v>
                </c:pt>
                <c:pt idx="1785">
                  <c:v>42293</c:v>
                </c:pt>
                <c:pt idx="1786">
                  <c:v>42296</c:v>
                </c:pt>
                <c:pt idx="1787">
                  <c:v>42297</c:v>
                </c:pt>
                <c:pt idx="1788">
                  <c:v>42298</c:v>
                </c:pt>
                <c:pt idx="1789">
                  <c:v>42299</c:v>
                </c:pt>
                <c:pt idx="1790">
                  <c:v>42300</c:v>
                </c:pt>
                <c:pt idx="1791">
                  <c:v>42303</c:v>
                </c:pt>
                <c:pt idx="1792">
                  <c:v>42304</c:v>
                </c:pt>
                <c:pt idx="1793">
                  <c:v>42305</c:v>
                </c:pt>
                <c:pt idx="1794">
                  <c:v>42306</c:v>
                </c:pt>
                <c:pt idx="1795">
                  <c:v>42307</c:v>
                </c:pt>
                <c:pt idx="1796">
                  <c:v>42310</c:v>
                </c:pt>
                <c:pt idx="1797">
                  <c:v>42311</c:v>
                </c:pt>
                <c:pt idx="1798">
                  <c:v>42312</c:v>
                </c:pt>
                <c:pt idx="1799">
                  <c:v>42313</c:v>
                </c:pt>
                <c:pt idx="1800">
                  <c:v>42314</c:v>
                </c:pt>
                <c:pt idx="1801">
                  <c:v>42317</c:v>
                </c:pt>
                <c:pt idx="1802">
                  <c:v>42318</c:v>
                </c:pt>
                <c:pt idx="1803">
                  <c:v>42319</c:v>
                </c:pt>
                <c:pt idx="1804">
                  <c:v>42320</c:v>
                </c:pt>
                <c:pt idx="1805">
                  <c:v>42321</c:v>
                </c:pt>
                <c:pt idx="1806">
                  <c:v>42324</c:v>
                </c:pt>
                <c:pt idx="1807">
                  <c:v>42325</c:v>
                </c:pt>
                <c:pt idx="1808">
                  <c:v>42326</c:v>
                </c:pt>
                <c:pt idx="1809">
                  <c:v>42327</c:v>
                </c:pt>
                <c:pt idx="1810">
                  <c:v>42328</c:v>
                </c:pt>
                <c:pt idx="1811">
                  <c:v>42331</c:v>
                </c:pt>
                <c:pt idx="1812">
                  <c:v>42332</c:v>
                </c:pt>
                <c:pt idx="1813">
                  <c:v>42333</c:v>
                </c:pt>
                <c:pt idx="1814">
                  <c:v>42334</c:v>
                </c:pt>
                <c:pt idx="1815">
                  <c:v>42335</c:v>
                </c:pt>
                <c:pt idx="1816">
                  <c:v>42338</c:v>
                </c:pt>
                <c:pt idx="1817">
                  <c:v>42339</c:v>
                </c:pt>
                <c:pt idx="1818">
                  <c:v>42340</c:v>
                </c:pt>
                <c:pt idx="1819">
                  <c:v>42341</c:v>
                </c:pt>
                <c:pt idx="1820">
                  <c:v>42342</c:v>
                </c:pt>
                <c:pt idx="1821">
                  <c:v>42345</c:v>
                </c:pt>
                <c:pt idx="1822">
                  <c:v>42346</c:v>
                </c:pt>
                <c:pt idx="1823">
                  <c:v>42347</c:v>
                </c:pt>
                <c:pt idx="1824">
                  <c:v>42348</c:v>
                </c:pt>
                <c:pt idx="1825">
                  <c:v>42349</c:v>
                </c:pt>
                <c:pt idx="1826">
                  <c:v>42352</c:v>
                </c:pt>
                <c:pt idx="1827">
                  <c:v>42353</c:v>
                </c:pt>
                <c:pt idx="1828">
                  <c:v>42354</c:v>
                </c:pt>
                <c:pt idx="1829">
                  <c:v>42355</c:v>
                </c:pt>
                <c:pt idx="1830">
                  <c:v>42356</c:v>
                </c:pt>
                <c:pt idx="1831">
                  <c:v>42359</c:v>
                </c:pt>
                <c:pt idx="1832">
                  <c:v>42360</c:v>
                </c:pt>
                <c:pt idx="1833">
                  <c:v>42361</c:v>
                </c:pt>
                <c:pt idx="1834">
                  <c:v>42362</c:v>
                </c:pt>
                <c:pt idx="1835">
                  <c:v>42363</c:v>
                </c:pt>
                <c:pt idx="1836">
                  <c:v>42366</c:v>
                </c:pt>
                <c:pt idx="1837">
                  <c:v>42367</c:v>
                </c:pt>
                <c:pt idx="1838">
                  <c:v>42368</c:v>
                </c:pt>
                <c:pt idx="1839">
                  <c:v>42369</c:v>
                </c:pt>
                <c:pt idx="1840">
                  <c:v>42373</c:v>
                </c:pt>
                <c:pt idx="1841">
                  <c:v>42374</c:v>
                </c:pt>
                <c:pt idx="1842">
                  <c:v>42375</c:v>
                </c:pt>
                <c:pt idx="1843">
                  <c:v>42376</c:v>
                </c:pt>
                <c:pt idx="1844">
                  <c:v>42377</c:v>
                </c:pt>
                <c:pt idx="1845">
                  <c:v>42380</c:v>
                </c:pt>
                <c:pt idx="1846">
                  <c:v>42381</c:v>
                </c:pt>
                <c:pt idx="1847">
                  <c:v>42382</c:v>
                </c:pt>
                <c:pt idx="1848">
                  <c:v>42383</c:v>
                </c:pt>
                <c:pt idx="1849">
                  <c:v>42384</c:v>
                </c:pt>
                <c:pt idx="1850">
                  <c:v>42387</c:v>
                </c:pt>
                <c:pt idx="1851">
                  <c:v>42388</c:v>
                </c:pt>
                <c:pt idx="1852">
                  <c:v>42389</c:v>
                </c:pt>
                <c:pt idx="1853">
                  <c:v>42390</c:v>
                </c:pt>
                <c:pt idx="1854">
                  <c:v>42391</c:v>
                </c:pt>
                <c:pt idx="1855">
                  <c:v>42394</c:v>
                </c:pt>
                <c:pt idx="1856">
                  <c:v>42395</c:v>
                </c:pt>
                <c:pt idx="1857">
                  <c:v>42396</c:v>
                </c:pt>
                <c:pt idx="1858">
                  <c:v>42397</c:v>
                </c:pt>
                <c:pt idx="1859">
                  <c:v>42398</c:v>
                </c:pt>
                <c:pt idx="1860">
                  <c:v>42401</c:v>
                </c:pt>
                <c:pt idx="1861">
                  <c:v>42402</c:v>
                </c:pt>
                <c:pt idx="1862">
                  <c:v>42403</c:v>
                </c:pt>
                <c:pt idx="1863">
                  <c:v>42404</c:v>
                </c:pt>
                <c:pt idx="1864">
                  <c:v>42405</c:v>
                </c:pt>
                <c:pt idx="1865">
                  <c:v>42406</c:v>
                </c:pt>
                <c:pt idx="1866">
                  <c:v>42408</c:v>
                </c:pt>
                <c:pt idx="1867">
                  <c:v>42409</c:v>
                </c:pt>
                <c:pt idx="1868">
                  <c:v>42410</c:v>
                </c:pt>
                <c:pt idx="1869">
                  <c:v>42411</c:v>
                </c:pt>
                <c:pt idx="1870">
                  <c:v>42412</c:v>
                </c:pt>
                <c:pt idx="1871">
                  <c:v>42414</c:v>
                </c:pt>
                <c:pt idx="1872">
                  <c:v>42415</c:v>
                </c:pt>
                <c:pt idx="1873">
                  <c:v>42416</c:v>
                </c:pt>
                <c:pt idx="1874">
                  <c:v>42417</c:v>
                </c:pt>
                <c:pt idx="1875">
                  <c:v>42418</c:v>
                </c:pt>
                <c:pt idx="1876">
                  <c:v>42419</c:v>
                </c:pt>
                <c:pt idx="1877">
                  <c:v>42422</c:v>
                </c:pt>
                <c:pt idx="1878">
                  <c:v>42423</c:v>
                </c:pt>
                <c:pt idx="1879">
                  <c:v>42424</c:v>
                </c:pt>
                <c:pt idx="1880">
                  <c:v>42425</c:v>
                </c:pt>
                <c:pt idx="1881">
                  <c:v>42426</c:v>
                </c:pt>
                <c:pt idx="1882">
                  <c:v>42429</c:v>
                </c:pt>
                <c:pt idx="1883">
                  <c:v>42430</c:v>
                </c:pt>
                <c:pt idx="1884">
                  <c:v>42431</c:v>
                </c:pt>
                <c:pt idx="1885">
                  <c:v>42432</c:v>
                </c:pt>
                <c:pt idx="1886">
                  <c:v>42433</c:v>
                </c:pt>
                <c:pt idx="1887">
                  <c:v>42436</c:v>
                </c:pt>
                <c:pt idx="1888">
                  <c:v>42437</c:v>
                </c:pt>
                <c:pt idx="1889">
                  <c:v>42438</c:v>
                </c:pt>
                <c:pt idx="1890">
                  <c:v>42439</c:v>
                </c:pt>
                <c:pt idx="1891">
                  <c:v>42440</c:v>
                </c:pt>
                <c:pt idx="1892">
                  <c:v>42443</c:v>
                </c:pt>
                <c:pt idx="1893">
                  <c:v>42444</c:v>
                </c:pt>
                <c:pt idx="1894">
                  <c:v>42445</c:v>
                </c:pt>
                <c:pt idx="1895">
                  <c:v>42446</c:v>
                </c:pt>
                <c:pt idx="1896">
                  <c:v>42447</c:v>
                </c:pt>
                <c:pt idx="1897">
                  <c:v>42450</c:v>
                </c:pt>
                <c:pt idx="1898">
                  <c:v>42451</c:v>
                </c:pt>
                <c:pt idx="1899">
                  <c:v>42452</c:v>
                </c:pt>
                <c:pt idx="1900">
                  <c:v>42453</c:v>
                </c:pt>
                <c:pt idx="1901">
                  <c:v>42454</c:v>
                </c:pt>
                <c:pt idx="1902">
                  <c:v>42457</c:v>
                </c:pt>
                <c:pt idx="1903">
                  <c:v>42458</c:v>
                </c:pt>
                <c:pt idx="1904">
                  <c:v>42459</c:v>
                </c:pt>
                <c:pt idx="1905">
                  <c:v>42460</c:v>
                </c:pt>
                <c:pt idx="1906">
                  <c:v>42461</c:v>
                </c:pt>
                <c:pt idx="1907">
                  <c:v>42464</c:v>
                </c:pt>
                <c:pt idx="1908">
                  <c:v>42465</c:v>
                </c:pt>
                <c:pt idx="1909">
                  <c:v>42466</c:v>
                </c:pt>
                <c:pt idx="1910">
                  <c:v>42467</c:v>
                </c:pt>
                <c:pt idx="1911">
                  <c:v>42468</c:v>
                </c:pt>
                <c:pt idx="1912">
                  <c:v>42471</c:v>
                </c:pt>
                <c:pt idx="1913">
                  <c:v>42472</c:v>
                </c:pt>
                <c:pt idx="1914">
                  <c:v>42473</c:v>
                </c:pt>
                <c:pt idx="1915">
                  <c:v>42474</c:v>
                </c:pt>
                <c:pt idx="1916">
                  <c:v>42475</c:v>
                </c:pt>
                <c:pt idx="1917">
                  <c:v>42478</c:v>
                </c:pt>
                <c:pt idx="1918">
                  <c:v>42479</c:v>
                </c:pt>
                <c:pt idx="1919">
                  <c:v>42480</c:v>
                </c:pt>
                <c:pt idx="1920">
                  <c:v>42481</c:v>
                </c:pt>
                <c:pt idx="1921">
                  <c:v>42482</c:v>
                </c:pt>
                <c:pt idx="1922">
                  <c:v>42485</c:v>
                </c:pt>
                <c:pt idx="1923">
                  <c:v>42486</c:v>
                </c:pt>
                <c:pt idx="1924">
                  <c:v>42487</c:v>
                </c:pt>
                <c:pt idx="1925">
                  <c:v>42488</c:v>
                </c:pt>
                <c:pt idx="1926">
                  <c:v>42489</c:v>
                </c:pt>
                <c:pt idx="1927">
                  <c:v>42492</c:v>
                </c:pt>
                <c:pt idx="1928">
                  <c:v>42493</c:v>
                </c:pt>
                <c:pt idx="1929">
                  <c:v>42494</c:v>
                </c:pt>
                <c:pt idx="1930">
                  <c:v>42495</c:v>
                </c:pt>
                <c:pt idx="1931">
                  <c:v>42496</c:v>
                </c:pt>
                <c:pt idx="1932">
                  <c:v>42499</c:v>
                </c:pt>
                <c:pt idx="1933">
                  <c:v>42500</c:v>
                </c:pt>
                <c:pt idx="1934">
                  <c:v>42501</c:v>
                </c:pt>
                <c:pt idx="1935">
                  <c:v>42502</c:v>
                </c:pt>
                <c:pt idx="1936">
                  <c:v>42503</c:v>
                </c:pt>
                <c:pt idx="1937">
                  <c:v>42506</c:v>
                </c:pt>
                <c:pt idx="1938">
                  <c:v>42507</c:v>
                </c:pt>
                <c:pt idx="1939">
                  <c:v>42508</c:v>
                </c:pt>
                <c:pt idx="1940">
                  <c:v>42509</c:v>
                </c:pt>
                <c:pt idx="1941">
                  <c:v>42510</c:v>
                </c:pt>
                <c:pt idx="1942">
                  <c:v>42513</c:v>
                </c:pt>
                <c:pt idx="1943">
                  <c:v>42514</c:v>
                </c:pt>
                <c:pt idx="1944">
                  <c:v>42515</c:v>
                </c:pt>
                <c:pt idx="1945">
                  <c:v>42516</c:v>
                </c:pt>
                <c:pt idx="1946">
                  <c:v>42517</c:v>
                </c:pt>
                <c:pt idx="1947">
                  <c:v>42520</c:v>
                </c:pt>
                <c:pt idx="1948">
                  <c:v>42521</c:v>
                </c:pt>
                <c:pt idx="1949">
                  <c:v>42522</c:v>
                </c:pt>
                <c:pt idx="1950">
                  <c:v>42523</c:v>
                </c:pt>
                <c:pt idx="1951">
                  <c:v>42524</c:v>
                </c:pt>
                <c:pt idx="1952">
                  <c:v>42527</c:v>
                </c:pt>
                <c:pt idx="1953">
                  <c:v>42528</c:v>
                </c:pt>
                <c:pt idx="1954">
                  <c:v>42529</c:v>
                </c:pt>
                <c:pt idx="1955">
                  <c:v>42530</c:v>
                </c:pt>
                <c:pt idx="1956">
                  <c:v>42531</c:v>
                </c:pt>
                <c:pt idx="1957">
                  <c:v>42533</c:v>
                </c:pt>
                <c:pt idx="1958">
                  <c:v>42534</c:v>
                </c:pt>
                <c:pt idx="1959">
                  <c:v>42535</c:v>
                </c:pt>
                <c:pt idx="1960">
                  <c:v>42536</c:v>
                </c:pt>
                <c:pt idx="1961">
                  <c:v>42537</c:v>
                </c:pt>
                <c:pt idx="1962">
                  <c:v>42538</c:v>
                </c:pt>
                <c:pt idx="1963">
                  <c:v>42541</c:v>
                </c:pt>
                <c:pt idx="1964">
                  <c:v>42542</c:v>
                </c:pt>
                <c:pt idx="1965">
                  <c:v>42543</c:v>
                </c:pt>
                <c:pt idx="1966">
                  <c:v>42544</c:v>
                </c:pt>
                <c:pt idx="1967">
                  <c:v>42545</c:v>
                </c:pt>
                <c:pt idx="1968">
                  <c:v>42548</c:v>
                </c:pt>
                <c:pt idx="1969">
                  <c:v>42549</c:v>
                </c:pt>
                <c:pt idx="1970">
                  <c:v>42550</c:v>
                </c:pt>
                <c:pt idx="1971">
                  <c:v>42551</c:v>
                </c:pt>
                <c:pt idx="1972">
                  <c:v>42552</c:v>
                </c:pt>
                <c:pt idx="1973">
                  <c:v>42555</c:v>
                </c:pt>
                <c:pt idx="1974">
                  <c:v>42556</c:v>
                </c:pt>
                <c:pt idx="1975">
                  <c:v>42557</c:v>
                </c:pt>
                <c:pt idx="1976">
                  <c:v>42558</c:v>
                </c:pt>
                <c:pt idx="1977">
                  <c:v>42559</c:v>
                </c:pt>
                <c:pt idx="1978">
                  <c:v>42562</c:v>
                </c:pt>
                <c:pt idx="1979">
                  <c:v>42563</c:v>
                </c:pt>
                <c:pt idx="1980">
                  <c:v>42564</c:v>
                </c:pt>
                <c:pt idx="1981">
                  <c:v>42565</c:v>
                </c:pt>
                <c:pt idx="1982">
                  <c:v>42566</c:v>
                </c:pt>
                <c:pt idx="1983">
                  <c:v>42569</c:v>
                </c:pt>
                <c:pt idx="1984">
                  <c:v>42570</c:v>
                </c:pt>
                <c:pt idx="1985">
                  <c:v>42571</c:v>
                </c:pt>
                <c:pt idx="1986">
                  <c:v>42572</c:v>
                </c:pt>
                <c:pt idx="1987">
                  <c:v>42573</c:v>
                </c:pt>
                <c:pt idx="1988">
                  <c:v>42576</c:v>
                </c:pt>
                <c:pt idx="1989">
                  <c:v>42577</c:v>
                </c:pt>
                <c:pt idx="1990">
                  <c:v>42578</c:v>
                </c:pt>
                <c:pt idx="1991">
                  <c:v>42579</c:v>
                </c:pt>
                <c:pt idx="1992">
                  <c:v>42580</c:v>
                </c:pt>
                <c:pt idx="1993">
                  <c:v>42583</c:v>
                </c:pt>
                <c:pt idx="1994">
                  <c:v>42584</c:v>
                </c:pt>
                <c:pt idx="1995">
                  <c:v>42585</c:v>
                </c:pt>
                <c:pt idx="1996">
                  <c:v>42586</c:v>
                </c:pt>
                <c:pt idx="1997">
                  <c:v>42587</c:v>
                </c:pt>
                <c:pt idx="1998">
                  <c:v>42590</c:v>
                </c:pt>
                <c:pt idx="1999">
                  <c:v>42591</c:v>
                </c:pt>
                <c:pt idx="2000">
                  <c:v>42592</c:v>
                </c:pt>
                <c:pt idx="2001">
                  <c:v>42593</c:v>
                </c:pt>
                <c:pt idx="2002">
                  <c:v>42594</c:v>
                </c:pt>
                <c:pt idx="2003">
                  <c:v>42597</c:v>
                </c:pt>
                <c:pt idx="2004">
                  <c:v>42598</c:v>
                </c:pt>
                <c:pt idx="2005">
                  <c:v>42599</c:v>
                </c:pt>
                <c:pt idx="2006">
                  <c:v>42600</c:v>
                </c:pt>
                <c:pt idx="2007">
                  <c:v>42601</c:v>
                </c:pt>
                <c:pt idx="2008">
                  <c:v>42604</c:v>
                </c:pt>
                <c:pt idx="2009">
                  <c:v>42605</c:v>
                </c:pt>
                <c:pt idx="2010">
                  <c:v>42606</c:v>
                </c:pt>
                <c:pt idx="2011">
                  <c:v>42607</c:v>
                </c:pt>
                <c:pt idx="2012">
                  <c:v>42608</c:v>
                </c:pt>
                <c:pt idx="2013">
                  <c:v>42611</c:v>
                </c:pt>
                <c:pt idx="2014">
                  <c:v>42612</c:v>
                </c:pt>
                <c:pt idx="2015">
                  <c:v>42613</c:v>
                </c:pt>
                <c:pt idx="2016">
                  <c:v>42614</c:v>
                </c:pt>
                <c:pt idx="2017">
                  <c:v>42615</c:v>
                </c:pt>
                <c:pt idx="2018">
                  <c:v>42618</c:v>
                </c:pt>
                <c:pt idx="2019">
                  <c:v>42619</c:v>
                </c:pt>
                <c:pt idx="2020">
                  <c:v>42620</c:v>
                </c:pt>
                <c:pt idx="2021">
                  <c:v>42621</c:v>
                </c:pt>
                <c:pt idx="2022">
                  <c:v>42622</c:v>
                </c:pt>
                <c:pt idx="2023">
                  <c:v>42625</c:v>
                </c:pt>
                <c:pt idx="2024">
                  <c:v>42626</c:v>
                </c:pt>
                <c:pt idx="2025">
                  <c:v>42627</c:v>
                </c:pt>
                <c:pt idx="2026">
                  <c:v>42628</c:v>
                </c:pt>
                <c:pt idx="2027">
                  <c:v>42629</c:v>
                </c:pt>
                <c:pt idx="2028">
                  <c:v>42631</c:v>
                </c:pt>
                <c:pt idx="2029">
                  <c:v>42632</c:v>
                </c:pt>
                <c:pt idx="2030">
                  <c:v>42633</c:v>
                </c:pt>
                <c:pt idx="2031">
                  <c:v>42634</c:v>
                </c:pt>
                <c:pt idx="2032">
                  <c:v>42635</c:v>
                </c:pt>
                <c:pt idx="2033">
                  <c:v>42636</c:v>
                </c:pt>
                <c:pt idx="2034">
                  <c:v>42639</c:v>
                </c:pt>
                <c:pt idx="2035">
                  <c:v>42640</c:v>
                </c:pt>
                <c:pt idx="2036">
                  <c:v>42641</c:v>
                </c:pt>
                <c:pt idx="2037">
                  <c:v>42642</c:v>
                </c:pt>
                <c:pt idx="2038">
                  <c:v>42643</c:v>
                </c:pt>
                <c:pt idx="2039">
                  <c:v>42646</c:v>
                </c:pt>
                <c:pt idx="2040">
                  <c:v>42647</c:v>
                </c:pt>
                <c:pt idx="2041">
                  <c:v>42648</c:v>
                </c:pt>
                <c:pt idx="2042">
                  <c:v>42649</c:v>
                </c:pt>
                <c:pt idx="2043">
                  <c:v>42650</c:v>
                </c:pt>
                <c:pt idx="2044">
                  <c:v>42651</c:v>
                </c:pt>
                <c:pt idx="2045">
                  <c:v>42652</c:v>
                </c:pt>
                <c:pt idx="2046">
                  <c:v>42653</c:v>
                </c:pt>
                <c:pt idx="2047">
                  <c:v>42654</c:v>
                </c:pt>
                <c:pt idx="2048">
                  <c:v>42655</c:v>
                </c:pt>
                <c:pt idx="2049">
                  <c:v>42656</c:v>
                </c:pt>
                <c:pt idx="2050">
                  <c:v>42657</c:v>
                </c:pt>
                <c:pt idx="2051">
                  <c:v>42660</c:v>
                </c:pt>
                <c:pt idx="2052">
                  <c:v>42661</c:v>
                </c:pt>
                <c:pt idx="2053">
                  <c:v>42662</c:v>
                </c:pt>
                <c:pt idx="2054">
                  <c:v>42663</c:v>
                </c:pt>
                <c:pt idx="2055">
                  <c:v>42664</c:v>
                </c:pt>
                <c:pt idx="2056">
                  <c:v>42667</c:v>
                </c:pt>
                <c:pt idx="2057">
                  <c:v>42668</c:v>
                </c:pt>
                <c:pt idx="2058">
                  <c:v>42669</c:v>
                </c:pt>
                <c:pt idx="2059">
                  <c:v>42670</c:v>
                </c:pt>
                <c:pt idx="2060">
                  <c:v>42671</c:v>
                </c:pt>
                <c:pt idx="2061">
                  <c:v>42674</c:v>
                </c:pt>
                <c:pt idx="2062">
                  <c:v>42675</c:v>
                </c:pt>
                <c:pt idx="2063">
                  <c:v>42676</c:v>
                </c:pt>
                <c:pt idx="2064">
                  <c:v>42677</c:v>
                </c:pt>
                <c:pt idx="2065">
                  <c:v>42678</c:v>
                </c:pt>
                <c:pt idx="2066">
                  <c:v>42681</c:v>
                </c:pt>
                <c:pt idx="2067">
                  <c:v>42682</c:v>
                </c:pt>
                <c:pt idx="2068">
                  <c:v>42683</c:v>
                </c:pt>
                <c:pt idx="2069">
                  <c:v>42684</c:v>
                </c:pt>
                <c:pt idx="2070">
                  <c:v>42685</c:v>
                </c:pt>
                <c:pt idx="2071">
                  <c:v>42688</c:v>
                </c:pt>
                <c:pt idx="2072">
                  <c:v>42689</c:v>
                </c:pt>
                <c:pt idx="2073">
                  <c:v>42690</c:v>
                </c:pt>
                <c:pt idx="2074">
                  <c:v>42691</c:v>
                </c:pt>
                <c:pt idx="2075">
                  <c:v>42692</c:v>
                </c:pt>
                <c:pt idx="2076">
                  <c:v>42695</c:v>
                </c:pt>
                <c:pt idx="2077">
                  <c:v>42696</c:v>
                </c:pt>
                <c:pt idx="2078">
                  <c:v>42697</c:v>
                </c:pt>
                <c:pt idx="2079">
                  <c:v>42698</c:v>
                </c:pt>
                <c:pt idx="2080">
                  <c:v>42699</c:v>
                </c:pt>
                <c:pt idx="2081">
                  <c:v>42702</c:v>
                </c:pt>
                <c:pt idx="2082">
                  <c:v>42703</c:v>
                </c:pt>
                <c:pt idx="2083">
                  <c:v>42704</c:v>
                </c:pt>
                <c:pt idx="2084">
                  <c:v>42705</c:v>
                </c:pt>
                <c:pt idx="2085">
                  <c:v>42706</c:v>
                </c:pt>
                <c:pt idx="2086">
                  <c:v>42709</c:v>
                </c:pt>
                <c:pt idx="2087">
                  <c:v>42710</c:v>
                </c:pt>
                <c:pt idx="2088">
                  <c:v>42711</c:v>
                </c:pt>
                <c:pt idx="2089">
                  <c:v>42712</c:v>
                </c:pt>
                <c:pt idx="2090">
                  <c:v>42713</c:v>
                </c:pt>
                <c:pt idx="2091">
                  <c:v>42716</c:v>
                </c:pt>
                <c:pt idx="2092">
                  <c:v>42717</c:v>
                </c:pt>
                <c:pt idx="2093">
                  <c:v>42718</c:v>
                </c:pt>
                <c:pt idx="2094">
                  <c:v>42719</c:v>
                </c:pt>
                <c:pt idx="2095">
                  <c:v>42720</c:v>
                </c:pt>
                <c:pt idx="2096">
                  <c:v>42723</c:v>
                </c:pt>
                <c:pt idx="2097">
                  <c:v>42724</c:v>
                </c:pt>
                <c:pt idx="2098">
                  <c:v>42725</c:v>
                </c:pt>
                <c:pt idx="2099">
                  <c:v>42726</c:v>
                </c:pt>
                <c:pt idx="2100">
                  <c:v>42727</c:v>
                </c:pt>
                <c:pt idx="2101">
                  <c:v>42730</c:v>
                </c:pt>
                <c:pt idx="2102">
                  <c:v>42731</c:v>
                </c:pt>
                <c:pt idx="2103">
                  <c:v>42732</c:v>
                </c:pt>
                <c:pt idx="2104">
                  <c:v>42733</c:v>
                </c:pt>
                <c:pt idx="2105">
                  <c:v>42734</c:v>
                </c:pt>
                <c:pt idx="2106">
                  <c:v>42738</c:v>
                </c:pt>
                <c:pt idx="2107">
                  <c:v>42739</c:v>
                </c:pt>
                <c:pt idx="2108">
                  <c:v>42740</c:v>
                </c:pt>
                <c:pt idx="2109">
                  <c:v>42741</c:v>
                </c:pt>
                <c:pt idx="2110">
                  <c:v>42744</c:v>
                </c:pt>
                <c:pt idx="2111">
                  <c:v>42745</c:v>
                </c:pt>
                <c:pt idx="2112">
                  <c:v>42746</c:v>
                </c:pt>
                <c:pt idx="2113">
                  <c:v>42747</c:v>
                </c:pt>
                <c:pt idx="2114">
                  <c:v>42748</c:v>
                </c:pt>
                <c:pt idx="2115">
                  <c:v>42751</c:v>
                </c:pt>
                <c:pt idx="2116">
                  <c:v>42752</c:v>
                </c:pt>
                <c:pt idx="2117">
                  <c:v>42753</c:v>
                </c:pt>
                <c:pt idx="2118">
                  <c:v>42754</c:v>
                </c:pt>
                <c:pt idx="2119">
                  <c:v>42755</c:v>
                </c:pt>
                <c:pt idx="2120">
                  <c:v>42757</c:v>
                </c:pt>
                <c:pt idx="2121">
                  <c:v>42758</c:v>
                </c:pt>
                <c:pt idx="2122">
                  <c:v>42759</c:v>
                </c:pt>
                <c:pt idx="2123">
                  <c:v>42760</c:v>
                </c:pt>
                <c:pt idx="2124">
                  <c:v>42761</c:v>
                </c:pt>
                <c:pt idx="2125">
                  <c:v>42762</c:v>
                </c:pt>
                <c:pt idx="2126">
                  <c:v>42765</c:v>
                </c:pt>
                <c:pt idx="2127">
                  <c:v>42766</c:v>
                </c:pt>
                <c:pt idx="2128">
                  <c:v>42767</c:v>
                </c:pt>
                <c:pt idx="2129">
                  <c:v>42768</c:v>
                </c:pt>
                <c:pt idx="2130">
                  <c:v>42769</c:v>
                </c:pt>
                <c:pt idx="2131">
                  <c:v>42770</c:v>
                </c:pt>
                <c:pt idx="2132">
                  <c:v>42772</c:v>
                </c:pt>
                <c:pt idx="2133">
                  <c:v>42773</c:v>
                </c:pt>
                <c:pt idx="2134">
                  <c:v>42774</c:v>
                </c:pt>
                <c:pt idx="2135">
                  <c:v>42775</c:v>
                </c:pt>
                <c:pt idx="2136">
                  <c:v>42776</c:v>
                </c:pt>
                <c:pt idx="2137">
                  <c:v>42779</c:v>
                </c:pt>
                <c:pt idx="2138">
                  <c:v>42780</c:v>
                </c:pt>
                <c:pt idx="2139">
                  <c:v>42781</c:v>
                </c:pt>
                <c:pt idx="2140">
                  <c:v>42782</c:v>
                </c:pt>
                <c:pt idx="2141">
                  <c:v>42783</c:v>
                </c:pt>
                <c:pt idx="2142">
                  <c:v>42786</c:v>
                </c:pt>
                <c:pt idx="2143">
                  <c:v>42787</c:v>
                </c:pt>
                <c:pt idx="2144">
                  <c:v>42788</c:v>
                </c:pt>
                <c:pt idx="2145">
                  <c:v>42789</c:v>
                </c:pt>
                <c:pt idx="2146">
                  <c:v>42790</c:v>
                </c:pt>
                <c:pt idx="2147">
                  <c:v>42793</c:v>
                </c:pt>
                <c:pt idx="2148">
                  <c:v>42794</c:v>
                </c:pt>
                <c:pt idx="2149">
                  <c:v>42795</c:v>
                </c:pt>
                <c:pt idx="2150">
                  <c:v>42796</c:v>
                </c:pt>
                <c:pt idx="2151">
                  <c:v>42797</c:v>
                </c:pt>
                <c:pt idx="2152">
                  <c:v>42800</c:v>
                </c:pt>
                <c:pt idx="2153">
                  <c:v>42801</c:v>
                </c:pt>
                <c:pt idx="2154">
                  <c:v>42802</c:v>
                </c:pt>
                <c:pt idx="2155">
                  <c:v>42803</c:v>
                </c:pt>
                <c:pt idx="2156">
                  <c:v>42804</c:v>
                </c:pt>
                <c:pt idx="2157">
                  <c:v>42807</c:v>
                </c:pt>
                <c:pt idx="2158">
                  <c:v>42808</c:v>
                </c:pt>
                <c:pt idx="2159">
                  <c:v>42809</c:v>
                </c:pt>
                <c:pt idx="2160">
                  <c:v>42810</c:v>
                </c:pt>
                <c:pt idx="2161">
                  <c:v>42811</c:v>
                </c:pt>
                <c:pt idx="2162">
                  <c:v>42814</c:v>
                </c:pt>
                <c:pt idx="2163">
                  <c:v>42815</c:v>
                </c:pt>
                <c:pt idx="2164">
                  <c:v>42816</c:v>
                </c:pt>
                <c:pt idx="2165">
                  <c:v>42817</c:v>
                </c:pt>
                <c:pt idx="2166">
                  <c:v>42818</c:v>
                </c:pt>
                <c:pt idx="2167">
                  <c:v>42821</c:v>
                </c:pt>
                <c:pt idx="2168">
                  <c:v>42822</c:v>
                </c:pt>
                <c:pt idx="2169">
                  <c:v>42823</c:v>
                </c:pt>
                <c:pt idx="2170">
                  <c:v>42824</c:v>
                </c:pt>
                <c:pt idx="2171">
                  <c:v>42825</c:v>
                </c:pt>
                <c:pt idx="2172">
                  <c:v>42826</c:v>
                </c:pt>
                <c:pt idx="2173">
                  <c:v>42828</c:v>
                </c:pt>
                <c:pt idx="2174">
                  <c:v>42829</c:v>
                </c:pt>
                <c:pt idx="2175">
                  <c:v>42830</c:v>
                </c:pt>
                <c:pt idx="2176">
                  <c:v>42831</c:v>
                </c:pt>
                <c:pt idx="2177">
                  <c:v>42832</c:v>
                </c:pt>
                <c:pt idx="2178">
                  <c:v>42835</c:v>
                </c:pt>
                <c:pt idx="2179">
                  <c:v>42836</c:v>
                </c:pt>
                <c:pt idx="2180">
                  <c:v>42837</c:v>
                </c:pt>
                <c:pt idx="2181">
                  <c:v>42838</c:v>
                </c:pt>
                <c:pt idx="2182">
                  <c:v>42839</c:v>
                </c:pt>
                <c:pt idx="2183">
                  <c:v>42842</c:v>
                </c:pt>
                <c:pt idx="2184">
                  <c:v>42843</c:v>
                </c:pt>
                <c:pt idx="2185">
                  <c:v>42844</c:v>
                </c:pt>
                <c:pt idx="2186">
                  <c:v>42845</c:v>
                </c:pt>
                <c:pt idx="2187">
                  <c:v>42846</c:v>
                </c:pt>
                <c:pt idx="2188">
                  <c:v>42849</c:v>
                </c:pt>
                <c:pt idx="2189">
                  <c:v>42850</c:v>
                </c:pt>
                <c:pt idx="2190">
                  <c:v>42851</c:v>
                </c:pt>
                <c:pt idx="2191">
                  <c:v>42852</c:v>
                </c:pt>
                <c:pt idx="2192">
                  <c:v>42853</c:v>
                </c:pt>
                <c:pt idx="2193">
                  <c:v>42856</c:v>
                </c:pt>
                <c:pt idx="2194">
                  <c:v>42857</c:v>
                </c:pt>
                <c:pt idx="2195">
                  <c:v>42858</c:v>
                </c:pt>
                <c:pt idx="2196">
                  <c:v>42859</c:v>
                </c:pt>
                <c:pt idx="2197">
                  <c:v>42860</c:v>
                </c:pt>
                <c:pt idx="2198">
                  <c:v>42863</c:v>
                </c:pt>
                <c:pt idx="2199">
                  <c:v>42864</c:v>
                </c:pt>
                <c:pt idx="2200">
                  <c:v>42865</c:v>
                </c:pt>
                <c:pt idx="2201">
                  <c:v>42866</c:v>
                </c:pt>
                <c:pt idx="2202">
                  <c:v>42867</c:v>
                </c:pt>
                <c:pt idx="2203">
                  <c:v>42870</c:v>
                </c:pt>
                <c:pt idx="2204">
                  <c:v>42871</c:v>
                </c:pt>
                <c:pt idx="2205">
                  <c:v>42872</c:v>
                </c:pt>
                <c:pt idx="2206">
                  <c:v>42873</c:v>
                </c:pt>
                <c:pt idx="2207">
                  <c:v>42874</c:v>
                </c:pt>
                <c:pt idx="2208">
                  <c:v>42877</c:v>
                </c:pt>
                <c:pt idx="2209">
                  <c:v>42878</c:v>
                </c:pt>
                <c:pt idx="2210">
                  <c:v>42879</c:v>
                </c:pt>
                <c:pt idx="2211">
                  <c:v>42880</c:v>
                </c:pt>
                <c:pt idx="2212">
                  <c:v>42881</c:v>
                </c:pt>
                <c:pt idx="2213">
                  <c:v>42882</c:v>
                </c:pt>
                <c:pt idx="2214">
                  <c:v>42885</c:v>
                </c:pt>
                <c:pt idx="2215">
                  <c:v>42886</c:v>
                </c:pt>
                <c:pt idx="2216">
                  <c:v>42887</c:v>
                </c:pt>
                <c:pt idx="2217">
                  <c:v>42888</c:v>
                </c:pt>
                <c:pt idx="2218">
                  <c:v>42891</c:v>
                </c:pt>
                <c:pt idx="2219">
                  <c:v>42892</c:v>
                </c:pt>
                <c:pt idx="2220">
                  <c:v>42893</c:v>
                </c:pt>
                <c:pt idx="2221">
                  <c:v>42894</c:v>
                </c:pt>
                <c:pt idx="2222">
                  <c:v>42895</c:v>
                </c:pt>
                <c:pt idx="2223">
                  <c:v>42898</c:v>
                </c:pt>
                <c:pt idx="2224">
                  <c:v>42899</c:v>
                </c:pt>
                <c:pt idx="2225">
                  <c:v>42900</c:v>
                </c:pt>
                <c:pt idx="2226">
                  <c:v>42901</c:v>
                </c:pt>
                <c:pt idx="2227">
                  <c:v>42902</c:v>
                </c:pt>
                <c:pt idx="2228">
                  <c:v>42905</c:v>
                </c:pt>
                <c:pt idx="2229">
                  <c:v>42906</c:v>
                </c:pt>
                <c:pt idx="2230">
                  <c:v>42907</c:v>
                </c:pt>
                <c:pt idx="2231">
                  <c:v>42908</c:v>
                </c:pt>
                <c:pt idx="2232">
                  <c:v>42909</c:v>
                </c:pt>
                <c:pt idx="2233">
                  <c:v>42912</c:v>
                </c:pt>
                <c:pt idx="2234">
                  <c:v>42913</c:v>
                </c:pt>
                <c:pt idx="2235">
                  <c:v>42914</c:v>
                </c:pt>
                <c:pt idx="2236">
                  <c:v>42915</c:v>
                </c:pt>
                <c:pt idx="2237">
                  <c:v>42916</c:v>
                </c:pt>
                <c:pt idx="2238">
                  <c:v>42919</c:v>
                </c:pt>
                <c:pt idx="2239">
                  <c:v>42920</c:v>
                </c:pt>
                <c:pt idx="2240">
                  <c:v>42921</c:v>
                </c:pt>
                <c:pt idx="2241">
                  <c:v>42922</c:v>
                </c:pt>
                <c:pt idx="2242">
                  <c:v>42923</c:v>
                </c:pt>
                <c:pt idx="2243">
                  <c:v>42926</c:v>
                </c:pt>
                <c:pt idx="2244">
                  <c:v>42927</c:v>
                </c:pt>
                <c:pt idx="2245">
                  <c:v>42928</c:v>
                </c:pt>
                <c:pt idx="2246">
                  <c:v>42929</c:v>
                </c:pt>
                <c:pt idx="2247">
                  <c:v>42930</c:v>
                </c:pt>
                <c:pt idx="2248">
                  <c:v>42933</c:v>
                </c:pt>
                <c:pt idx="2249">
                  <c:v>42934</c:v>
                </c:pt>
                <c:pt idx="2250">
                  <c:v>42935</c:v>
                </c:pt>
                <c:pt idx="2251">
                  <c:v>42936</c:v>
                </c:pt>
                <c:pt idx="2252">
                  <c:v>42937</c:v>
                </c:pt>
                <c:pt idx="2253">
                  <c:v>42940</c:v>
                </c:pt>
                <c:pt idx="2254">
                  <c:v>42941</c:v>
                </c:pt>
                <c:pt idx="2255">
                  <c:v>42942</c:v>
                </c:pt>
                <c:pt idx="2256">
                  <c:v>42943</c:v>
                </c:pt>
                <c:pt idx="2257">
                  <c:v>42944</c:v>
                </c:pt>
                <c:pt idx="2258">
                  <c:v>42947</c:v>
                </c:pt>
                <c:pt idx="2259">
                  <c:v>42948</c:v>
                </c:pt>
                <c:pt idx="2260">
                  <c:v>42949</c:v>
                </c:pt>
                <c:pt idx="2261">
                  <c:v>42950</c:v>
                </c:pt>
                <c:pt idx="2262">
                  <c:v>42951</c:v>
                </c:pt>
                <c:pt idx="2263">
                  <c:v>42954</c:v>
                </c:pt>
                <c:pt idx="2264">
                  <c:v>42955</c:v>
                </c:pt>
                <c:pt idx="2265">
                  <c:v>42956</c:v>
                </c:pt>
                <c:pt idx="2266">
                  <c:v>42957</c:v>
                </c:pt>
                <c:pt idx="2267">
                  <c:v>42958</c:v>
                </c:pt>
                <c:pt idx="2268">
                  <c:v>42961</c:v>
                </c:pt>
                <c:pt idx="2269">
                  <c:v>42962</c:v>
                </c:pt>
                <c:pt idx="2270">
                  <c:v>42963</c:v>
                </c:pt>
                <c:pt idx="2271">
                  <c:v>42964</c:v>
                </c:pt>
                <c:pt idx="2272">
                  <c:v>42965</c:v>
                </c:pt>
                <c:pt idx="2273">
                  <c:v>42968</c:v>
                </c:pt>
                <c:pt idx="2274">
                  <c:v>42969</c:v>
                </c:pt>
                <c:pt idx="2275">
                  <c:v>42970</c:v>
                </c:pt>
                <c:pt idx="2276">
                  <c:v>42971</c:v>
                </c:pt>
                <c:pt idx="2277">
                  <c:v>42972</c:v>
                </c:pt>
                <c:pt idx="2278">
                  <c:v>42975</c:v>
                </c:pt>
                <c:pt idx="2279">
                  <c:v>42976</c:v>
                </c:pt>
                <c:pt idx="2280">
                  <c:v>42977</c:v>
                </c:pt>
                <c:pt idx="2281">
                  <c:v>42978</c:v>
                </c:pt>
                <c:pt idx="2282">
                  <c:v>42979</c:v>
                </c:pt>
                <c:pt idx="2283">
                  <c:v>42982</c:v>
                </c:pt>
                <c:pt idx="2284">
                  <c:v>42983</c:v>
                </c:pt>
                <c:pt idx="2285">
                  <c:v>42984</c:v>
                </c:pt>
                <c:pt idx="2286">
                  <c:v>42985</c:v>
                </c:pt>
                <c:pt idx="2287">
                  <c:v>42986</c:v>
                </c:pt>
                <c:pt idx="2288">
                  <c:v>42989</c:v>
                </c:pt>
                <c:pt idx="2289">
                  <c:v>42990</c:v>
                </c:pt>
                <c:pt idx="2290">
                  <c:v>42991</c:v>
                </c:pt>
                <c:pt idx="2291">
                  <c:v>42992</c:v>
                </c:pt>
                <c:pt idx="2292">
                  <c:v>42993</c:v>
                </c:pt>
                <c:pt idx="2293">
                  <c:v>42996</c:v>
                </c:pt>
                <c:pt idx="2294">
                  <c:v>42997</c:v>
                </c:pt>
                <c:pt idx="2295">
                  <c:v>42998</c:v>
                </c:pt>
                <c:pt idx="2296">
                  <c:v>42999</c:v>
                </c:pt>
                <c:pt idx="2297">
                  <c:v>43000</c:v>
                </c:pt>
                <c:pt idx="2298">
                  <c:v>43003</c:v>
                </c:pt>
                <c:pt idx="2299">
                  <c:v>43004</c:v>
                </c:pt>
                <c:pt idx="2300">
                  <c:v>43005</c:v>
                </c:pt>
                <c:pt idx="2301">
                  <c:v>43006</c:v>
                </c:pt>
                <c:pt idx="2302">
                  <c:v>43007</c:v>
                </c:pt>
                <c:pt idx="2303">
                  <c:v>43008</c:v>
                </c:pt>
                <c:pt idx="2304">
                  <c:v>43010</c:v>
                </c:pt>
                <c:pt idx="2305">
                  <c:v>43011</c:v>
                </c:pt>
                <c:pt idx="2306">
                  <c:v>43012</c:v>
                </c:pt>
                <c:pt idx="2307">
                  <c:v>43013</c:v>
                </c:pt>
                <c:pt idx="2308">
                  <c:v>43014</c:v>
                </c:pt>
                <c:pt idx="2309">
                  <c:v>43017</c:v>
                </c:pt>
                <c:pt idx="2310">
                  <c:v>43018</c:v>
                </c:pt>
                <c:pt idx="2311">
                  <c:v>43019</c:v>
                </c:pt>
                <c:pt idx="2312">
                  <c:v>43020</c:v>
                </c:pt>
                <c:pt idx="2313">
                  <c:v>43021</c:v>
                </c:pt>
                <c:pt idx="2314">
                  <c:v>43024</c:v>
                </c:pt>
                <c:pt idx="2315">
                  <c:v>43025</c:v>
                </c:pt>
                <c:pt idx="2316">
                  <c:v>43026</c:v>
                </c:pt>
                <c:pt idx="2317">
                  <c:v>43027</c:v>
                </c:pt>
                <c:pt idx="2318">
                  <c:v>43028</c:v>
                </c:pt>
                <c:pt idx="2319">
                  <c:v>43031</c:v>
                </c:pt>
                <c:pt idx="2320">
                  <c:v>43032</c:v>
                </c:pt>
                <c:pt idx="2321">
                  <c:v>43033</c:v>
                </c:pt>
                <c:pt idx="2322">
                  <c:v>43034</c:v>
                </c:pt>
                <c:pt idx="2323">
                  <c:v>43035</c:v>
                </c:pt>
                <c:pt idx="2324">
                  <c:v>43038</c:v>
                </c:pt>
                <c:pt idx="2325">
                  <c:v>43039</c:v>
                </c:pt>
                <c:pt idx="2326">
                  <c:v>43040</c:v>
                </c:pt>
                <c:pt idx="2327">
                  <c:v>43041</c:v>
                </c:pt>
                <c:pt idx="2328">
                  <c:v>43042</c:v>
                </c:pt>
                <c:pt idx="2329">
                  <c:v>43045</c:v>
                </c:pt>
                <c:pt idx="2330">
                  <c:v>43046</c:v>
                </c:pt>
                <c:pt idx="2331">
                  <c:v>43047</c:v>
                </c:pt>
                <c:pt idx="2332">
                  <c:v>43048</c:v>
                </c:pt>
                <c:pt idx="2333">
                  <c:v>43049</c:v>
                </c:pt>
                <c:pt idx="2334">
                  <c:v>43052</c:v>
                </c:pt>
                <c:pt idx="2335">
                  <c:v>43053</c:v>
                </c:pt>
                <c:pt idx="2336">
                  <c:v>43054</c:v>
                </c:pt>
                <c:pt idx="2337">
                  <c:v>43055</c:v>
                </c:pt>
                <c:pt idx="2338">
                  <c:v>43056</c:v>
                </c:pt>
                <c:pt idx="2339">
                  <c:v>43059</c:v>
                </c:pt>
                <c:pt idx="2340">
                  <c:v>43060</c:v>
                </c:pt>
                <c:pt idx="2341">
                  <c:v>43061</c:v>
                </c:pt>
                <c:pt idx="2342">
                  <c:v>43062</c:v>
                </c:pt>
                <c:pt idx="2343">
                  <c:v>43063</c:v>
                </c:pt>
                <c:pt idx="2344">
                  <c:v>43066</c:v>
                </c:pt>
                <c:pt idx="2345">
                  <c:v>43067</c:v>
                </c:pt>
                <c:pt idx="2346">
                  <c:v>43068</c:v>
                </c:pt>
                <c:pt idx="2347">
                  <c:v>43069</c:v>
                </c:pt>
                <c:pt idx="2348">
                  <c:v>43070</c:v>
                </c:pt>
                <c:pt idx="2349">
                  <c:v>43073</c:v>
                </c:pt>
                <c:pt idx="2350">
                  <c:v>43074</c:v>
                </c:pt>
                <c:pt idx="2351">
                  <c:v>43075</c:v>
                </c:pt>
                <c:pt idx="2352">
                  <c:v>43076</c:v>
                </c:pt>
                <c:pt idx="2353">
                  <c:v>43077</c:v>
                </c:pt>
                <c:pt idx="2354">
                  <c:v>43080</c:v>
                </c:pt>
                <c:pt idx="2355">
                  <c:v>43081</c:v>
                </c:pt>
                <c:pt idx="2356">
                  <c:v>43082</c:v>
                </c:pt>
                <c:pt idx="2357">
                  <c:v>43083</c:v>
                </c:pt>
                <c:pt idx="2358">
                  <c:v>43084</c:v>
                </c:pt>
                <c:pt idx="2359">
                  <c:v>43087</c:v>
                </c:pt>
                <c:pt idx="2360">
                  <c:v>43088</c:v>
                </c:pt>
                <c:pt idx="2361">
                  <c:v>43089</c:v>
                </c:pt>
                <c:pt idx="2362">
                  <c:v>43090</c:v>
                </c:pt>
                <c:pt idx="2363">
                  <c:v>43091</c:v>
                </c:pt>
                <c:pt idx="2364">
                  <c:v>43094</c:v>
                </c:pt>
                <c:pt idx="2365">
                  <c:v>43095</c:v>
                </c:pt>
                <c:pt idx="2366">
                  <c:v>43096</c:v>
                </c:pt>
                <c:pt idx="2367">
                  <c:v>43097</c:v>
                </c:pt>
                <c:pt idx="2368">
                  <c:v>43098</c:v>
                </c:pt>
                <c:pt idx="2369">
                  <c:v>43102</c:v>
                </c:pt>
                <c:pt idx="2370">
                  <c:v>43103</c:v>
                </c:pt>
                <c:pt idx="2371">
                  <c:v>43104</c:v>
                </c:pt>
                <c:pt idx="2372">
                  <c:v>43105</c:v>
                </c:pt>
                <c:pt idx="2373">
                  <c:v>43108</c:v>
                </c:pt>
                <c:pt idx="2374">
                  <c:v>43109</c:v>
                </c:pt>
                <c:pt idx="2375">
                  <c:v>43110</c:v>
                </c:pt>
                <c:pt idx="2376">
                  <c:v>43111</c:v>
                </c:pt>
                <c:pt idx="2377">
                  <c:v>43112</c:v>
                </c:pt>
                <c:pt idx="2378">
                  <c:v>43115</c:v>
                </c:pt>
                <c:pt idx="2379">
                  <c:v>43116</c:v>
                </c:pt>
                <c:pt idx="2380">
                  <c:v>43117</c:v>
                </c:pt>
                <c:pt idx="2381">
                  <c:v>43118</c:v>
                </c:pt>
                <c:pt idx="2382">
                  <c:v>43119</c:v>
                </c:pt>
                <c:pt idx="2383">
                  <c:v>43122</c:v>
                </c:pt>
                <c:pt idx="2384">
                  <c:v>43123</c:v>
                </c:pt>
                <c:pt idx="2385">
                  <c:v>43124</c:v>
                </c:pt>
                <c:pt idx="2386">
                  <c:v>43125</c:v>
                </c:pt>
                <c:pt idx="2387">
                  <c:v>43126</c:v>
                </c:pt>
                <c:pt idx="2388">
                  <c:v>43129</c:v>
                </c:pt>
                <c:pt idx="2389">
                  <c:v>43130</c:v>
                </c:pt>
                <c:pt idx="2390">
                  <c:v>43131</c:v>
                </c:pt>
                <c:pt idx="2391">
                  <c:v>43132</c:v>
                </c:pt>
                <c:pt idx="2392">
                  <c:v>43133</c:v>
                </c:pt>
                <c:pt idx="2393">
                  <c:v>43136</c:v>
                </c:pt>
                <c:pt idx="2394">
                  <c:v>43137</c:v>
                </c:pt>
                <c:pt idx="2395">
                  <c:v>43138</c:v>
                </c:pt>
                <c:pt idx="2396">
                  <c:v>43139</c:v>
                </c:pt>
                <c:pt idx="2397">
                  <c:v>43140</c:v>
                </c:pt>
                <c:pt idx="2398">
                  <c:v>43142</c:v>
                </c:pt>
                <c:pt idx="2399">
                  <c:v>43143</c:v>
                </c:pt>
                <c:pt idx="2400">
                  <c:v>43144</c:v>
                </c:pt>
                <c:pt idx="2401">
                  <c:v>43145</c:v>
                </c:pt>
                <c:pt idx="2402">
                  <c:v>43146</c:v>
                </c:pt>
                <c:pt idx="2403">
                  <c:v>43147</c:v>
                </c:pt>
                <c:pt idx="2404">
                  <c:v>43151</c:v>
                </c:pt>
                <c:pt idx="2405">
                  <c:v>43152</c:v>
                </c:pt>
                <c:pt idx="2406">
                  <c:v>43153</c:v>
                </c:pt>
                <c:pt idx="2407">
                  <c:v>43154</c:v>
                </c:pt>
                <c:pt idx="2408">
                  <c:v>43155</c:v>
                </c:pt>
                <c:pt idx="2409">
                  <c:v>43157</c:v>
                </c:pt>
                <c:pt idx="2410">
                  <c:v>43158</c:v>
                </c:pt>
                <c:pt idx="2411">
                  <c:v>43159</c:v>
                </c:pt>
                <c:pt idx="2412">
                  <c:v>43160</c:v>
                </c:pt>
                <c:pt idx="2413">
                  <c:v>43161</c:v>
                </c:pt>
                <c:pt idx="2414">
                  <c:v>43164</c:v>
                </c:pt>
                <c:pt idx="2415">
                  <c:v>43165</c:v>
                </c:pt>
                <c:pt idx="2416">
                  <c:v>43166</c:v>
                </c:pt>
                <c:pt idx="2417">
                  <c:v>43167</c:v>
                </c:pt>
                <c:pt idx="2418">
                  <c:v>43168</c:v>
                </c:pt>
                <c:pt idx="2419">
                  <c:v>43171</c:v>
                </c:pt>
                <c:pt idx="2420">
                  <c:v>43172</c:v>
                </c:pt>
                <c:pt idx="2421">
                  <c:v>43173</c:v>
                </c:pt>
                <c:pt idx="2422">
                  <c:v>43174</c:v>
                </c:pt>
                <c:pt idx="2423">
                  <c:v>43175</c:v>
                </c:pt>
                <c:pt idx="2424">
                  <c:v>43178</c:v>
                </c:pt>
                <c:pt idx="2425">
                  <c:v>43179</c:v>
                </c:pt>
                <c:pt idx="2426">
                  <c:v>43180</c:v>
                </c:pt>
                <c:pt idx="2427">
                  <c:v>43181</c:v>
                </c:pt>
                <c:pt idx="2428">
                  <c:v>43182</c:v>
                </c:pt>
                <c:pt idx="2429">
                  <c:v>43185</c:v>
                </c:pt>
                <c:pt idx="2430">
                  <c:v>43186</c:v>
                </c:pt>
                <c:pt idx="2431">
                  <c:v>43187</c:v>
                </c:pt>
                <c:pt idx="2432">
                  <c:v>43188</c:v>
                </c:pt>
                <c:pt idx="2433">
                  <c:v>43189</c:v>
                </c:pt>
                <c:pt idx="2434">
                  <c:v>43192</c:v>
                </c:pt>
                <c:pt idx="2435">
                  <c:v>43193</c:v>
                </c:pt>
                <c:pt idx="2436">
                  <c:v>43194</c:v>
                </c:pt>
                <c:pt idx="2437">
                  <c:v>43196</c:v>
                </c:pt>
                <c:pt idx="2438">
                  <c:v>43198</c:v>
                </c:pt>
                <c:pt idx="2439">
                  <c:v>43199</c:v>
                </c:pt>
                <c:pt idx="2440">
                  <c:v>43200</c:v>
                </c:pt>
                <c:pt idx="2441">
                  <c:v>43201</c:v>
                </c:pt>
                <c:pt idx="2442">
                  <c:v>43202</c:v>
                </c:pt>
                <c:pt idx="2443">
                  <c:v>43203</c:v>
                </c:pt>
                <c:pt idx="2444">
                  <c:v>43206</c:v>
                </c:pt>
                <c:pt idx="2445">
                  <c:v>43207</c:v>
                </c:pt>
                <c:pt idx="2446">
                  <c:v>43208</c:v>
                </c:pt>
                <c:pt idx="2447">
                  <c:v>43209</c:v>
                </c:pt>
                <c:pt idx="2448">
                  <c:v>43210</c:v>
                </c:pt>
                <c:pt idx="2449">
                  <c:v>43213</c:v>
                </c:pt>
                <c:pt idx="2450">
                  <c:v>43214</c:v>
                </c:pt>
                <c:pt idx="2451">
                  <c:v>43215</c:v>
                </c:pt>
                <c:pt idx="2452">
                  <c:v>43216</c:v>
                </c:pt>
                <c:pt idx="2453">
                  <c:v>43217</c:v>
                </c:pt>
                <c:pt idx="2454">
                  <c:v>43218</c:v>
                </c:pt>
                <c:pt idx="2455">
                  <c:v>43220</c:v>
                </c:pt>
                <c:pt idx="2456">
                  <c:v>43221</c:v>
                </c:pt>
                <c:pt idx="2457">
                  <c:v>43222</c:v>
                </c:pt>
                <c:pt idx="2458">
                  <c:v>43223</c:v>
                </c:pt>
                <c:pt idx="2459">
                  <c:v>43224</c:v>
                </c:pt>
                <c:pt idx="2460">
                  <c:v>43227</c:v>
                </c:pt>
                <c:pt idx="2461">
                  <c:v>43228</c:v>
                </c:pt>
                <c:pt idx="2462">
                  <c:v>43229</c:v>
                </c:pt>
                <c:pt idx="2463">
                  <c:v>43230</c:v>
                </c:pt>
                <c:pt idx="2464">
                  <c:v>43231</c:v>
                </c:pt>
                <c:pt idx="2465">
                  <c:v>43234</c:v>
                </c:pt>
                <c:pt idx="2466">
                  <c:v>43235</c:v>
                </c:pt>
                <c:pt idx="2467">
                  <c:v>43236</c:v>
                </c:pt>
                <c:pt idx="2468">
                  <c:v>43237</c:v>
                </c:pt>
                <c:pt idx="2469">
                  <c:v>43238</c:v>
                </c:pt>
                <c:pt idx="2470">
                  <c:v>43241</c:v>
                </c:pt>
                <c:pt idx="2471">
                  <c:v>43242</c:v>
                </c:pt>
                <c:pt idx="2472">
                  <c:v>43243</c:v>
                </c:pt>
                <c:pt idx="2473">
                  <c:v>43244</c:v>
                </c:pt>
                <c:pt idx="2474">
                  <c:v>43245</c:v>
                </c:pt>
                <c:pt idx="2475">
                  <c:v>43248</c:v>
                </c:pt>
                <c:pt idx="2476">
                  <c:v>43249</c:v>
                </c:pt>
                <c:pt idx="2477">
                  <c:v>43250</c:v>
                </c:pt>
                <c:pt idx="2478">
                  <c:v>43251</c:v>
                </c:pt>
                <c:pt idx="2479">
                  <c:v>43252</c:v>
                </c:pt>
                <c:pt idx="2480">
                  <c:v>43255</c:v>
                </c:pt>
                <c:pt idx="2481">
                  <c:v>43256</c:v>
                </c:pt>
                <c:pt idx="2482">
                  <c:v>43257</c:v>
                </c:pt>
                <c:pt idx="2483">
                  <c:v>43258</c:v>
                </c:pt>
                <c:pt idx="2484">
                  <c:v>43259</c:v>
                </c:pt>
                <c:pt idx="2485">
                  <c:v>43262</c:v>
                </c:pt>
                <c:pt idx="2486">
                  <c:v>43263</c:v>
                </c:pt>
                <c:pt idx="2487">
                  <c:v>43264</c:v>
                </c:pt>
                <c:pt idx="2488">
                  <c:v>43265</c:v>
                </c:pt>
                <c:pt idx="2489">
                  <c:v>43266</c:v>
                </c:pt>
                <c:pt idx="2490">
                  <c:v>43269</c:v>
                </c:pt>
                <c:pt idx="2491">
                  <c:v>43270</c:v>
                </c:pt>
                <c:pt idx="2492">
                  <c:v>43271</c:v>
                </c:pt>
                <c:pt idx="2493">
                  <c:v>43272</c:v>
                </c:pt>
                <c:pt idx="2494">
                  <c:v>43273</c:v>
                </c:pt>
                <c:pt idx="2495">
                  <c:v>43276</c:v>
                </c:pt>
                <c:pt idx="2496">
                  <c:v>43277</c:v>
                </c:pt>
                <c:pt idx="2497">
                  <c:v>43278</c:v>
                </c:pt>
                <c:pt idx="2498">
                  <c:v>43279</c:v>
                </c:pt>
                <c:pt idx="2499">
                  <c:v>43280</c:v>
                </c:pt>
                <c:pt idx="2500">
                  <c:v>43283</c:v>
                </c:pt>
                <c:pt idx="2501">
                  <c:v>43284</c:v>
                </c:pt>
                <c:pt idx="2502">
                  <c:v>43285</c:v>
                </c:pt>
                <c:pt idx="2503">
                  <c:v>43286</c:v>
                </c:pt>
                <c:pt idx="2504">
                  <c:v>43287</c:v>
                </c:pt>
                <c:pt idx="2505">
                  <c:v>43290</c:v>
                </c:pt>
                <c:pt idx="2506">
                  <c:v>43291</c:v>
                </c:pt>
                <c:pt idx="2507">
                  <c:v>43292</c:v>
                </c:pt>
                <c:pt idx="2508">
                  <c:v>43293</c:v>
                </c:pt>
                <c:pt idx="2509">
                  <c:v>43294</c:v>
                </c:pt>
                <c:pt idx="2510">
                  <c:v>43297</c:v>
                </c:pt>
                <c:pt idx="2511">
                  <c:v>43298</c:v>
                </c:pt>
                <c:pt idx="2512">
                  <c:v>43299</c:v>
                </c:pt>
                <c:pt idx="2513">
                  <c:v>43300</c:v>
                </c:pt>
                <c:pt idx="2514">
                  <c:v>43301</c:v>
                </c:pt>
                <c:pt idx="2515">
                  <c:v>43304</c:v>
                </c:pt>
                <c:pt idx="2516">
                  <c:v>43305</c:v>
                </c:pt>
                <c:pt idx="2517">
                  <c:v>43306</c:v>
                </c:pt>
                <c:pt idx="2518">
                  <c:v>43307</c:v>
                </c:pt>
                <c:pt idx="2519">
                  <c:v>43308</c:v>
                </c:pt>
                <c:pt idx="2520">
                  <c:v>43311</c:v>
                </c:pt>
                <c:pt idx="2521">
                  <c:v>43312</c:v>
                </c:pt>
                <c:pt idx="2522">
                  <c:v>43313</c:v>
                </c:pt>
                <c:pt idx="2523">
                  <c:v>43314</c:v>
                </c:pt>
                <c:pt idx="2524">
                  <c:v>43315</c:v>
                </c:pt>
                <c:pt idx="2525">
                  <c:v>43318</c:v>
                </c:pt>
                <c:pt idx="2526">
                  <c:v>43319</c:v>
                </c:pt>
                <c:pt idx="2527">
                  <c:v>43320</c:v>
                </c:pt>
                <c:pt idx="2528">
                  <c:v>43321</c:v>
                </c:pt>
                <c:pt idx="2529">
                  <c:v>43322</c:v>
                </c:pt>
                <c:pt idx="2530">
                  <c:v>43325</c:v>
                </c:pt>
                <c:pt idx="2531">
                  <c:v>43326</c:v>
                </c:pt>
                <c:pt idx="2532">
                  <c:v>43327</c:v>
                </c:pt>
                <c:pt idx="2533">
                  <c:v>43328</c:v>
                </c:pt>
                <c:pt idx="2534">
                  <c:v>43329</c:v>
                </c:pt>
                <c:pt idx="2535">
                  <c:v>43332</c:v>
                </c:pt>
                <c:pt idx="2536">
                  <c:v>43333</c:v>
                </c:pt>
                <c:pt idx="2537">
                  <c:v>43334</c:v>
                </c:pt>
                <c:pt idx="2538">
                  <c:v>43335</c:v>
                </c:pt>
                <c:pt idx="2539">
                  <c:v>43336</c:v>
                </c:pt>
                <c:pt idx="2540">
                  <c:v>43339</c:v>
                </c:pt>
                <c:pt idx="2541">
                  <c:v>43340</c:v>
                </c:pt>
                <c:pt idx="2542">
                  <c:v>43341</c:v>
                </c:pt>
                <c:pt idx="2543">
                  <c:v>43342</c:v>
                </c:pt>
                <c:pt idx="2544">
                  <c:v>43343</c:v>
                </c:pt>
                <c:pt idx="2545">
                  <c:v>43346</c:v>
                </c:pt>
                <c:pt idx="2546">
                  <c:v>43347</c:v>
                </c:pt>
                <c:pt idx="2547">
                  <c:v>43348</c:v>
                </c:pt>
                <c:pt idx="2548">
                  <c:v>43349</c:v>
                </c:pt>
                <c:pt idx="2549">
                  <c:v>43350</c:v>
                </c:pt>
                <c:pt idx="2550">
                  <c:v>43353</c:v>
                </c:pt>
                <c:pt idx="2551">
                  <c:v>43354</c:v>
                </c:pt>
                <c:pt idx="2552">
                  <c:v>43355</c:v>
                </c:pt>
                <c:pt idx="2553">
                  <c:v>43356</c:v>
                </c:pt>
                <c:pt idx="2554">
                  <c:v>43357</c:v>
                </c:pt>
                <c:pt idx="2555">
                  <c:v>43360</c:v>
                </c:pt>
                <c:pt idx="2556">
                  <c:v>43361</c:v>
                </c:pt>
                <c:pt idx="2557">
                  <c:v>43362</c:v>
                </c:pt>
                <c:pt idx="2558">
                  <c:v>43363</c:v>
                </c:pt>
                <c:pt idx="2559">
                  <c:v>43364</c:v>
                </c:pt>
                <c:pt idx="2560">
                  <c:v>43367</c:v>
                </c:pt>
                <c:pt idx="2561">
                  <c:v>43368</c:v>
                </c:pt>
                <c:pt idx="2562">
                  <c:v>43369</c:v>
                </c:pt>
                <c:pt idx="2563">
                  <c:v>43370</c:v>
                </c:pt>
                <c:pt idx="2564">
                  <c:v>43371</c:v>
                </c:pt>
                <c:pt idx="2565">
                  <c:v>43372</c:v>
                </c:pt>
                <c:pt idx="2566">
                  <c:v>43373</c:v>
                </c:pt>
                <c:pt idx="2567">
                  <c:v>43374</c:v>
                </c:pt>
                <c:pt idx="2568">
                  <c:v>43375</c:v>
                </c:pt>
                <c:pt idx="2569">
                  <c:v>43376</c:v>
                </c:pt>
                <c:pt idx="2570">
                  <c:v>43377</c:v>
                </c:pt>
                <c:pt idx="2571">
                  <c:v>43378</c:v>
                </c:pt>
                <c:pt idx="2572">
                  <c:v>43381</c:v>
                </c:pt>
                <c:pt idx="2573">
                  <c:v>43382</c:v>
                </c:pt>
                <c:pt idx="2574">
                  <c:v>43383</c:v>
                </c:pt>
                <c:pt idx="2575">
                  <c:v>43384</c:v>
                </c:pt>
                <c:pt idx="2576">
                  <c:v>43385</c:v>
                </c:pt>
                <c:pt idx="2577">
                  <c:v>43388</c:v>
                </c:pt>
                <c:pt idx="2578">
                  <c:v>43389</c:v>
                </c:pt>
                <c:pt idx="2579">
                  <c:v>43390</c:v>
                </c:pt>
                <c:pt idx="2580">
                  <c:v>43391</c:v>
                </c:pt>
                <c:pt idx="2581">
                  <c:v>43392</c:v>
                </c:pt>
                <c:pt idx="2582">
                  <c:v>43395</c:v>
                </c:pt>
                <c:pt idx="2583">
                  <c:v>43396</c:v>
                </c:pt>
                <c:pt idx="2584">
                  <c:v>43397</c:v>
                </c:pt>
                <c:pt idx="2585">
                  <c:v>43398</c:v>
                </c:pt>
                <c:pt idx="2586">
                  <c:v>43399</c:v>
                </c:pt>
                <c:pt idx="2587">
                  <c:v>43402</c:v>
                </c:pt>
                <c:pt idx="2588">
                  <c:v>43403</c:v>
                </c:pt>
                <c:pt idx="2589">
                  <c:v>43404</c:v>
                </c:pt>
                <c:pt idx="2590">
                  <c:v>43405</c:v>
                </c:pt>
                <c:pt idx="2591">
                  <c:v>43406</c:v>
                </c:pt>
                <c:pt idx="2592">
                  <c:v>43409</c:v>
                </c:pt>
                <c:pt idx="2593">
                  <c:v>43410</c:v>
                </c:pt>
                <c:pt idx="2594">
                  <c:v>43411</c:v>
                </c:pt>
                <c:pt idx="2595">
                  <c:v>43412</c:v>
                </c:pt>
                <c:pt idx="2596">
                  <c:v>43413</c:v>
                </c:pt>
                <c:pt idx="2597">
                  <c:v>43416</c:v>
                </c:pt>
                <c:pt idx="2598">
                  <c:v>43417</c:v>
                </c:pt>
                <c:pt idx="2599">
                  <c:v>43418</c:v>
                </c:pt>
                <c:pt idx="2600">
                  <c:v>43419</c:v>
                </c:pt>
                <c:pt idx="2601">
                  <c:v>43420</c:v>
                </c:pt>
                <c:pt idx="2602">
                  <c:v>43423</c:v>
                </c:pt>
                <c:pt idx="2603">
                  <c:v>43424</c:v>
                </c:pt>
                <c:pt idx="2604">
                  <c:v>43425</c:v>
                </c:pt>
                <c:pt idx="2605">
                  <c:v>43426</c:v>
                </c:pt>
                <c:pt idx="2606">
                  <c:v>43427</c:v>
                </c:pt>
                <c:pt idx="2607">
                  <c:v>43430</c:v>
                </c:pt>
                <c:pt idx="2608">
                  <c:v>43431</c:v>
                </c:pt>
                <c:pt idx="2609">
                  <c:v>43432</c:v>
                </c:pt>
                <c:pt idx="2610">
                  <c:v>43433</c:v>
                </c:pt>
                <c:pt idx="2611">
                  <c:v>43434</c:v>
                </c:pt>
                <c:pt idx="2612">
                  <c:v>43437</c:v>
                </c:pt>
                <c:pt idx="2613">
                  <c:v>43438</c:v>
                </c:pt>
                <c:pt idx="2614">
                  <c:v>43439</c:v>
                </c:pt>
                <c:pt idx="2615">
                  <c:v>43440</c:v>
                </c:pt>
                <c:pt idx="2616">
                  <c:v>43441</c:v>
                </c:pt>
                <c:pt idx="2617">
                  <c:v>43444</c:v>
                </c:pt>
                <c:pt idx="2618">
                  <c:v>43445</c:v>
                </c:pt>
                <c:pt idx="2619">
                  <c:v>43446</c:v>
                </c:pt>
                <c:pt idx="2620">
                  <c:v>43447</c:v>
                </c:pt>
                <c:pt idx="2621">
                  <c:v>43448</c:v>
                </c:pt>
                <c:pt idx="2622">
                  <c:v>43451</c:v>
                </c:pt>
                <c:pt idx="2623">
                  <c:v>43452</c:v>
                </c:pt>
                <c:pt idx="2624">
                  <c:v>43453</c:v>
                </c:pt>
                <c:pt idx="2625">
                  <c:v>43454</c:v>
                </c:pt>
                <c:pt idx="2626">
                  <c:v>43455</c:v>
                </c:pt>
                <c:pt idx="2627">
                  <c:v>43458</c:v>
                </c:pt>
                <c:pt idx="2628">
                  <c:v>43459</c:v>
                </c:pt>
                <c:pt idx="2629">
                  <c:v>43460</c:v>
                </c:pt>
                <c:pt idx="2630">
                  <c:v>43461</c:v>
                </c:pt>
                <c:pt idx="2631">
                  <c:v>43462</c:v>
                </c:pt>
                <c:pt idx="2632">
                  <c:v>43463</c:v>
                </c:pt>
                <c:pt idx="2633">
                  <c:v>43465</c:v>
                </c:pt>
                <c:pt idx="2634">
                  <c:v>43467</c:v>
                </c:pt>
                <c:pt idx="2635">
                  <c:v>43468</c:v>
                </c:pt>
                <c:pt idx="2636">
                  <c:v>43469</c:v>
                </c:pt>
                <c:pt idx="2637">
                  <c:v>43472</c:v>
                </c:pt>
                <c:pt idx="2638">
                  <c:v>43473</c:v>
                </c:pt>
                <c:pt idx="2639">
                  <c:v>43474</c:v>
                </c:pt>
                <c:pt idx="2640">
                  <c:v>43475</c:v>
                </c:pt>
                <c:pt idx="2641">
                  <c:v>43476</c:v>
                </c:pt>
                <c:pt idx="2642">
                  <c:v>43479</c:v>
                </c:pt>
                <c:pt idx="2643">
                  <c:v>43480</c:v>
                </c:pt>
                <c:pt idx="2644">
                  <c:v>43481</c:v>
                </c:pt>
                <c:pt idx="2645">
                  <c:v>43482</c:v>
                </c:pt>
                <c:pt idx="2646">
                  <c:v>43483</c:v>
                </c:pt>
                <c:pt idx="2647">
                  <c:v>43486</c:v>
                </c:pt>
                <c:pt idx="2648">
                  <c:v>43487</c:v>
                </c:pt>
                <c:pt idx="2649">
                  <c:v>43488</c:v>
                </c:pt>
                <c:pt idx="2650">
                  <c:v>43489</c:v>
                </c:pt>
                <c:pt idx="2651">
                  <c:v>43490</c:v>
                </c:pt>
                <c:pt idx="2652">
                  <c:v>43493</c:v>
                </c:pt>
                <c:pt idx="2653">
                  <c:v>43494</c:v>
                </c:pt>
                <c:pt idx="2654">
                  <c:v>43495</c:v>
                </c:pt>
                <c:pt idx="2655">
                  <c:v>43496</c:v>
                </c:pt>
                <c:pt idx="2656">
                  <c:v>43497</c:v>
                </c:pt>
                <c:pt idx="2657">
                  <c:v>43498</c:v>
                </c:pt>
                <c:pt idx="2658">
                  <c:v>43499</c:v>
                </c:pt>
                <c:pt idx="2659">
                  <c:v>43500</c:v>
                </c:pt>
                <c:pt idx="2660">
                  <c:v>43501</c:v>
                </c:pt>
                <c:pt idx="2661">
                  <c:v>43502</c:v>
                </c:pt>
                <c:pt idx="2662">
                  <c:v>43503</c:v>
                </c:pt>
                <c:pt idx="2663">
                  <c:v>43504</c:v>
                </c:pt>
                <c:pt idx="2664">
                  <c:v>43507</c:v>
                </c:pt>
                <c:pt idx="2665">
                  <c:v>43508</c:v>
                </c:pt>
                <c:pt idx="2666">
                  <c:v>43509</c:v>
                </c:pt>
                <c:pt idx="2667">
                  <c:v>43510</c:v>
                </c:pt>
                <c:pt idx="2668">
                  <c:v>43511</c:v>
                </c:pt>
                <c:pt idx="2669">
                  <c:v>43514</c:v>
                </c:pt>
                <c:pt idx="2670">
                  <c:v>43515</c:v>
                </c:pt>
                <c:pt idx="2671">
                  <c:v>43516</c:v>
                </c:pt>
                <c:pt idx="2672">
                  <c:v>43517</c:v>
                </c:pt>
                <c:pt idx="2673">
                  <c:v>43518</c:v>
                </c:pt>
                <c:pt idx="2674">
                  <c:v>43521</c:v>
                </c:pt>
                <c:pt idx="2675">
                  <c:v>43522</c:v>
                </c:pt>
                <c:pt idx="2676">
                  <c:v>43523</c:v>
                </c:pt>
                <c:pt idx="2677">
                  <c:v>43524</c:v>
                </c:pt>
                <c:pt idx="2678">
                  <c:v>43525</c:v>
                </c:pt>
                <c:pt idx="2679">
                  <c:v>43528</c:v>
                </c:pt>
                <c:pt idx="2680">
                  <c:v>43529</c:v>
                </c:pt>
                <c:pt idx="2681">
                  <c:v>43530</c:v>
                </c:pt>
                <c:pt idx="2682">
                  <c:v>43531</c:v>
                </c:pt>
                <c:pt idx="2683">
                  <c:v>43532</c:v>
                </c:pt>
                <c:pt idx="2684">
                  <c:v>43535</c:v>
                </c:pt>
                <c:pt idx="2685">
                  <c:v>43536</c:v>
                </c:pt>
                <c:pt idx="2686">
                  <c:v>43537</c:v>
                </c:pt>
                <c:pt idx="2687">
                  <c:v>43538</c:v>
                </c:pt>
                <c:pt idx="2688">
                  <c:v>43539</c:v>
                </c:pt>
                <c:pt idx="2689">
                  <c:v>43542</c:v>
                </c:pt>
                <c:pt idx="2690">
                  <c:v>43543</c:v>
                </c:pt>
                <c:pt idx="2691">
                  <c:v>43544</c:v>
                </c:pt>
                <c:pt idx="2692">
                  <c:v>43545</c:v>
                </c:pt>
                <c:pt idx="2693">
                  <c:v>43546</c:v>
                </c:pt>
                <c:pt idx="2694">
                  <c:v>43549</c:v>
                </c:pt>
                <c:pt idx="2695">
                  <c:v>43550</c:v>
                </c:pt>
                <c:pt idx="2696">
                  <c:v>43551</c:v>
                </c:pt>
                <c:pt idx="2697">
                  <c:v>43552</c:v>
                </c:pt>
                <c:pt idx="2698">
                  <c:v>43553</c:v>
                </c:pt>
                <c:pt idx="2699">
                  <c:v>43556</c:v>
                </c:pt>
                <c:pt idx="2700">
                  <c:v>43557</c:v>
                </c:pt>
                <c:pt idx="2701">
                  <c:v>43558</c:v>
                </c:pt>
                <c:pt idx="2702">
                  <c:v>43559</c:v>
                </c:pt>
                <c:pt idx="2703">
                  <c:v>43560</c:v>
                </c:pt>
                <c:pt idx="2704">
                  <c:v>43563</c:v>
                </c:pt>
                <c:pt idx="2705">
                  <c:v>43564</c:v>
                </c:pt>
                <c:pt idx="2706">
                  <c:v>43565</c:v>
                </c:pt>
                <c:pt idx="2707">
                  <c:v>43566</c:v>
                </c:pt>
                <c:pt idx="2708">
                  <c:v>43567</c:v>
                </c:pt>
                <c:pt idx="2709">
                  <c:v>43570</c:v>
                </c:pt>
                <c:pt idx="2710">
                  <c:v>43571</c:v>
                </c:pt>
                <c:pt idx="2711">
                  <c:v>43572</c:v>
                </c:pt>
                <c:pt idx="2712">
                  <c:v>43573</c:v>
                </c:pt>
                <c:pt idx="2713">
                  <c:v>43574</c:v>
                </c:pt>
                <c:pt idx="2714">
                  <c:v>43577</c:v>
                </c:pt>
                <c:pt idx="2715">
                  <c:v>43578</c:v>
                </c:pt>
                <c:pt idx="2716">
                  <c:v>43579</c:v>
                </c:pt>
                <c:pt idx="2717">
                  <c:v>43580</c:v>
                </c:pt>
                <c:pt idx="2718">
                  <c:v>43581</c:v>
                </c:pt>
                <c:pt idx="2719">
                  <c:v>43583</c:v>
                </c:pt>
                <c:pt idx="2720">
                  <c:v>43584</c:v>
                </c:pt>
                <c:pt idx="2721">
                  <c:v>43585</c:v>
                </c:pt>
                <c:pt idx="2722">
                  <c:v>43586</c:v>
                </c:pt>
                <c:pt idx="2723">
                  <c:v>43587</c:v>
                </c:pt>
                <c:pt idx="2724">
                  <c:v>43588</c:v>
                </c:pt>
                <c:pt idx="2725">
                  <c:v>43590</c:v>
                </c:pt>
                <c:pt idx="2726">
                  <c:v>43591</c:v>
                </c:pt>
                <c:pt idx="2727">
                  <c:v>43592</c:v>
                </c:pt>
                <c:pt idx="2728">
                  <c:v>43593</c:v>
                </c:pt>
                <c:pt idx="2729">
                  <c:v>43594</c:v>
                </c:pt>
                <c:pt idx="2730">
                  <c:v>43595</c:v>
                </c:pt>
                <c:pt idx="2731">
                  <c:v>43598</c:v>
                </c:pt>
                <c:pt idx="2732">
                  <c:v>43599</c:v>
                </c:pt>
                <c:pt idx="2733">
                  <c:v>43600</c:v>
                </c:pt>
                <c:pt idx="2734">
                  <c:v>43601</c:v>
                </c:pt>
                <c:pt idx="2735">
                  <c:v>43602</c:v>
                </c:pt>
                <c:pt idx="2736">
                  <c:v>43605</c:v>
                </c:pt>
                <c:pt idx="2737">
                  <c:v>43606</c:v>
                </c:pt>
                <c:pt idx="2738">
                  <c:v>43607</c:v>
                </c:pt>
                <c:pt idx="2739">
                  <c:v>43608</c:v>
                </c:pt>
                <c:pt idx="2740">
                  <c:v>43609</c:v>
                </c:pt>
                <c:pt idx="2741">
                  <c:v>43612</c:v>
                </c:pt>
                <c:pt idx="2742">
                  <c:v>43613</c:v>
                </c:pt>
                <c:pt idx="2743">
                  <c:v>43614</c:v>
                </c:pt>
                <c:pt idx="2744">
                  <c:v>43615</c:v>
                </c:pt>
                <c:pt idx="2745">
                  <c:v>43616</c:v>
                </c:pt>
                <c:pt idx="2746">
                  <c:v>43619</c:v>
                </c:pt>
                <c:pt idx="2747">
                  <c:v>43620</c:v>
                </c:pt>
                <c:pt idx="2748">
                  <c:v>43621</c:v>
                </c:pt>
                <c:pt idx="2749">
                  <c:v>43622</c:v>
                </c:pt>
                <c:pt idx="2750">
                  <c:v>43623</c:v>
                </c:pt>
                <c:pt idx="2751">
                  <c:v>43626</c:v>
                </c:pt>
                <c:pt idx="2752">
                  <c:v>43627</c:v>
                </c:pt>
                <c:pt idx="2753">
                  <c:v>43628</c:v>
                </c:pt>
                <c:pt idx="2754">
                  <c:v>43629</c:v>
                </c:pt>
                <c:pt idx="2755">
                  <c:v>43630</c:v>
                </c:pt>
                <c:pt idx="2756">
                  <c:v>43633</c:v>
                </c:pt>
                <c:pt idx="2757">
                  <c:v>43634</c:v>
                </c:pt>
                <c:pt idx="2758">
                  <c:v>43635</c:v>
                </c:pt>
                <c:pt idx="2759">
                  <c:v>43636</c:v>
                </c:pt>
                <c:pt idx="2760">
                  <c:v>43637</c:v>
                </c:pt>
                <c:pt idx="2761">
                  <c:v>43640</c:v>
                </c:pt>
                <c:pt idx="2762">
                  <c:v>43641</c:v>
                </c:pt>
                <c:pt idx="2763">
                  <c:v>43642</c:v>
                </c:pt>
                <c:pt idx="2764">
                  <c:v>43643</c:v>
                </c:pt>
                <c:pt idx="2765">
                  <c:v>43644</c:v>
                </c:pt>
                <c:pt idx="2766">
                  <c:v>43647</c:v>
                </c:pt>
                <c:pt idx="2767">
                  <c:v>43648</c:v>
                </c:pt>
                <c:pt idx="2768">
                  <c:v>43649</c:v>
                </c:pt>
                <c:pt idx="2769">
                  <c:v>43650</c:v>
                </c:pt>
                <c:pt idx="2770">
                  <c:v>43651</c:v>
                </c:pt>
                <c:pt idx="2771">
                  <c:v>43654</c:v>
                </c:pt>
                <c:pt idx="2772">
                  <c:v>43655</c:v>
                </c:pt>
                <c:pt idx="2773">
                  <c:v>43656</c:v>
                </c:pt>
                <c:pt idx="2774">
                  <c:v>43657</c:v>
                </c:pt>
                <c:pt idx="2775">
                  <c:v>43658</c:v>
                </c:pt>
                <c:pt idx="2776">
                  <c:v>43661</c:v>
                </c:pt>
                <c:pt idx="2777">
                  <c:v>43662</c:v>
                </c:pt>
                <c:pt idx="2778">
                  <c:v>43663</c:v>
                </c:pt>
                <c:pt idx="2779">
                  <c:v>43664</c:v>
                </c:pt>
                <c:pt idx="2780">
                  <c:v>43665</c:v>
                </c:pt>
                <c:pt idx="2781">
                  <c:v>43668</c:v>
                </c:pt>
                <c:pt idx="2782">
                  <c:v>43669</c:v>
                </c:pt>
                <c:pt idx="2783">
                  <c:v>43670</c:v>
                </c:pt>
                <c:pt idx="2784">
                  <c:v>43671</c:v>
                </c:pt>
                <c:pt idx="2785">
                  <c:v>43672</c:v>
                </c:pt>
                <c:pt idx="2786">
                  <c:v>43675</c:v>
                </c:pt>
                <c:pt idx="2787">
                  <c:v>43676</c:v>
                </c:pt>
                <c:pt idx="2788">
                  <c:v>43677</c:v>
                </c:pt>
                <c:pt idx="2789">
                  <c:v>43678</c:v>
                </c:pt>
                <c:pt idx="2790">
                  <c:v>43679</c:v>
                </c:pt>
                <c:pt idx="2791">
                  <c:v>43682</c:v>
                </c:pt>
                <c:pt idx="2792">
                  <c:v>43683</c:v>
                </c:pt>
                <c:pt idx="2793">
                  <c:v>43684</c:v>
                </c:pt>
                <c:pt idx="2794">
                  <c:v>43685</c:v>
                </c:pt>
                <c:pt idx="2795">
                  <c:v>43686</c:v>
                </c:pt>
                <c:pt idx="2796">
                  <c:v>43689</c:v>
                </c:pt>
                <c:pt idx="2797">
                  <c:v>43690</c:v>
                </c:pt>
                <c:pt idx="2798">
                  <c:v>43691</c:v>
                </c:pt>
                <c:pt idx="2799">
                  <c:v>43692</c:v>
                </c:pt>
                <c:pt idx="2800">
                  <c:v>43693</c:v>
                </c:pt>
                <c:pt idx="2801">
                  <c:v>43696</c:v>
                </c:pt>
                <c:pt idx="2802">
                  <c:v>43697</c:v>
                </c:pt>
                <c:pt idx="2803">
                  <c:v>43698</c:v>
                </c:pt>
                <c:pt idx="2804">
                  <c:v>43699</c:v>
                </c:pt>
                <c:pt idx="2805">
                  <c:v>43700</c:v>
                </c:pt>
                <c:pt idx="2806">
                  <c:v>43703</c:v>
                </c:pt>
                <c:pt idx="2807">
                  <c:v>43704</c:v>
                </c:pt>
                <c:pt idx="2808">
                  <c:v>43705</c:v>
                </c:pt>
                <c:pt idx="2809">
                  <c:v>43706</c:v>
                </c:pt>
                <c:pt idx="2810">
                  <c:v>43707</c:v>
                </c:pt>
                <c:pt idx="2811">
                  <c:v>43710</c:v>
                </c:pt>
                <c:pt idx="2812">
                  <c:v>43711</c:v>
                </c:pt>
                <c:pt idx="2813">
                  <c:v>43712</c:v>
                </c:pt>
                <c:pt idx="2814">
                  <c:v>43713</c:v>
                </c:pt>
                <c:pt idx="2815">
                  <c:v>43714</c:v>
                </c:pt>
                <c:pt idx="2816">
                  <c:v>43717</c:v>
                </c:pt>
                <c:pt idx="2817">
                  <c:v>43718</c:v>
                </c:pt>
                <c:pt idx="2818">
                  <c:v>43719</c:v>
                </c:pt>
                <c:pt idx="2819">
                  <c:v>43720</c:v>
                </c:pt>
                <c:pt idx="2820">
                  <c:v>43721</c:v>
                </c:pt>
                <c:pt idx="2821">
                  <c:v>43724</c:v>
                </c:pt>
                <c:pt idx="2822">
                  <c:v>43725</c:v>
                </c:pt>
                <c:pt idx="2823">
                  <c:v>43726</c:v>
                </c:pt>
                <c:pt idx="2824">
                  <c:v>43727</c:v>
                </c:pt>
                <c:pt idx="2825">
                  <c:v>43728</c:v>
                </c:pt>
                <c:pt idx="2826">
                  <c:v>43731</c:v>
                </c:pt>
                <c:pt idx="2827">
                  <c:v>43732</c:v>
                </c:pt>
                <c:pt idx="2828">
                  <c:v>43733</c:v>
                </c:pt>
                <c:pt idx="2829">
                  <c:v>43734</c:v>
                </c:pt>
                <c:pt idx="2830">
                  <c:v>43735</c:v>
                </c:pt>
                <c:pt idx="2831">
                  <c:v>43737</c:v>
                </c:pt>
                <c:pt idx="2832">
                  <c:v>43738</c:v>
                </c:pt>
                <c:pt idx="2833">
                  <c:v>43739</c:v>
                </c:pt>
                <c:pt idx="2834">
                  <c:v>43740</c:v>
                </c:pt>
                <c:pt idx="2835">
                  <c:v>43741</c:v>
                </c:pt>
                <c:pt idx="2836">
                  <c:v>43742</c:v>
                </c:pt>
                <c:pt idx="2837">
                  <c:v>43745</c:v>
                </c:pt>
                <c:pt idx="2838">
                  <c:v>43746</c:v>
                </c:pt>
                <c:pt idx="2839">
                  <c:v>43747</c:v>
                </c:pt>
                <c:pt idx="2840">
                  <c:v>43748</c:v>
                </c:pt>
                <c:pt idx="2841">
                  <c:v>43749</c:v>
                </c:pt>
                <c:pt idx="2842">
                  <c:v>43750</c:v>
                </c:pt>
                <c:pt idx="2843">
                  <c:v>43752</c:v>
                </c:pt>
                <c:pt idx="2844">
                  <c:v>43753</c:v>
                </c:pt>
                <c:pt idx="2845">
                  <c:v>43754</c:v>
                </c:pt>
                <c:pt idx="2846">
                  <c:v>43755</c:v>
                </c:pt>
                <c:pt idx="2847">
                  <c:v>43756</c:v>
                </c:pt>
                <c:pt idx="2848">
                  <c:v>43759</c:v>
                </c:pt>
                <c:pt idx="2849">
                  <c:v>43760</c:v>
                </c:pt>
                <c:pt idx="2850">
                  <c:v>43761</c:v>
                </c:pt>
                <c:pt idx="2851">
                  <c:v>43762</c:v>
                </c:pt>
                <c:pt idx="2852">
                  <c:v>43763</c:v>
                </c:pt>
                <c:pt idx="2853">
                  <c:v>43766</c:v>
                </c:pt>
                <c:pt idx="2854">
                  <c:v>43767</c:v>
                </c:pt>
                <c:pt idx="2855">
                  <c:v>43768</c:v>
                </c:pt>
                <c:pt idx="2856">
                  <c:v>43769</c:v>
                </c:pt>
                <c:pt idx="2857">
                  <c:v>43770</c:v>
                </c:pt>
                <c:pt idx="2858">
                  <c:v>43773</c:v>
                </c:pt>
                <c:pt idx="2859">
                  <c:v>43774</c:v>
                </c:pt>
                <c:pt idx="2860">
                  <c:v>43775</c:v>
                </c:pt>
                <c:pt idx="2861">
                  <c:v>43776</c:v>
                </c:pt>
                <c:pt idx="2862">
                  <c:v>43777</c:v>
                </c:pt>
                <c:pt idx="2863">
                  <c:v>43780</c:v>
                </c:pt>
                <c:pt idx="2864">
                  <c:v>43781</c:v>
                </c:pt>
                <c:pt idx="2865">
                  <c:v>43782</c:v>
                </c:pt>
                <c:pt idx="2866">
                  <c:v>43783</c:v>
                </c:pt>
                <c:pt idx="2867">
                  <c:v>43784</c:v>
                </c:pt>
                <c:pt idx="2868">
                  <c:v>43787</c:v>
                </c:pt>
                <c:pt idx="2869">
                  <c:v>43788</c:v>
                </c:pt>
                <c:pt idx="2870">
                  <c:v>43789</c:v>
                </c:pt>
                <c:pt idx="2871">
                  <c:v>43790</c:v>
                </c:pt>
                <c:pt idx="2872">
                  <c:v>43791</c:v>
                </c:pt>
                <c:pt idx="2873">
                  <c:v>43794</c:v>
                </c:pt>
                <c:pt idx="2874">
                  <c:v>43795</c:v>
                </c:pt>
                <c:pt idx="2875">
                  <c:v>43796</c:v>
                </c:pt>
                <c:pt idx="2876">
                  <c:v>43797</c:v>
                </c:pt>
                <c:pt idx="2877">
                  <c:v>43798</c:v>
                </c:pt>
                <c:pt idx="2878">
                  <c:v>43801</c:v>
                </c:pt>
                <c:pt idx="2879">
                  <c:v>43802</c:v>
                </c:pt>
                <c:pt idx="2880">
                  <c:v>43803</c:v>
                </c:pt>
                <c:pt idx="2881">
                  <c:v>43804</c:v>
                </c:pt>
                <c:pt idx="2882">
                  <c:v>43805</c:v>
                </c:pt>
                <c:pt idx="2883">
                  <c:v>43808</c:v>
                </c:pt>
                <c:pt idx="2884">
                  <c:v>43809</c:v>
                </c:pt>
                <c:pt idx="2885">
                  <c:v>43810</c:v>
                </c:pt>
                <c:pt idx="2886">
                  <c:v>43811</c:v>
                </c:pt>
                <c:pt idx="2887">
                  <c:v>43812</c:v>
                </c:pt>
                <c:pt idx="2888">
                  <c:v>43815</c:v>
                </c:pt>
                <c:pt idx="2889">
                  <c:v>43816</c:v>
                </c:pt>
                <c:pt idx="2890">
                  <c:v>43817</c:v>
                </c:pt>
                <c:pt idx="2891">
                  <c:v>43818</c:v>
                </c:pt>
                <c:pt idx="2892">
                  <c:v>43819</c:v>
                </c:pt>
                <c:pt idx="2893">
                  <c:v>43822</c:v>
                </c:pt>
                <c:pt idx="2894">
                  <c:v>43823</c:v>
                </c:pt>
                <c:pt idx="2895">
                  <c:v>43824</c:v>
                </c:pt>
                <c:pt idx="2896">
                  <c:v>43825</c:v>
                </c:pt>
                <c:pt idx="2897">
                  <c:v>43826</c:v>
                </c:pt>
                <c:pt idx="2898">
                  <c:v>43829</c:v>
                </c:pt>
                <c:pt idx="2899">
                  <c:v>43830</c:v>
                </c:pt>
                <c:pt idx="2900">
                  <c:v>43832</c:v>
                </c:pt>
                <c:pt idx="2901">
                  <c:v>43833</c:v>
                </c:pt>
                <c:pt idx="2902">
                  <c:v>43836</c:v>
                </c:pt>
                <c:pt idx="2903">
                  <c:v>43837</c:v>
                </c:pt>
                <c:pt idx="2904">
                  <c:v>43838</c:v>
                </c:pt>
                <c:pt idx="2905">
                  <c:v>43839</c:v>
                </c:pt>
                <c:pt idx="2906">
                  <c:v>43840</c:v>
                </c:pt>
                <c:pt idx="2907">
                  <c:v>43843</c:v>
                </c:pt>
                <c:pt idx="2908">
                  <c:v>43844</c:v>
                </c:pt>
                <c:pt idx="2909">
                  <c:v>43845</c:v>
                </c:pt>
                <c:pt idx="2910">
                  <c:v>43846</c:v>
                </c:pt>
                <c:pt idx="2911">
                  <c:v>43847</c:v>
                </c:pt>
                <c:pt idx="2912">
                  <c:v>43849</c:v>
                </c:pt>
                <c:pt idx="2913">
                  <c:v>43850</c:v>
                </c:pt>
                <c:pt idx="2914">
                  <c:v>43851</c:v>
                </c:pt>
                <c:pt idx="2915">
                  <c:v>43852</c:v>
                </c:pt>
                <c:pt idx="2916">
                  <c:v>43853</c:v>
                </c:pt>
                <c:pt idx="2917">
                  <c:v>43854</c:v>
                </c:pt>
                <c:pt idx="2918">
                  <c:v>43857</c:v>
                </c:pt>
                <c:pt idx="2919">
                  <c:v>43858</c:v>
                </c:pt>
                <c:pt idx="2920">
                  <c:v>43859</c:v>
                </c:pt>
                <c:pt idx="2921">
                  <c:v>43860</c:v>
                </c:pt>
                <c:pt idx="2922">
                  <c:v>43861</c:v>
                </c:pt>
                <c:pt idx="2923">
                  <c:v>43864</c:v>
                </c:pt>
                <c:pt idx="2924">
                  <c:v>43865</c:v>
                </c:pt>
                <c:pt idx="2925">
                  <c:v>43866</c:v>
                </c:pt>
                <c:pt idx="2926">
                  <c:v>43867</c:v>
                </c:pt>
                <c:pt idx="2927">
                  <c:v>43868</c:v>
                </c:pt>
                <c:pt idx="2928">
                  <c:v>43871</c:v>
                </c:pt>
                <c:pt idx="2929">
                  <c:v>43872</c:v>
                </c:pt>
                <c:pt idx="2930">
                  <c:v>43873</c:v>
                </c:pt>
                <c:pt idx="2931">
                  <c:v>43874</c:v>
                </c:pt>
                <c:pt idx="2932">
                  <c:v>43875</c:v>
                </c:pt>
                <c:pt idx="2933">
                  <c:v>43878</c:v>
                </c:pt>
                <c:pt idx="2934">
                  <c:v>43879</c:v>
                </c:pt>
                <c:pt idx="2935">
                  <c:v>43880</c:v>
                </c:pt>
                <c:pt idx="2936">
                  <c:v>43881</c:v>
                </c:pt>
                <c:pt idx="2937">
                  <c:v>43882</c:v>
                </c:pt>
                <c:pt idx="2938">
                  <c:v>43885</c:v>
                </c:pt>
                <c:pt idx="2939">
                  <c:v>43886</c:v>
                </c:pt>
                <c:pt idx="2940">
                  <c:v>43887</c:v>
                </c:pt>
                <c:pt idx="2941">
                  <c:v>43888</c:v>
                </c:pt>
                <c:pt idx="2942">
                  <c:v>43889</c:v>
                </c:pt>
                <c:pt idx="2943">
                  <c:v>43892</c:v>
                </c:pt>
                <c:pt idx="2944">
                  <c:v>43893</c:v>
                </c:pt>
                <c:pt idx="2945">
                  <c:v>43894</c:v>
                </c:pt>
                <c:pt idx="2946">
                  <c:v>43895</c:v>
                </c:pt>
                <c:pt idx="2947">
                  <c:v>43896</c:v>
                </c:pt>
                <c:pt idx="2948">
                  <c:v>43899</c:v>
                </c:pt>
                <c:pt idx="2949">
                  <c:v>43900</c:v>
                </c:pt>
                <c:pt idx="2950">
                  <c:v>43901</c:v>
                </c:pt>
                <c:pt idx="2951">
                  <c:v>43902</c:v>
                </c:pt>
                <c:pt idx="2952">
                  <c:v>43903</c:v>
                </c:pt>
                <c:pt idx="2953">
                  <c:v>43906</c:v>
                </c:pt>
                <c:pt idx="2954">
                  <c:v>43907</c:v>
                </c:pt>
                <c:pt idx="2955">
                  <c:v>43908</c:v>
                </c:pt>
                <c:pt idx="2956">
                  <c:v>43909</c:v>
                </c:pt>
                <c:pt idx="2957">
                  <c:v>43910</c:v>
                </c:pt>
                <c:pt idx="2958">
                  <c:v>43913</c:v>
                </c:pt>
                <c:pt idx="2959">
                  <c:v>43914</c:v>
                </c:pt>
                <c:pt idx="2960">
                  <c:v>43915</c:v>
                </c:pt>
                <c:pt idx="2961">
                  <c:v>43916</c:v>
                </c:pt>
                <c:pt idx="2962">
                  <c:v>43917</c:v>
                </c:pt>
                <c:pt idx="2963">
                  <c:v>43920</c:v>
                </c:pt>
                <c:pt idx="2964">
                  <c:v>43921</c:v>
                </c:pt>
                <c:pt idx="2965">
                  <c:v>43922</c:v>
                </c:pt>
                <c:pt idx="2966">
                  <c:v>43923</c:v>
                </c:pt>
                <c:pt idx="2967">
                  <c:v>43924</c:v>
                </c:pt>
                <c:pt idx="2968">
                  <c:v>43927</c:v>
                </c:pt>
                <c:pt idx="2969">
                  <c:v>43928</c:v>
                </c:pt>
                <c:pt idx="2970">
                  <c:v>43929</c:v>
                </c:pt>
                <c:pt idx="2971">
                  <c:v>43930</c:v>
                </c:pt>
                <c:pt idx="2972">
                  <c:v>43931</c:v>
                </c:pt>
                <c:pt idx="2973">
                  <c:v>43934</c:v>
                </c:pt>
                <c:pt idx="2974">
                  <c:v>43935</c:v>
                </c:pt>
                <c:pt idx="2975">
                  <c:v>43936</c:v>
                </c:pt>
                <c:pt idx="2976">
                  <c:v>43937</c:v>
                </c:pt>
                <c:pt idx="2977">
                  <c:v>43938</c:v>
                </c:pt>
                <c:pt idx="2978">
                  <c:v>43941</c:v>
                </c:pt>
                <c:pt idx="2979">
                  <c:v>43942</c:v>
                </c:pt>
                <c:pt idx="2980">
                  <c:v>43943</c:v>
                </c:pt>
                <c:pt idx="2981">
                  <c:v>43944</c:v>
                </c:pt>
                <c:pt idx="2982">
                  <c:v>43945</c:v>
                </c:pt>
                <c:pt idx="2983">
                  <c:v>43947</c:v>
                </c:pt>
                <c:pt idx="2984">
                  <c:v>43948</c:v>
                </c:pt>
                <c:pt idx="2985">
                  <c:v>43949</c:v>
                </c:pt>
                <c:pt idx="2986">
                  <c:v>43950</c:v>
                </c:pt>
                <c:pt idx="2987">
                  <c:v>43951</c:v>
                </c:pt>
                <c:pt idx="2988">
                  <c:v>43952</c:v>
                </c:pt>
                <c:pt idx="2989">
                  <c:v>43955</c:v>
                </c:pt>
                <c:pt idx="2990">
                  <c:v>43956</c:v>
                </c:pt>
                <c:pt idx="2991">
                  <c:v>43957</c:v>
                </c:pt>
                <c:pt idx="2992">
                  <c:v>43958</c:v>
                </c:pt>
                <c:pt idx="2993">
                  <c:v>43959</c:v>
                </c:pt>
                <c:pt idx="2994">
                  <c:v>43960</c:v>
                </c:pt>
                <c:pt idx="2995">
                  <c:v>43962</c:v>
                </c:pt>
                <c:pt idx="2996">
                  <c:v>43963</c:v>
                </c:pt>
                <c:pt idx="2997">
                  <c:v>43964</c:v>
                </c:pt>
                <c:pt idx="2998">
                  <c:v>43965</c:v>
                </c:pt>
                <c:pt idx="2999">
                  <c:v>43966</c:v>
                </c:pt>
                <c:pt idx="3000">
                  <c:v>43969</c:v>
                </c:pt>
                <c:pt idx="3001">
                  <c:v>43970</c:v>
                </c:pt>
                <c:pt idx="3002">
                  <c:v>43971</c:v>
                </c:pt>
                <c:pt idx="3003">
                  <c:v>43972</c:v>
                </c:pt>
                <c:pt idx="3004">
                  <c:v>43973</c:v>
                </c:pt>
                <c:pt idx="3005">
                  <c:v>43976</c:v>
                </c:pt>
                <c:pt idx="3006">
                  <c:v>43977</c:v>
                </c:pt>
                <c:pt idx="3007">
                  <c:v>43978</c:v>
                </c:pt>
                <c:pt idx="3008">
                  <c:v>43979</c:v>
                </c:pt>
                <c:pt idx="3009">
                  <c:v>43980</c:v>
                </c:pt>
                <c:pt idx="3010">
                  <c:v>43983</c:v>
                </c:pt>
                <c:pt idx="3011">
                  <c:v>43984</c:v>
                </c:pt>
                <c:pt idx="3012">
                  <c:v>43985</c:v>
                </c:pt>
              </c:numCache>
            </c:numRef>
          </c:cat>
          <c:val>
            <c:numRef>
              <c:f>小麦价格!$H$2:$H$3016</c:f>
              <c:numCache>
                <c:formatCode>General</c:formatCode>
                <c:ptCount val="3015"/>
                <c:pt idx="1">
                  <c:v>1450.03535586</c:v>
                </c:pt>
                <c:pt idx="2">
                  <c:v>1445.19736704</c:v>
                </c:pt>
                <c:pt idx="3">
                  <c:v>1510.28968209</c:v>
                </c:pt>
                <c:pt idx="4">
                  <c:v>1432.0124962499999</c:v>
                </c:pt>
                <c:pt idx="5">
                  <c:v>1429.1626965</c:v>
                </c:pt>
                <c:pt idx="6">
                  <c:v>1471.14709812</c:v>
                </c:pt>
                <c:pt idx="7">
                  <c:v>1305.0463629000001</c:v>
                </c:pt>
                <c:pt idx="8">
                  <c:v>1312.9222249500001</c:v>
                </c:pt>
                <c:pt idx="9">
                  <c:v>1330.98491904</c:v>
                </c:pt>
                <c:pt idx="10">
                  <c:v>1315.21434198</c:v>
                </c:pt>
                <c:pt idx="11">
                  <c:v>1314.7719815999999</c:v>
                </c:pt>
                <c:pt idx="12">
                  <c:v>1315.2528081</c:v>
                </c:pt>
                <c:pt idx="13">
                  <c:v>1333.66249548</c:v>
                </c:pt>
                <c:pt idx="14">
                  <c:v>1333.2140154900001</c:v>
                </c:pt>
                <c:pt idx="15">
                  <c:v>1328.1522617999999</c:v>
                </c:pt>
                <c:pt idx="22">
                  <c:v>1354.48015437</c:v>
                </c:pt>
                <c:pt idx="23">
                  <c:v>1341.5009176799999</c:v>
                </c:pt>
                <c:pt idx="24">
                  <c:v>1324.9328148</c:v>
                </c:pt>
                <c:pt idx="25">
                  <c:v>1299.1818000000001</c:v>
                </c:pt>
                <c:pt idx="26">
                  <c:v>1343.57014407</c:v>
                </c:pt>
                <c:pt idx="27">
                  <c:v>1337.8832018999999</c:v>
                </c:pt>
                <c:pt idx="28">
                  <c:v>1353.1533393</c:v>
                </c:pt>
                <c:pt idx="29">
                  <c:v>1335.1095361800001</c:v>
                </c:pt>
                <c:pt idx="30">
                  <c:v>1301.1517442700001</c:v>
                </c:pt>
                <c:pt idx="31">
                  <c:v>1288.2981686400001</c:v>
                </c:pt>
                <c:pt idx="32">
                  <c:v>1288.4678452799999</c:v>
                </c:pt>
                <c:pt idx="33">
                  <c:v>1280.8433433600001</c:v>
                </c:pt>
                <c:pt idx="34">
                  <c:v>1236.8753518799999</c:v>
                </c:pt>
                <c:pt idx="35">
                  <c:v>1229.18779137</c:v>
                </c:pt>
                <c:pt idx="36">
                  <c:v>1254.9545423100001</c:v>
                </c:pt>
                <c:pt idx="37">
                  <c:v>1285.7572381499999</c:v>
                </c:pt>
                <c:pt idx="38">
                  <c:v>1254.97290114</c:v>
                </c:pt>
                <c:pt idx="39">
                  <c:v>1255.0279776299999</c:v>
                </c:pt>
                <c:pt idx="40">
                  <c:v>1273.4030379000001</c:v>
                </c:pt>
                <c:pt idx="41">
                  <c:v>1304.7410665800001</c:v>
                </c:pt>
                <c:pt idx="42">
                  <c:v>1299.732945</c:v>
                </c:pt>
                <c:pt idx="43">
                  <c:v>1260.7962611999999</c:v>
                </c:pt>
                <c:pt idx="44">
                  <c:v>1252.4025604125</c:v>
                </c:pt>
                <c:pt idx="45">
                  <c:v>1314.8681469000001</c:v>
                </c:pt>
                <c:pt idx="46">
                  <c:v>1294.1743626</c:v>
                </c:pt>
                <c:pt idx="47">
                  <c:v>1325.0685105</c:v>
                </c:pt>
                <c:pt idx="48">
                  <c:v>1314.7335154800001</c:v>
                </c:pt>
                <c:pt idx="49">
                  <c:v>1337.9027770499999</c:v>
                </c:pt>
                <c:pt idx="51">
                  <c:v>1306.4797960200001</c:v>
                </c:pt>
                <c:pt idx="52">
                  <c:v>1288.5809630399999</c:v>
                </c:pt>
                <c:pt idx="53">
                  <c:v>1353.0939296700001</c:v>
                </c:pt>
                <c:pt idx="54">
                  <c:v>1362.0243221549999</c:v>
                </c:pt>
                <c:pt idx="55">
                  <c:v>1300.6566260100001</c:v>
                </c:pt>
                <c:pt idx="56">
                  <c:v>1352.42062053</c:v>
                </c:pt>
                <c:pt idx="57">
                  <c:v>1339.65728064</c:v>
                </c:pt>
                <c:pt idx="58">
                  <c:v>1339.59844116</c:v>
                </c:pt>
                <c:pt idx="59">
                  <c:v>1329.7394073600001</c:v>
                </c:pt>
                <c:pt idx="60">
                  <c:v>1290.64996137</c:v>
                </c:pt>
                <c:pt idx="61">
                  <c:v>1256.81691828</c:v>
                </c:pt>
                <c:pt idx="62">
                  <c:v>1241.6544252000001</c:v>
                </c:pt>
                <c:pt idx="63">
                  <c:v>1257.5895855599999</c:v>
                </c:pt>
                <c:pt idx="64">
                  <c:v>1319.75630892</c:v>
                </c:pt>
                <c:pt idx="65">
                  <c:v>1304.01598782</c:v>
                </c:pt>
                <c:pt idx="68">
                  <c:v>1381.9250087999999</c:v>
                </c:pt>
                <c:pt idx="69">
                  <c:v>1324.7096010749999</c:v>
                </c:pt>
                <c:pt idx="70">
                  <c:v>1306.93865274</c:v>
                </c:pt>
                <c:pt idx="71">
                  <c:v>1306.72834341</c:v>
                </c:pt>
                <c:pt idx="72">
                  <c:v>1285.6631634</c:v>
                </c:pt>
                <c:pt idx="73">
                  <c:v>1274.60210136</c:v>
                </c:pt>
                <c:pt idx="75">
                  <c:v>1266.90705288</c:v>
                </c:pt>
                <c:pt idx="76">
                  <c:v>1290.46105167</c:v>
                </c:pt>
                <c:pt idx="77">
                  <c:v>1288.2039038400001</c:v>
                </c:pt>
                <c:pt idx="78">
                  <c:v>1226.1046862400001</c:v>
                </c:pt>
                <c:pt idx="79">
                  <c:v>1238.4403756199999</c:v>
                </c:pt>
                <c:pt idx="80">
                  <c:v>1256.4121878000001</c:v>
                </c:pt>
                <c:pt idx="81">
                  <c:v>1289.74319481</c:v>
                </c:pt>
                <c:pt idx="82">
                  <c:v>1297.148265</c:v>
                </c:pt>
                <c:pt idx="83">
                  <c:v>1235.26509624</c:v>
                </c:pt>
                <c:pt idx="84">
                  <c:v>1253.26552995</c:v>
                </c:pt>
                <c:pt idx="85">
                  <c:v>1273.0950618750001</c:v>
                </c:pt>
                <c:pt idx="87">
                  <c:v>1384.7860215000001</c:v>
                </c:pt>
                <c:pt idx="88">
                  <c:v>1324.6755251100001</c:v>
                </c:pt>
                <c:pt idx="89">
                  <c:v>1338.24513312</c:v>
                </c:pt>
                <c:pt idx="90">
                  <c:v>1351.1730183</c:v>
                </c:pt>
                <c:pt idx="91">
                  <c:v>1379.5186717199999</c:v>
                </c:pt>
                <c:pt idx="92">
                  <c:v>1433.9523366000001</c:v>
                </c:pt>
                <c:pt idx="93">
                  <c:v>1426.633131</c:v>
                </c:pt>
                <c:pt idx="94">
                  <c:v>1431.6740172</c:v>
                </c:pt>
                <c:pt idx="95">
                  <c:v>1421.6120100000001</c:v>
                </c:pt>
                <c:pt idx="96">
                  <c:v>1426.7376585</c:v>
                </c:pt>
                <c:pt idx="97">
                  <c:v>1394.7204101249999</c:v>
                </c:pt>
                <c:pt idx="98">
                  <c:v>1421.8203048</c:v>
                </c:pt>
                <c:pt idx="99">
                  <c:v>1416.44439846</c:v>
                </c:pt>
                <c:pt idx="100">
                  <c:v>1446.7992889874999</c:v>
                </c:pt>
                <c:pt idx="101">
                  <c:v>1435.6485898650001</c:v>
                </c:pt>
                <c:pt idx="103">
                  <c:v>1489.8243758999999</c:v>
                </c:pt>
                <c:pt idx="104">
                  <c:v>1490.67526776</c:v>
                </c:pt>
                <c:pt idx="108">
                  <c:v>1550.8964967825</c:v>
                </c:pt>
                <c:pt idx="109">
                  <c:v>1630.5549565199999</c:v>
                </c:pt>
                <c:pt idx="110">
                  <c:v>1595.3397177899999</c:v>
                </c:pt>
                <c:pt idx="111">
                  <c:v>1473.816369375</c:v>
                </c:pt>
                <c:pt idx="112">
                  <c:v>1535.0488259399999</c:v>
                </c:pt>
                <c:pt idx="113">
                  <c:v>1501.9640096999999</c:v>
                </c:pt>
                <c:pt idx="114">
                  <c:v>1444.81696296</c:v>
                </c:pt>
                <c:pt idx="115">
                  <c:v>1477.9498238399999</c:v>
                </c:pt>
                <c:pt idx="116">
                  <c:v>1439.2407439200001</c:v>
                </c:pt>
                <c:pt idx="117">
                  <c:v>1441.35345375</c:v>
                </c:pt>
                <c:pt idx="118">
                  <c:v>1415.7559993499999</c:v>
                </c:pt>
                <c:pt idx="119">
                  <c:v>1390.2872087999999</c:v>
                </c:pt>
                <c:pt idx="120">
                  <c:v>1371.5345952</c:v>
                </c:pt>
                <c:pt idx="121">
                  <c:v>1373.75016009</c:v>
                </c:pt>
                <c:pt idx="122">
                  <c:v>1376.6895113999999</c:v>
                </c:pt>
                <c:pt idx="123">
                  <c:v>1397.26523664</c:v>
                </c:pt>
                <c:pt idx="124">
                  <c:v>1374.1120913100001</c:v>
                </c:pt>
                <c:pt idx="125">
                  <c:v>1381.4396971199999</c:v>
                </c:pt>
                <c:pt idx="126">
                  <c:v>1389.53480085</c:v>
                </c:pt>
                <c:pt idx="127">
                  <c:v>1371.2937638400001</c:v>
                </c:pt>
                <c:pt idx="128">
                  <c:v>1373.6496236400001</c:v>
                </c:pt>
                <c:pt idx="129">
                  <c:v>1326.9674520900001</c:v>
                </c:pt>
                <c:pt idx="130">
                  <c:v>1288.1284920000001</c:v>
                </c:pt>
                <c:pt idx="131">
                  <c:v>1260.5643811949999</c:v>
                </c:pt>
                <c:pt idx="132">
                  <c:v>1261.0072737150001</c:v>
                </c:pt>
                <c:pt idx="133">
                  <c:v>1244.0699606999999</c:v>
                </c:pt>
                <c:pt idx="134">
                  <c:v>1225.8176347199999</c:v>
                </c:pt>
                <c:pt idx="135">
                  <c:v>1207.8148824</c:v>
                </c:pt>
                <c:pt idx="136">
                  <c:v>1220.6056275000001</c:v>
                </c:pt>
                <c:pt idx="137">
                  <c:v>1220.3912511000001</c:v>
                </c:pt>
                <c:pt idx="138">
                  <c:v>1191.9510287999999</c:v>
                </c:pt>
                <c:pt idx="139">
                  <c:v>1254.4955715599999</c:v>
                </c:pt>
                <c:pt idx="140">
                  <c:v>1254.4221362400001</c:v>
                </c:pt>
                <c:pt idx="141">
                  <c:v>1264.5700840500001</c:v>
                </c:pt>
                <c:pt idx="142">
                  <c:v>1261.8810665999999</c:v>
                </c:pt>
                <c:pt idx="143">
                  <c:v>1285.45619895</c:v>
                </c:pt>
                <c:pt idx="144">
                  <c:v>1287.86455056</c:v>
                </c:pt>
                <c:pt idx="145">
                  <c:v>1264.4590188300001</c:v>
                </c:pt>
                <c:pt idx="146">
                  <c:v>1233.26580825</c:v>
                </c:pt>
                <c:pt idx="147">
                  <c:v>1262.02884948</c:v>
                </c:pt>
                <c:pt idx="148">
                  <c:v>1220.4448451999999</c:v>
                </c:pt>
                <c:pt idx="149">
                  <c:v>1235.9164356000001</c:v>
                </c:pt>
                <c:pt idx="150">
                  <c:v>1223.0057309399999</c:v>
                </c:pt>
                <c:pt idx="151">
                  <c:v>1212.9920344499999</c:v>
                </c:pt>
                <c:pt idx="152">
                  <c:v>1223.8160946375001</c:v>
                </c:pt>
                <c:pt idx="153">
                  <c:v>1254.7407930750001</c:v>
                </c:pt>
                <c:pt idx="154">
                  <c:v>1316.27189421</c:v>
                </c:pt>
                <c:pt idx="155">
                  <c:v>1272.1924194000001</c:v>
                </c:pt>
                <c:pt idx="156">
                  <c:v>1235.80787904</c:v>
                </c:pt>
                <c:pt idx="157">
                  <c:v>1150.33418388</c:v>
                </c:pt>
                <c:pt idx="158">
                  <c:v>1122.26319072</c:v>
                </c:pt>
                <c:pt idx="159">
                  <c:v>1127.5578316799999</c:v>
                </c:pt>
                <c:pt idx="160">
                  <c:v>1111.9532062799999</c:v>
                </c:pt>
                <c:pt idx="161">
                  <c:v>1117.0184949</c:v>
                </c:pt>
                <c:pt idx="162">
                  <c:v>1101.19044672</c:v>
                </c:pt>
                <c:pt idx="163">
                  <c:v>1101.2710279200001</c:v>
                </c:pt>
                <c:pt idx="164">
                  <c:v>1083.1847676299999</c:v>
                </c:pt>
                <c:pt idx="165">
                  <c:v>1083.0262659299999</c:v>
                </c:pt>
                <c:pt idx="166">
                  <c:v>1119.2066545800001</c:v>
                </c:pt>
                <c:pt idx="167">
                  <c:v>1129.51105155</c:v>
                </c:pt>
                <c:pt idx="168">
                  <c:v>1104.1297695225001</c:v>
                </c:pt>
                <c:pt idx="169">
                  <c:v>1134.0218597925</c:v>
                </c:pt>
                <c:pt idx="170">
                  <c:v>1106.1418573799999</c:v>
                </c:pt>
                <c:pt idx="171">
                  <c:v>1132.2236352</c:v>
                </c:pt>
                <c:pt idx="172">
                  <c:v>1163.1984403199999</c:v>
                </c:pt>
                <c:pt idx="173">
                  <c:v>1145.0737519199999</c:v>
                </c:pt>
                <c:pt idx="174">
                  <c:v>1155.3922505999999</c:v>
                </c:pt>
                <c:pt idx="175">
                  <c:v>1150.33418388</c:v>
                </c:pt>
                <c:pt idx="176">
                  <c:v>1144.9899398699999</c:v>
                </c:pt>
                <c:pt idx="177">
                  <c:v>1137.2508378</c:v>
                </c:pt>
                <c:pt idx="179">
                  <c:v>1121.5078559999999</c:v>
                </c:pt>
                <c:pt idx="180">
                  <c:v>1108.39759884</c:v>
                </c:pt>
                <c:pt idx="181">
                  <c:v>1106.3859576</c:v>
                </c:pt>
                <c:pt idx="182">
                  <c:v>1105.63989732</c:v>
                </c:pt>
                <c:pt idx="183">
                  <c:v>1128.965418</c:v>
                </c:pt>
                <c:pt idx="184">
                  <c:v>1095.2903824800001</c:v>
                </c:pt>
                <c:pt idx="185">
                  <c:v>1095.2422618200001</c:v>
                </c:pt>
                <c:pt idx="186">
                  <c:v>1141.8082368</c:v>
                </c:pt>
                <c:pt idx="187">
                  <c:v>1123.62664743</c:v>
                </c:pt>
                <c:pt idx="188">
                  <c:v>1113.3934812</c:v>
                </c:pt>
                <c:pt idx="189">
                  <c:v>1110.9445729199999</c:v>
                </c:pt>
                <c:pt idx="190">
                  <c:v>1110.6517438799999</c:v>
                </c:pt>
                <c:pt idx="191">
                  <c:v>1100.4168672000001</c:v>
                </c:pt>
                <c:pt idx="192">
                  <c:v>1134.27233619</c:v>
                </c:pt>
                <c:pt idx="193">
                  <c:v>1074.44790306</c:v>
                </c:pt>
                <c:pt idx="197">
                  <c:v>1165.1292722999999</c:v>
                </c:pt>
                <c:pt idx="199">
                  <c:v>1157.4292065</c:v>
                </c:pt>
                <c:pt idx="200">
                  <c:v>1224.8129544000001</c:v>
                </c:pt>
                <c:pt idx="201">
                  <c:v>1261.1236793400001</c:v>
                </c:pt>
                <c:pt idx="202">
                  <c:v>1266.2763909600001</c:v>
                </c:pt>
                <c:pt idx="203">
                  <c:v>1245.572496</c:v>
                </c:pt>
                <c:pt idx="204">
                  <c:v>1230.0929235000001</c:v>
                </c:pt>
                <c:pt idx="205">
                  <c:v>1291.6894873575</c:v>
                </c:pt>
                <c:pt idx="206">
                  <c:v>1297.62339</c:v>
                </c:pt>
                <c:pt idx="207">
                  <c:v>1362.384828</c:v>
                </c:pt>
                <c:pt idx="208">
                  <c:v>1385.8008884999999</c:v>
                </c:pt>
                <c:pt idx="209">
                  <c:v>1375.521084</c:v>
                </c:pt>
                <c:pt idx="210">
                  <c:v>1323.6921683999999</c:v>
                </c:pt>
                <c:pt idx="211">
                  <c:v>1266.57317304</c:v>
                </c:pt>
                <c:pt idx="212">
                  <c:v>1271.8012965</c:v>
                </c:pt>
                <c:pt idx="213">
                  <c:v>1300.2757658099999</c:v>
                </c:pt>
                <c:pt idx="214">
                  <c:v>1289.91321354</c:v>
                </c:pt>
                <c:pt idx="215">
                  <c:v>1333.9763820600001</c:v>
                </c:pt>
                <c:pt idx="216">
                  <c:v>1352.1631788</c:v>
                </c:pt>
                <c:pt idx="217">
                  <c:v>1365.0798130200001</c:v>
                </c:pt>
                <c:pt idx="218">
                  <c:v>1341.70328292</c:v>
                </c:pt>
                <c:pt idx="219">
                  <c:v>1302.7184784599999</c:v>
                </c:pt>
                <c:pt idx="220">
                  <c:v>1383.0639404399999</c:v>
                </c:pt>
                <c:pt idx="221">
                  <c:v>1403.8023104700001</c:v>
                </c:pt>
                <c:pt idx="222">
                  <c:v>1403.8228738800001</c:v>
                </c:pt>
                <c:pt idx="223">
                  <c:v>1437.66142842</c:v>
                </c:pt>
                <c:pt idx="224">
                  <c:v>1458.40052064</c:v>
                </c:pt>
                <c:pt idx="225">
                  <c:v>1518.0637153499999</c:v>
                </c:pt>
                <c:pt idx="226">
                  <c:v>1554.48451725</c:v>
                </c:pt>
                <c:pt idx="227">
                  <c:v>1520.7255176399999</c:v>
                </c:pt>
                <c:pt idx="228">
                  <c:v>1526.0051066399999</c:v>
                </c:pt>
                <c:pt idx="229">
                  <c:v>1523.4321717299999</c:v>
                </c:pt>
                <c:pt idx="230">
                  <c:v>1518.1748946</c:v>
                </c:pt>
                <c:pt idx="231">
                  <c:v>1448.0840745</c:v>
                </c:pt>
                <c:pt idx="232">
                  <c:v>1447.93560744</c:v>
                </c:pt>
                <c:pt idx="233">
                  <c:v>1447.95681702</c:v>
                </c:pt>
                <c:pt idx="234">
                  <c:v>1505.7596122800001</c:v>
                </c:pt>
                <c:pt idx="235">
                  <c:v>1550.4782632500001</c:v>
                </c:pt>
                <c:pt idx="236">
                  <c:v>1549.1354079600001</c:v>
                </c:pt>
                <c:pt idx="237">
                  <c:v>1541.3959637999999</c:v>
                </c:pt>
                <c:pt idx="238">
                  <c:v>1528.4660260799999</c:v>
                </c:pt>
                <c:pt idx="239">
                  <c:v>1494.86214528</c:v>
                </c:pt>
                <c:pt idx="240">
                  <c:v>1461.10253751</c:v>
                </c:pt>
                <c:pt idx="241">
                  <c:v>1440.3830584499999</c:v>
                </c:pt>
                <c:pt idx="242">
                  <c:v>1429.93908876</c:v>
                </c:pt>
                <c:pt idx="243">
                  <c:v>1453.3169112</c:v>
                </c:pt>
                <c:pt idx="244">
                  <c:v>1453.3594823999999</c:v>
                </c:pt>
                <c:pt idx="245">
                  <c:v>1468.90967748</c:v>
                </c:pt>
                <c:pt idx="246">
                  <c:v>1450.7854451999999</c:v>
                </c:pt>
                <c:pt idx="247">
                  <c:v>1453.4020536</c:v>
                </c:pt>
                <c:pt idx="248">
                  <c:v>1398.9609387600001</c:v>
                </c:pt>
                <c:pt idx="249">
                  <c:v>1424.8948196700001</c:v>
                </c:pt>
                <c:pt idx="250">
                  <c:v>1404.17245185</c:v>
                </c:pt>
                <c:pt idx="251">
                  <c:v>1409.4047564099999</c:v>
                </c:pt>
                <c:pt idx="252">
                  <c:v>1427.5320675</c:v>
                </c:pt>
                <c:pt idx="254">
                  <c:v>1417.0877557199999</c:v>
                </c:pt>
                <c:pt idx="255">
                  <c:v>1484.56812504</c:v>
                </c:pt>
                <c:pt idx="256">
                  <c:v>1463.8263721200001</c:v>
                </c:pt>
                <c:pt idx="341">
                  <c:v>1399.3433478674999</c:v>
                </c:pt>
                <c:pt idx="342">
                  <c:v>1405.1408896349999</c:v>
                </c:pt>
                <c:pt idx="343">
                  <c:v>1364.9398602000001</c:v>
                </c:pt>
                <c:pt idx="344">
                  <c:v>1364.95985346</c:v>
                </c:pt>
                <c:pt idx="345">
                  <c:v>1349.4097343999999</c:v>
                </c:pt>
                <c:pt idx="346">
                  <c:v>1313.09870538</c:v>
                </c:pt>
                <c:pt idx="347">
                  <c:v>1300.1615077500001</c:v>
                </c:pt>
                <c:pt idx="348">
                  <c:v>1292.39503848</c:v>
                </c:pt>
                <c:pt idx="349">
                  <c:v>1292.4328964399999</c:v>
                </c:pt>
                <c:pt idx="350">
                  <c:v>1289.8187586900001</c:v>
                </c:pt>
                <c:pt idx="351">
                  <c:v>1310.5612338000001</c:v>
                </c:pt>
                <c:pt idx="352">
                  <c:v>1341.7229340900001</c:v>
                </c:pt>
                <c:pt idx="353">
                  <c:v>1336.5716668499999</c:v>
                </c:pt>
                <c:pt idx="354">
                  <c:v>1311.9356754</c:v>
                </c:pt>
                <c:pt idx="355">
                  <c:v>1334.0154563399999</c:v>
                </c:pt>
                <c:pt idx="356">
                  <c:v>1349.5480908</c:v>
                </c:pt>
                <c:pt idx="358">
                  <c:v>1310.6188189500001</c:v>
                </c:pt>
                <c:pt idx="359">
                  <c:v>1292.4896833800001</c:v>
                </c:pt>
                <c:pt idx="365">
                  <c:v>1219.8195807</c:v>
                </c:pt>
                <c:pt idx="366">
                  <c:v>1243.1414144099999</c:v>
                </c:pt>
                <c:pt idx="372">
                  <c:v>1318.3660551600001</c:v>
                </c:pt>
                <c:pt idx="373">
                  <c:v>1315.73230425</c:v>
                </c:pt>
                <c:pt idx="374">
                  <c:v>1320.9225697500001</c:v>
                </c:pt>
                <c:pt idx="375">
                  <c:v>1317.799098</c:v>
                </c:pt>
                <c:pt idx="376">
                  <c:v>1314.9869661600001</c:v>
                </c:pt>
                <c:pt idx="377">
                  <c:v>1320.1253099999999</c:v>
                </c:pt>
                <c:pt idx="378">
                  <c:v>1326.4936574400001</c:v>
                </c:pt>
                <c:pt idx="379">
                  <c:v>1308.3129423</c:v>
                </c:pt>
                <c:pt idx="380">
                  <c:v>1302.0726315449999</c:v>
                </c:pt>
                <c:pt idx="381">
                  <c:v>1290.610545</c:v>
                </c:pt>
                <c:pt idx="382">
                  <c:v>1343.8062241800001</c:v>
                </c:pt>
                <c:pt idx="383">
                  <c:v>1402.8502739999999</c:v>
                </c:pt>
                <c:pt idx="385">
                  <c:v>1412.0304492</c:v>
                </c:pt>
                <c:pt idx="386">
                  <c:v>1422.14840712</c:v>
                </c:pt>
                <c:pt idx="388">
                  <c:v>1532.2984603499999</c:v>
                </c:pt>
                <c:pt idx="389">
                  <c:v>1495.4714455799999</c:v>
                </c:pt>
                <c:pt idx="390">
                  <c:v>1484.4407155199999</c:v>
                </c:pt>
                <c:pt idx="391">
                  <c:v>1524.6175896</c:v>
                </c:pt>
                <c:pt idx="392">
                  <c:v>1529.45223354</c:v>
                </c:pt>
                <c:pt idx="393">
                  <c:v>1611.9431889750001</c:v>
                </c:pt>
                <c:pt idx="394">
                  <c:v>1597.78836</c:v>
                </c:pt>
                <c:pt idx="395">
                  <c:v>1578.09526497</c:v>
                </c:pt>
                <c:pt idx="396">
                  <c:v>1564.3324901399999</c:v>
                </c:pt>
                <c:pt idx="397">
                  <c:v>1599.1787658000001</c:v>
                </c:pt>
                <c:pt idx="398">
                  <c:v>1623.319677</c:v>
                </c:pt>
                <c:pt idx="399">
                  <c:v>1602.42238716</c:v>
                </c:pt>
                <c:pt idx="400">
                  <c:v>1586.1220267199999</c:v>
                </c:pt>
                <c:pt idx="401">
                  <c:v>1597.4348669999999</c:v>
                </c:pt>
                <c:pt idx="402">
                  <c:v>1650.3019687349999</c:v>
                </c:pt>
                <c:pt idx="403">
                  <c:v>1671.2901975</c:v>
                </c:pt>
                <c:pt idx="404">
                  <c:v>1749.62648889</c:v>
                </c:pt>
                <c:pt idx="405">
                  <c:v>1819.89804654</c:v>
                </c:pt>
                <c:pt idx="406">
                  <c:v>1773.3806863499999</c:v>
                </c:pt>
                <c:pt idx="407">
                  <c:v>1869.8454006224999</c:v>
                </c:pt>
                <c:pt idx="408">
                  <c:v>2049.2361707999999</c:v>
                </c:pt>
                <c:pt idx="409">
                  <c:v>1906.3757758500001</c:v>
                </c:pt>
                <c:pt idx="410">
                  <c:v>1900.3407381</c:v>
                </c:pt>
                <c:pt idx="411">
                  <c:v>1852.04454792</c:v>
                </c:pt>
                <c:pt idx="412">
                  <c:v>1879.47685905</c:v>
                </c:pt>
                <c:pt idx="413">
                  <c:v>1929.1637211</c:v>
                </c:pt>
                <c:pt idx="414">
                  <c:v>1895.0600088000001</c:v>
                </c:pt>
                <c:pt idx="415">
                  <c:v>1779.6485828625</c:v>
                </c:pt>
                <c:pt idx="416">
                  <c:v>1744.5457302</c:v>
                </c:pt>
                <c:pt idx="417">
                  <c:v>1744.62281448</c:v>
                </c:pt>
                <c:pt idx="418">
                  <c:v>1803.60931716</c:v>
                </c:pt>
                <c:pt idx="419">
                  <c:v>1801.2305373300001</c:v>
                </c:pt>
                <c:pt idx="420">
                  <c:v>1835.0958129000001</c:v>
                </c:pt>
                <c:pt idx="421">
                  <c:v>1795.8912821325</c:v>
                </c:pt>
                <c:pt idx="422">
                  <c:v>1740.5384499300001</c:v>
                </c:pt>
                <c:pt idx="423">
                  <c:v>1762.7776828200001</c:v>
                </c:pt>
                <c:pt idx="424">
                  <c:v>1817.6980657500001</c:v>
                </c:pt>
                <c:pt idx="425">
                  <c:v>1879.3751823</c:v>
                </c:pt>
                <c:pt idx="426">
                  <c:v>1859.2389286800001</c:v>
                </c:pt>
                <c:pt idx="427">
                  <c:v>1941.18031653</c:v>
                </c:pt>
                <c:pt idx="428">
                  <c:v>1960.99318107</c:v>
                </c:pt>
                <c:pt idx="430">
                  <c:v>2025.55343214</c:v>
                </c:pt>
                <c:pt idx="431">
                  <c:v>2008.1308644600001</c:v>
                </c:pt>
                <c:pt idx="432">
                  <c:v>1930.7154033300001</c:v>
                </c:pt>
                <c:pt idx="433">
                  <c:v>1986.9394912499999</c:v>
                </c:pt>
                <c:pt idx="434">
                  <c:v>1980.3236892074999</c:v>
                </c:pt>
                <c:pt idx="435">
                  <c:v>1997.6094684</c:v>
                </c:pt>
                <c:pt idx="436">
                  <c:v>1973.36517</c:v>
                </c:pt>
                <c:pt idx="438">
                  <c:v>1922.5654131599999</c:v>
                </c:pt>
                <c:pt idx="440">
                  <c:v>1964.1553469999999</c:v>
                </c:pt>
                <c:pt idx="445">
                  <c:v>1864.307125065</c:v>
                </c:pt>
                <c:pt idx="446">
                  <c:v>1805.7724662600001</c:v>
                </c:pt>
                <c:pt idx="447">
                  <c:v>1810.9796462100001</c:v>
                </c:pt>
                <c:pt idx="455">
                  <c:v>1900.4601275099999</c:v>
                </c:pt>
                <c:pt idx="456">
                  <c:v>1895.97395925</c:v>
                </c:pt>
                <c:pt idx="457">
                  <c:v>1888.57569285</c:v>
                </c:pt>
                <c:pt idx="458">
                  <c:v>1879.7381968049999</c:v>
                </c:pt>
                <c:pt idx="459">
                  <c:v>1872.2833810274999</c:v>
                </c:pt>
                <c:pt idx="460">
                  <c:v>1883.0068287449999</c:v>
                </c:pt>
                <c:pt idx="461">
                  <c:v>1846.6660569000001</c:v>
                </c:pt>
                <c:pt idx="462">
                  <c:v>1805.30285271</c:v>
                </c:pt>
                <c:pt idx="463">
                  <c:v>1845.5360195999999</c:v>
                </c:pt>
                <c:pt idx="464">
                  <c:v>1811.7818472599999</c:v>
                </c:pt>
                <c:pt idx="465">
                  <c:v>1828.0881657675</c:v>
                </c:pt>
                <c:pt idx="466">
                  <c:v>1837.2395008799999</c:v>
                </c:pt>
                <c:pt idx="467">
                  <c:v>1894.7772144</c:v>
                </c:pt>
                <c:pt idx="468">
                  <c:v>1922.3340843000001</c:v>
                </c:pt>
                <c:pt idx="469">
                  <c:v>1986.2181754799999</c:v>
                </c:pt>
                <c:pt idx="470">
                  <c:v>1988.10742452</c:v>
                </c:pt>
                <c:pt idx="471">
                  <c:v>1946.02172625</c:v>
                </c:pt>
                <c:pt idx="472">
                  <c:v>1922.59240026</c:v>
                </c:pt>
                <c:pt idx="473">
                  <c:v>1909.2850232400001</c:v>
                </c:pt>
                <c:pt idx="474">
                  <c:v>1964.7125736</c:v>
                </c:pt>
                <c:pt idx="475">
                  <c:v>2012.1268177500001</c:v>
                </c:pt>
                <c:pt idx="476">
                  <c:v>2034.6874631999999</c:v>
                </c:pt>
                <c:pt idx="477">
                  <c:v>1999.7740428750001</c:v>
                </c:pt>
                <c:pt idx="478">
                  <c:v>1963.9295675999999</c:v>
                </c:pt>
                <c:pt idx="479">
                  <c:v>1973.9116017599999</c:v>
                </c:pt>
                <c:pt idx="480">
                  <c:v>1900.8435248774999</c:v>
                </c:pt>
                <c:pt idx="481">
                  <c:v>1931.94814365</c:v>
                </c:pt>
                <c:pt idx="482">
                  <c:v>1817.1178431000001</c:v>
                </c:pt>
                <c:pt idx="483">
                  <c:v>1831.3170487499999</c:v>
                </c:pt>
                <c:pt idx="484">
                  <c:v>1875.45688344</c:v>
                </c:pt>
                <c:pt idx="485">
                  <c:v>1859.77962093</c:v>
                </c:pt>
                <c:pt idx="495">
                  <c:v>2133.8304665999999</c:v>
                </c:pt>
                <c:pt idx="496">
                  <c:v>2165.7961163999998</c:v>
                </c:pt>
                <c:pt idx="497">
                  <c:v>2151.6300174600001</c:v>
                </c:pt>
                <c:pt idx="498">
                  <c:v>2145.89020338</c:v>
                </c:pt>
                <c:pt idx="499">
                  <c:v>2154.4069520399999</c:v>
                </c:pt>
                <c:pt idx="500">
                  <c:v>2122.3240793999998</c:v>
                </c:pt>
                <c:pt idx="501">
                  <c:v>2131.8149103300002</c:v>
                </c:pt>
                <c:pt idx="502">
                  <c:v>2089.9234431599998</c:v>
                </c:pt>
                <c:pt idx="503">
                  <c:v>2094.6225814499999</c:v>
                </c:pt>
                <c:pt idx="504">
                  <c:v>2055.3343431600001</c:v>
                </c:pt>
                <c:pt idx="505">
                  <c:v>2073.9866483699998</c:v>
                </c:pt>
                <c:pt idx="507">
                  <c:v>2099.4762684000002</c:v>
                </c:pt>
                <c:pt idx="508">
                  <c:v>2162.5749969600001</c:v>
                </c:pt>
                <c:pt idx="510">
                  <c:v>2152.2961046999999</c:v>
                </c:pt>
                <c:pt idx="511">
                  <c:v>2143.0209805200002</c:v>
                </c:pt>
                <c:pt idx="512">
                  <c:v>2186.2955840774998</c:v>
                </c:pt>
                <c:pt idx="513">
                  <c:v>2188.2189090825</c:v>
                </c:pt>
                <c:pt idx="514">
                  <c:v>2188.1528286974999</c:v>
                </c:pt>
                <c:pt idx="516">
                  <c:v>2192.1608026499998</c:v>
                </c:pt>
                <c:pt idx="517">
                  <c:v>2154.49137225</c:v>
                </c:pt>
                <c:pt idx="518">
                  <c:v>2200.7450190599998</c:v>
                </c:pt>
                <c:pt idx="519">
                  <c:v>2148.4214413200002</c:v>
                </c:pt>
                <c:pt idx="520">
                  <c:v>2110.85163513</c:v>
                </c:pt>
                <c:pt idx="521">
                  <c:v>2094.66519066</c:v>
                </c:pt>
                <c:pt idx="522">
                  <c:v>2072.4015933599999</c:v>
                </c:pt>
                <c:pt idx="523">
                  <c:v>2094.6358849500002</c:v>
                </c:pt>
                <c:pt idx="524">
                  <c:v>2118.9820881599999</c:v>
                </c:pt>
                <c:pt idx="526">
                  <c:v>2093.7761367600001</c:v>
                </c:pt>
                <c:pt idx="527">
                  <c:v>2093.5854786</c:v>
                </c:pt>
                <c:pt idx="528">
                  <c:v>2168.64831078</c:v>
                </c:pt>
                <c:pt idx="529">
                  <c:v>2183.7730219199998</c:v>
                </c:pt>
                <c:pt idx="530">
                  <c:v>2236.2620571900002</c:v>
                </c:pt>
                <c:pt idx="531">
                  <c:v>2266.24381305</c:v>
                </c:pt>
                <c:pt idx="532">
                  <c:v>2273.6526842399999</c:v>
                </c:pt>
                <c:pt idx="533">
                  <c:v>2338.68627384</c:v>
                </c:pt>
                <c:pt idx="534">
                  <c:v>2325.5673504000001</c:v>
                </c:pt>
                <c:pt idx="536">
                  <c:v>2324.1916924799998</c:v>
                </c:pt>
                <c:pt idx="537">
                  <c:v>2298.0648348</c:v>
                </c:pt>
                <c:pt idx="543">
                  <c:v>2410.3490354999999</c:v>
                </c:pt>
                <c:pt idx="544">
                  <c:v>2442.8503982399998</c:v>
                </c:pt>
                <c:pt idx="545">
                  <c:v>2388.3875416800001</c:v>
                </c:pt>
                <c:pt idx="547">
                  <c:v>2400.2419864499998</c:v>
                </c:pt>
                <c:pt idx="548">
                  <c:v>2398.2049545300001</c:v>
                </c:pt>
                <c:pt idx="549">
                  <c:v>2330.4313000500001</c:v>
                </c:pt>
                <c:pt idx="550">
                  <c:v>2320.981824</c:v>
                </c:pt>
                <c:pt idx="551">
                  <c:v>2352.8159972100002</c:v>
                </c:pt>
                <c:pt idx="553">
                  <c:v>2279.99427264</c:v>
                </c:pt>
                <c:pt idx="554">
                  <c:v>2139.3145494</c:v>
                </c:pt>
                <c:pt idx="555">
                  <c:v>2140.7429652000001</c:v>
                </c:pt>
                <c:pt idx="556">
                  <c:v>2092.6423839825002</c:v>
                </c:pt>
                <c:pt idx="557">
                  <c:v>2189.9533719000001</c:v>
                </c:pt>
                <c:pt idx="558">
                  <c:v>2188.421283825</c:v>
                </c:pt>
                <c:pt idx="559">
                  <c:v>2203.7875675199998</c:v>
                </c:pt>
                <c:pt idx="560">
                  <c:v>2182.4365143</c:v>
                </c:pt>
                <c:pt idx="561">
                  <c:v>2211.5930730599998</c:v>
                </c:pt>
                <c:pt idx="562">
                  <c:v>2243.3596644899999</c:v>
                </c:pt>
                <c:pt idx="563">
                  <c:v>2167.1901711599999</c:v>
                </c:pt>
                <c:pt idx="564">
                  <c:v>2116.7220135600001</c:v>
                </c:pt>
                <c:pt idx="565">
                  <c:v>2058.1469311199999</c:v>
                </c:pt>
                <c:pt idx="566">
                  <c:v>2024.317575</c:v>
                </c:pt>
                <c:pt idx="567">
                  <c:v>1972.8630579000001</c:v>
                </c:pt>
                <c:pt idx="568">
                  <c:v>2002.1599495800001</c:v>
                </c:pt>
                <c:pt idx="569">
                  <c:v>2003.34882636</c:v>
                </c:pt>
                <c:pt idx="570">
                  <c:v>1862.6701674000001</c:v>
                </c:pt>
                <c:pt idx="571">
                  <c:v>1969.3760965199999</c:v>
                </c:pt>
                <c:pt idx="572">
                  <c:v>1968.29646048</c:v>
                </c:pt>
                <c:pt idx="573">
                  <c:v>2009.4804475200001</c:v>
                </c:pt>
                <c:pt idx="575">
                  <c:v>1993.03059375</c:v>
                </c:pt>
                <c:pt idx="576">
                  <c:v>2056.4740350000002</c:v>
                </c:pt>
                <c:pt idx="577">
                  <c:v>2047.6890877799999</c:v>
                </c:pt>
                <c:pt idx="578">
                  <c:v>2057.8851562499999</c:v>
                </c:pt>
                <c:pt idx="579">
                  <c:v>2094.0560424</c:v>
                </c:pt>
                <c:pt idx="580">
                  <c:v>2068.4327411999998</c:v>
                </c:pt>
                <c:pt idx="581">
                  <c:v>2161.9113423600002</c:v>
                </c:pt>
                <c:pt idx="585">
                  <c:v>2193.2521077599999</c:v>
                </c:pt>
                <c:pt idx="586">
                  <c:v>2169.5207923200001</c:v>
                </c:pt>
                <c:pt idx="587">
                  <c:v>2128.5417551999999</c:v>
                </c:pt>
                <c:pt idx="588">
                  <c:v>2187.5849687999998</c:v>
                </c:pt>
                <c:pt idx="589">
                  <c:v>2183.9147232</c:v>
                </c:pt>
                <c:pt idx="590">
                  <c:v>2079.6735525300001</c:v>
                </c:pt>
                <c:pt idx="591">
                  <c:v>2063.8179090899998</c:v>
                </c:pt>
                <c:pt idx="592">
                  <c:v>2040.27881022</c:v>
                </c:pt>
                <c:pt idx="593">
                  <c:v>2045.5248744</c:v>
                </c:pt>
                <c:pt idx="594">
                  <c:v>2108.74743954</c:v>
                </c:pt>
                <c:pt idx="595">
                  <c:v>2129.4057985200002</c:v>
                </c:pt>
                <c:pt idx="596">
                  <c:v>2114.85678684</c:v>
                </c:pt>
                <c:pt idx="598">
                  <c:v>2153.5511758950001</c:v>
                </c:pt>
                <c:pt idx="599">
                  <c:v>2219.5942540800002</c:v>
                </c:pt>
                <c:pt idx="601">
                  <c:v>2106.64541052</c:v>
                </c:pt>
                <c:pt idx="604">
                  <c:v>2050.7025966000001</c:v>
                </c:pt>
                <c:pt idx="605">
                  <c:v>2055.9919161600001</c:v>
                </c:pt>
                <c:pt idx="606">
                  <c:v>2024.2406047500001</c:v>
                </c:pt>
                <c:pt idx="607">
                  <c:v>1979.08198803</c:v>
                </c:pt>
                <c:pt idx="608">
                  <c:v>2005.7974305600001</c:v>
                </c:pt>
                <c:pt idx="609">
                  <c:v>2081.1558285000001</c:v>
                </c:pt>
                <c:pt idx="610">
                  <c:v>2107.6299835499999</c:v>
                </c:pt>
                <c:pt idx="611">
                  <c:v>2031.0305211</c:v>
                </c:pt>
                <c:pt idx="612">
                  <c:v>1972.09434366</c:v>
                </c:pt>
                <c:pt idx="613">
                  <c:v>1949.5379173199999</c:v>
                </c:pt>
                <c:pt idx="614">
                  <c:v>1972.3797987600001</c:v>
                </c:pt>
                <c:pt idx="615">
                  <c:v>2038.13329776</c:v>
                </c:pt>
                <c:pt idx="616">
                  <c:v>2168.3601189599999</c:v>
                </c:pt>
                <c:pt idx="617">
                  <c:v>2153.8433397600002</c:v>
                </c:pt>
                <c:pt idx="618">
                  <c:v>2141.9876406600001</c:v>
                </c:pt>
                <c:pt idx="619">
                  <c:v>2133.4174499400001</c:v>
                </c:pt>
                <c:pt idx="620">
                  <c:v>2066.3115171300001</c:v>
                </c:pt>
                <c:pt idx="621">
                  <c:v>2138.2163074649998</c:v>
                </c:pt>
                <c:pt idx="622">
                  <c:v>2194.8112589550001</c:v>
                </c:pt>
                <c:pt idx="625">
                  <c:v>2112.0373950899998</c:v>
                </c:pt>
                <c:pt idx="626">
                  <c:v>2056.9082612399998</c:v>
                </c:pt>
                <c:pt idx="627">
                  <c:v>2087.6826016199998</c:v>
                </c:pt>
                <c:pt idx="629">
                  <c:v>2025.1253635200001</c:v>
                </c:pt>
                <c:pt idx="630">
                  <c:v>1997.3777974499999</c:v>
                </c:pt>
                <c:pt idx="632">
                  <c:v>2004.0958368900001</c:v>
                </c:pt>
                <c:pt idx="633">
                  <c:v>2032.43301408</c:v>
                </c:pt>
                <c:pt idx="634">
                  <c:v>1990.81844976</c:v>
                </c:pt>
                <c:pt idx="635">
                  <c:v>1973.39538795</c:v>
                </c:pt>
                <c:pt idx="637">
                  <c:v>1815.3731080800001</c:v>
                </c:pt>
                <c:pt idx="638">
                  <c:v>1827.10755528</c:v>
                </c:pt>
                <c:pt idx="639">
                  <c:v>1799.8905708</c:v>
                </c:pt>
                <c:pt idx="640">
                  <c:v>1836.5748200099999</c:v>
                </c:pt>
                <c:pt idx="642">
                  <c:v>1781.6506360799999</c:v>
                </c:pt>
                <c:pt idx="643">
                  <c:v>1736.9548481249999</c:v>
                </c:pt>
                <c:pt idx="644">
                  <c:v>1709.78425485</c:v>
                </c:pt>
                <c:pt idx="645">
                  <c:v>1756.3908625199999</c:v>
                </c:pt>
                <c:pt idx="646">
                  <c:v>1761.25629456</c:v>
                </c:pt>
                <c:pt idx="647">
                  <c:v>1627.6440746999999</c:v>
                </c:pt>
                <c:pt idx="649">
                  <c:v>1627.3777196250001</c:v>
                </c:pt>
                <c:pt idx="650">
                  <c:v>1693.5841077749999</c:v>
                </c:pt>
                <c:pt idx="651">
                  <c:v>1675.5755209199999</c:v>
                </c:pt>
                <c:pt idx="652">
                  <c:v>1704.38987565</c:v>
                </c:pt>
                <c:pt idx="653">
                  <c:v>1748.76784299</c:v>
                </c:pt>
                <c:pt idx="654">
                  <c:v>1727.6721789600001</c:v>
                </c:pt>
                <c:pt idx="655">
                  <c:v>1808.3287908</c:v>
                </c:pt>
                <c:pt idx="656">
                  <c:v>1909.0628928000001</c:v>
                </c:pt>
                <c:pt idx="657">
                  <c:v>1872.9324873</c:v>
                </c:pt>
                <c:pt idx="658">
                  <c:v>1838.9481264000001</c:v>
                </c:pt>
                <c:pt idx="659">
                  <c:v>1818.16342218</c:v>
                </c:pt>
                <c:pt idx="660">
                  <c:v>1837.67372712</c:v>
                </c:pt>
                <c:pt idx="661">
                  <c:v>1827.4949532000001</c:v>
                </c:pt>
                <c:pt idx="662">
                  <c:v>1757.6931991500001</c:v>
                </c:pt>
                <c:pt idx="663">
                  <c:v>1802.04288705</c:v>
                </c:pt>
                <c:pt idx="664">
                  <c:v>1791.3189357000001</c:v>
                </c:pt>
                <c:pt idx="665">
                  <c:v>1804.7893756200001</c:v>
                </c:pt>
                <c:pt idx="666">
                  <c:v>1829.6184198599999</c:v>
                </c:pt>
                <c:pt idx="667">
                  <c:v>1812.5859108</c:v>
                </c:pt>
                <c:pt idx="668">
                  <c:v>1751.405185845</c:v>
                </c:pt>
                <c:pt idx="669">
                  <c:v>1775.2104877500001</c:v>
                </c:pt>
                <c:pt idx="670">
                  <c:v>1878.69164847</c:v>
                </c:pt>
                <c:pt idx="671">
                  <c:v>1855.06238988</c:v>
                </c:pt>
                <c:pt idx="672">
                  <c:v>1768.74297222</c:v>
                </c:pt>
                <c:pt idx="673">
                  <c:v>1757.4035629499999</c:v>
                </c:pt>
                <c:pt idx="674">
                  <c:v>1690.9756715250001</c:v>
                </c:pt>
                <c:pt idx="675">
                  <c:v>1726.8032703599999</c:v>
                </c:pt>
                <c:pt idx="676">
                  <c:v>1763.41598475</c:v>
                </c:pt>
                <c:pt idx="677">
                  <c:v>1801.79760852</c:v>
                </c:pt>
                <c:pt idx="678">
                  <c:v>1798.7472299999999</c:v>
                </c:pt>
                <c:pt idx="679">
                  <c:v>1822.3419375000001</c:v>
                </c:pt>
                <c:pt idx="680">
                  <c:v>1846.25836164</c:v>
                </c:pt>
                <c:pt idx="681">
                  <c:v>1844.70048378</c:v>
                </c:pt>
                <c:pt idx="682">
                  <c:v>1808.3552457599999</c:v>
                </c:pt>
                <c:pt idx="683">
                  <c:v>1863.31489302</c:v>
                </c:pt>
                <c:pt idx="684">
                  <c:v>1875.1844657700001</c:v>
                </c:pt>
                <c:pt idx="685">
                  <c:v>1901.6618896800001</c:v>
                </c:pt>
                <c:pt idx="686">
                  <c:v>1893.1315334400001</c:v>
                </c:pt>
                <c:pt idx="687">
                  <c:v>1920.8918898750001</c:v>
                </c:pt>
                <c:pt idx="688">
                  <c:v>1932.8414926800001</c:v>
                </c:pt>
                <c:pt idx="689">
                  <c:v>1922.7119132025</c:v>
                </c:pt>
                <c:pt idx="690">
                  <c:v>1922.6470586400001</c:v>
                </c:pt>
                <c:pt idx="691">
                  <c:v>1922.4062272799999</c:v>
                </c:pt>
                <c:pt idx="692">
                  <c:v>1891.9471418400001</c:v>
                </c:pt>
                <c:pt idx="694">
                  <c:v>1893.4276313400001</c:v>
                </c:pt>
                <c:pt idx="695">
                  <c:v>1894.07904672</c:v>
                </c:pt>
                <c:pt idx="696">
                  <c:v>1891.7398733099999</c:v>
                </c:pt>
                <c:pt idx="697">
                  <c:v>1926.73244946</c:v>
                </c:pt>
                <c:pt idx="699">
                  <c:v>1928.5409652599999</c:v>
                </c:pt>
                <c:pt idx="700">
                  <c:v>1791.3149446499999</c:v>
                </c:pt>
                <c:pt idx="701">
                  <c:v>1796.7220572000001</c:v>
                </c:pt>
                <c:pt idx="702">
                  <c:v>1770.1944980999999</c:v>
                </c:pt>
                <c:pt idx="703">
                  <c:v>1752.19471056</c:v>
                </c:pt>
                <c:pt idx="704">
                  <c:v>1719.0797904000001</c:v>
                </c:pt>
                <c:pt idx="705">
                  <c:v>1721.0213412000001</c:v>
                </c:pt>
                <c:pt idx="706">
                  <c:v>1726.8435609600001</c:v>
                </c:pt>
                <c:pt idx="707">
                  <c:v>1477.167426</c:v>
                </c:pt>
                <c:pt idx="708">
                  <c:v>1666.7263367999999</c:v>
                </c:pt>
                <c:pt idx="709">
                  <c:v>1686.7682496</c:v>
                </c:pt>
                <c:pt idx="710">
                  <c:v>1707.32702238</c:v>
                </c:pt>
                <c:pt idx="711">
                  <c:v>1655.2161486</c:v>
                </c:pt>
                <c:pt idx="712">
                  <c:v>1707.75672543</c:v>
                </c:pt>
                <c:pt idx="720">
                  <c:v>1626.57629778</c:v>
                </c:pt>
                <c:pt idx="721">
                  <c:v>1626.35447142</c:v>
                </c:pt>
                <c:pt idx="722">
                  <c:v>1745.3339055599999</c:v>
                </c:pt>
                <c:pt idx="723">
                  <c:v>1666.77863856</c:v>
                </c:pt>
                <c:pt idx="724">
                  <c:v>1650.46725522</c:v>
                </c:pt>
                <c:pt idx="725">
                  <c:v>1656.3860964</c:v>
                </c:pt>
                <c:pt idx="726">
                  <c:v>1662.24625014</c:v>
                </c:pt>
                <c:pt idx="727">
                  <c:v>1656.8280766800001</c:v>
                </c:pt>
                <c:pt idx="728">
                  <c:v>1647.6199261199999</c:v>
                </c:pt>
                <c:pt idx="729">
                  <c:v>1673.6021937600001</c:v>
                </c:pt>
                <c:pt idx="730">
                  <c:v>1673.9397605700001</c:v>
                </c:pt>
                <c:pt idx="731">
                  <c:v>1699.60289625</c:v>
                </c:pt>
                <c:pt idx="732">
                  <c:v>1685.96182944</c:v>
                </c:pt>
                <c:pt idx="733">
                  <c:v>1650.32836668</c:v>
                </c:pt>
                <c:pt idx="734">
                  <c:v>1705.6079061</c:v>
                </c:pt>
                <c:pt idx="735">
                  <c:v>1704.07180797</c:v>
                </c:pt>
                <c:pt idx="736">
                  <c:v>1705.6887533700001</c:v>
                </c:pt>
                <c:pt idx="737">
                  <c:v>1667.3018462099999</c:v>
                </c:pt>
                <c:pt idx="738">
                  <c:v>1695.9221218800001</c:v>
                </c:pt>
                <c:pt idx="739">
                  <c:v>1721.4464830500001</c:v>
                </c:pt>
                <c:pt idx="740">
                  <c:v>1722.7273820400001</c:v>
                </c:pt>
                <c:pt idx="741">
                  <c:v>1728.4892799300001</c:v>
                </c:pt>
                <c:pt idx="742">
                  <c:v>1773.04357566</c:v>
                </c:pt>
                <c:pt idx="743">
                  <c:v>1776.4658440200001</c:v>
                </c:pt>
                <c:pt idx="744">
                  <c:v>1672.6420231500001</c:v>
                </c:pt>
                <c:pt idx="745">
                  <c:v>1609.66150569</c:v>
                </c:pt>
                <c:pt idx="746">
                  <c:v>1666.14083076</c:v>
                </c:pt>
                <c:pt idx="747">
                  <c:v>1709.0957797200001</c:v>
                </c:pt>
                <c:pt idx="748">
                  <c:v>1664.3825261699999</c:v>
                </c:pt>
                <c:pt idx="749">
                  <c:v>1606.2805542000001</c:v>
                </c:pt>
                <c:pt idx="750">
                  <c:v>1615.2812461799999</c:v>
                </c:pt>
                <c:pt idx="751">
                  <c:v>1604.0417652000001</c:v>
                </c:pt>
                <c:pt idx="752">
                  <c:v>1595.36248578</c:v>
                </c:pt>
                <c:pt idx="753">
                  <c:v>1597.1714577</c:v>
                </c:pt>
                <c:pt idx="754">
                  <c:v>1596.7694639399999</c:v>
                </c:pt>
                <c:pt idx="755">
                  <c:v>1580.6302659</c:v>
                </c:pt>
                <c:pt idx="756">
                  <c:v>1571.0122154999999</c:v>
                </c:pt>
                <c:pt idx="757">
                  <c:v>1616.6770494</c:v>
                </c:pt>
                <c:pt idx="758">
                  <c:v>1615.7998926299999</c:v>
                </c:pt>
                <c:pt idx="759">
                  <c:v>1621.9224294000001</c:v>
                </c:pt>
                <c:pt idx="760">
                  <c:v>1622.92156026</c:v>
                </c:pt>
                <c:pt idx="761">
                  <c:v>1651.42518324</c:v>
                </c:pt>
                <c:pt idx="762">
                  <c:v>1605.8888231400001</c:v>
                </c:pt>
                <c:pt idx="763">
                  <c:v>1651.03406034</c:v>
                </c:pt>
                <c:pt idx="764">
                  <c:v>1594.10230224</c:v>
                </c:pt>
                <c:pt idx="765">
                  <c:v>1573.4710063800001</c:v>
                </c:pt>
                <c:pt idx="766">
                  <c:v>1570.1956846800001</c:v>
                </c:pt>
                <c:pt idx="767">
                  <c:v>1585.5707296800001</c:v>
                </c:pt>
                <c:pt idx="769">
                  <c:v>1521.8620166400001</c:v>
                </c:pt>
                <c:pt idx="770">
                  <c:v>1530.30951108</c:v>
                </c:pt>
                <c:pt idx="771">
                  <c:v>1572.40539603</c:v>
                </c:pt>
                <c:pt idx="772">
                  <c:v>1596.2935027200001</c:v>
                </c:pt>
                <c:pt idx="773">
                  <c:v>1596.4196959200001</c:v>
                </c:pt>
                <c:pt idx="774">
                  <c:v>1638.5555293800001</c:v>
                </c:pt>
                <c:pt idx="776">
                  <c:v>1637.07792864</c:v>
                </c:pt>
                <c:pt idx="777">
                  <c:v>1636.92239172</c:v>
                </c:pt>
                <c:pt idx="778">
                  <c:v>1690.0206892799999</c:v>
                </c:pt>
                <c:pt idx="779">
                  <c:v>1695.0414966975</c:v>
                </c:pt>
                <c:pt idx="782">
                  <c:v>1702.6089551099999</c:v>
                </c:pt>
                <c:pt idx="783">
                  <c:v>1705.6898176499999</c:v>
                </c:pt>
                <c:pt idx="784">
                  <c:v>1651.84648608</c:v>
                </c:pt>
                <c:pt idx="785">
                  <c:v>1641.6590458799999</c:v>
                </c:pt>
                <c:pt idx="786">
                  <c:v>1668.78514845</c:v>
                </c:pt>
                <c:pt idx="787">
                  <c:v>1670.7629988000001</c:v>
                </c:pt>
                <c:pt idx="788">
                  <c:v>1672.7471207999999</c:v>
                </c:pt>
                <c:pt idx="789">
                  <c:v>1676.7844669799999</c:v>
                </c:pt>
                <c:pt idx="791">
                  <c:v>1678.0844850000001</c:v>
                </c:pt>
                <c:pt idx="792">
                  <c:v>1590.4033970999999</c:v>
                </c:pt>
                <c:pt idx="793">
                  <c:v>1560.7837245000001</c:v>
                </c:pt>
                <c:pt idx="794">
                  <c:v>1598.3170030799999</c:v>
                </c:pt>
                <c:pt idx="802">
                  <c:v>1706.4920947200001</c:v>
                </c:pt>
                <c:pt idx="803">
                  <c:v>1703.2908164999999</c:v>
                </c:pt>
                <c:pt idx="804">
                  <c:v>1767.72768711</c:v>
                </c:pt>
                <c:pt idx="805">
                  <c:v>1783.725678</c:v>
                </c:pt>
                <c:pt idx="806">
                  <c:v>1760.5041526800001</c:v>
                </c:pt>
                <c:pt idx="807">
                  <c:v>1755.87407856</c:v>
                </c:pt>
                <c:pt idx="808">
                  <c:v>1772.8899392400001</c:v>
                </c:pt>
                <c:pt idx="809">
                  <c:v>1753.62038964</c:v>
                </c:pt>
                <c:pt idx="810">
                  <c:v>1755.51454197</c:v>
                </c:pt>
                <c:pt idx="811">
                  <c:v>1717.62499566</c:v>
                </c:pt>
                <c:pt idx="812">
                  <c:v>1674.6179729999999</c:v>
                </c:pt>
                <c:pt idx="813">
                  <c:v>1696.3643682300001</c:v>
                </c:pt>
                <c:pt idx="814">
                  <c:v>1682.3026067400001</c:v>
                </c:pt>
                <c:pt idx="815">
                  <c:v>1661.6358095400001</c:v>
                </c:pt>
                <c:pt idx="816">
                  <c:v>1665.3661869600001</c:v>
                </c:pt>
                <c:pt idx="818">
                  <c:v>1699.107816</c:v>
                </c:pt>
                <c:pt idx="819">
                  <c:v>1666.3450204799999</c:v>
                </c:pt>
                <c:pt idx="820">
                  <c:v>1665.08677545</c:v>
                </c:pt>
                <c:pt idx="821">
                  <c:v>1672.91645535</c:v>
                </c:pt>
                <c:pt idx="822">
                  <c:v>1687.8121942499999</c:v>
                </c:pt>
                <c:pt idx="823">
                  <c:v>1696.7416554900001</c:v>
                </c:pt>
                <c:pt idx="824">
                  <c:v>1736.2661639400001</c:v>
                </c:pt>
                <c:pt idx="825">
                  <c:v>1731.75718968</c:v>
                </c:pt>
                <c:pt idx="826">
                  <c:v>1721.1923862000001</c:v>
                </c:pt>
                <c:pt idx="827">
                  <c:v>1751.4373232999999</c:v>
                </c:pt>
                <c:pt idx="828">
                  <c:v>1744.7923010699999</c:v>
                </c:pt>
                <c:pt idx="829">
                  <c:v>1715.54645682</c:v>
                </c:pt>
                <c:pt idx="830">
                  <c:v>1665.66870855</c:v>
                </c:pt>
                <c:pt idx="831">
                  <c:v>1656.6066684299999</c:v>
                </c:pt>
                <c:pt idx="832">
                  <c:v>1681.33882518</c:v>
                </c:pt>
                <c:pt idx="833">
                  <c:v>1699.9635351300001</c:v>
                </c:pt>
                <c:pt idx="834">
                  <c:v>1697.0035823999999</c:v>
                </c:pt>
                <c:pt idx="835">
                  <c:v>1683.3846374100001</c:v>
                </c:pt>
                <c:pt idx="836">
                  <c:v>1729.6070400000001</c:v>
                </c:pt>
                <c:pt idx="837">
                  <c:v>1747.95743178</c:v>
                </c:pt>
                <c:pt idx="838">
                  <c:v>1698.5741936100001</c:v>
                </c:pt>
                <c:pt idx="839">
                  <c:v>1678.688844</c:v>
                </c:pt>
                <c:pt idx="841">
                  <c:v>1682.9027846399999</c:v>
                </c:pt>
                <c:pt idx="842">
                  <c:v>1701.13359696</c:v>
                </c:pt>
                <c:pt idx="843">
                  <c:v>1712.5892028000001</c:v>
                </c:pt>
                <c:pt idx="844">
                  <c:v>1669.11701376</c:v>
                </c:pt>
                <c:pt idx="845">
                  <c:v>1648.1192254800001</c:v>
                </c:pt>
                <c:pt idx="846">
                  <c:v>1610.12788839</c:v>
                </c:pt>
                <c:pt idx="852">
                  <c:v>1679.56820535</c:v>
                </c:pt>
                <c:pt idx="854">
                  <c:v>1679.1951752099999</c:v>
                </c:pt>
                <c:pt idx="855">
                  <c:v>1691.8968628800001</c:v>
                </c:pt>
                <c:pt idx="856">
                  <c:v>1652.7667842000001</c:v>
                </c:pt>
                <c:pt idx="857">
                  <c:v>1661.4511569599999</c:v>
                </c:pt>
                <c:pt idx="858">
                  <c:v>1680.1916453700001</c:v>
                </c:pt>
                <c:pt idx="859">
                  <c:v>1641.6731855999999</c:v>
                </c:pt>
                <c:pt idx="860">
                  <c:v>1623.26965584</c:v>
                </c:pt>
                <c:pt idx="861">
                  <c:v>1622.2190594399999</c:v>
                </c:pt>
                <c:pt idx="862">
                  <c:v>1611.68831292</c:v>
                </c:pt>
                <c:pt idx="863">
                  <c:v>1646.2075505400001</c:v>
                </c:pt>
                <c:pt idx="864">
                  <c:v>1617.9990372</c:v>
                </c:pt>
                <c:pt idx="865">
                  <c:v>1640.3996605499999</c:v>
                </c:pt>
                <c:pt idx="866">
                  <c:v>1635.9250093200001</c:v>
                </c:pt>
                <c:pt idx="867">
                  <c:v>1614.37607604</c:v>
                </c:pt>
                <c:pt idx="868">
                  <c:v>1634.7757009500001</c:v>
                </c:pt>
                <c:pt idx="872">
                  <c:v>1655.5502564999999</c:v>
                </c:pt>
                <c:pt idx="873">
                  <c:v>1587.1532380199999</c:v>
                </c:pt>
                <c:pt idx="874">
                  <c:v>1590.14481507</c:v>
                </c:pt>
                <c:pt idx="875">
                  <c:v>1581.6719679600001</c:v>
                </c:pt>
                <c:pt idx="876">
                  <c:v>1589.8619066399999</c:v>
                </c:pt>
                <c:pt idx="877">
                  <c:v>1598.57459685</c:v>
                </c:pt>
                <c:pt idx="878">
                  <c:v>1567.01375355</c:v>
                </c:pt>
                <c:pt idx="879">
                  <c:v>1579.2516432</c:v>
                </c:pt>
                <c:pt idx="882">
                  <c:v>1585.598553</c:v>
                </c:pt>
                <c:pt idx="883">
                  <c:v>1658.4055676999999</c:v>
                </c:pt>
                <c:pt idx="884">
                  <c:v>1703.4250298100001</c:v>
                </c:pt>
                <c:pt idx="885">
                  <c:v>1789.6832133600001</c:v>
                </c:pt>
                <c:pt idx="886">
                  <c:v>1800.56513427</c:v>
                </c:pt>
                <c:pt idx="887">
                  <c:v>1746.6437301599999</c:v>
                </c:pt>
                <c:pt idx="888">
                  <c:v>1678.00489206</c:v>
                </c:pt>
                <c:pt idx="889">
                  <c:v>1656.7091814</c:v>
                </c:pt>
                <c:pt idx="891">
                  <c:v>1685.61662262</c:v>
                </c:pt>
                <c:pt idx="892">
                  <c:v>1631.21306166</c:v>
                </c:pt>
                <c:pt idx="893">
                  <c:v>1625.4833962499999</c:v>
                </c:pt>
                <c:pt idx="894">
                  <c:v>1597.80782112</c:v>
                </c:pt>
                <c:pt idx="896">
                  <c:v>1557.2620979999999</c:v>
                </c:pt>
                <c:pt idx="897">
                  <c:v>1524.48508674</c:v>
                </c:pt>
                <c:pt idx="898">
                  <c:v>1565.5117883999999</c:v>
                </c:pt>
                <c:pt idx="899">
                  <c:v>1611.59161548</c:v>
                </c:pt>
                <c:pt idx="900">
                  <c:v>1579.8933280199999</c:v>
                </c:pt>
                <c:pt idx="901">
                  <c:v>1582.96962936</c:v>
                </c:pt>
                <c:pt idx="902">
                  <c:v>1553.58523866</c:v>
                </c:pt>
                <c:pt idx="903">
                  <c:v>1561.2284414999999</c:v>
                </c:pt>
                <c:pt idx="904">
                  <c:v>1582.6885073999999</c:v>
                </c:pt>
                <c:pt idx="905">
                  <c:v>1559.02785255</c:v>
                </c:pt>
                <c:pt idx="906">
                  <c:v>1614.39051984</c:v>
                </c:pt>
                <c:pt idx="907">
                  <c:v>1640.4256974</c:v>
                </c:pt>
                <c:pt idx="908">
                  <c:v>1674.9091295999999</c:v>
                </c:pt>
                <c:pt idx="910">
                  <c:v>1694.3774715</c:v>
                </c:pt>
                <c:pt idx="911">
                  <c:v>1816.40348316</c:v>
                </c:pt>
                <c:pt idx="912">
                  <c:v>1827.31756053</c:v>
                </c:pt>
                <c:pt idx="913">
                  <c:v>1835.0148515999999</c:v>
                </c:pt>
                <c:pt idx="914">
                  <c:v>1836.7281903600001</c:v>
                </c:pt>
                <c:pt idx="915">
                  <c:v>1833.73710744</c:v>
                </c:pt>
                <c:pt idx="916">
                  <c:v>1889.8984788600001</c:v>
                </c:pt>
                <c:pt idx="918">
                  <c:v>1952.79830109</c:v>
                </c:pt>
                <c:pt idx="919">
                  <c:v>2048.2885054799999</c:v>
                </c:pt>
                <c:pt idx="920">
                  <c:v>1967.9173487400001</c:v>
                </c:pt>
                <c:pt idx="921">
                  <c:v>2008.1070702</c:v>
                </c:pt>
                <c:pt idx="923">
                  <c:v>1996.7285866499999</c:v>
                </c:pt>
                <c:pt idx="924">
                  <c:v>2048.2237364399998</c:v>
                </c:pt>
                <c:pt idx="925">
                  <c:v>2056.5708844800001</c:v>
                </c:pt>
                <c:pt idx="926">
                  <c:v>2144.0730593100002</c:v>
                </c:pt>
                <c:pt idx="927">
                  <c:v>2138.3566974</c:v>
                </c:pt>
                <c:pt idx="928">
                  <c:v>2193.0692036400001</c:v>
                </c:pt>
                <c:pt idx="929">
                  <c:v>2274.14498976</c:v>
                </c:pt>
                <c:pt idx="930">
                  <c:v>2299.0774212000001</c:v>
                </c:pt>
                <c:pt idx="931">
                  <c:v>2226.9517357499999</c:v>
                </c:pt>
                <c:pt idx="932">
                  <c:v>2148.1442343899998</c:v>
                </c:pt>
                <c:pt idx="933">
                  <c:v>2206.7464179600001</c:v>
                </c:pt>
                <c:pt idx="934">
                  <c:v>2163.87794175</c:v>
                </c:pt>
                <c:pt idx="935">
                  <c:v>2196.8122383899999</c:v>
                </c:pt>
                <c:pt idx="936">
                  <c:v>2231.0972963999998</c:v>
                </c:pt>
                <c:pt idx="937">
                  <c:v>2168.0069680500001</c:v>
                </c:pt>
                <c:pt idx="938">
                  <c:v>2154.11974848</c:v>
                </c:pt>
                <c:pt idx="939">
                  <c:v>2123.7669770100001</c:v>
                </c:pt>
                <c:pt idx="940">
                  <c:v>2184.09910971</c:v>
                </c:pt>
                <c:pt idx="941">
                  <c:v>2197.81862916</c:v>
                </c:pt>
                <c:pt idx="942">
                  <c:v>2194.5969775799999</c:v>
                </c:pt>
                <c:pt idx="943">
                  <c:v>2219.0020202699998</c:v>
                </c:pt>
                <c:pt idx="944">
                  <c:v>2254.8651394499998</c:v>
                </c:pt>
                <c:pt idx="945">
                  <c:v>2187.6500419200001</c:v>
                </c:pt>
                <c:pt idx="946">
                  <c:v>2119.6807499699999</c:v>
                </c:pt>
                <c:pt idx="947">
                  <c:v>2084.7895084800002</c:v>
                </c:pt>
                <c:pt idx="948">
                  <c:v>2121.4181110499999</c:v>
                </c:pt>
                <c:pt idx="949">
                  <c:v>2156.0566620599998</c:v>
                </c:pt>
                <c:pt idx="950">
                  <c:v>2195.6468897999998</c:v>
                </c:pt>
                <c:pt idx="951">
                  <c:v>2203.21361652</c:v>
                </c:pt>
                <c:pt idx="952">
                  <c:v>2253.7546012799999</c:v>
                </c:pt>
                <c:pt idx="953">
                  <c:v>2247.8028434399998</c:v>
                </c:pt>
                <c:pt idx="954">
                  <c:v>2206.50653685</c:v>
                </c:pt>
                <c:pt idx="955">
                  <c:v>2199.9008169600002</c:v>
                </c:pt>
                <c:pt idx="956">
                  <c:v>2186.0986637699998</c:v>
                </c:pt>
                <c:pt idx="957">
                  <c:v>2168.542719</c:v>
                </c:pt>
                <c:pt idx="958">
                  <c:v>2244.7940098499998</c:v>
                </c:pt>
                <c:pt idx="959">
                  <c:v>2252.5245216600001</c:v>
                </c:pt>
                <c:pt idx="961">
                  <c:v>2200.24784826</c:v>
                </c:pt>
                <c:pt idx="962">
                  <c:v>2245.6786926</c:v>
                </c:pt>
                <c:pt idx="963">
                  <c:v>2199.1205476800001</c:v>
                </c:pt>
                <c:pt idx="964">
                  <c:v>2256.0315523200002</c:v>
                </c:pt>
                <c:pt idx="965">
                  <c:v>2288.4395625000002</c:v>
                </c:pt>
                <c:pt idx="966">
                  <c:v>2250.4654439400001</c:v>
                </c:pt>
                <c:pt idx="967">
                  <c:v>2229.9224073</c:v>
                </c:pt>
                <c:pt idx="968">
                  <c:v>2250.9913502999998</c:v>
                </c:pt>
                <c:pt idx="969">
                  <c:v>2279.1251739899999</c:v>
                </c:pt>
                <c:pt idx="970">
                  <c:v>2331.26181855</c:v>
                </c:pt>
                <c:pt idx="971">
                  <c:v>2244.3002979600001</c:v>
                </c:pt>
                <c:pt idx="972">
                  <c:v>2197.4912870399999</c:v>
                </c:pt>
                <c:pt idx="973">
                  <c:v>2242.8477078000001</c:v>
                </c:pt>
                <c:pt idx="974">
                  <c:v>2239.6538795400002</c:v>
                </c:pt>
                <c:pt idx="975">
                  <c:v>2287.32925239</c:v>
                </c:pt>
                <c:pt idx="977">
                  <c:v>2261.95738734</c:v>
                </c:pt>
                <c:pt idx="978">
                  <c:v>2221.52253939</c:v>
                </c:pt>
                <c:pt idx="979">
                  <c:v>2188.4744028</c:v>
                </c:pt>
                <c:pt idx="985">
                  <c:v>2210.7240124199998</c:v>
                </c:pt>
                <c:pt idx="986">
                  <c:v>2218.4810172000002</c:v>
                </c:pt>
                <c:pt idx="987">
                  <c:v>2225.9958602699999</c:v>
                </c:pt>
                <c:pt idx="988">
                  <c:v>2238.4179843900001</c:v>
                </c:pt>
                <c:pt idx="989">
                  <c:v>2272.4080847999999</c:v>
                </c:pt>
                <c:pt idx="990">
                  <c:v>2192.5828276799998</c:v>
                </c:pt>
                <c:pt idx="991">
                  <c:v>2173.18510836</c:v>
                </c:pt>
                <c:pt idx="992">
                  <c:v>2168.1033234000001</c:v>
                </c:pt>
                <c:pt idx="993">
                  <c:v>2187.0259557300001</c:v>
                </c:pt>
                <c:pt idx="994">
                  <c:v>2216.8610309999999</c:v>
                </c:pt>
                <c:pt idx="995">
                  <c:v>2227.1183715900002</c:v>
                </c:pt>
                <c:pt idx="996">
                  <c:v>2246.54630886</c:v>
                </c:pt>
                <c:pt idx="997">
                  <c:v>2225.0737756799999</c:v>
                </c:pt>
                <c:pt idx="999">
                  <c:v>2234.5444232999998</c:v>
                </c:pt>
                <c:pt idx="1000">
                  <c:v>2214.7514759999999</c:v>
                </c:pt>
                <c:pt idx="1001">
                  <c:v>2211.22582044</c:v>
                </c:pt>
                <c:pt idx="1002">
                  <c:v>2207.9189504400001</c:v>
                </c:pt>
                <c:pt idx="1003">
                  <c:v>2232.39739044</c:v>
                </c:pt>
                <c:pt idx="1004">
                  <c:v>2250.16368255</c:v>
                </c:pt>
                <c:pt idx="1005">
                  <c:v>2241.8932767000001</c:v>
                </c:pt>
                <c:pt idx="1006">
                  <c:v>2246.54630886</c:v>
                </c:pt>
                <c:pt idx="1007">
                  <c:v>2272.5234831600001</c:v>
                </c:pt>
                <c:pt idx="1008">
                  <c:v>2313.0187289999999</c:v>
                </c:pt>
                <c:pt idx="1009">
                  <c:v>2342.3942253599998</c:v>
                </c:pt>
                <c:pt idx="1010">
                  <c:v>2295.925632</c:v>
                </c:pt>
                <c:pt idx="1011">
                  <c:v>2235.1052608499999</c:v>
                </c:pt>
                <c:pt idx="1012">
                  <c:v>2225.1894401099999</c:v>
                </c:pt>
                <c:pt idx="1013">
                  <c:v>2218.8656784</c:v>
                </c:pt>
                <c:pt idx="1014">
                  <c:v>2220.2766096</c:v>
                </c:pt>
                <c:pt idx="1017">
                  <c:v>2214.1892320799998</c:v>
                </c:pt>
                <c:pt idx="1019">
                  <c:v>2214.11883756</c:v>
                </c:pt>
                <c:pt idx="1020">
                  <c:v>2234.8564854000001</c:v>
                </c:pt>
                <c:pt idx="1021">
                  <c:v>2243.2752442800002</c:v>
                </c:pt>
                <c:pt idx="1022">
                  <c:v>2309.61424932</c:v>
                </c:pt>
                <c:pt idx="1023">
                  <c:v>2329.0376633999999</c:v>
                </c:pt>
                <c:pt idx="1024">
                  <c:v>2302.0754979600001</c:v>
                </c:pt>
                <c:pt idx="1025">
                  <c:v>2238.1005628799999</c:v>
                </c:pt>
                <c:pt idx="1026">
                  <c:v>2230.11150705</c:v>
                </c:pt>
                <c:pt idx="1027">
                  <c:v>2203.3280266199999</c:v>
                </c:pt>
                <c:pt idx="1028">
                  <c:v>2207.12108253</c:v>
                </c:pt>
                <c:pt idx="1030">
                  <c:v>2212.2903285000002</c:v>
                </c:pt>
                <c:pt idx="1031">
                  <c:v>2194.9903810800001</c:v>
                </c:pt>
                <c:pt idx="1033">
                  <c:v>2108.2753553399998</c:v>
                </c:pt>
                <c:pt idx="1034">
                  <c:v>2097.5237327099999</c:v>
                </c:pt>
                <c:pt idx="1035">
                  <c:v>2108.4429794399998</c:v>
                </c:pt>
                <c:pt idx="1037">
                  <c:v>2100.3693133500001</c:v>
                </c:pt>
                <c:pt idx="1038">
                  <c:v>2086.4305142100002</c:v>
                </c:pt>
                <c:pt idx="1040">
                  <c:v>2054.1465686699999</c:v>
                </c:pt>
                <c:pt idx="1042">
                  <c:v>2064.69594009</c:v>
                </c:pt>
                <c:pt idx="1043">
                  <c:v>2024.2170005400001</c:v>
                </c:pt>
                <c:pt idx="1044">
                  <c:v>2020.1220312</c:v>
                </c:pt>
                <c:pt idx="1045">
                  <c:v>2033.1398860500001</c:v>
                </c:pt>
                <c:pt idx="1051">
                  <c:v>1971.5558940000001</c:v>
                </c:pt>
                <c:pt idx="1052">
                  <c:v>1986.13379328</c:v>
                </c:pt>
                <c:pt idx="1054">
                  <c:v>1957.1447826000001</c:v>
                </c:pt>
                <c:pt idx="1055">
                  <c:v>1957.0038415199999</c:v>
                </c:pt>
                <c:pt idx="1060">
                  <c:v>2027.422992</c:v>
                </c:pt>
                <c:pt idx="1064">
                  <c:v>2016.4926463500001</c:v>
                </c:pt>
                <c:pt idx="1065">
                  <c:v>2007.65038005</c:v>
                </c:pt>
                <c:pt idx="1067">
                  <c:v>2042.5663660499999</c:v>
                </c:pt>
                <c:pt idx="1068">
                  <c:v>2033.94216312</c:v>
                </c:pt>
                <c:pt idx="1069">
                  <c:v>2050.29379905</c:v>
                </c:pt>
                <c:pt idx="1070">
                  <c:v>2031.9754116900001</c:v>
                </c:pt>
                <c:pt idx="1071">
                  <c:v>2002.2406068</c:v>
                </c:pt>
                <c:pt idx="1072">
                  <c:v>1997.1442259999999</c:v>
                </c:pt>
                <c:pt idx="1073">
                  <c:v>1988.56886592</c:v>
                </c:pt>
                <c:pt idx="1074">
                  <c:v>2005.84175022</c:v>
                </c:pt>
                <c:pt idx="1075">
                  <c:v>1997.7197354100001</c:v>
                </c:pt>
                <c:pt idx="1084">
                  <c:v>1955.6296659899999</c:v>
                </c:pt>
                <c:pt idx="1085">
                  <c:v>1931.2286523600001</c:v>
                </c:pt>
                <c:pt idx="1086">
                  <c:v>1932.5201561399999</c:v>
                </c:pt>
                <c:pt idx="1087">
                  <c:v>1950.01699536</c:v>
                </c:pt>
                <c:pt idx="1088">
                  <c:v>1883.73363696</c:v>
                </c:pt>
                <c:pt idx="1089">
                  <c:v>1837.2613946399999</c:v>
                </c:pt>
                <c:pt idx="1090">
                  <c:v>1853.57254992</c:v>
                </c:pt>
                <c:pt idx="1091">
                  <c:v>1851.71431704</c:v>
                </c:pt>
                <c:pt idx="1092">
                  <c:v>1849.8877845</c:v>
                </c:pt>
                <c:pt idx="1093">
                  <c:v>1867.30982004</c:v>
                </c:pt>
                <c:pt idx="1094">
                  <c:v>1825.9891870500001</c:v>
                </c:pt>
                <c:pt idx="1095">
                  <c:v>1826.8620867</c:v>
                </c:pt>
                <c:pt idx="1096">
                  <c:v>1789.8433875000001</c:v>
                </c:pt>
                <c:pt idx="1097">
                  <c:v>1821.33718116</c:v>
                </c:pt>
                <c:pt idx="1098">
                  <c:v>1825.17501285</c:v>
                </c:pt>
                <c:pt idx="1099">
                  <c:v>1829.2761778199999</c:v>
                </c:pt>
                <c:pt idx="1100">
                  <c:v>1835.8457502000001</c:v>
                </c:pt>
                <c:pt idx="1101">
                  <c:v>1860.4587455999999</c:v>
                </c:pt>
                <c:pt idx="1102">
                  <c:v>1900.1286803099999</c:v>
                </c:pt>
                <c:pt idx="1103">
                  <c:v>1900.67397177</c:v>
                </c:pt>
                <c:pt idx="1104">
                  <c:v>1870.17835872</c:v>
                </c:pt>
                <c:pt idx="1105">
                  <c:v>1892.76511704</c:v>
                </c:pt>
                <c:pt idx="1106">
                  <c:v>1909.9086533100001</c:v>
                </c:pt>
                <c:pt idx="1107">
                  <c:v>1878.31234668</c:v>
                </c:pt>
                <c:pt idx="1108">
                  <c:v>1863.4457234399999</c:v>
                </c:pt>
                <c:pt idx="1109">
                  <c:v>1859.3617770000001</c:v>
                </c:pt>
                <c:pt idx="1110">
                  <c:v>1864.48605714</c:v>
                </c:pt>
                <c:pt idx="1113">
                  <c:v>1862.91069468</c:v>
                </c:pt>
                <c:pt idx="1114">
                  <c:v>1696.1513221800001</c:v>
                </c:pt>
                <c:pt idx="1115">
                  <c:v>1720.57232907</c:v>
                </c:pt>
                <c:pt idx="1119">
                  <c:v>1790.7575280000001</c:v>
                </c:pt>
                <c:pt idx="1120">
                  <c:v>1821.3949183499999</c:v>
                </c:pt>
                <c:pt idx="1121">
                  <c:v>1809.2390542799999</c:v>
                </c:pt>
                <c:pt idx="1122">
                  <c:v>1781.5637452200001</c:v>
                </c:pt>
                <c:pt idx="1123">
                  <c:v>1781.889795</c:v>
                </c:pt>
                <c:pt idx="1124">
                  <c:v>1839.7543185</c:v>
                </c:pt>
                <c:pt idx="1125">
                  <c:v>1793.3288284800001</c:v>
                </c:pt>
                <c:pt idx="1126">
                  <c:v>1817.49809514</c:v>
                </c:pt>
                <c:pt idx="1127">
                  <c:v>1817.28303456</c:v>
                </c:pt>
                <c:pt idx="1128">
                  <c:v>1804.81343595</c:v>
                </c:pt>
                <c:pt idx="1129">
                  <c:v>1824.3711013499999</c:v>
                </c:pt>
                <c:pt idx="1130">
                  <c:v>1789.5792180000001</c:v>
                </c:pt>
                <c:pt idx="1131">
                  <c:v>1802.1240384</c:v>
                </c:pt>
                <c:pt idx="1133">
                  <c:v>1804.1333990400001</c:v>
                </c:pt>
                <c:pt idx="1139">
                  <c:v>1821.71682504</c:v>
                </c:pt>
                <c:pt idx="1143">
                  <c:v>1806.9444665999999</c:v>
                </c:pt>
                <c:pt idx="1144">
                  <c:v>1784.1570915</c:v>
                </c:pt>
                <c:pt idx="1145">
                  <c:v>1817.4229113599999</c:v>
                </c:pt>
                <c:pt idx="1146">
                  <c:v>1774.2362534399999</c:v>
                </c:pt>
                <c:pt idx="1147">
                  <c:v>1784.9684149499999</c:v>
                </c:pt>
                <c:pt idx="1148">
                  <c:v>1783.6162092</c:v>
                </c:pt>
                <c:pt idx="1149">
                  <c:v>1765.4811820800001</c:v>
                </c:pt>
                <c:pt idx="1150">
                  <c:v>1722.6058640700001</c:v>
                </c:pt>
                <c:pt idx="1152">
                  <c:v>1736.6889871799999</c:v>
                </c:pt>
                <c:pt idx="1155">
                  <c:v>1813.0563605699999</c:v>
                </c:pt>
                <c:pt idx="1158">
                  <c:v>1765.7110665600001</c:v>
                </c:pt>
                <c:pt idx="1159">
                  <c:v>1781.1318756000001</c:v>
                </c:pt>
                <c:pt idx="1160">
                  <c:v>1780.4403976799999</c:v>
                </c:pt>
                <c:pt idx="1161">
                  <c:v>1780.7285134799999</c:v>
                </c:pt>
                <c:pt idx="1162">
                  <c:v>1781.02943865</c:v>
                </c:pt>
                <c:pt idx="1171">
                  <c:v>1716.5922639600001</c:v>
                </c:pt>
                <c:pt idx="1173">
                  <c:v>1711.51952538</c:v>
                </c:pt>
                <c:pt idx="1175">
                  <c:v>1704.3371937899999</c:v>
                </c:pt>
                <c:pt idx="1176">
                  <c:v>1744.7848891199999</c:v>
                </c:pt>
                <c:pt idx="1177">
                  <c:v>1734.96926274</c:v>
                </c:pt>
                <c:pt idx="1179">
                  <c:v>1676.30326038</c:v>
                </c:pt>
                <c:pt idx="1180">
                  <c:v>1639.0574134200001</c:v>
                </c:pt>
                <c:pt idx="1181">
                  <c:v>1632.48825915</c:v>
                </c:pt>
                <c:pt idx="1182">
                  <c:v>1611.0873748199999</c:v>
                </c:pt>
                <c:pt idx="1183">
                  <c:v>1588.0646417999999</c:v>
                </c:pt>
                <c:pt idx="1184">
                  <c:v>1591.9383929400001</c:v>
                </c:pt>
                <c:pt idx="1185">
                  <c:v>1578.6167241600001</c:v>
                </c:pt>
                <c:pt idx="1187">
                  <c:v>1606.4683236000001</c:v>
                </c:pt>
                <c:pt idx="1188">
                  <c:v>1604.5610198100001</c:v>
                </c:pt>
                <c:pt idx="1190">
                  <c:v>1670.83886676</c:v>
                </c:pt>
                <c:pt idx="1191">
                  <c:v>1669.40250687</c:v>
                </c:pt>
                <c:pt idx="1192">
                  <c:v>1689.0104975100001</c:v>
                </c:pt>
                <c:pt idx="1193">
                  <c:v>1689.88746423</c:v>
                </c:pt>
                <c:pt idx="1194">
                  <c:v>1690.6822153200001</c:v>
                </c:pt>
                <c:pt idx="1195">
                  <c:v>1666.1520817200001</c:v>
                </c:pt>
                <c:pt idx="1196">
                  <c:v>1660.9518576</c:v>
                </c:pt>
                <c:pt idx="1197">
                  <c:v>1647.70316802</c:v>
                </c:pt>
                <c:pt idx="1198">
                  <c:v>1651.59470784</c:v>
                </c:pt>
                <c:pt idx="1199">
                  <c:v>1644.05040702</c:v>
                </c:pt>
                <c:pt idx="1200">
                  <c:v>1625.1036763499999</c:v>
                </c:pt>
                <c:pt idx="1201">
                  <c:v>1643.2217129999999</c:v>
                </c:pt>
                <c:pt idx="1202">
                  <c:v>1637.4920856000001</c:v>
                </c:pt>
                <c:pt idx="1203">
                  <c:v>1644.1303420500001</c:v>
                </c:pt>
                <c:pt idx="1204">
                  <c:v>1650.5580230999999</c:v>
                </c:pt>
                <c:pt idx="1206">
                  <c:v>1685.99451804</c:v>
                </c:pt>
                <c:pt idx="1207">
                  <c:v>1670.6112248699999</c:v>
                </c:pt>
                <c:pt idx="1209">
                  <c:v>1650.10376559</c:v>
                </c:pt>
                <c:pt idx="1210">
                  <c:v>1656.4209135599999</c:v>
                </c:pt>
                <c:pt idx="1211">
                  <c:v>1632.3503968800001</c:v>
                </c:pt>
                <c:pt idx="1212">
                  <c:v>1624.3924712400001</c:v>
                </c:pt>
                <c:pt idx="1213">
                  <c:v>1586.8112620500001</c:v>
                </c:pt>
                <c:pt idx="1214">
                  <c:v>1583.14975875</c:v>
                </c:pt>
                <c:pt idx="1215">
                  <c:v>1567.1127696000001</c:v>
                </c:pt>
                <c:pt idx="1216">
                  <c:v>1564.15832832</c:v>
                </c:pt>
                <c:pt idx="1217">
                  <c:v>1582.1491455</c:v>
                </c:pt>
                <c:pt idx="1218">
                  <c:v>1573.3855599000001</c:v>
                </c:pt>
                <c:pt idx="1219">
                  <c:v>1597.0151225699999</c:v>
                </c:pt>
                <c:pt idx="1220">
                  <c:v>1594.10139</c:v>
                </c:pt>
                <c:pt idx="1221">
                  <c:v>1592.3507254199999</c:v>
                </c:pt>
                <c:pt idx="1222">
                  <c:v>1580.9324454</c:v>
                </c:pt>
                <c:pt idx="1223">
                  <c:v>1587.1972536000001</c:v>
                </c:pt>
                <c:pt idx="1224">
                  <c:v>1631.95357248</c:v>
                </c:pt>
                <c:pt idx="1225">
                  <c:v>1631.3980183199999</c:v>
                </c:pt>
                <c:pt idx="1226">
                  <c:v>1627.3168086000001</c:v>
                </c:pt>
                <c:pt idx="1227">
                  <c:v>1604.36241756</c:v>
                </c:pt>
                <c:pt idx="1229">
                  <c:v>1621.01771538</c:v>
                </c:pt>
                <c:pt idx="1230">
                  <c:v>1618.9603101</c:v>
                </c:pt>
                <c:pt idx="1231">
                  <c:v>1592.29910784</c:v>
                </c:pt>
                <c:pt idx="1232">
                  <c:v>1569.6621763200001</c:v>
                </c:pt>
                <c:pt idx="1233">
                  <c:v>1579.19037108</c:v>
                </c:pt>
                <c:pt idx="1234">
                  <c:v>1569.0543204000001</c:v>
                </c:pt>
                <c:pt idx="1235">
                  <c:v>1620.2861749199999</c:v>
                </c:pt>
                <c:pt idx="1236">
                  <c:v>1621.9427647499999</c:v>
                </c:pt>
                <c:pt idx="1237">
                  <c:v>1640.74642578</c:v>
                </c:pt>
                <c:pt idx="1238">
                  <c:v>1619.0499376800001</c:v>
                </c:pt>
                <c:pt idx="1239">
                  <c:v>1624.1777147400001</c:v>
                </c:pt>
                <c:pt idx="1240">
                  <c:v>1651.8857884199999</c:v>
                </c:pt>
                <c:pt idx="1244">
                  <c:v>1661.3686372499999</c:v>
                </c:pt>
                <c:pt idx="1245">
                  <c:v>1677.9982023</c:v>
                </c:pt>
                <c:pt idx="1246">
                  <c:v>1697.0257042200001</c:v>
                </c:pt>
                <c:pt idx="1248">
                  <c:v>1755.40613745</c:v>
                </c:pt>
                <c:pt idx="1250">
                  <c:v>1766.6622288000001</c:v>
                </c:pt>
                <c:pt idx="1261">
                  <c:v>1753.5792248099999</c:v>
                </c:pt>
                <c:pt idx="1262">
                  <c:v>1805.5482832800001</c:v>
                </c:pt>
                <c:pt idx="1263">
                  <c:v>1849.2676893600001</c:v>
                </c:pt>
                <c:pt idx="1264">
                  <c:v>1838.8956725999999</c:v>
                </c:pt>
                <c:pt idx="1265">
                  <c:v>1848.6045669</c:v>
                </c:pt>
                <c:pt idx="1266">
                  <c:v>1851.0866199</c:v>
                </c:pt>
                <c:pt idx="1267">
                  <c:v>1848.6949926899999</c:v>
                </c:pt>
                <c:pt idx="1268">
                  <c:v>1834.79713032</c:v>
                </c:pt>
                <c:pt idx="1269">
                  <c:v>1814.90885394</c:v>
                </c:pt>
                <c:pt idx="1303">
                  <c:v>1696.0259652</c:v>
                </c:pt>
                <c:pt idx="1306">
                  <c:v>1651.1517392999999</c:v>
                </c:pt>
                <c:pt idx="1307">
                  <c:v>1658.48075148</c:v>
                </c:pt>
                <c:pt idx="1308">
                  <c:v>1664.5064007599999</c:v>
                </c:pt>
                <c:pt idx="1311">
                  <c:v>1652.7476271600001</c:v>
                </c:pt>
                <c:pt idx="1312">
                  <c:v>1645.2419445</c:v>
                </c:pt>
                <c:pt idx="1314">
                  <c:v>1633.7893414499999</c:v>
                </c:pt>
                <c:pt idx="1315">
                  <c:v>1645.943229</c:v>
                </c:pt>
                <c:pt idx="1316">
                  <c:v>1628.7048577800001</c:v>
                </c:pt>
                <c:pt idx="1321">
                  <c:v>1586.1372307199999</c:v>
                </c:pt>
                <c:pt idx="1323">
                  <c:v>1544.7381831</c:v>
                </c:pt>
                <c:pt idx="1324">
                  <c:v>1562.8712336999999</c:v>
                </c:pt>
                <c:pt idx="1325">
                  <c:v>1531.913229</c:v>
                </c:pt>
                <c:pt idx="1326">
                  <c:v>1531.3111506</c:v>
                </c:pt>
                <c:pt idx="1336">
                  <c:v>1540.818972</c:v>
                </c:pt>
                <c:pt idx="1341">
                  <c:v>1599.85310121</c:v>
                </c:pt>
                <c:pt idx="1343">
                  <c:v>1585.76537889</c:v>
                </c:pt>
                <c:pt idx="1344">
                  <c:v>1601.6505560999999</c:v>
                </c:pt>
                <c:pt idx="1345">
                  <c:v>1627.4239207799999</c:v>
                </c:pt>
                <c:pt idx="1346">
                  <c:v>1609.4308229999999</c:v>
                </c:pt>
                <c:pt idx="1347">
                  <c:v>1627.2107607</c:v>
                </c:pt>
                <c:pt idx="1349">
                  <c:v>1634.25484992</c:v>
                </c:pt>
                <c:pt idx="1350">
                  <c:v>1635.05762112</c:v>
                </c:pt>
                <c:pt idx="1351">
                  <c:v>1691.9880868800001</c:v>
                </c:pt>
                <c:pt idx="1352">
                  <c:v>1688.16762576</c:v>
                </c:pt>
                <c:pt idx="1353">
                  <c:v>1679.2231885799999</c:v>
                </c:pt>
                <c:pt idx="1354">
                  <c:v>1697.6908031999999</c:v>
                </c:pt>
                <c:pt idx="1355">
                  <c:v>1693.2609657600001</c:v>
                </c:pt>
                <c:pt idx="1356">
                  <c:v>1677.85657704</c:v>
                </c:pt>
                <c:pt idx="1357">
                  <c:v>1654.3150835399999</c:v>
                </c:pt>
                <c:pt idx="1358">
                  <c:v>1655.9923128</c:v>
                </c:pt>
                <c:pt idx="1359">
                  <c:v>1692.15092172</c:v>
                </c:pt>
                <c:pt idx="1360">
                  <c:v>1697.3879775299999</c:v>
                </c:pt>
                <c:pt idx="1361">
                  <c:v>1722.7751226</c:v>
                </c:pt>
                <c:pt idx="1362">
                  <c:v>1728.40375743</c:v>
                </c:pt>
                <c:pt idx="1363">
                  <c:v>1764.16512384</c:v>
                </c:pt>
                <c:pt idx="1364">
                  <c:v>1759.93464885</c:v>
                </c:pt>
                <c:pt idx="1365">
                  <c:v>1776.7153416599999</c:v>
                </c:pt>
                <c:pt idx="1366">
                  <c:v>1827.3261888</c:v>
                </c:pt>
                <c:pt idx="1367">
                  <c:v>1751.1528564600001</c:v>
                </c:pt>
                <c:pt idx="1368">
                  <c:v>1848.33328953</c:v>
                </c:pt>
                <c:pt idx="1369">
                  <c:v>1830.28355685</c:v>
                </c:pt>
                <c:pt idx="1370">
                  <c:v>1872.5570625299999</c:v>
                </c:pt>
                <c:pt idx="1372">
                  <c:v>1902.0451065</c:v>
                </c:pt>
                <c:pt idx="1373">
                  <c:v>1870.96820652</c:v>
                </c:pt>
                <c:pt idx="1374">
                  <c:v>1916.87265546</c:v>
                </c:pt>
                <c:pt idx="1375">
                  <c:v>1912.6388735999999</c:v>
                </c:pt>
                <c:pt idx="1377">
                  <c:v>1844.0783360999999</c:v>
                </c:pt>
                <c:pt idx="1378">
                  <c:v>1842.66960948</c:v>
                </c:pt>
                <c:pt idx="1379">
                  <c:v>1846.8059337</c:v>
                </c:pt>
                <c:pt idx="1380">
                  <c:v>1795.0839782400001</c:v>
                </c:pt>
                <c:pt idx="1381">
                  <c:v>1746.7662743999999</c:v>
                </c:pt>
                <c:pt idx="1382">
                  <c:v>1764.1953037799999</c:v>
                </c:pt>
                <c:pt idx="1384">
                  <c:v>1760.9968763100001</c:v>
                </c:pt>
                <c:pt idx="1385">
                  <c:v>1748.2517052000001</c:v>
                </c:pt>
                <c:pt idx="1386">
                  <c:v>1723.1023886999999</c:v>
                </c:pt>
                <c:pt idx="1387">
                  <c:v>1703.9827885499999</c:v>
                </c:pt>
                <c:pt idx="1388">
                  <c:v>1700.30273637</c:v>
                </c:pt>
                <c:pt idx="1389">
                  <c:v>1743.53371395</c:v>
                </c:pt>
                <c:pt idx="1390">
                  <c:v>1797.88637952</c:v>
                </c:pt>
                <c:pt idx="1391">
                  <c:v>1769.3921069999999</c:v>
                </c:pt>
                <c:pt idx="1393">
                  <c:v>1774.5340237800001</c:v>
                </c:pt>
                <c:pt idx="1397">
                  <c:v>1781.12336136</c:v>
                </c:pt>
                <c:pt idx="1398">
                  <c:v>1804.20603615</c:v>
                </c:pt>
                <c:pt idx="1399">
                  <c:v>1806.2820283200001</c:v>
                </c:pt>
                <c:pt idx="1400">
                  <c:v>1823.3708681999999</c:v>
                </c:pt>
                <c:pt idx="1404">
                  <c:v>1794.6999252000001</c:v>
                </c:pt>
                <c:pt idx="1405">
                  <c:v>1825.266807</c:v>
                </c:pt>
                <c:pt idx="1406">
                  <c:v>1852.65544464</c:v>
                </c:pt>
                <c:pt idx="1407">
                  <c:v>1857.78656658</c:v>
                </c:pt>
                <c:pt idx="1408">
                  <c:v>1858.51088514</c:v>
                </c:pt>
                <c:pt idx="1409">
                  <c:v>1827.0456750000001</c:v>
                </c:pt>
                <c:pt idx="1410">
                  <c:v>1818.0006633600001</c:v>
                </c:pt>
                <c:pt idx="1412">
                  <c:v>1747.8305544</c:v>
                </c:pt>
                <c:pt idx="1413">
                  <c:v>1724.06548608</c:v>
                </c:pt>
                <c:pt idx="1414">
                  <c:v>1714.91815152</c:v>
                </c:pt>
                <c:pt idx="1415">
                  <c:v>1714.6399183200001</c:v>
                </c:pt>
                <c:pt idx="1416">
                  <c:v>1715.1685614</c:v>
                </c:pt>
                <c:pt idx="1417">
                  <c:v>1715.53026456</c:v>
                </c:pt>
                <c:pt idx="1418">
                  <c:v>1716.1702009200001</c:v>
                </c:pt>
                <c:pt idx="1420">
                  <c:v>1716.3371408400001</c:v>
                </c:pt>
                <c:pt idx="1421">
                  <c:v>1716.53190408</c:v>
                </c:pt>
                <c:pt idx="1422">
                  <c:v>1620.6762715499999</c:v>
                </c:pt>
                <c:pt idx="1423">
                  <c:v>1601.65340685</c:v>
                </c:pt>
                <c:pt idx="1425">
                  <c:v>1555.1308773000001</c:v>
                </c:pt>
                <c:pt idx="1426">
                  <c:v>1535.94285915</c:v>
                </c:pt>
                <c:pt idx="1427">
                  <c:v>1545.69839172</c:v>
                </c:pt>
                <c:pt idx="1428">
                  <c:v>1522.4886495000001</c:v>
                </c:pt>
                <c:pt idx="1429">
                  <c:v>1547.1236907</c:v>
                </c:pt>
                <c:pt idx="1430">
                  <c:v>1515.90337899</c:v>
                </c:pt>
                <c:pt idx="1431">
                  <c:v>1503.2330875800001</c:v>
                </c:pt>
                <c:pt idx="1432">
                  <c:v>1475.4188139600001</c:v>
                </c:pt>
                <c:pt idx="1433">
                  <c:v>1470.43155987</c:v>
                </c:pt>
                <c:pt idx="1434">
                  <c:v>1473.5834631</c:v>
                </c:pt>
                <c:pt idx="1437">
                  <c:v>1489.81133847</c:v>
                </c:pt>
                <c:pt idx="1438">
                  <c:v>1506.01154256</c:v>
                </c:pt>
                <c:pt idx="1439">
                  <c:v>1509.15911265</c:v>
                </c:pt>
                <c:pt idx="1440">
                  <c:v>1492.4896371</c:v>
                </c:pt>
                <c:pt idx="1441">
                  <c:v>1478.6939076000001</c:v>
                </c:pt>
                <c:pt idx="1444">
                  <c:v>1538.8509662399999</c:v>
                </c:pt>
                <c:pt idx="1445">
                  <c:v>1482.60217182</c:v>
                </c:pt>
                <c:pt idx="1446">
                  <c:v>1443.45761133</c:v>
                </c:pt>
                <c:pt idx="1447">
                  <c:v>1451.2301622</c:v>
                </c:pt>
                <c:pt idx="1449">
                  <c:v>1497.5735506200001</c:v>
                </c:pt>
                <c:pt idx="1450">
                  <c:v>1440.5786198999999</c:v>
                </c:pt>
                <c:pt idx="1451">
                  <c:v>1432.1324178</c:v>
                </c:pt>
                <c:pt idx="1452">
                  <c:v>1417.6171970099999</c:v>
                </c:pt>
                <c:pt idx="1453">
                  <c:v>1401.862014</c:v>
                </c:pt>
                <c:pt idx="1454">
                  <c:v>1350.8119233</c:v>
                </c:pt>
                <c:pt idx="1455">
                  <c:v>1376.6313560999999</c:v>
                </c:pt>
                <c:pt idx="1456">
                  <c:v>1368.28302975</c:v>
                </c:pt>
                <c:pt idx="1457">
                  <c:v>1380.6281076</c:v>
                </c:pt>
                <c:pt idx="1458">
                  <c:v>1369.0168128</c:v>
                </c:pt>
                <c:pt idx="1459">
                  <c:v>1373.2286628899999</c:v>
                </c:pt>
                <c:pt idx="1460">
                  <c:v>1361.4652900799999</c:v>
                </c:pt>
                <c:pt idx="1461">
                  <c:v>1348.0425907199999</c:v>
                </c:pt>
                <c:pt idx="1462">
                  <c:v>1362.2395537800001</c:v>
                </c:pt>
                <c:pt idx="1463">
                  <c:v>1357.9551426</c:v>
                </c:pt>
                <c:pt idx="1465">
                  <c:v>1372.4038839</c:v>
                </c:pt>
                <c:pt idx="1466">
                  <c:v>1340.2683294000001</c:v>
                </c:pt>
                <c:pt idx="1467">
                  <c:v>1357.33044825</c:v>
                </c:pt>
                <c:pt idx="1468">
                  <c:v>1364.4959794199999</c:v>
                </c:pt>
                <c:pt idx="1469">
                  <c:v>1387.49088912</c:v>
                </c:pt>
                <c:pt idx="1470">
                  <c:v>1413.1344496500001</c:v>
                </c:pt>
                <c:pt idx="1471">
                  <c:v>1432.4863289100001</c:v>
                </c:pt>
                <c:pt idx="1472">
                  <c:v>1462.7038608</c:v>
                </c:pt>
                <c:pt idx="1473">
                  <c:v>1453.12237602</c:v>
                </c:pt>
                <c:pt idx="1475">
                  <c:v>1405.2949631700001</c:v>
                </c:pt>
                <c:pt idx="1476">
                  <c:v>1384.61064336</c:v>
                </c:pt>
                <c:pt idx="1477">
                  <c:v>1375.5233645999999</c:v>
                </c:pt>
                <c:pt idx="1478">
                  <c:v>1373.02785606</c:v>
                </c:pt>
                <c:pt idx="1479">
                  <c:v>1405.54624728</c:v>
                </c:pt>
                <c:pt idx="1480">
                  <c:v>1391.9664906</c:v>
                </c:pt>
                <c:pt idx="1481">
                  <c:v>1397.3715126</c:v>
                </c:pt>
                <c:pt idx="1482">
                  <c:v>1375.1251718399999</c:v>
                </c:pt>
                <c:pt idx="1483">
                  <c:v>1391.18492898</c:v>
                </c:pt>
                <c:pt idx="1484">
                  <c:v>1391.99773482</c:v>
                </c:pt>
                <c:pt idx="1485">
                  <c:v>1392.22351422</c:v>
                </c:pt>
                <c:pt idx="1486">
                  <c:v>1392.1106245200001</c:v>
                </c:pt>
                <c:pt idx="1487">
                  <c:v>1391.6590657199999</c:v>
                </c:pt>
                <c:pt idx="1488">
                  <c:v>1391.8622671799999</c:v>
                </c:pt>
                <c:pt idx="1490">
                  <c:v>1392.6976509599999</c:v>
                </c:pt>
                <c:pt idx="1491">
                  <c:v>1374.2303404199999</c:v>
                </c:pt>
                <c:pt idx="1492">
                  <c:v>979.76050787999998</c:v>
                </c:pt>
                <c:pt idx="1493">
                  <c:v>1329.8889006899999</c:v>
                </c:pt>
                <c:pt idx="1495">
                  <c:v>1330.5354887999999</c:v>
                </c:pt>
                <c:pt idx="1496">
                  <c:v>1319.1418012500001</c:v>
                </c:pt>
                <c:pt idx="1497">
                  <c:v>1312.73563386</c:v>
                </c:pt>
                <c:pt idx="1498">
                  <c:v>1289.69207136</c:v>
                </c:pt>
                <c:pt idx="1499">
                  <c:v>1280.0132049599999</c:v>
                </c:pt>
                <c:pt idx="1500">
                  <c:v>1275.54915852</c:v>
                </c:pt>
                <c:pt idx="1501">
                  <c:v>1270.628688</c:v>
                </c:pt>
                <c:pt idx="1502">
                  <c:v>1271.4557855999999</c:v>
                </c:pt>
                <c:pt idx="1503">
                  <c:v>1256.7166479</c:v>
                </c:pt>
                <c:pt idx="1504">
                  <c:v>1231.6226359499999</c:v>
                </c:pt>
                <c:pt idx="1505">
                  <c:v>1247.6774898000001</c:v>
                </c:pt>
                <c:pt idx="1506">
                  <c:v>1259.1959641799999</c:v>
                </c:pt>
                <c:pt idx="1507">
                  <c:v>1273.93802865</c:v>
                </c:pt>
                <c:pt idx="1508">
                  <c:v>1267.1521413600001</c:v>
                </c:pt>
                <c:pt idx="1510">
                  <c:v>1272.46898016</c:v>
                </c:pt>
                <c:pt idx="1511">
                  <c:v>1278.6105504375</c:v>
                </c:pt>
                <c:pt idx="1517">
                  <c:v>1372.0238219099999</c:v>
                </c:pt>
                <c:pt idx="1518">
                  <c:v>1373.6459746800001</c:v>
                </c:pt>
                <c:pt idx="1519">
                  <c:v>1345.8094272000001</c:v>
                </c:pt>
                <c:pt idx="1521">
                  <c:v>1345.28397696</c:v>
                </c:pt>
                <c:pt idx="1522">
                  <c:v>1363.12495872</c:v>
                </c:pt>
                <c:pt idx="1523">
                  <c:v>1399.20682545</c:v>
                </c:pt>
                <c:pt idx="1524">
                  <c:v>1369.83725865</c:v>
                </c:pt>
                <c:pt idx="1525">
                  <c:v>1405.11620214</c:v>
                </c:pt>
                <c:pt idx="1526">
                  <c:v>1417.4326204500001</c:v>
                </c:pt>
                <c:pt idx="1527">
                  <c:v>1414.5216246</c:v>
                </c:pt>
                <c:pt idx="1528">
                  <c:v>1436.1605275500001</c:v>
                </c:pt>
                <c:pt idx="1529">
                  <c:v>1429.6666330800001</c:v>
                </c:pt>
                <c:pt idx="1530">
                  <c:v>1441.53453339</c:v>
                </c:pt>
                <c:pt idx="1531">
                  <c:v>1420.02197568</c:v>
                </c:pt>
                <c:pt idx="1532">
                  <c:v>1447.4595701999999</c:v>
                </c:pt>
                <c:pt idx="1533">
                  <c:v>1472.75655555</c:v>
                </c:pt>
                <c:pt idx="1534">
                  <c:v>1492.69158423</c:v>
                </c:pt>
                <c:pt idx="1535">
                  <c:v>1488.11647257</c:v>
                </c:pt>
                <c:pt idx="1536">
                  <c:v>1480.3118032499999</c:v>
                </c:pt>
                <c:pt idx="1537">
                  <c:v>1494.7803857700001</c:v>
                </c:pt>
                <c:pt idx="1538">
                  <c:v>1475.10701793</c:v>
                </c:pt>
                <c:pt idx="1539">
                  <c:v>1462.5535312500001</c:v>
                </c:pt>
                <c:pt idx="1540">
                  <c:v>1454.0665444199999</c:v>
                </c:pt>
                <c:pt idx="1541">
                  <c:v>1434.75795855</c:v>
                </c:pt>
                <c:pt idx="1542">
                  <c:v>1442.60242434</c:v>
                </c:pt>
                <c:pt idx="1543">
                  <c:v>1466.3035598399999</c:v>
                </c:pt>
                <c:pt idx="1544">
                  <c:v>1505.7513260999999</c:v>
                </c:pt>
                <c:pt idx="1545">
                  <c:v>1530.95704944</c:v>
                </c:pt>
                <c:pt idx="1546">
                  <c:v>1547.5454876700001</c:v>
                </c:pt>
                <c:pt idx="1547">
                  <c:v>1527.0601122</c:v>
                </c:pt>
                <c:pt idx="1548">
                  <c:v>1516.9049805</c:v>
                </c:pt>
                <c:pt idx="1549">
                  <c:v>1494.0545087999999</c:v>
                </c:pt>
                <c:pt idx="1551">
                  <c:v>1524.4769526</c:v>
                </c:pt>
                <c:pt idx="1552">
                  <c:v>1512.0651671999999</c:v>
                </c:pt>
                <c:pt idx="1553">
                  <c:v>1532.16705978</c:v>
                </c:pt>
                <c:pt idx="1555">
                  <c:v>1531.9423066500001</c:v>
                </c:pt>
                <c:pt idx="1556">
                  <c:v>1558.2006409200001</c:v>
                </c:pt>
                <c:pt idx="1557">
                  <c:v>1620.01945875</c:v>
                </c:pt>
                <c:pt idx="1558">
                  <c:v>1656.3602496000001</c:v>
                </c:pt>
                <c:pt idx="1559">
                  <c:v>1623.458432505</c:v>
                </c:pt>
                <c:pt idx="1560">
                  <c:v>1616.62189689</c:v>
                </c:pt>
                <c:pt idx="1561">
                  <c:v>1630.530174</c:v>
                </c:pt>
                <c:pt idx="1562">
                  <c:v>1659.4292910300001</c:v>
                </c:pt>
                <c:pt idx="1563">
                  <c:v>1614.2592333</c:v>
                </c:pt>
                <c:pt idx="1564">
                  <c:v>1606.17804123</c:v>
                </c:pt>
                <c:pt idx="1565">
                  <c:v>1609.31785728</c:v>
                </c:pt>
                <c:pt idx="1566">
                  <c:v>1666.58585184</c:v>
                </c:pt>
                <c:pt idx="1567">
                  <c:v>1688.33319732</c:v>
                </c:pt>
                <c:pt idx="1568">
                  <c:v>1724.27248854</c:v>
                </c:pt>
                <c:pt idx="1569">
                  <c:v>1714.2781771499999</c:v>
                </c:pt>
                <c:pt idx="1570">
                  <c:v>1768.065558</c:v>
                </c:pt>
                <c:pt idx="1571">
                  <c:v>1738.2482333999999</c:v>
                </c:pt>
                <c:pt idx="1572">
                  <c:v>1703.6218836</c:v>
                </c:pt>
                <c:pt idx="1573">
                  <c:v>1706.4228785099999</c:v>
                </c:pt>
                <c:pt idx="1576">
                  <c:v>1649.4190534500001</c:v>
                </c:pt>
                <c:pt idx="1577">
                  <c:v>1647.6039619200001</c:v>
                </c:pt>
                <c:pt idx="1578">
                  <c:v>1593.1948514999999</c:v>
                </c:pt>
                <c:pt idx="1581">
                  <c:v>1552.8003321599999</c:v>
                </c:pt>
                <c:pt idx="1582">
                  <c:v>1571.629878</c:v>
                </c:pt>
                <c:pt idx="1583">
                  <c:v>1585.93642389</c:v>
                </c:pt>
                <c:pt idx="1584">
                  <c:v>1561.1596434</c:v>
                </c:pt>
                <c:pt idx="1585">
                  <c:v>1565.6665651200001</c:v>
                </c:pt>
                <c:pt idx="1586">
                  <c:v>1550.0925757800001</c:v>
                </c:pt>
                <c:pt idx="1587">
                  <c:v>1514.2402894500001</c:v>
                </c:pt>
                <c:pt idx="1588">
                  <c:v>1486.57090995</c:v>
                </c:pt>
                <c:pt idx="1589">
                  <c:v>1460.6940440400001</c:v>
                </c:pt>
                <c:pt idx="1590">
                  <c:v>1437.31713384</c:v>
                </c:pt>
                <c:pt idx="1592">
                  <c:v>1431.2281599</c:v>
                </c:pt>
                <c:pt idx="1593">
                  <c:v>1443.8539416000001</c:v>
                </c:pt>
                <c:pt idx="1594">
                  <c:v>1436.37505599</c:v>
                </c:pt>
                <c:pt idx="1595">
                  <c:v>1431.6081838800001</c:v>
                </c:pt>
                <c:pt idx="1596">
                  <c:v>1434.9215916000001</c:v>
                </c:pt>
                <c:pt idx="1597">
                  <c:v>1401.7998296400001</c:v>
                </c:pt>
                <c:pt idx="1598">
                  <c:v>1397.5972919999999</c:v>
                </c:pt>
                <c:pt idx="1599">
                  <c:v>1366.1672031000001</c:v>
                </c:pt>
                <c:pt idx="1600">
                  <c:v>1371.6121356000001</c:v>
                </c:pt>
                <c:pt idx="1601">
                  <c:v>1360.2811645500001</c:v>
                </c:pt>
                <c:pt idx="1602">
                  <c:v>1336.6002503699999</c:v>
                </c:pt>
                <c:pt idx="1603">
                  <c:v>1377.4420333800001</c:v>
                </c:pt>
                <c:pt idx="1604">
                  <c:v>1366.85769276</c:v>
                </c:pt>
                <c:pt idx="1605">
                  <c:v>1399.4468966100001</c:v>
                </c:pt>
                <c:pt idx="1606">
                  <c:v>1409.91082155</c:v>
                </c:pt>
                <c:pt idx="1607">
                  <c:v>1421.1919995000001</c:v>
                </c:pt>
                <c:pt idx="1608">
                  <c:v>1407.6722225999999</c:v>
                </c:pt>
                <c:pt idx="1609">
                  <c:v>1412.74800198</c:v>
                </c:pt>
                <c:pt idx="1610">
                  <c:v>1388.4159004799999</c:v>
                </c:pt>
                <c:pt idx="1613">
                  <c:v>1428.9969728999999</c:v>
                </c:pt>
                <c:pt idx="1619">
                  <c:v>1378.9246514399999</c:v>
                </c:pt>
                <c:pt idx="1620">
                  <c:v>1360.1482055700001</c:v>
                </c:pt>
                <c:pt idx="1621">
                  <c:v>1380.9688672499999</c:v>
                </c:pt>
                <c:pt idx="1623">
                  <c:v>1421.5703510400001</c:v>
                </c:pt>
                <c:pt idx="1624">
                  <c:v>1384.8356625599999</c:v>
                </c:pt>
                <c:pt idx="1625">
                  <c:v>1389.1077585</c:v>
                </c:pt>
                <c:pt idx="1626">
                  <c:v>1365.7886995199999</c:v>
                </c:pt>
                <c:pt idx="1627">
                  <c:v>1335.49438743</c:v>
                </c:pt>
                <c:pt idx="1628">
                  <c:v>1326.7854602100001</c:v>
                </c:pt>
                <c:pt idx="1629">
                  <c:v>1352.72329416</c:v>
                </c:pt>
                <c:pt idx="1630">
                  <c:v>1364.97904851</c:v>
                </c:pt>
                <c:pt idx="1631">
                  <c:v>1379.47461813</c:v>
                </c:pt>
                <c:pt idx="1632">
                  <c:v>1397.55304836</c:v>
                </c:pt>
                <c:pt idx="1633">
                  <c:v>1386.4558007999999</c:v>
                </c:pt>
                <c:pt idx="1634">
                  <c:v>1413.8708934000001</c:v>
                </c:pt>
                <c:pt idx="1635">
                  <c:v>1401.5063924399999</c:v>
                </c:pt>
                <c:pt idx="1636">
                  <c:v>1401.6567600000001</c:v>
                </c:pt>
                <c:pt idx="1637">
                  <c:v>1407.15270192</c:v>
                </c:pt>
                <c:pt idx="1638">
                  <c:v>1448.0958576</c:v>
                </c:pt>
                <c:pt idx="1639">
                  <c:v>1456.2524995199999</c:v>
                </c:pt>
                <c:pt idx="1640">
                  <c:v>1430.8609833</c:v>
                </c:pt>
                <c:pt idx="1641">
                  <c:v>1420.71402375</c:v>
                </c:pt>
                <c:pt idx="1642">
                  <c:v>1374.5492823300001</c:v>
                </c:pt>
                <c:pt idx="1643">
                  <c:v>1393.3323419400001</c:v>
                </c:pt>
                <c:pt idx="1644">
                  <c:v>1435.8098852999999</c:v>
                </c:pt>
                <c:pt idx="1645">
                  <c:v>1394.05848498</c:v>
                </c:pt>
                <c:pt idx="1646">
                  <c:v>1414.19914776</c:v>
                </c:pt>
                <c:pt idx="1648">
                  <c:v>1423.75406355</c:v>
                </c:pt>
                <c:pt idx="1649">
                  <c:v>1408.3609638</c:v>
                </c:pt>
                <c:pt idx="1650">
                  <c:v>1408.2002575199999</c:v>
                </c:pt>
                <c:pt idx="1651">
                  <c:v>1394.9388726</c:v>
                </c:pt>
                <c:pt idx="1652">
                  <c:v>1404.8416179000001</c:v>
                </c:pt>
                <c:pt idx="1653">
                  <c:v>1346.76420039</c:v>
                </c:pt>
                <c:pt idx="1654">
                  <c:v>1328.9740380000001</c:v>
                </c:pt>
                <c:pt idx="1655">
                  <c:v>1311.90431715</c:v>
                </c:pt>
                <c:pt idx="1657">
                  <c:v>1315.4909407499999</c:v>
                </c:pt>
                <c:pt idx="1658">
                  <c:v>1325.3448432</c:v>
                </c:pt>
                <c:pt idx="1659">
                  <c:v>1330.2203859000001</c:v>
                </c:pt>
                <c:pt idx="1660">
                  <c:v>1313.72001684</c:v>
                </c:pt>
                <c:pt idx="1661">
                  <c:v>1310.5347408299999</c:v>
                </c:pt>
                <c:pt idx="1662">
                  <c:v>1293.7965432000001</c:v>
                </c:pt>
                <c:pt idx="1664">
                  <c:v>1236.91792308</c:v>
                </c:pt>
                <c:pt idx="1665">
                  <c:v>1213.0326671400001</c:v>
                </c:pt>
                <c:pt idx="1666">
                  <c:v>1194.9891680999999</c:v>
                </c:pt>
                <c:pt idx="1667">
                  <c:v>1190.6313216000001</c:v>
                </c:pt>
                <c:pt idx="1668">
                  <c:v>1183.1906360400001</c:v>
                </c:pt>
                <c:pt idx="1669">
                  <c:v>1212.5564778600001</c:v>
                </c:pt>
                <c:pt idx="1670">
                  <c:v>1208.5826844000001</c:v>
                </c:pt>
                <c:pt idx="1671">
                  <c:v>1229.19885228</c:v>
                </c:pt>
                <c:pt idx="1672">
                  <c:v>1234.3103230500001</c:v>
                </c:pt>
                <c:pt idx="1673">
                  <c:v>1235.9877423600001</c:v>
                </c:pt>
                <c:pt idx="1674">
                  <c:v>1240.02539262</c:v>
                </c:pt>
                <c:pt idx="1675">
                  <c:v>1302.55271685</c:v>
                </c:pt>
                <c:pt idx="1676">
                  <c:v>1332.60574146</c:v>
                </c:pt>
                <c:pt idx="1677">
                  <c:v>1309.7969287200001</c:v>
                </c:pt>
                <c:pt idx="1678">
                  <c:v>1331.2859962499999</c:v>
                </c:pt>
                <c:pt idx="1679">
                  <c:v>1359.47763315</c:v>
                </c:pt>
                <c:pt idx="1680">
                  <c:v>1343.0346211799999</c:v>
                </c:pt>
                <c:pt idx="1682">
                  <c:v>1299.75757548</c:v>
                </c:pt>
                <c:pt idx="1683">
                  <c:v>1286.3531969400001</c:v>
                </c:pt>
                <c:pt idx="1684">
                  <c:v>1288.76356308</c:v>
                </c:pt>
                <c:pt idx="1685">
                  <c:v>1260.7244983200001</c:v>
                </c:pt>
                <c:pt idx="1686">
                  <c:v>1260.9511139399999</c:v>
                </c:pt>
                <c:pt idx="1687">
                  <c:v>1261.3219395000001</c:v>
                </c:pt>
                <c:pt idx="1688">
                  <c:v>1304.4931653599999</c:v>
                </c:pt>
                <c:pt idx="1689">
                  <c:v>1304.2372820400001</c:v>
                </c:pt>
                <c:pt idx="1690">
                  <c:v>1323.20370189</c:v>
                </c:pt>
                <c:pt idx="1691">
                  <c:v>1323.7227664500001</c:v>
                </c:pt>
                <c:pt idx="1692">
                  <c:v>1341.7637568299999</c:v>
                </c:pt>
                <c:pt idx="1693">
                  <c:v>1262.57585139</c:v>
                </c:pt>
                <c:pt idx="1694">
                  <c:v>1241.182341</c:v>
                </c:pt>
                <c:pt idx="1695">
                  <c:v>1241.52739578</c:v>
                </c:pt>
                <c:pt idx="1696">
                  <c:v>1206.69248511</c:v>
                </c:pt>
                <c:pt idx="1700">
                  <c:v>1210.05534384</c:v>
                </c:pt>
                <c:pt idx="1703">
                  <c:v>1310.8688107200001</c:v>
                </c:pt>
                <c:pt idx="1704">
                  <c:v>1375.69988304</c:v>
                </c:pt>
                <c:pt idx="1705">
                  <c:v>1376.3974425599999</c:v>
                </c:pt>
                <c:pt idx="1706">
                  <c:v>1522.0754807999999</c:v>
                </c:pt>
                <c:pt idx="1707">
                  <c:v>1522.3991359500001</c:v>
                </c:pt>
                <c:pt idx="1708">
                  <c:v>1464.8191173</c:v>
                </c:pt>
                <c:pt idx="1710">
                  <c:v>1464.8430636000001</c:v>
                </c:pt>
                <c:pt idx="1711">
                  <c:v>1418.2009926000001</c:v>
                </c:pt>
                <c:pt idx="1712">
                  <c:v>1416.0844057500001</c:v>
                </c:pt>
                <c:pt idx="1713">
                  <c:v>1415.5288515899999</c:v>
                </c:pt>
                <c:pt idx="1714">
                  <c:v>1408.60187118</c:v>
                </c:pt>
                <c:pt idx="1715">
                  <c:v>1408.14118998</c:v>
                </c:pt>
                <c:pt idx="1716">
                  <c:v>1374.0050551500001</c:v>
                </c:pt>
                <c:pt idx="1717">
                  <c:v>1359.7666991999999</c:v>
                </c:pt>
                <c:pt idx="1718">
                  <c:v>1341.6321662099999</c:v>
                </c:pt>
                <c:pt idx="1719">
                  <c:v>1311.81206688</c:v>
                </c:pt>
                <c:pt idx="1720">
                  <c:v>1263.07119771</c:v>
                </c:pt>
                <c:pt idx="1721">
                  <c:v>1232.8722147000001</c:v>
                </c:pt>
                <c:pt idx="1722">
                  <c:v>1213.64774496</c:v>
                </c:pt>
                <c:pt idx="1723">
                  <c:v>1232.3282916000001</c:v>
                </c:pt>
                <c:pt idx="1725">
                  <c:v>1192.87877688</c:v>
                </c:pt>
                <c:pt idx="1726">
                  <c:v>1211.04550434</c:v>
                </c:pt>
                <c:pt idx="1727">
                  <c:v>1199.344734</c:v>
                </c:pt>
                <c:pt idx="1728">
                  <c:v>1199.6389314</c:v>
                </c:pt>
                <c:pt idx="1729">
                  <c:v>1236.9785870400001</c:v>
                </c:pt>
                <c:pt idx="1730">
                  <c:v>1236.91792308</c:v>
                </c:pt>
                <c:pt idx="1731">
                  <c:v>1237.07969364</c:v>
                </c:pt>
                <c:pt idx="1732">
                  <c:v>1202.37648762</c:v>
                </c:pt>
                <c:pt idx="1733">
                  <c:v>1213.90568082</c:v>
                </c:pt>
                <c:pt idx="1735">
                  <c:v>1257.6992824199999</c:v>
                </c:pt>
                <c:pt idx="1736">
                  <c:v>1236.06832356</c:v>
                </c:pt>
                <c:pt idx="1737">
                  <c:v>1219.9743574199999</c:v>
                </c:pt>
                <c:pt idx="1738">
                  <c:v>1226.2421304</c:v>
                </c:pt>
                <c:pt idx="1739">
                  <c:v>1232.86670325</c:v>
                </c:pt>
                <c:pt idx="1740">
                  <c:v>1218.1623066899999</c:v>
                </c:pt>
                <c:pt idx="1741">
                  <c:v>1203.5170917</c:v>
                </c:pt>
                <c:pt idx="1742">
                  <c:v>1208.32311411</c:v>
                </c:pt>
                <c:pt idx="1743">
                  <c:v>1241.42807565</c:v>
                </c:pt>
                <c:pt idx="1744">
                  <c:v>1225.8726732</c:v>
                </c:pt>
                <c:pt idx="1745">
                  <c:v>1233.11646696</c:v>
                </c:pt>
                <c:pt idx="1746">
                  <c:v>1216.0729349999999</c:v>
                </c:pt>
                <c:pt idx="1747">
                  <c:v>1204.9658428499999</c:v>
                </c:pt>
                <c:pt idx="1748">
                  <c:v>1191.1408456500001</c:v>
                </c:pt>
                <c:pt idx="1749">
                  <c:v>1194.1649592599999</c:v>
                </c:pt>
                <c:pt idx="1756">
                  <c:v>1221.5537869499999</c:v>
                </c:pt>
                <c:pt idx="1757">
                  <c:v>1219.00076928</c:v>
                </c:pt>
                <c:pt idx="1758">
                  <c:v>1236.2265972</c:v>
                </c:pt>
                <c:pt idx="1759">
                  <c:v>1235.1991869000001</c:v>
                </c:pt>
                <c:pt idx="1760">
                  <c:v>1297.96639224</c:v>
                </c:pt>
                <c:pt idx="1761">
                  <c:v>1282.5505244999999</c:v>
                </c:pt>
                <c:pt idx="1762">
                  <c:v>1266.54550176</c:v>
                </c:pt>
                <c:pt idx="1763">
                  <c:v>1248.7698972000001</c:v>
                </c:pt>
                <c:pt idx="1764">
                  <c:v>1286.21750124</c:v>
                </c:pt>
                <c:pt idx="1765">
                  <c:v>1321.49731896</c:v>
                </c:pt>
                <c:pt idx="1767">
                  <c:v>1340.47848669</c:v>
                </c:pt>
                <c:pt idx="1768">
                  <c:v>1314.18518322</c:v>
                </c:pt>
                <c:pt idx="1769">
                  <c:v>1340.7307210500001</c:v>
                </c:pt>
                <c:pt idx="1770">
                  <c:v>1334.70894879</c:v>
                </c:pt>
                <c:pt idx="1771">
                  <c:v>1340.5229964</c:v>
                </c:pt>
                <c:pt idx="1772">
                  <c:v>1361.2946631899999</c:v>
                </c:pt>
                <c:pt idx="1778">
                  <c:v>1354.1558530499999</c:v>
                </c:pt>
                <c:pt idx="1779">
                  <c:v>1337.0063872200001</c:v>
                </c:pt>
                <c:pt idx="1781">
                  <c:v>1330.3542571200001</c:v>
                </c:pt>
                <c:pt idx="1784">
                  <c:v>1327.8604210200001</c:v>
                </c:pt>
                <c:pt idx="1785">
                  <c:v>1328.57250036</c:v>
                </c:pt>
                <c:pt idx="1786">
                  <c:v>1294.25844072</c:v>
                </c:pt>
                <c:pt idx="1787">
                  <c:v>1320.21060444</c:v>
                </c:pt>
                <c:pt idx="1789">
                  <c:v>1329.85005447</c:v>
                </c:pt>
                <c:pt idx="1790">
                  <c:v>1331.9025184499999</c:v>
                </c:pt>
                <c:pt idx="1791">
                  <c:v>1330.93911699</c:v>
                </c:pt>
                <c:pt idx="1792">
                  <c:v>1373.22854886</c:v>
                </c:pt>
                <c:pt idx="1793">
                  <c:v>1374.13691184</c:v>
                </c:pt>
                <c:pt idx="1794">
                  <c:v>1368.18272136</c:v>
                </c:pt>
                <c:pt idx="1795">
                  <c:v>1392.55773615</c:v>
                </c:pt>
                <c:pt idx="1796">
                  <c:v>1385.07900258</c:v>
                </c:pt>
                <c:pt idx="1797">
                  <c:v>1342.7785097999999</c:v>
                </c:pt>
                <c:pt idx="1798">
                  <c:v>1362.7397653800001</c:v>
                </c:pt>
                <c:pt idx="1799">
                  <c:v>1394.8757379900001</c:v>
                </c:pt>
                <c:pt idx="1800">
                  <c:v>1370.05950312</c:v>
                </c:pt>
                <c:pt idx="1801">
                  <c:v>1372.62867504</c:v>
                </c:pt>
                <c:pt idx="1802">
                  <c:v>1339.30165908</c:v>
                </c:pt>
                <c:pt idx="1803">
                  <c:v>1315.3746681600001</c:v>
                </c:pt>
                <c:pt idx="1804">
                  <c:v>1325.33815344</c:v>
                </c:pt>
                <c:pt idx="1805">
                  <c:v>1328.32007595</c:v>
                </c:pt>
                <c:pt idx="1806">
                  <c:v>1330.3024875000001</c:v>
                </c:pt>
                <c:pt idx="1807">
                  <c:v>1325.2482978</c:v>
                </c:pt>
                <c:pt idx="1808">
                  <c:v>1304.5886464800001</c:v>
                </c:pt>
                <c:pt idx="1809">
                  <c:v>1292.3629200299999</c:v>
                </c:pt>
                <c:pt idx="1810">
                  <c:v>1306.6857342000001</c:v>
                </c:pt>
                <c:pt idx="1811">
                  <c:v>1323.03364515</c:v>
                </c:pt>
                <c:pt idx="1812">
                  <c:v>1323.4686696000001</c:v>
                </c:pt>
                <c:pt idx="1813">
                  <c:v>1323.2407996500001</c:v>
                </c:pt>
                <c:pt idx="1815">
                  <c:v>1324.0279867500001</c:v>
                </c:pt>
                <c:pt idx="1816">
                  <c:v>1239.9097661999999</c:v>
                </c:pt>
                <c:pt idx="1819">
                  <c:v>1233.00160074</c:v>
                </c:pt>
                <c:pt idx="1820">
                  <c:v>1271.7356912400001</c:v>
                </c:pt>
                <c:pt idx="1821">
                  <c:v>1274.4046014</c:v>
                </c:pt>
                <c:pt idx="1822">
                  <c:v>1273.82129994</c:v>
                </c:pt>
                <c:pt idx="1823">
                  <c:v>1275.0538122</c:v>
                </c:pt>
                <c:pt idx="1826">
                  <c:v>1309.0769433</c:v>
                </c:pt>
                <c:pt idx="1827">
                  <c:v>1310.37597306</c:v>
                </c:pt>
                <c:pt idx="1828">
                  <c:v>1311.7358948399999</c:v>
                </c:pt>
                <c:pt idx="1829">
                  <c:v>1294.7035378200001</c:v>
                </c:pt>
                <c:pt idx="1830">
                  <c:v>1298.3067337800001</c:v>
                </c:pt>
                <c:pt idx="1831">
                  <c:v>1297.0848263099999</c:v>
                </c:pt>
                <c:pt idx="1832">
                  <c:v>1277.2566437400001</c:v>
                </c:pt>
                <c:pt idx="1833">
                  <c:v>1259.7377587200001</c:v>
                </c:pt>
                <c:pt idx="1834">
                  <c:v>1252.8208129499999</c:v>
                </c:pt>
                <c:pt idx="1837">
                  <c:v>1249.9986844800001</c:v>
                </c:pt>
                <c:pt idx="1838">
                  <c:v>1272.7960181999999</c:v>
                </c:pt>
                <c:pt idx="1840">
                  <c:v>1243.3487589599999</c:v>
                </c:pt>
                <c:pt idx="1841">
                  <c:v>1241.0139186900001</c:v>
                </c:pt>
                <c:pt idx="1842">
                  <c:v>1243.7751551399999</c:v>
                </c:pt>
                <c:pt idx="1843">
                  <c:v>1255.0878433800001</c:v>
                </c:pt>
                <c:pt idx="1844">
                  <c:v>1292.3190184800001</c:v>
                </c:pt>
                <c:pt idx="1845">
                  <c:v>1269.67212834</c:v>
                </c:pt>
                <c:pt idx="1846">
                  <c:v>1269.71082252</c:v>
                </c:pt>
                <c:pt idx="1847">
                  <c:v>1299.6846723000001</c:v>
                </c:pt>
                <c:pt idx="1848">
                  <c:v>1291.9252348800001</c:v>
                </c:pt>
                <c:pt idx="1849">
                  <c:v>1294.8335700299999</c:v>
                </c:pt>
                <c:pt idx="1851">
                  <c:v>1294.0247552400001</c:v>
                </c:pt>
                <c:pt idx="1852">
                  <c:v>1296.1622855999999</c:v>
                </c:pt>
                <c:pt idx="1853">
                  <c:v>1286.3290986</c:v>
                </c:pt>
                <c:pt idx="1854">
                  <c:v>1320.9676116000001</c:v>
                </c:pt>
                <c:pt idx="1855">
                  <c:v>1335.6163615200001</c:v>
                </c:pt>
                <c:pt idx="1856">
                  <c:v>1335.4330012800001</c:v>
                </c:pt>
                <c:pt idx="1857">
                  <c:v>1345.0910382</c:v>
                </c:pt>
                <c:pt idx="1858">
                  <c:v>1344.9884112</c:v>
                </c:pt>
                <c:pt idx="1859">
                  <c:v>1317.34921164</c:v>
                </c:pt>
                <c:pt idx="1860">
                  <c:v>1317.81167931</c:v>
                </c:pt>
                <c:pt idx="1861">
                  <c:v>1307.2684274999999</c:v>
                </c:pt>
                <c:pt idx="1862">
                  <c:v>1307.48793525</c:v>
                </c:pt>
                <c:pt idx="1863">
                  <c:v>1330.3182616500001</c:v>
                </c:pt>
                <c:pt idx="1864">
                  <c:v>1310.8049539199999</c:v>
                </c:pt>
                <c:pt idx="1876">
                  <c:v>1283.4588874799999</c:v>
                </c:pt>
                <c:pt idx="1877">
                  <c:v>1283.0454147</c:v>
                </c:pt>
                <c:pt idx="1878">
                  <c:v>1262.8426055699999</c:v>
                </c:pt>
                <c:pt idx="1879">
                  <c:v>1236.1002519599999</c:v>
                </c:pt>
                <c:pt idx="1880">
                  <c:v>1223.9894297400001</c:v>
                </c:pt>
                <c:pt idx="1881">
                  <c:v>1224.36420834</c:v>
                </c:pt>
                <c:pt idx="1882">
                  <c:v>1231.4761074</c:v>
                </c:pt>
                <c:pt idx="1883">
                  <c:v>1230.2155057499999</c:v>
                </c:pt>
                <c:pt idx="1884">
                  <c:v>1217.2554261</c:v>
                </c:pt>
                <c:pt idx="1885">
                  <c:v>1248.12768024</c:v>
                </c:pt>
                <c:pt idx="1886">
                  <c:v>1268.01831324</c:v>
                </c:pt>
                <c:pt idx="1887">
                  <c:v>1264.6969614300001</c:v>
                </c:pt>
                <c:pt idx="1888">
                  <c:v>1255.8818722799999</c:v>
                </c:pt>
                <c:pt idx="1889">
                  <c:v>1262.0863205999999</c:v>
                </c:pt>
                <c:pt idx="1892">
                  <c:v>1280.55108447</c:v>
                </c:pt>
                <c:pt idx="1893">
                  <c:v>1283.82579801</c:v>
                </c:pt>
                <c:pt idx="1894">
                  <c:v>1280.7060512400001</c:v>
                </c:pt>
                <c:pt idx="1895">
                  <c:v>1286.4363248100001</c:v>
                </c:pt>
                <c:pt idx="1897">
                  <c:v>1264.01160312</c:v>
                </c:pt>
                <c:pt idx="1898">
                  <c:v>1261.9388798099999</c:v>
                </c:pt>
                <c:pt idx="1899">
                  <c:v>1263.7272883200001</c:v>
                </c:pt>
                <c:pt idx="1900">
                  <c:v>1257.986562</c:v>
                </c:pt>
                <c:pt idx="1902">
                  <c:v>1291.80299472</c:v>
                </c:pt>
                <c:pt idx="1903">
                  <c:v>1290.8697732000001</c:v>
                </c:pt>
                <c:pt idx="1904">
                  <c:v>1254.4846626900001</c:v>
                </c:pt>
                <c:pt idx="1905">
                  <c:v>1281.9809066400001</c:v>
                </c:pt>
                <c:pt idx="1906">
                  <c:v>1291.2646970999999</c:v>
                </c:pt>
                <c:pt idx="1908">
                  <c:v>1287.9084901199999</c:v>
                </c:pt>
                <c:pt idx="1909">
                  <c:v>1262.6466640199999</c:v>
                </c:pt>
                <c:pt idx="1910">
                  <c:v>1246.9731264899999</c:v>
                </c:pt>
                <c:pt idx="1911">
                  <c:v>1254.8556782999999</c:v>
                </c:pt>
                <c:pt idx="1912">
                  <c:v>1221.28231953</c:v>
                </c:pt>
                <c:pt idx="1913">
                  <c:v>1235.39524248</c:v>
                </c:pt>
                <c:pt idx="1914">
                  <c:v>1261.9234097399999</c:v>
                </c:pt>
                <c:pt idx="1915">
                  <c:v>1265.31804483</c:v>
                </c:pt>
                <c:pt idx="1916">
                  <c:v>1268.1166831200001</c:v>
                </c:pt>
                <c:pt idx="1917">
                  <c:v>1297.7658894900001</c:v>
                </c:pt>
                <c:pt idx="1918">
                  <c:v>1327.9933799999999</c:v>
                </c:pt>
                <c:pt idx="1919">
                  <c:v>1369.6934668199999</c:v>
                </c:pt>
                <c:pt idx="1920">
                  <c:v>1374.44441274</c:v>
                </c:pt>
                <c:pt idx="1921">
                  <c:v>1285.1887225800001</c:v>
                </c:pt>
                <c:pt idx="1922">
                  <c:v>1299.48588</c:v>
                </c:pt>
                <c:pt idx="1923">
                  <c:v>1316.9320138800001</c:v>
                </c:pt>
                <c:pt idx="1924">
                  <c:v>1301.2319073599999</c:v>
                </c:pt>
                <c:pt idx="1925">
                  <c:v>1308.5178162</c:v>
                </c:pt>
                <c:pt idx="1926">
                  <c:v>1308.5298653699999</c:v>
                </c:pt>
                <c:pt idx="1928">
                  <c:v>1266.3236754</c:v>
                </c:pt>
                <c:pt idx="1929">
                  <c:v>1273.73744988</c:v>
                </c:pt>
                <c:pt idx="1930">
                  <c:v>1267.4638233600001</c:v>
                </c:pt>
                <c:pt idx="1931">
                  <c:v>1271.38227426</c:v>
                </c:pt>
                <c:pt idx="1932">
                  <c:v>1269.4908586500001</c:v>
                </c:pt>
                <c:pt idx="1933">
                  <c:v>1254.6302029799999</c:v>
                </c:pt>
                <c:pt idx="1934">
                  <c:v>1249.21142136</c:v>
                </c:pt>
                <c:pt idx="1935">
                  <c:v>1266.6439856699999</c:v>
                </c:pt>
                <c:pt idx="1936">
                  <c:v>1289.6002392</c:v>
                </c:pt>
                <c:pt idx="1937">
                  <c:v>1291.5174635999999</c:v>
                </c:pt>
                <c:pt idx="1938">
                  <c:v>1288.6910399999999</c:v>
                </c:pt>
                <c:pt idx="1939">
                  <c:v>1289.0072832000001</c:v>
                </c:pt>
                <c:pt idx="1941">
                  <c:v>1294.818252</c:v>
                </c:pt>
                <c:pt idx="1942">
                  <c:v>1261.3878868500001</c:v>
                </c:pt>
                <c:pt idx="1943">
                  <c:v>1261.6384107599999</c:v>
                </c:pt>
                <c:pt idx="1944">
                  <c:v>1265.97440151</c:v>
                </c:pt>
                <c:pt idx="1945">
                  <c:v>1305.6149164799999</c:v>
                </c:pt>
                <c:pt idx="1946">
                  <c:v>1299.4014978</c:v>
                </c:pt>
                <c:pt idx="1948">
                  <c:v>1247.8382721</c:v>
                </c:pt>
                <c:pt idx="1949">
                  <c:v>1274.7604130100001</c:v>
                </c:pt>
                <c:pt idx="1950">
                  <c:v>1308.32366112</c:v>
                </c:pt>
                <c:pt idx="1951">
                  <c:v>1337.92368255</c:v>
                </c:pt>
                <c:pt idx="1952">
                  <c:v>1356.7998286500001</c:v>
                </c:pt>
                <c:pt idx="1953">
                  <c:v>1359.3063981</c:v>
                </c:pt>
                <c:pt idx="1954">
                  <c:v>1383.72041115</c:v>
                </c:pt>
                <c:pt idx="1958">
                  <c:v>1288.1427457499999</c:v>
                </c:pt>
                <c:pt idx="1959">
                  <c:v>1245.3565231800001</c:v>
                </c:pt>
                <c:pt idx="1960">
                  <c:v>1231.7707229099999</c:v>
                </c:pt>
                <c:pt idx="1961">
                  <c:v>1219.38482232</c:v>
                </c:pt>
                <c:pt idx="1962">
                  <c:v>1240.4305032</c:v>
                </c:pt>
                <c:pt idx="1963">
                  <c:v>1243.78541784</c:v>
                </c:pt>
                <c:pt idx="1964">
                  <c:v>1220.3408498399999</c:v>
                </c:pt>
                <c:pt idx="1965">
                  <c:v>1238.0575389000001</c:v>
                </c:pt>
                <c:pt idx="1966">
                  <c:v>1220.37802362</c:v>
                </c:pt>
                <c:pt idx="1967">
                  <c:v>1225.0714224000001</c:v>
                </c:pt>
                <c:pt idx="1968">
                  <c:v>1228.65899625</c:v>
                </c:pt>
                <c:pt idx="1969">
                  <c:v>1211.26132512</c:v>
                </c:pt>
                <c:pt idx="1970">
                  <c:v>1169.73251136</c:v>
                </c:pt>
                <c:pt idx="1971">
                  <c:v>1174.5619099200001</c:v>
                </c:pt>
                <c:pt idx="1972">
                  <c:v>1162.6559616</c:v>
                </c:pt>
                <c:pt idx="1974">
                  <c:v>1166.90069034</c:v>
                </c:pt>
                <c:pt idx="1975">
                  <c:v>1161.3441984900001</c:v>
                </c:pt>
                <c:pt idx="1976">
                  <c:v>1155.6218309999999</c:v>
                </c:pt>
                <c:pt idx="1977">
                  <c:v>1181.60337645</c:v>
                </c:pt>
                <c:pt idx="1978">
                  <c:v>1178.88592752</c:v>
                </c:pt>
                <c:pt idx="1979">
                  <c:v>1201.131204</c:v>
                </c:pt>
                <c:pt idx="1980">
                  <c:v>1182.2750131499999</c:v>
                </c:pt>
                <c:pt idx="1981">
                  <c:v>1166.2347551400001</c:v>
                </c:pt>
                <c:pt idx="1982">
                  <c:v>1152.8231547</c:v>
                </c:pt>
                <c:pt idx="1983">
                  <c:v>1168.2411129899999</c:v>
                </c:pt>
                <c:pt idx="1984">
                  <c:v>1140.4143340799999</c:v>
                </c:pt>
                <c:pt idx="1985">
                  <c:v>1127.2655347800001</c:v>
                </c:pt>
                <c:pt idx="1986">
                  <c:v>1126.01949096</c:v>
                </c:pt>
                <c:pt idx="1987">
                  <c:v>1140.3399105000001</c:v>
                </c:pt>
                <c:pt idx="1988">
                  <c:v>1153.7722644</c:v>
                </c:pt>
                <c:pt idx="1989">
                  <c:v>1116.8219832</c:v>
                </c:pt>
                <c:pt idx="1991">
                  <c:v>1063.1678274000001</c:v>
                </c:pt>
                <c:pt idx="1992">
                  <c:v>1056.73873998</c:v>
                </c:pt>
                <c:pt idx="1993">
                  <c:v>1073.1744160200001</c:v>
                </c:pt>
                <c:pt idx="1994">
                  <c:v>1063.36285671</c:v>
                </c:pt>
                <c:pt idx="1996">
                  <c:v>1068.30191412</c:v>
                </c:pt>
                <c:pt idx="1997">
                  <c:v>1100.5041381599999</c:v>
                </c:pt>
                <c:pt idx="1998">
                  <c:v>1106.49979755</c:v>
                </c:pt>
                <c:pt idx="1999">
                  <c:v>1106.1509797799999</c:v>
                </c:pt>
                <c:pt idx="2000">
                  <c:v>1117.7319425999999</c:v>
                </c:pt>
                <c:pt idx="2001">
                  <c:v>1098.0017118000001</c:v>
                </c:pt>
                <c:pt idx="2002">
                  <c:v>1120.4796474899999</c:v>
                </c:pt>
                <c:pt idx="2003">
                  <c:v>1116.0519006</c:v>
                </c:pt>
                <c:pt idx="2004">
                  <c:v>1116.4721011500001</c:v>
                </c:pt>
                <c:pt idx="2005">
                  <c:v>1119.81169776</c:v>
                </c:pt>
                <c:pt idx="2006">
                  <c:v>1126.00941831</c:v>
                </c:pt>
                <c:pt idx="2007">
                  <c:v>1124.95600917</c:v>
                </c:pt>
                <c:pt idx="2008">
                  <c:v>1102.0474962000001</c:v>
                </c:pt>
                <c:pt idx="2009">
                  <c:v>1095.89436138</c:v>
                </c:pt>
                <c:pt idx="2010">
                  <c:v>1095.6869028000001</c:v>
                </c:pt>
                <c:pt idx="2011">
                  <c:v>1091.0946106199999</c:v>
                </c:pt>
                <c:pt idx="2012">
                  <c:v>1046.2644763200001</c:v>
                </c:pt>
                <c:pt idx="2013">
                  <c:v>1019.01982056</c:v>
                </c:pt>
                <c:pt idx="2014">
                  <c:v>998.03297915999997</c:v>
                </c:pt>
                <c:pt idx="2015">
                  <c:v>994.38067427999999</c:v>
                </c:pt>
                <c:pt idx="2016">
                  <c:v>1035.69161472</c:v>
                </c:pt>
                <c:pt idx="2017">
                  <c:v>1047.48912051</c:v>
                </c:pt>
                <c:pt idx="2019">
                  <c:v>1059.3602896800001</c:v>
                </c:pt>
                <c:pt idx="2020">
                  <c:v>1070.0865976499999</c:v>
                </c:pt>
                <c:pt idx="2021">
                  <c:v>1078.7283612000001</c:v>
                </c:pt>
                <c:pt idx="2022">
                  <c:v>1074.6953481600001</c:v>
                </c:pt>
                <c:pt idx="2023">
                  <c:v>1078.3053859199999</c:v>
                </c:pt>
                <c:pt idx="2024">
                  <c:v>1080.4447407600001</c:v>
                </c:pt>
                <c:pt idx="2025">
                  <c:v>1088.2665906</c:v>
                </c:pt>
                <c:pt idx="2029">
                  <c:v>1089.0318839399999</c:v>
                </c:pt>
                <c:pt idx="2030">
                  <c:v>1090.97993445</c:v>
                </c:pt>
                <c:pt idx="2031">
                  <c:v>1098.39602754</c:v>
                </c:pt>
                <c:pt idx="2032">
                  <c:v>1087.1084258999999</c:v>
                </c:pt>
                <c:pt idx="2033">
                  <c:v>1089.674481</c:v>
                </c:pt>
                <c:pt idx="2034">
                  <c:v>1068.05150424</c:v>
                </c:pt>
                <c:pt idx="2035">
                  <c:v>1086.7490033399999</c:v>
                </c:pt>
                <c:pt idx="2036">
                  <c:v>1084.7851786799999</c:v>
                </c:pt>
                <c:pt idx="2037">
                  <c:v>1087.629543</c:v>
                </c:pt>
                <c:pt idx="2038">
                  <c:v>1088.90143362</c:v>
                </c:pt>
                <c:pt idx="2046">
                  <c:v>1118.1216211200001</c:v>
                </c:pt>
                <c:pt idx="2047">
                  <c:v>1127.27458116</c:v>
                </c:pt>
                <c:pt idx="2048">
                  <c:v>1104.39788256</c:v>
                </c:pt>
                <c:pt idx="2049">
                  <c:v>1153.6223529599999</c:v>
                </c:pt>
                <c:pt idx="2050">
                  <c:v>1164.0027319200001</c:v>
                </c:pt>
                <c:pt idx="2051">
                  <c:v>1175.53378761</c:v>
                </c:pt>
                <c:pt idx="2052">
                  <c:v>1163.9750986500001</c:v>
                </c:pt>
                <c:pt idx="2053">
                  <c:v>1164.3728733</c:v>
                </c:pt>
                <c:pt idx="2054">
                  <c:v>1156.4379817199999</c:v>
                </c:pt>
                <c:pt idx="2055">
                  <c:v>1152.97793142</c:v>
                </c:pt>
                <c:pt idx="2056">
                  <c:v>1124.3559453</c:v>
                </c:pt>
                <c:pt idx="2057">
                  <c:v>1130.40280416</c:v>
                </c:pt>
                <c:pt idx="2058">
                  <c:v>1150.3397713500001</c:v>
                </c:pt>
                <c:pt idx="2059">
                  <c:v>1181.76222024</c:v>
                </c:pt>
                <c:pt idx="2060">
                  <c:v>1168.4150087400001</c:v>
                </c:pt>
                <c:pt idx="2061">
                  <c:v>1198.1020350599999</c:v>
                </c:pt>
                <c:pt idx="2065">
                  <c:v>1190.7201129600001</c:v>
                </c:pt>
                <c:pt idx="2066">
                  <c:v>1184.1445349999999</c:v>
                </c:pt>
                <c:pt idx="2067">
                  <c:v>1198.6417390500001</c:v>
                </c:pt>
                <c:pt idx="2068">
                  <c:v>1178.28050424</c:v>
                </c:pt>
                <c:pt idx="2069">
                  <c:v>1161.1389825000001</c:v>
                </c:pt>
                <c:pt idx="2070">
                  <c:v>1159.8949152</c:v>
                </c:pt>
                <c:pt idx="2071">
                  <c:v>1139.5302594899999</c:v>
                </c:pt>
                <c:pt idx="2072">
                  <c:v>1155.9517578</c:v>
                </c:pt>
                <c:pt idx="2073">
                  <c:v>1157.58877248</c:v>
                </c:pt>
                <c:pt idx="2074">
                  <c:v>1169.72034816</c:v>
                </c:pt>
                <c:pt idx="2075">
                  <c:v>1184.56598988</c:v>
                </c:pt>
                <c:pt idx="2076">
                  <c:v>1193.06453175</c:v>
                </c:pt>
                <c:pt idx="2077">
                  <c:v>1181.6589850800001</c:v>
                </c:pt>
                <c:pt idx="2078">
                  <c:v>1170.7113448800001</c:v>
                </c:pt>
                <c:pt idx="2080">
                  <c:v>1175.1968289599999</c:v>
                </c:pt>
                <c:pt idx="2081">
                  <c:v>1173.05602974</c:v>
                </c:pt>
                <c:pt idx="2082">
                  <c:v>1136.4163662599999</c:v>
                </c:pt>
                <c:pt idx="2083">
                  <c:v>1122.93266085</c:v>
                </c:pt>
                <c:pt idx="2084">
                  <c:v>1148.03898804</c:v>
                </c:pt>
                <c:pt idx="2085">
                  <c:v>1134.84921396</c:v>
                </c:pt>
                <c:pt idx="2086">
                  <c:v>1146.5739306</c:v>
                </c:pt>
                <c:pt idx="2087">
                  <c:v>1152.0888015</c:v>
                </c:pt>
                <c:pt idx="2088">
                  <c:v>1127.2339864800001</c:v>
                </c:pt>
                <c:pt idx="2089">
                  <c:v>1144.2598057800001</c:v>
                </c:pt>
                <c:pt idx="2090">
                  <c:v>1169.2450711199999</c:v>
                </c:pt>
                <c:pt idx="2091">
                  <c:v>1173.80361042</c:v>
                </c:pt>
                <c:pt idx="2092">
                  <c:v>1171.22105898</c:v>
                </c:pt>
                <c:pt idx="2093">
                  <c:v>1175.44191744</c:v>
                </c:pt>
                <c:pt idx="2094">
                  <c:v>1179.8863507200001</c:v>
                </c:pt>
                <c:pt idx="2095">
                  <c:v>1159.8375961199999</c:v>
                </c:pt>
                <c:pt idx="2096">
                  <c:v>1156.56706368</c:v>
                </c:pt>
                <c:pt idx="2098">
                  <c:v>1141.0316164799999</c:v>
                </c:pt>
                <c:pt idx="2099">
                  <c:v>1140.1449192</c:v>
                </c:pt>
                <c:pt idx="2102">
                  <c:v>1124.7467641200001</c:v>
                </c:pt>
                <c:pt idx="2103">
                  <c:v>1170.1866928500001</c:v>
                </c:pt>
                <c:pt idx="2104">
                  <c:v>1151.72930292</c:v>
                </c:pt>
                <c:pt idx="2105">
                  <c:v>1181.2656575999999</c:v>
                </c:pt>
                <c:pt idx="2106">
                  <c:v>1183.44530304</c:v>
                </c:pt>
                <c:pt idx="2107">
                  <c:v>1181.2794172199999</c:v>
                </c:pt>
                <c:pt idx="2108">
                  <c:v>1209.1708131299999</c:v>
                </c:pt>
                <c:pt idx="2109">
                  <c:v>1208.46272484</c:v>
                </c:pt>
                <c:pt idx="2110">
                  <c:v>1218.91631106</c:v>
                </c:pt>
                <c:pt idx="2111">
                  <c:v>1228.94988678</c:v>
                </c:pt>
                <c:pt idx="2112">
                  <c:v>1228.96763745</c:v>
                </c:pt>
                <c:pt idx="2113">
                  <c:v>1227.2990744700001</c:v>
                </c:pt>
                <c:pt idx="2114">
                  <c:v>1220.56168794</c:v>
                </c:pt>
                <c:pt idx="2116">
                  <c:v>1222.03183872</c:v>
                </c:pt>
                <c:pt idx="2117">
                  <c:v>1226.7832027500001</c:v>
                </c:pt>
                <c:pt idx="2118">
                  <c:v>1235.3718283200001</c:v>
                </c:pt>
                <c:pt idx="2119">
                  <c:v>1248.0680045399999</c:v>
                </c:pt>
                <c:pt idx="2121">
                  <c:v>1258.9016907600001</c:v>
                </c:pt>
                <c:pt idx="2122">
                  <c:v>1238.8936448699999</c:v>
                </c:pt>
                <c:pt idx="2123">
                  <c:v>1235.8762970400001</c:v>
                </c:pt>
                <c:pt idx="2124">
                  <c:v>1243.5532527600001</c:v>
                </c:pt>
                <c:pt idx="2130">
                  <c:v>1266.42539016</c:v>
                </c:pt>
                <c:pt idx="2132">
                  <c:v>1236.0564644399999</c:v>
                </c:pt>
                <c:pt idx="2133">
                  <c:v>1259.48917332</c:v>
                </c:pt>
                <c:pt idx="2134">
                  <c:v>1266.60403716</c:v>
                </c:pt>
                <c:pt idx="2135">
                  <c:v>1292.7752144999999</c:v>
                </c:pt>
                <c:pt idx="2136">
                  <c:v>1310.5209051899999</c:v>
                </c:pt>
                <c:pt idx="2137">
                  <c:v>1312.0253029800001</c:v>
                </c:pt>
                <c:pt idx="2138">
                  <c:v>1310.27334606</c:v>
                </c:pt>
                <c:pt idx="2139">
                  <c:v>1322.6120762400001</c:v>
                </c:pt>
                <c:pt idx="2140">
                  <c:v>1309.51132158</c:v>
                </c:pt>
                <c:pt idx="2141">
                  <c:v>1306.2103051199999</c:v>
                </c:pt>
                <c:pt idx="2143">
                  <c:v>1283.8215789000001</c:v>
                </c:pt>
                <c:pt idx="2144">
                  <c:v>1297.6492367999999</c:v>
                </c:pt>
                <c:pt idx="2145">
                  <c:v>1287.27079635</c:v>
                </c:pt>
                <c:pt idx="2146">
                  <c:v>1268.2542033</c:v>
                </c:pt>
                <c:pt idx="2147">
                  <c:v>1239.8039463600001</c:v>
                </c:pt>
                <c:pt idx="2148">
                  <c:v>1254.33</c:v>
                </c:pt>
                <c:pt idx="2149">
                  <c:v>1283.97088218</c:v>
                </c:pt>
                <c:pt idx="2150">
                  <c:v>1281.5607441</c:v>
                </c:pt>
                <c:pt idx="2151">
                  <c:v>1291.03732128</c:v>
                </c:pt>
                <c:pt idx="2152">
                  <c:v>1289.0509947</c:v>
                </c:pt>
                <c:pt idx="2153">
                  <c:v>1286.93828487</c:v>
                </c:pt>
                <c:pt idx="2154">
                  <c:v>1267.3467525599999</c:v>
                </c:pt>
                <c:pt idx="2155">
                  <c:v>1261.1718000000001</c:v>
                </c:pt>
                <c:pt idx="2156">
                  <c:v>1261.1353104</c:v>
                </c:pt>
                <c:pt idx="2157">
                  <c:v>1258.6722623999999</c:v>
                </c:pt>
                <c:pt idx="2158">
                  <c:v>1250.53538568</c:v>
                </c:pt>
                <c:pt idx="2159">
                  <c:v>1266.2434742999999</c:v>
                </c:pt>
                <c:pt idx="2160">
                  <c:v>1261.6083068400001</c:v>
                </c:pt>
                <c:pt idx="2161">
                  <c:v>1261.80983586</c:v>
                </c:pt>
                <c:pt idx="2162">
                  <c:v>1248.36425448</c:v>
                </c:pt>
                <c:pt idx="2163">
                  <c:v>1239.1834711199999</c:v>
                </c:pt>
                <c:pt idx="2164">
                  <c:v>1230.6813182999999</c:v>
                </c:pt>
                <c:pt idx="2165">
                  <c:v>1227.4745666399999</c:v>
                </c:pt>
                <c:pt idx="2166">
                  <c:v>1237.7456668499999</c:v>
                </c:pt>
                <c:pt idx="2167">
                  <c:v>1224.7114296899999</c:v>
                </c:pt>
                <c:pt idx="2168">
                  <c:v>1233.99860304</c:v>
                </c:pt>
                <c:pt idx="2169">
                  <c:v>1241.6236371</c:v>
                </c:pt>
                <c:pt idx="2170">
                  <c:v>1228.0628474099999</c:v>
                </c:pt>
                <c:pt idx="2171">
                  <c:v>1243.0289428200001</c:v>
                </c:pt>
                <c:pt idx="2175">
                  <c:v>1254.5570717400001</c:v>
                </c:pt>
                <c:pt idx="2176">
                  <c:v>1236.6538296000001</c:v>
                </c:pt>
                <c:pt idx="2177">
                  <c:v>1239.61545477</c:v>
                </c:pt>
                <c:pt idx="2178">
                  <c:v>1249.1603359200001</c:v>
                </c:pt>
                <c:pt idx="2179">
                  <c:v>1048.4222279999999</c:v>
                </c:pt>
                <c:pt idx="2180">
                  <c:v>1260.4169214000001</c:v>
                </c:pt>
                <c:pt idx="2181">
                  <c:v>1252.5237648</c:v>
                </c:pt>
                <c:pt idx="2183">
                  <c:v>1226.20887165</c:v>
                </c:pt>
                <c:pt idx="2184">
                  <c:v>1229.9667303000001</c:v>
                </c:pt>
                <c:pt idx="2185">
                  <c:v>1216.22208624</c:v>
                </c:pt>
                <c:pt idx="2186">
                  <c:v>1179.26754792</c:v>
                </c:pt>
                <c:pt idx="2187">
                  <c:v>1179.79896573</c:v>
                </c:pt>
                <c:pt idx="2188">
                  <c:v>1156.34550339</c:v>
                </c:pt>
                <c:pt idx="2189">
                  <c:v>1174.7377061699999</c:v>
                </c:pt>
                <c:pt idx="2190">
                  <c:v>1172.3257056</c:v>
                </c:pt>
                <c:pt idx="2191">
                  <c:v>1186.28784288</c:v>
                </c:pt>
                <c:pt idx="2192">
                  <c:v>1226.1915010800001</c:v>
                </c:pt>
                <c:pt idx="2194">
                  <c:v>1276.4355517199999</c:v>
                </c:pt>
                <c:pt idx="2195">
                  <c:v>1277.86944096</c:v>
                </c:pt>
                <c:pt idx="2196">
                  <c:v>1234.51717347</c:v>
                </c:pt>
                <c:pt idx="2197">
                  <c:v>1235.8285564800001</c:v>
                </c:pt>
                <c:pt idx="2198">
                  <c:v>1215.9934180800001</c:v>
                </c:pt>
                <c:pt idx="2199">
                  <c:v>1233.3252938999999</c:v>
                </c:pt>
                <c:pt idx="2200">
                  <c:v>1244.3441648400001</c:v>
                </c:pt>
                <c:pt idx="2201">
                  <c:v>1249.32317076</c:v>
                </c:pt>
                <c:pt idx="2202">
                  <c:v>1244.8389030000001</c:v>
                </c:pt>
                <c:pt idx="2203">
                  <c:v>1216.9350018</c:v>
                </c:pt>
                <c:pt idx="2204">
                  <c:v>1218.4538814</c:v>
                </c:pt>
                <c:pt idx="2205">
                  <c:v>1223.53486815</c:v>
                </c:pt>
                <c:pt idx="2206">
                  <c:v>1220.5169121599999</c:v>
                </c:pt>
                <c:pt idx="2207">
                  <c:v>1247.14314522</c:v>
                </c:pt>
                <c:pt idx="2208">
                  <c:v>1242.4841074799999</c:v>
                </c:pt>
                <c:pt idx="2209">
                  <c:v>1231.82777592</c:v>
                </c:pt>
                <c:pt idx="2210">
                  <c:v>1238.7950089200001</c:v>
                </c:pt>
                <c:pt idx="2211">
                  <c:v>1237.6599543</c:v>
                </c:pt>
                <c:pt idx="2212">
                  <c:v>1258.60369236</c:v>
                </c:pt>
                <c:pt idx="2215">
                  <c:v>1249.58661807</c:v>
                </c:pt>
                <c:pt idx="2216">
                  <c:v>1216.4074230000001</c:v>
                </c:pt>
                <c:pt idx="2217">
                  <c:v>1226.3994918000001</c:v>
                </c:pt>
                <c:pt idx="2218">
                  <c:v>1223.9672318999999</c:v>
                </c:pt>
                <c:pt idx="2219">
                  <c:v>1242.02441454</c:v>
                </c:pt>
                <c:pt idx="2220">
                  <c:v>1258.68989904</c:v>
                </c:pt>
                <c:pt idx="2221">
                  <c:v>1285.8456114000001</c:v>
                </c:pt>
                <c:pt idx="2222">
                  <c:v>1281.4545441600001</c:v>
                </c:pt>
                <c:pt idx="2223">
                  <c:v>1231.94955996</c:v>
                </c:pt>
                <c:pt idx="2224">
                  <c:v>1260.47059152</c:v>
                </c:pt>
                <c:pt idx="2225">
                  <c:v>1255.0276355399999</c:v>
                </c:pt>
                <c:pt idx="2226">
                  <c:v>1281.7900964400001</c:v>
                </c:pt>
                <c:pt idx="2227">
                  <c:v>1312.9208946000001</c:v>
                </c:pt>
                <c:pt idx="2228">
                  <c:v>1330.5620958</c:v>
                </c:pt>
                <c:pt idx="2229">
                  <c:v>1320.0477696</c:v>
                </c:pt>
                <c:pt idx="2230">
                  <c:v>1327.11215616</c:v>
                </c:pt>
                <c:pt idx="2231">
                  <c:v>1301.26832094</c:v>
                </c:pt>
                <c:pt idx="2232">
                  <c:v>1304.64436914</c:v>
                </c:pt>
                <c:pt idx="2233">
                  <c:v>1280.9628468000001</c:v>
                </c:pt>
                <c:pt idx="2234">
                  <c:v>1290.1021232400001</c:v>
                </c:pt>
                <c:pt idx="2235">
                  <c:v>1293.3472650000001</c:v>
                </c:pt>
                <c:pt idx="2236">
                  <c:v>1337.6828892000001</c:v>
                </c:pt>
                <c:pt idx="2237">
                  <c:v>1418.7971414399999</c:v>
                </c:pt>
                <c:pt idx="2238">
                  <c:v>1519.8480947999999</c:v>
                </c:pt>
                <c:pt idx="2240">
                  <c:v>1536.1205559</c:v>
                </c:pt>
                <c:pt idx="2241">
                  <c:v>1498.0782474</c:v>
                </c:pt>
                <c:pt idx="2242">
                  <c:v>1489.4742277800001</c:v>
                </c:pt>
                <c:pt idx="2243">
                  <c:v>1511.2373094</c:v>
                </c:pt>
                <c:pt idx="2244">
                  <c:v>1519.4118920400001</c:v>
                </c:pt>
                <c:pt idx="2245">
                  <c:v>1475.56705296</c:v>
                </c:pt>
                <c:pt idx="2246">
                  <c:v>1409.7032489400001</c:v>
                </c:pt>
                <c:pt idx="2247">
                  <c:v>1422.0015364799999</c:v>
                </c:pt>
                <c:pt idx="2248">
                  <c:v>1389.3051064199999</c:v>
                </c:pt>
                <c:pt idx="2249">
                  <c:v>1400.5922899499999</c:v>
                </c:pt>
                <c:pt idx="2250">
                  <c:v>1381.89494289</c:v>
                </c:pt>
                <c:pt idx="2251">
                  <c:v>1382.1612789599999</c:v>
                </c:pt>
                <c:pt idx="2252">
                  <c:v>1393.9696176</c:v>
                </c:pt>
                <c:pt idx="2253">
                  <c:v>1337.4966402</c:v>
                </c:pt>
                <c:pt idx="2254">
                  <c:v>1308.2034735</c:v>
                </c:pt>
                <c:pt idx="2255">
                  <c:v>1316.7567497699999</c:v>
                </c:pt>
                <c:pt idx="2256">
                  <c:v>1320.10296012</c:v>
                </c:pt>
                <c:pt idx="2257">
                  <c:v>1336.7625150599999</c:v>
                </c:pt>
                <c:pt idx="2258">
                  <c:v>1309.4025369599999</c:v>
                </c:pt>
                <c:pt idx="2259">
                  <c:v>1301.6706948000001</c:v>
                </c:pt>
                <c:pt idx="2260">
                  <c:v>1277.231025</c:v>
                </c:pt>
                <c:pt idx="2261">
                  <c:v>1264.57160445</c:v>
                </c:pt>
                <c:pt idx="2262">
                  <c:v>1257.98184876</c:v>
                </c:pt>
                <c:pt idx="2263">
                  <c:v>1264.8914586000001</c:v>
                </c:pt>
                <c:pt idx="2264">
                  <c:v>1264.0636007999999</c:v>
                </c:pt>
                <c:pt idx="2265">
                  <c:v>1251.81468825</c:v>
                </c:pt>
                <c:pt idx="2266">
                  <c:v>1248.6604284</c:v>
                </c:pt>
                <c:pt idx="2267">
                  <c:v>1193.0723998200001</c:v>
                </c:pt>
                <c:pt idx="2268">
                  <c:v>1197.40139673</c:v>
                </c:pt>
                <c:pt idx="2269">
                  <c:v>1168.56533829</c:v>
                </c:pt>
                <c:pt idx="2270">
                  <c:v>1152.37448466</c:v>
                </c:pt>
                <c:pt idx="2271">
                  <c:v>1151.16652686</c:v>
                </c:pt>
                <c:pt idx="2272">
                  <c:v>1144.15968744</c:v>
                </c:pt>
                <c:pt idx="2273">
                  <c:v>1128.3460450499999</c:v>
                </c:pt>
                <c:pt idx="2274">
                  <c:v>1118.85757074</c:v>
                </c:pt>
                <c:pt idx="2275">
                  <c:v>1121.9951061899999</c:v>
                </c:pt>
                <c:pt idx="2276">
                  <c:v>1135.34824725</c:v>
                </c:pt>
                <c:pt idx="2277">
                  <c:v>1136.26983771</c:v>
                </c:pt>
                <c:pt idx="2278">
                  <c:v>1119.8024233199999</c:v>
                </c:pt>
                <c:pt idx="2279">
                  <c:v>1136.4284154300001</c:v>
                </c:pt>
                <c:pt idx="2280">
                  <c:v>1133.15419602</c:v>
                </c:pt>
                <c:pt idx="2281">
                  <c:v>1131.5770851</c:v>
                </c:pt>
                <c:pt idx="2282">
                  <c:v>1129.8456915899999</c:v>
                </c:pt>
                <c:pt idx="2283">
                  <c:v>1158.1628755199999</c:v>
                </c:pt>
                <c:pt idx="2284">
                  <c:v>1120.6058786999999</c:v>
                </c:pt>
                <c:pt idx="2285">
                  <c:v>1169.24389281</c:v>
                </c:pt>
                <c:pt idx="2286">
                  <c:v>1146.1641067800001</c:v>
                </c:pt>
                <c:pt idx="2287">
                  <c:v>1156.8334377599999</c:v>
                </c:pt>
                <c:pt idx="2288">
                  <c:v>1148.79922605</c:v>
                </c:pt>
                <c:pt idx="2289">
                  <c:v>1171.1163794399999</c:v>
                </c:pt>
                <c:pt idx="2290">
                  <c:v>1175.48532486</c:v>
                </c:pt>
                <c:pt idx="2291">
                  <c:v>1176.9775594499999</c:v>
                </c:pt>
                <c:pt idx="2292">
                  <c:v>1191.14282217</c:v>
                </c:pt>
                <c:pt idx="2293">
                  <c:v>1178.6371140599999</c:v>
                </c:pt>
                <c:pt idx="2294">
                  <c:v>1178.1461769</c:v>
                </c:pt>
                <c:pt idx="2295">
                  <c:v>1198.1360159999999</c:v>
                </c:pt>
                <c:pt idx="2296">
                  <c:v>1206.7374509399999</c:v>
                </c:pt>
                <c:pt idx="2297">
                  <c:v>1201.6207727999999</c:v>
                </c:pt>
                <c:pt idx="2298">
                  <c:v>1203.1533360000001</c:v>
                </c:pt>
                <c:pt idx="2299">
                  <c:v>1240.7050874399999</c:v>
                </c:pt>
                <c:pt idx="2300">
                  <c:v>1260.49491792</c:v>
                </c:pt>
                <c:pt idx="2301">
                  <c:v>1247.14896075</c:v>
                </c:pt>
                <c:pt idx="2302">
                  <c:v>1231.0706167200001</c:v>
                </c:pt>
                <c:pt idx="2309">
                  <c:v>1233.3706778400001</c:v>
                </c:pt>
                <c:pt idx="2310">
                  <c:v>1199.0614834800001</c:v>
                </c:pt>
                <c:pt idx="2311">
                  <c:v>1191.24541116</c:v>
                </c:pt>
                <c:pt idx="2312">
                  <c:v>1173.13881552</c:v>
                </c:pt>
                <c:pt idx="2313">
                  <c:v>1186.6905968399999</c:v>
                </c:pt>
                <c:pt idx="2314">
                  <c:v>1201.2193872</c:v>
                </c:pt>
                <c:pt idx="2315">
                  <c:v>1199.5179455699999</c:v>
                </c:pt>
                <c:pt idx="2316">
                  <c:v>1188.94268934</c:v>
                </c:pt>
                <c:pt idx="2317">
                  <c:v>1198.3169816100001</c:v>
                </c:pt>
                <c:pt idx="2318">
                  <c:v>1180.7137524</c:v>
                </c:pt>
                <c:pt idx="2319">
                  <c:v>1210.41343605</c:v>
                </c:pt>
                <c:pt idx="2320">
                  <c:v>1214.0840997600001</c:v>
                </c:pt>
                <c:pt idx="2321">
                  <c:v>1210.0316256000001</c:v>
                </c:pt>
                <c:pt idx="2322">
                  <c:v>1201.85248176</c:v>
                </c:pt>
                <c:pt idx="2323">
                  <c:v>1192.57348056</c:v>
                </c:pt>
                <c:pt idx="2324">
                  <c:v>1187.7703088999999</c:v>
                </c:pt>
                <c:pt idx="2325">
                  <c:v>1168.4962361099999</c:v>
                </c:pt>
                <c:pt idx="2326">
                  <c:v>1189.469736</c:v>
                </c:pt>
                <c:pt idx="2327">
                  <c:v>1207.7327808</c:v>
                </c:pt>
                <c:pt idx="2328">
                  <c:v>1205.4704256</c:v>
                </c:pt>
                <c:pt idx="2329">
                  <c:v>1221.2535079500001</c:v>
                </c:pt>
                <c:pt idx="2330">
                  <c:v>1210.6145469600001</c:v>
                </c:pt>
                <c:pt idx="2331">
                  <c:v>1211.72979837</c:v>
                </c:pt>
                <c:pt idx="2332">
                  <c:v>1217.6493997499999</c:v>
                </c:pt>
                <c:pt idx="2333">
                  <c:v>1224.41810652</c:v>
                </c:pt>
                <c:pt idx="2334">
                  <c:v>1207.9658961299999</c:v>
                </c:pt>
                <c:pt idx="2335">
                  <c:v>1219.0079531700001</c:v>
                </c:pt>
                <c:pt idx="2336">
                  <c:v>1188.8059293599999</c:v>
                </c:pt>
                <c:pt idx="2337">
                  <c:v>1199.2966893600001</c:v>
                </c:pt>
                <c:pt idx="2338">
                  <c:v>1199.1338545200001</c:v>
                </c:pt>
                <c:pt idx="2339">
                  <c:v>1199.02529796</c:v>
                </c:pt>
                <c:pt idx="2340">
                  <c:v>1200.5631825600001</c:v>
                </c:pt>
                <c:pt idx="2341">
                  <c:v>1209.4477919999999</c:v>
                </c:pt>
                <c:pt idx="2343">
                  <c:v>1200.690288</c:v>
                </c:pt>
                <c:pt idx="2344">
                  <c:v>1161.7960233599999</c:v>
                </c:pt>
                <c:pt idx="2345">
                  <c:v>1163.03058816</c:v>
                </c:pt>
                <c:pt idx="2346">
                  <c:v>1179.2667117000001</c:v>
                </c:pt>
                <c:pt idx="2347">
                  <c:v>1162.1079334200001</c:v>
                </c:pt>
                <c:pt idx="2348">
                  <c:v>1185.2895482399999</c:v>
                </c:pt>
                <c:pt idx="2349">
                  <c:v>1175.9206913999999</c:v>
                </c:pt>
                <c:pt idx="2350">
                  <c:v>1166.01118032</c:v>
                </c:pt>
                <c:pt idx="2351">
                  <c:v>1146.77416728</c:v>
                </c:pt>
                <c:pt idx="2352">
                  <c:v>1147.3288092</c:v>
                </c:pt>
                <c:pt idx="2353">
                  <c:v>1167.8630275200001</c:v>
                </c:pt>
                <c:pt idx="2354">
                  <c:v>1166.6990092799999</c:v>
                </c:pt>
                <c:pt idx="2355">
                  <c:v>1146.7568347199999</c:v>
                </c:pt>
                <c:pt idx="2356">
                  <c:v>1148.29943256</c:v>
                </c:pt>
                <c:pt idx="2357">
                  <c:v>1144.5209344800001</c:v>
                </c:pt>
                <c:pt idx="2358">
                  <c:v>1145.90753928</c:v>
                </c:pt>
                <c:pt idx="2359">
                  <c:v>1146.7568347199999</c:v>
                </c:pt>
                <c:pt idx="2360">
                  <c:v>1145.6475508799999</c:v>
                </c:pt>
                <c:pt idx="2361">
                  <c:v>1145.0929089599999</c:v>
                </c:pt>
                <c:pt idx="2362">
                  <c:v>1140.3957852000001</c:v>
                </c:pt>
                <c:pt idx="2363">
                  <c:v>1140.8464317600001</c:v>
                </c:pt>
                <c:pt idx="2365">
                  <c:v>1161.17782872</c:v>
                </c:pt>
                <c:pt idx="2366">
                  <c:v>1161.2665820699999</c:v>
                </c:pt>
                <c:pt idx="2367">
                  <c:v>1161.10682604</c:v>
                </c:pt>
                <c:pt idx="2368">
                  <c:v>1159.86427914</c:v>
                </c:pt>
                <c:pt idx="2369">
                  <c:v>1155.19585293</c:v>
                </c:pt>
                <c:pt idx="2370">
                  <c:v>1152.3734964</c:v>
                </c:pt>
                <c:pt idx="2371">
                  <c:v>1154.5568288100001</c:v>
                </c:pt>
                <c:pt idx="2372">
                  <c:v>1152.2847430500001</c:v>
                </c:pt>
                <c:pt idx="2373">
                  <c:v>1150.81143744</c:v>
                </c:pt>
                <c:pt idx="2374">
                  <c:v>1153.2255285599999</c:v>
                </c:pt>
                <c:pt idx="2375">
                  <c:v>1157.46793869</c:v>
                </c:pt>
                <c:pt idx="2376">
                  <c:v>1156.4028984900001</c:v>
                </c:pt>
                <c:pt idx="2377">
                  <c:v>1152.58650444</c:v>
                </c:pt>
                <c:pt idx="2379">
                  <c:v>1140.1993495199999</c:v>
                </c:pt>
                <c:pt idx="2380">
                  <c:v>1154.2162212000001</c:v>
                </c:pt>
                <c:pt idx="2381">
                  <c:v>1162.7439547500001</c:v>
                </c:pt>
                <c:pt idx="2382">
                  <c:v>1158.5552527499999</c:v>
                </c:pt>
                <c:pt idx="2383">
                  <c:v>1159.9630291200001</c:v>
                </c:pt>
                <c:pt idx="2384">
                  <c:v>1143.5015823000001</c:v>
                </c:pt>
                <c:pt idx="2385">
                  <c:v>1173.4229782800001</c:v>
                </c:pt>
                <c:pt idx="2386">
                  <c:v>1172.3202321599999</c:v>
                </c:pt>
                <c:pt idx="2387">
                  <c:v>1176.6667516800001</c:v>
                </c:pt>
                <c:pt idx="2388">
                  <c:v>1212.00844968</c:v>
                </c:pt>
                <c:pt idx="2389">
                  <c:v>1220.0899838400001</c:v>
                </c:pt>
                <c:pt idx="2390">
                  <c:v>1208.5727257799999</c:v>
                </c:pt>
                <c:pt idx="2391">
                  <c:v>1224.5299699499999</c:v>
                </c:pt>
                <c:pt idx="2392">
                  <c:v>1211.8612369499999</c:v>
                </c:pt>
                <c:pt idx="2393">
                  <c:v>1204.8621515699999</c:v>
                </c:pt>
                <c:pt idx="2394">
                  <c:v>1213.06756032</c:v>
                </c:pt>
                <c:pt idx="2395">
                  <c:v>1242.8753064</c:v>
                </c:pt>
                <c:pt idx="2396">
                  <c:v>1227.36220908</c:v>
                </c:pt>
                <c:pt idx="2397">
                  <c:v>1225.0220093999999</c:v>
                </c:pt>
                <c:pt idx="2399">
                  <c:v>1254.80603724</c:v>
                </c:pt>
                <c:pt idx="2400">
                  <c:v>1252.4936228700001</c:v>
                </c:pt>
                <c:pt idx="2401">
                  <c:v>1244.0235124799999</c:v>
                </c:pt>
                <c:pt idx="2406">
                  <c:v>1233.9501783000001</c:v>
                </c:pt>
                <c:pt idx="2407">
                  <c:v>1237.84377066</c:v>
                </c:pt>
                <c:pt idx="2409">
                  <c:v>1257.49684116</c:v>
                </c:pt>
                <c:pt idx="2410">
                  <c:v>1260.0942164999999</c:v>
                </c:pt>
                <c:pt idx="2411">
                  <c:v>1311.1636923000001</c:v>
                </c:pt>
                <c:pt idx="2412">
                  <c:v>1341.2613026399999</c:v>
                </c:pt>
                <c:pt idx="2413">
                  <c:v>1350.5095157400001</c:v>
                </c:pt>
                <c:pt idx="2414">
                  <c:v>1371.8660043899999</c:v>
                </c:pt>
                <c:pt idx="2415">
                  <c:v>1358.84624904</c:v>
                </c:pt>
                <c:pt idx="2416">
                  <c:v>1340.03335158</c:v>
                </c:pt>
                <c:pt idx="2417">
                  <c:v>1312.42805694</c:v>
                </c:pt>
                <c:pt idx="2418">
                  <c:v>1312.00424544</c:v>
                </c:pt>
                <c:pt idx="2419">
                  <c:v>1314.3788821799999</c:v>
                </c:pt>
                <c:pt idx="2420">
                  <c:v>1324.0068151800001</c:v>
                </c:pt>
                <c:pt idx="2421">
                  <c:v>1330.9418157</c:v>
                </c:pt>
                <c:pt idx="2422">
                  <c:v>1305.59423904</c:v>
                </c:pt>
                <c:pt idx="2423">
                  <c:v>1278.4108553999999</c:v>
                </c:pt>
                <c:pt idx="2424">
                  <c:v>1237.0917047999999</c:v>
                </c:pt>
                <c:pt idx="2425">
                  <c:v>1245.26187828</c:v>
                </c:pt>
                <c:pt idx="2426">
                  <c:v>1233.7571635199999</c:v>
                </c:pt>
                <c:pt idx="2427">
                  <c:v>1246.1074107300001</c:v>
                </c:pt>
                <c:pt idx="2428">
                  <c:v>1236.15392208</c:v>
                </c:pt>
                <c:pt idx="2429">
                  <c:v>1244.2183517399999</c:v>
                </c:pt>
                <c:pt idx="2430">
                  <c:v>1236.7955308799999</c:v>
                </c:pt>
                <c:pt idx="2431">
                  <c:v>1231.4122506000001</c:v>
                </c:pt>
                <c:pt idx="2432">
                  <c:v>1214.9638792200001</c:v>
                </c:pt>
                <c:pt idx="2434">
                  <c:v>1207.14377784</c:v>
                </c:pt>
                <c:pt idx="2435">
                  <c:v>1232.3536822799999</c:v>
                </c:pt>
                <c:pt idx="2436">
                  <c:v>1229.39407164</c:v>
                </c:pt>
                <c:pt idx="2439">
                  <c:v>1317.03076386</c:v>
                </c:pt>
                <c:pt idx="2440">
                  <c:v>1311.3388043699999</c:v>
                </c:pt>
                <c:pt idx="2441">
                  <c:v>1303.2296749499999</c:v>
                </c:pt>
                <c:pt idx="2442">
                  <c:v>1287.3046632600001</c:v>
                </c:pt>
                <c:pt idx="2443">
                  <c:v>1271.8805853599999</c:v>
                </c:pt>
                <c:pt idx="2444">
                  <c:v>1242.9148368000001</c:v>
                </c:pt>
                <c:pt idx="2445">
                  <c:v>1278.85618056</c:v>
                </c:pt>
                <c:pt idx="2446">
                  <c:v>1301.2824226499999</c:v>
                </c:pt>
                <c:pt idx="2447">
                  <c:v>1306.36964304</c:v>
                </c:pt>
                <c:pt idx="2448">
                  <c:v>1274.25107901</c:v>
                </c:pt>
                <c:pt idx="2449">
                  <c:v>1265.0469955200001</c:v>
                </c:pt>
                <c:pt idx="2450">
                  <c:v>1295.3971823100001</c:v>
                </c:pt>
                <c:pt idx="2451">
                  <c:v>1325.6176789799999</c:v>
                </c:pt>
                <c:pt idx="2452">
                  <c:v>1082.4240735000001</c:v>
                </c:pt>
                <c:pt idx="2453">
                  <c:v>1337.31020115</c:v>
                </c:pt>
                <c:pt idx="2457">
                  <c:v>1396.3957958999999</c:v>
                </c:pt>
                <c:pt idx="2458">
                  <c:v>1424.4025521599999</c:v>
                </c:pt>
                <c:pt idx="2459">
                  <c:v>1390.7135289600001</c:v>
                </c:pt>
                <c:pt idx="2460">
                  <c:v>1355.84041824</c:v>
                </c:pt>
                <c:pt idx="2461">
                  <c:v>1365.0202893600001</c:v>
                </c:pt>
                <c:pt idx="2462">
                  <c:v>1359.01763613</c:v>
                </c:pt>
                <c:pt idx="2463">
                  <c:v>1350.0686757599999</c:v>
                </c:pt>
                <c:pt idx="2464">
                  <c:v>1325.58643476</c:v>
                </c:pt>
                <c:pt idx="2465">
                  <c:v>1302.5892064499999</c:v>
                </c:pt>
                <c:pt idx="2466">
                  <c:v>1310.3148529800001</c:v>
                </c:pt>
                <c:pt idx="2467">
                  <c:v>1318.0834127999999</c:v>
                </c:pt>
                <c:pt idx="2468">
                  <c:v>1323.98001813</c:v>
                </c:pt>
                <c:pt idx="2469">
                  <c:v>1376.6227658400001</c:v>
                </c:pt>
                <c:pt idx="2470">
                  <c:v>1351.8470876399999</c:v>
                </c:pt>
                <c:pt idx="2471">
                  <c:v>1387.0999942799999</c:v>
                </c:pt>
                <c:pt idx="2472">
                  <c:v>1408.35081513</c:v>
                </c:pt>
                <c:pt idx="2473">
                  <c:v>1406.8747728000001</c:v>
                </c:pt>
                <c:pt idx="2474">
                  <c:v>1429.8473706299999</c:v>
                </c:pt>
                <c:pt idx="2476">
                  <c:v>1433.2951056899999</c:v>
                </c:pt>
                <c:pt idx="2477">
                  <c:v>1395.9706160400001</c:v>
                </c:pt>
                <c:pt idx="2478">
                  <c:v>1404.3533414399999</c:v>
                </c:pt>
                <c:pt idx="2479">
                  <c:v>1407.7795628399999</c:v>
                </c:pt>
                <c:pt idx="2480">
                  <c:v>1366.7058047999999</c:v>
                </c:pt>
                <c:pt idx="2481">
                  <c:v>1385.1290997599999</c:v>
                </c:pt>
                <c:pt idx="2482">
                  <c:v>1406.9447112</c:v>
                </c:pt>
                <c:pt idx="2483">
                  <c:v>1421.2932961500001</c:v>
                </c:pt>
                <c:pt idx="2484">
                  <c:v>1406.13182934</c:v>
                </c:pt>
                <c:pt idx="2485">
                  <c:v>1392.8615500799999</c:v>
                </c:pt>
                <c:pt idx="2486">
                  <c:v>1401.4125457499999</c:v>
                </c:pt>
                <c:pt idx="2487">
                  <c:v>1399.73892744</c:v>
                </c:pt>
                <c:pt idx="2488">
                  <c:v>1363.90074282</c:v>
                </c:pt>
                <c:pt idx="2489">
                  <c:v>1376.12460678</c:v>
                </c:pt>
                <c:pt idx="2491">
                  <c:v>1303.7996349</c:v>
                </c:pt>
                <c:pt idx="2492">
                  <c:v>1310.9240012400001</c:v>
                </c:pt>
                <c:pt idx="2493">
                  <c:v>1360.0897081799999</c:v>
                </c:pt>
                <c:pt idx="2494">
                  <c:v>1352.29682196</c:v>
                </c:pt>
                <c:pt idx="2495">
                  <c:v>1319.6218675499999</c:v>
                </c:pt>
                <c:pt idx="2496">
                  <c:v>1313.0706540000001</c:v>
                </c:pt>
                <c:pt idx="2497">
                  <c:v>1343.33767491</c:v>
                </c:pt>
                <c:pt idx="2498">
                  <c:v>1351.3482444000001</c:v>
                </c:pt>
                <c:pt idx="2499">
                  <c:v>1400.83810062</c:v>
                </c:pt>
                <c:pt idx="2500">
                  <c:v>1355.3842602300001</c:v>
                </c:pt>
                <c:pt idx="2501">
                  <c:v>1380.04282962</c:v>
                </c:pt>
                <c:pt idx="2503">
                  <c:v>1406.1655062</c:v>
                </c:pt>
                <c:pt idx="2504">
                  <c:v>1442.2587379199999</c:v>
                </c:pt>
                <c:pt idx="2505">
                  <c:v>1408.1676449399999</c:v>
                </c:pt>
                <c:pt idx="2506">
                  <c:v>1405.3255612200001</c:v>
                </c:pt>
                <c:pt idx="2507">
                  <c:v>1314.16336548</c:v>
                </c:pt>
                <c:pt idx="2508">
                  <c:v>1354.36030884</c:v>
                </c:pt>
                <c:pt idx="2509">
                  <c:v>1387.3524186899999</c:v>
                </c:pt>
                <c:pt idx="2510">
                  <c:v>1367.69718162</c:v>
                </c:pt>
                <c:pt idx="2511">
                  <c:v>1391.84668308</c:v>
                </c:pt>
                <c:pt idx="2512">
                  <c:v>1386.1536212999999</c:v>
                </c:pt>
                <c:pt idx="2513">
                  <c:v>1412.2449776399999</c:v>
                </c:pt>
                <c:pt idx="2514">
                  <c:v>1455.8508858600001</c:v>
                </c:pt>
                <c:pt idx="2515">
                  <c:v>1449.03440052</c:v>
                </c:pt>
                <c:pt idx="2516">
                  <c:v>1445.1006695999999</c:v>
                </c:pt>
                <c:pt idx="2517">
                  <c:v>1533.6168372</c:v>
                </c:pt>
                <c:pt idx="2518">
                  <c:v>1507.09391532</c:v>
                </c:pt>
                <c:pt idx="2519">
                  <c:v>1497.8357435999999</c:v>
                </c:pt>
                <c:pt idx="2520">
                  <c:v>1546.0266080700001</c:v>
                </c:pt>
                <c:pt idx="2521">
                  <c:v>1564.9347966</c:v>
                </c:pt>
                <c:pt idx="2522">
                  <c:v>1591.2357780899999</c:v>
                </c:pt>
                <c:pt idx="2523">
                  <c:v>1590.8048587200001</c:v>
                </c:pt>
                <c:pt idx="2524">
                  <c:v>1586.7176434200001</c:v>
                </c:pt>
                <c:pt idx="2525">
                  <c:v>1640.6328519000001</c:v>
                </c:pt>
                <c:pt idx="2526">
                  <c:v>1620.4618191300001</c:v>
                </c:pt>
                <c:pt idx="2527">
                  <c:v>1622.86070625</c:v>
                </c:pt>
                <c:pt idx="2528">
                  <c:v>1594.3917103799999</c:v>
                </c:pt>
                <c:pt idx="2529">
                  <c:v>1552.01728815</c:v>
                </c:pt>
                <c:pt idx="2530">
                  <c:v>1507.76403162</c:v>
                </c:pt>
                <c:pt idx="2531">
                  <c:v>1545.7693944</c:v>
                </c:pt>
                <c:pt idx="2532">
                  <c:v>1523.2200379200001</c:v>
                </c:pt>
                <c:pt idx="2533">
                  <c:v>1551.4173763199999</c:v>
                </c:pt>
                <c:pt idx="2534">
                  <c:v>1584.2898686999999</c:v>
                </c:pt>
                <c:pt idx="2535">
                  <c:v>1533.22708266</c:v>
                </c:pt>
                <c:pt idx="2536">
                  <c:v>1486.2639792</c:v>
                </c:pt>
                <c:pt idx="2537">
                  <c:v>1494.70888896</c:v>
                </c:pt>
                <c:pt idx="2538">
                  <c:v>1473.4230228900001</c:v>
                </c:pt>
                <c:pt idx="2539">
                  <c:v>1462.533576</c:v>
                </c:pt>
                <c:pt idx="2540">
                  <c:v>1416.5700595200001</c:v>
                </c:pt>
                <c:pt idx="2541">
                  <c:v>1412.31445992</c:v>
                </c:pt>
                <c:pt idx="2542">
                  <c:v>1464.47786352</c:v>
                </c:pt>
                <c:pt idx="2543">
                  <c:v>1455.00402306</c:v>
                </c:pt>
                <c:pt idx="2544">
                  <c:v>1488.9734840399999</c:v>
                </c:pt>
                <c:pt idx="2546">
                  <c:v>1459.0909722900001</c:v>
                </c:pt>
                <c:pt idx="2547">
                  <c:v>1450.4879789399999</c:v>
                </c:pt>
                <c:pt idx="2548">
                  <c:v>1415.7387808200001</c:v>
                </c:pt>
                <c:pt idx="2549">
                  <c:v>1413.0422754000001</c:v>
                </c:pt>
                <c:pt idx="2550">
                  <c:v>1463.4992960699999</c:v>
                </c:pt>
                <c:pt idx="2551">
                  <c:v>1429.1726551199999</c:v>
                </c:pt>
                <c:pt idx="2552">
                  <c:v>1399.1177680200001</c:v>
                </c:pt>
                <c:pt idx="2553">
                  <c:v>1371.9016197599999</c:v>
                </c:pt>
                <c:pt idx="2554">
                  <c:v>1405.7558344199999</c:v>
                </c:pt>
                <c:pt idx="2555">
                  <c:v>1395.7585202400001</c:v>
                </c:pt>
                <c:pt idx="2556">
                  <c:v>1409.7040091399999</c:v>
                </c:pt>
                <c:pt idx="2557">
                  <c:v>1441.28815257</c:v>
                </c:pt>
                <c:pt idx="2558">
                  <c:v>1443.0732161999999</c:v>
                </c:pt>
                <c:pt idx="2559">
                  <c:v>1434.2337626399999</c:v>
                </c:pt>
                <c:pt idx="2561">
                  <c:v>1433.3738244000001</c:v>
                </c:pt>
                <c:pt idx="2562">
                  <c:v>1425.6918893699999</c:v>
                </c:pt>
                <c:pt idx="2563">
                  <c:v>1416.73175406</c:v>
                </c:pt>
                <c:pt idx="2564">
                  <c:v>1435.5163720800001</c:v>
                </c:pt>
                <c:pt idx="2572">
                  <c:v>1491.3806193299999</c:v>
                </c:pt>
                <c:pt idx="2573">
                  <c:v>1495.3449482999999</c:v>
                </c:pt>
                <c:pt idx="2574">
                  <c:v>1496.4932303999999</c:v>
                </c:pt>
                <c:pt idx="2575">
                  <c:v>1486.5508786800001</c:v>
                </c:pt>
                <c:pt idx="2576">
                  <c:v>1502.7876864</c:v>
                </c:pt>
                <c:pt idx="2577">
                  <c:v>1524.5552531999999</c:v>
                </c:pt>
                <c:pt idx="2578">
                  <c:v>1529.0380765800001</c:v>
                </c:pt>
                <c:pt idx="2579">
                  <c:v>1528.6841274599999</c:v>
                </c:pt>
                <c:pt idx="2580">
                  <c:v>1492.9919392500001</c:v>
                </c:pt>
                <c:pt idx="2581">
                  <c:v>1505.9553257699999</c:v>
                </c:pt>
                <c:pt idx="2582">
                  <c:v>1494.7830844800001</c:v>
                </c:pt>
                <c:pt idx="2583">
                  <c:v>1494.3496944599999</c:v>
                </c:pt>
                <c:pt idx="2584">
                  <c:v>1494.7591761900001</c:v>
                </c:pt>
                <c:pt idx="2585">
                  <c:v>1443.1151412300001</c:v>
                </c:pt>
                <c:pt idx="2586">
                  <c:v>1492.7724315</c:v>
                </c:pt>
                <c:pt idx="2587">
                  <c:v>1489.9161700499999</c:v>
                </c:pt>
                <c:pt idx="2588">
                  <c:v>1491.5023653600001</c:v>
                </c:pt>
                <c:pt idx="2589">
                  <c:v>1485.10414206</c:v>
                </c:pt>
                <c:pt idx="2590">
                  <c:v>1485.6159087000001</c:v>
                </c:pt>
                <c:pt idx="2591">
                  <c:v>1526.7024000900001</c:v>
                </c:pt>
                <c:pt idx="2592">
                  <c:v>1518.00932304</c:v>
                </c:pt>
                <c:pt idx="2593">
                  <c:v>1522.813635</c:v>
                </c:pt>
                <c:pt idx="2594">
                  <c:v>1522.593177</c:v>
                </c:pt>
                <c:pt idx="2595">
                  <c:v>1519.49589414</c:v>
                </c:pt>
                <c:pt idx="2596">
                  <c:v>1507.3317058800001</c:v>
                </c:pt>
                <c:pt idx="2597">
                  <c:v>1510.5277387199999</c:v>
                </c:pt>
                <c:pt idx="2598">
                  <c:v>1513.8542218800001</c:v>
                </c:pt>
                <c:pt idx="2599">
                  <c:v>1508.91885144</c:v>
                </c:pt>
                <c:pt idx="2600">
                  <c:v>1479.68794512</c:v>
                </c:pt>
                <c:pt idx="2601">
                  <c:v>1508.37530844</c:v>
                </c:pt>
                <c:pt idx="2602">
                  <c:v>1505.5054014</c:v>
                </c:pt>
                <c:pt idx="2603">
                  <c:v>1485.1996991999999</c:v>
                </c:pt>
                <c:pt idx="2604">
                  <c:v>1494.10217334</c:v>
                </c:pt>
                <c:pt idx="2605">
                  <c:v>1487.57927724</c:v>
                </c:pt>
                <c:pt idx="2606">
                  <c:v>1485.75707784</c:v>
                </c:pt>
                <c:pt idx="2607">
                  <c:v>1488.9084109200001</c:v>
                </c:pt>
                <c:pt idx="2608">
                  <c:v>1499.68394184</c:v>
                </c:pt>
                <c:pt idx="2609">
                  <c:v>1481.9908949999999</c:v>
                </c:pt>
                <c:pt idx="2610">
                  <c:v>1478.85632433</c:v>
                </c:pt>
                <c:pt idx="2611">
                  <c:v>1544.8481080199999</c:v>
                </c:pt>
                <c:pt idx="2612">
                  <c:v>1551.7745182799999</c:v>
                </c:pt>
                <c:pt idx="2613">
                  <c:v>1540.7783773199999</c:v>
                </c:pt>
                <c:pt idx="2614">
                  <c:v>1522.6220645999999</c:v>
                </c:pt>
                <c:pt idx="2615">
                  <c:v>1509.71238621</c:v>
                </c:pt>
                <c:pt idx="2616">
                  <c:v>1555.5115094400001</c:v>
                </c:pt>
                <c:pt idx="2617">
                  <c:v>1540.5023487000001</c:v>
                </c:pt>
                <c:pt idx="2618">
                  <c:v>1547.2973964</c:v>
                </c:pt>
                <c:pt idx="2619">
                  <c:v>1538.3218670399999</c:v>
                </c:pt>
                <c:pt idx="2620">
                  <c:v>1570.9597236899999</c:v>
                </c:pt>
                <c:pt idx="2621">
                  <c:v>1554.8465624999999</c:v>
                </c:pt>
                <c:pt idx="2622">
                  <c:v>1571.515848</c:v>
                </c:pt>
                <c:pt idx="2623">
                  <c:v>1565.0500429199999</c:v>
                </c:pt>
                <c:pt idx="2624">
                  <c:v>1565.3909926199999</c:v>
                </c:pt>
                <c:pt idx="2625">
                  <c:v>1543.3315850399999</c:v>
                </c:pt>
                <c:pt idx="2626">
                  <c:v>1514.68614675</c:v>
                </c:pt>
                <c:pt idx="2627">
                  <c:v>1518.66955674</c:v>
                </c:pt>
                <c:pt idx="2628">
                  <c:v>1516.75487901</c:v>
                </c:pt>
                <c:pt idx="2629">
                  <c:v>1515.12630255</c:v>
                </c:pt>
                <c:pt idx="2630">
                  <c:v>1508.34870144</c:v>
                </c:pt>
                <c:pt idx="2631">
                  <c:v>1502.6125363199999</c:v>
                </c:pt>
                <c:pt idx="2634">
                  <c:v>1717.9805412000001</c:v>
                </c:pt>
                <c:pt idx="2635">
                  <c:v>1549.54660014</c:v>
                </c:pt>
                <c:pt idx="2636">
                  <c:v>1556.35145442</c:v>
                </c:pt>
                <c:pt idx="2637">
                  <c:v>1554.7857084899999</c:v>
                </c:pt>
                <c:pt idx="2638">
                  <c:v>1554.77609196</c:v>
                </c:pt>
                <c:pt idx="2639">
                  <c:v>1562.803956</c:v>
                </c:pt>
                <c:pt idx="2640">
                  <c:v>1554.45696</c:v>
                </c:pt>
                <c:pt idx="2641">
                  <c:v>1546.15143291</c:v>
                </c:pt>
                <c:pt idx="2642">
                  <c:v>1538.2054043999999</c:v>
                </c:pt>
                <c:pt idx="2643">
                  <c:v>1530.09376632</c:v>
                </c:pt>
                <c:pt idx="2644">
                  <c:v>1531.7475053999999</c:v>
                </c:pt>
                <c:pt idx="2645">
                  <c:v>1528.6572924</c:v>
                </c:pt>
                <c:pt idx="2646">
                  <c:v>1543.1679899999999</c:v>
                </c:pt>
                <c:pt idx="2647">
                  <c:v>1545.6538439999999</c:v>
                </c:pt>
                <c:pt idx="2648">
                  <c:v>1547.4783239999999</c:v>
                </c:pt>
                <c:pt idx="2649">
                  <c:v>1560.43502076</c:v>
                </c:pt>
                <c:pt idx="2650">
                  <c:v>1559.1781821</c:v>
                </c:pt>
                <c:pt idx="2651">
                  <c:v>1559.79219564</c:v>
                </c:pt>
                <c:pt idx="2652">
                  <c:v>1549.02487488</c:v>
                </c:pt>
                <c:pt idx="2653">
                  <c:v>1520.7597266400001</c:v>
                </c:pt>
                <c:pt idx="2654">
                  <c:v>1535.824458</c:v>
                </c:pt>
                <c:pt idx="2655">
                  <c:v>1528.57215</c:v>
                </c:pt>
                <c:pt idx="2656">
                  <c:v>1527.2995371899999</c:v>
                </c:pt>
                <c:pt idx="2664">
                  <c:v>1554.6838797</c:v>
                </c:pt>
                <c:pt idx="2665">
                  <c:v>1560.9030759</c:v>
                </c:pt>
                <c:pt idx="2666">
                  <c:v>1563.9746640000001</c:v>
                </c:pt>
                <c:pt idx="2667">
                  <c:v>1570.7191584</c:v>
                </c:pt>
                <c:pt idx="2668">
                  <c:v>1521.6473361599999</c:v>
                </c:pt>
                <c:pt idx="2669">
                  <c:v>1522.4574052800001</c:v>
                </c:pt>
                <c:pt idx="2670">
                  <c:v>1486.07985876</c:v>
                </c:pt>
                <c:pt idx="2671">
                  <c:v>1461.1234810200001</c:v>
                </c:pt>
                <c:pt idx="2672">
                  <c:v>1453.8133218</c:v>
                </c:pt>
                <c:pt idx="2673">
                  <c:v>1465.0830587400001</c:v>
                </c:pt>
                <c:pt idx="2674">
                  <c:v>1464.64670394</c:v>
                </c:pt>
                <c:pt idx="2675">
                  <c:v>1399.6650360000001</c:v>
                </c:pt>
                <c:pt idx="2676">
                  <c:v>1397.6790135000001</c:v>
                </c:pt>
                <c:pt idx="2677">
                  <c:v>1401.14176251</c:v>
                </c:pt>
                <c:pt idx="2678">
                  <c:v>1384.4993500800001</c:v>
                </c:pt>
                <c:pt idx="2679">
                  <c:v>1386.4016745599999</c:v>
                </c:pt>
                <c:pt idx="2680">
                  <c:v>1377.70734318</c:v>
                </c:pt>
                <c:pt idx="2681">
                  <c:v>1396.6791224399999</c:v>
                </c:pt>
                <c:pt idx="2682">
                  <c:v>1364.7053384999999</c:v>
                </c:pt>
                <c:pt idx="2683">
                  <c:v>1339.1356314</c:v>
                </c:pt>
                <c:pt idx="2684">
                  <c:v>1338.47836248</c:v>
                </c:pt>
                <c:pt idx="2685">
                  <c:v>1372.72598064</c:v>
                </c:pt>
                <c:pt idx="2686">
                  <c:v>1372.4396893200001</c:v>
                </c:pt>
                <c:pt idx="2687">
                  <c:v>1375.3865286</c:v>
                </c:pt>
                <c:pt idx="2688">
                  <c:v>1401.6067008299999</c:v>
                </c:pt>
                <c:pt idx="2689">
                  <c:v>1399.9581691200001</c:v>
                </c:pt>
                <c:pt idx="2690">
                  <c:v>1386.6704812800001</c:v>
                </c:pt>
                <c:pt idx="2691">
                  <c:v>1407.88097352</c:v>
                </c:pt>
                <c:pt idx="2692">
                  <c:v>1402.6146120000001</c:v>
                </c:pt>
                <c:pt idx="2693">
                  <c:v>1417.3095820799999</c:v>
                </c:pt>
                <c:pt idx="2694">
                  <c:v>1420.57000386</c:v>
                </c:pt>
                <c:pt idx="2695">
                  <c:v>1419.3843959400001</c:v>
                </c:pt>
                <c:pt idx="2696">
                  <c:v>1421.48038137</c:v>
                </c:pt>
                <c:pt idx="2697">
                  <c:v>1413.8366463899999</c:v>
                </c:pt>
                <c:pt idx="2698">
                  <c:v>1397.4342291</c:v>
                </c:pt>
                <c:pt idx="2699">
                  <c:v>1399.59524964</c:v>
                </c:pt>
                <c:pt idx="2700">
                  <c:v>1398.9287062799999</c:v>
                </c:pt>
                <c:pt idx="2701">
                  <c:v>1420.0484306400001</c:v>
                </c:pt>
                <c:pt idx="2702">
                  <c:v>1417.1108658000001</c:v>
                </c:pt>
                <c:pt idx="2704">
                  <c:v>1404.8705055</c:v>
                </c:pt>
                <c:pt idx="2705">
                  <c:v>1385.7726090599999</c:v>
                </c:pt>
                <c:pt idx="2706">
                  <c:v>1380.0104451</c:v>
                </c:pt>
                <c:pt idx="2707">
                  <c:v>1384.65807984</c:v>
                </c:pt>
                <c:pt idx="2708">
                  <c:v>1402.7126777999999</c:v>
                </c:pt>
                <c:pt idx="2709">
                  <c:v>1385.15342616</c:v>
                </c:pt>
                <c:pt idx="2710">
                  <c:v>1346.58848016</c:v>
                </c:pt>
                <c:pt idx="2711">
                  <c:v>1351.9510829999999</c:v>
                </c:pt>
                <c:pt idx="2712">
                  <c:v>1342.8555940799999</c:v>
                </c:pt>
                <c:pt idx="2713">
                  <c:v>1345.50473904</c:v>
                </c:pt>
                <c:pt idx="2714">
                  <c:v>1324.960182</c:v>
                </c:pt>
                <c:pt idx="2715">
                  <c:v>1333.5385068600001</c:v>
                </c:pt>
                <c:pt idx="2716">
                  <c:v>1320.65687985</c:v>
                </c:pt>
                <c:pt idx="2717">
                  <c:v>1322.6612991899999</c:v>
                </c:pt>
                <c:pt idx="2718">
                  <c:v>1330.3363164</c:v>
                </c:pt>
                <c:pt idx="2720">
                  <c:v>1309.9279872</c:v>
                </c:pt>
                <c:pt idx="2721">
                  <c:v>1291.5581342999999</c:v>
                </c:pt>
                <c:pt idx="2726">
                  <c:v>1308.02991984</c:v>
                </c:pt>
                <c:pt idx="2727">
                  <c:v>1313.27415954</c:v>
                </c:pt>
                <c:pt idx="2728">
                  <c:v>1312.9245435600001</c:v>
                </c:pt>
                <c:pt idx="2729">
                  <c:v>1298.83305825</c:v>
                </c:pt>
                <c:pt idx="2730">
                  <c:v>1290.6675600000001</c:v>
                </c:pt>
                <c:pt idx="2731">
                  <c:v>1291.46577</c:v>
                </c:pt>
                <c:pt idx="2732">
                  <c:v>1361.6421126</c:v>
                </c:pt>
                <c:pt idx="2733">
                  <c:v>1390.78274517</c:v>
                </c:pt>
                <c:pt idx="2734">
                  <c:v>1415.0703369600001</c:v>
                </c:pt>
                <c:pt idx="2735">
                  <c:v>1413.3585186</c:v>
                </c:pt>
                <c:pt idx="2736">
                  <c:v>1450.09533564</c:v>
                </c:pt>
                <c:pt idx="2737">
                  <c:v>1450.1373747</c:v>
                </c:pt>
                <c:pt idx="2738">
                  <c:v>1437.06748416</c:v>
                </c:pt>
                <c:pt idx="2739">
                  <c:v>1429.2417573</c:v>
                </c:pt>
                <c:pt idx="2740">
                  <c:v>1463.3125529399999</c:v>
                </c:pt>
                <c:pt idx="2741">
                  <c:v>1461.8490919200001</c:v>
                </c:pt>
                <c:pt idx="2742">
                  <c:v>1520.5649633999999</c:v>
                </c:pt>
                <c:pt idx="2743">
                  <c:v>1510.40671488</c:v>
                </c:pt>
                <c:pt idx="2744">
                  <c:v>1510.4505024</c:v>
                </c:pt>
                <c:pt idx="2745">
                  <c:v>1526.2286054399999</c:v>
                </c:pt>
                <c:pt idx="2746">
                  <c:v>1526.7236476800001</c:v>
                </c:pt>
                <c:pt idx="2747">
                  <c:v>1506.7723507200001</c:v>
                </c:pt>
                <c:pt idx="2748">
                  <c:v>1503.30773922</c:v>
                </c:pt>
                <c:pt idx="2749">
                  <c:v>1504.2240843</c:v>
                </c:pt>
                <c:pt idx="2751">
                  <c:v>1540.465479</c:v>
                </c:pt>
                <c:pt idx="2752">
                  <c:v>1540.5772284</c:v>
                </c:pt>
                <c:pt idx="2753">
                  <c:v>1540.6219281599999</c:v>
                </c:pt>
                <c:pt idx="2754">
                  <c:v>1590.45007338</c:v>
                </c:pt>
                <c:pt idx="2755">
                  <c:v>1621.9628340300001</c:v>
                </c:pt>
                <c:pt idx="2756">
                  <c:v>1624.653828</c:v>
                </c:pt>
                <c:pt idx="2757">
                  <c:v>1624.7009604</c:v>
                </c:pt>
                <c:pt idx="2758">
                  <c:v>1602.5972331600001</c:v>
                </c:pt>
                <c:pt idx="2759">
                  <c:v>1603.1654446499999</c:v>
                </c:pt>
                <c:pt idx="2760">
                  <c:v>1577.18815632</c:v>
                </c:pt>
                <c:pt idx="2761">
                  <c:v>1575.29841315</c:v>
                </c:pt>
                <c:pt idx="2762">
                  <c:v>1582.2825605999999</c:v>
                </c:pt>
                <c:pt idx="2763">
                  <c:v>1605.9648811500001</c:v>
                </c:pt>
                <c:pt idx="2764">
                  <c:v>1602.5363411400001</c:v>
                </c:pt>
                <c:pt idx="2765">
                  <c:v>1583.5225228199999</c:v>
                </c:pt>
                <c:pt idx="2766">
                  <c:v>1582.80846696</c:v>
                </c:pt>
                <c:pt idx="2767">
                  <c:v>1489.5904623599999</c:v>
                </c:pt>
                <c:pt idx="2768">
                  <c:v>1414.0814688</c:v>
                </c:pt>
                <c:pt idx="2769">
                  <c:v>1438.92385455</c:v>
                </c:pt>
                <c:pt idx="2770">
                  <c:v>1459.6456902299999</c:v>
                </c:pt>
                <c:pt idx="2771">
                  <c:v>1434.7554118800001</c:v>
                </c:pt>
                <c:pt idx="2772">
                  <c:v>1439.4063914999999</c:v>
                </c:pt>
                <c:pt idx="2773">
                  <c:v>1434.2346748800001</c:v>
                </c:pt>
                <c:pt idx="2774">
                  <c:v>1438.3374362699999</c:v>
                </c:pt>
                <c:pt idx="2775">
                  <c:v>1492.82997864</c:v>
                </c:pt>
                <c:pt idx="2776">
                  <c:v>1493.15610444</c:v>
                </c:pt>
                <c:pt idx="2777">
                  <c:v>1465.1452431</c:v>
                </c:pt>
                <c:pt idx="2778">
                  <c:v>1457.1756483900001</c:v>
                </c:pt>
                <c:pt idx="2779">
                  <c:v>1450.5511135500001</c:v>
                </c:pt>
                <c:pt idx="2780">
                  <c:v>1429.6313597999999</c:v>
                </c:pt>
                <c:pt idx="2781">
                  <c:v>1424.3736265499999</c:v>
                </c:pt>
                <c:pt idx="2782">
                  <c:v>1425.5958381</c:v>
                </c:pt>
                <c:pt idx="2783">
                  <c:v>1415.9964126</c:v>
                </c:pt>
                <c:pt idx="2784">
                  <c:v>1444.81943361</c:v>
                </c:pt>
                <c:pt idx="2785">
                  <c:v>1425.1400982</c:v>
                </c:pt>
                <c:pt idx="2786">
                  <c:v>1425.65798445</c:v>
                </c:pt>
                <c:pt idx="2787">
                  <c:v>1444.82943024</c:v>
                </c:pt>
                <c:pt idx="2788">
                  <c:v>1397.28918294</c:v>
                </c:pt>
                <c:pt idx="2789">
                  <c:v>1399.25802492</c:v>
                </c:pt>
                <c:pt idx="2790">
                  <c:v>1408.3028845199999</c:v>
                </c:pt>
                <c:pt idx="2791">
                  <c:v>1439.2895107500001</c:v>
                </c:pt>
                <c:pt idx="2792">
                  <c:v>1443.5147023500001</c:v>
                </c:pt>
                <c:pt idx="2793">
                  <c:v>1455.31973412</c:v>
                </c:pt>
                <c:pt idx="2794">
                  <c:v>1490.8221384000001</c:v>
                </c:pt>
                <c:pt idx="2795">
                  <c:v>1500.88444968</c:v>
                </c:pt>
                <c:pt idx="2796">
                  <c:v>1499.8207018200001</c:v>
                </c:pt>
                <c:pt idx="2797">
                  <c:v>1446.14237166</c:v>
                </c:pt>
                <c:pt idx="2798">
                  <c:v>1427.1465700799999</c:v>
                </c:pt>
                <c:pt idx="2799">
                  <c:v>1418.2408270799999</c:v>
                </c:pt>
                <c:pt idx="2800">
                  <c:v>1419.1288927200001</c:v>
                </c:pt>
                <c:pt idx="2801">
                  <c:v>1406.8257398999999</c:v>
                </c:pt>
                <c:pt idx="2802">
                  <c:v>1408.6051400399999</c:v>
                </c:pt>
                <c:pt idx="2803">
                  <c:v>1397.47664826</c:v>
                </c:pt>
                <c:pt idx="2804">
                  <c:v>1398.6075977999999</c:v>
                </c:pt>
                <c:pt idx="2805">
                  <c:v>1435.1063202</c:v>
                </c:pt>
                <c:pt idx="2806">
                  <c:v>1432.3832838000001</c:v>
                </c:pt>
                <c:pt idx="2807">
                  <c:v>1437.2546454000001</c:v>
                </c:pt>
                <c:pt idx="2808">
                  <c:v>1432.3772022000001</c:v>
                </c:pt>
                <c:pt idx="2809">
                  <c:v>1432.84229256</c:v>
                </c:pt>
                <c:pt idx="2810">
                  <c:v>1376.69061369</c:v>
                </c:pt>
                <c:pt idx="2811">
                  <c:v>1376.7683061299999</c:v>
                </c:pt>
                <c:pt idx="2812">
                  <c:v>1403.7307376399999</c:v>
                </c:pt>
                <c:pt idx="2813">
                  <c:v>1441.3289373</c:v>
                </c:pt>
                <c:pt idx="2815">
                  <c:v>1435.47482715</c:v>
                </c:pt>
                <c:pt idx="2816">
                  <c:v>1462.3242549300001</c:v>
                </c:pt>
                <c:pt idx="2817">
                  <c:v>1483.7639094599999</c:v>
                </c:pt>
                <c:pt idx="2818">
                  <c:v>1472.93010921</c:v>
                </c:pt>
                <c:pt idx="2819">
                  <c:v>1472.99248362</c:v>
                </c:pt>
                <c:pt idx="2821">
                  <c:v>1501.29096663</c:v>
                </c:pt>
                <c:pt idx="2822">
                  <c:v>1489.3998042000001</c:v>
                </c:pt>
                <c:pt idx="2823">
                  <c:v>1502.79954552</c:v>
                </c:pt>
                <c:pt idx="2824">
                  <c:v>1500.1960125600001</c:v>
                </c:pt>
                <c:pt idx="2827">
                  <c:v>1486.69033737</c:v>
                </c:pt>
                <c:pt idx="2828">
                  <c:v>1465.0794857999999</c:v>
                </c:pt>
                <c:pt idx="2829">
                  <c:v>1484.00192808</c:v>
                </c:pt>
                <c:pt idx="2830">
                  <c:v>1484.0438911199999</c:v>
                </c:pt>
                <c:pt idx="2832">
                  <c:v>1508.19761169</c:v>
                </c:pt>
                <c:pt idx="2838">
                  <c:v>1518.8868219000001</c:v>
                </c:pt>
                <c:pt idx="2839">
                  <c:v>1518.9297732</c:v>
                </c:pt>
                <c:pt idx="2840">
                  <c:v>1500.1535934000001</c:v>
                </c:pt>
                <c:pt idx="2841">
                  <c:v>1540.4149637099999</c:v>
                </c:pt>
                <c:pt idx="2843">
                  <c:v>1540.3714042500001</c:v>
                </c:pt>
                <c:pt idx="2844">
                  <c:v>1548.06398208</c:v>
                </c:pt>
                <c:pt idx="2845">
                  <c:v>1554.2740558800001</c:v>
                </c:pt>
                <c:pt idx="2846">
                  <c:v>1590.1977249900001</c:v>
                </c:pt>
                <c:pt idx="2847">
                  <c:v>1604.0953592999999</c:v>
                </c:pt>
                <c:pt idx="2848">
                  <c:v>1603.8684396000001</c:v>
                </c:pt>
                <c:pt idx="2849">
                  <c:v>1565.99086644</c:v>
                </c:pt>
                <c:pt idx="2850">
                  <c:v>1567.8522921599999</c:v>
                </c:pt>
                <c:pt idx="2851">
                  <c:v>1575.3632962199999</c:v>
                </c:pt>
                <c:pt idx="2852">
                  <c:v>1567.78581267</c:v>
                </c:pt>
                <c:pt idx="2853">
                  <c:v>1568.07389046</c:v>
                </c:pt>
                <c:pt idx="2854">
                  <c:v>1546.07164992</c:v>
                </c:pt>
                <c:pt idx="2855">
                  <c:v>1545.3053683200001</c:v>
                </c:pt>
                <c:pt idx="2856">
                  <c:v>1538.87065542</c:v>
                </c:pt>
                <c:pt idx="2857">
                  <c:v>1622.45008422</c:v>
                </c:pt>
                <c:pt idx="2858">
                  <c:v>1605.1318920000001</c:v>
                </c:pt>
                <c:pt idx="2859">
                  <c:v>1605.2003099999999</c:v>
                </c:pt>
                <c:pt idx="2860">
                  <c:v>1611.5631840000001</c:v>
                </c:pt>
                <c:pt idx="2861">
                  <c:v>1620.55148472</c:v>
                </c:pt>
                <c:pt idx="2862">
                  <c:v>1595.1656700000001</c:v>
                </c:pt>
                <c:pt idx="2863">
                  <c:v>1594.8919980000001</c:v>
                </c:pt>
                <c:pt idx="2864">
                  <c:v>1585.5053524800001</c:v>
                </c:pt>
                <c:pt idx="2865">
                  <c:v>1615.64477382</c:v>
                </c:pt>
                <c:pt idx="2866">
                  <c:v>1595.6490431699999</c:v>
                </c:pt>
                <c:pt idx="2867">
                  <c:v>1579.8462336299999</c:v>
                </c:pt>
                <c:pt idx="2868">
                  <c:v>1578.62907741</c:v>
                </c:pt>
                <c:pt idx="2869">
                  <c:v>1589.1186591000001</c:v>
                </c:pt>
                <c:pt idx="2870">
                  <c:v>1617.7674042599999</c:v>
                </c:pt>
                <c:pt idx="2871">
                  <c:v>1630.7273318699999</c:v>
                </c:pt>
                <c:pt idx="2872">
                  <c:v>1630.1219466</c:v>
                </c:pt>
                <c:pt idx="2873">
                  <c:v>1632.2318817</c:v>
                </c:pt>
                <c:pt idx="2874">
                  <c:v>1673.78342544</c:v>
                </c:pt>
                <c:pt idx="2875">
                  <c:v>1671.2284312500001</c:v>
                </c:pt>
                <c:pt idx="2876">
                  <c:v>1666.7044430399999</c:v>
                </c:pt>
                <c:pt idx="2877">
                  <c:v>1667.3448355200001</c:v>
                </c:pt>
                <c:pt idx="2878">
                  <c:v>1717.2334926599999</c:v>
                </c:pt>
                <c:pt idx="2879">
                  <c:v>1681.5810249000001</c:v>
                </c:pt>
                <c:pt idx="2880">
                  <c:v>1698.7645857</c:v>
                </c:pt>
                <c:pt idx="2881">
                  <c:v>1694.07802872</c:v>
                </c:pt>
                <c:pt idx="2882">
                  <c:v>1690.76294856</c:v>
                </c:pt>
                <c:pt idx="2883">
                  <c:v>1691.2914396000001</c:v>
                </c:pt>
                <c:pt idx="2884">
                  <c:v>1699.19904</c:v>
                </c:pt>
                <c:pt idx="2885">
                  <c:v>1688.13565935</c:v>
                </c:pt>
                <c:pt idx="2886">
                  <c:v>1706.3322626700001</c:v>
                </c:pt>
                <c:pt idx="2887">
                  <c:v>1703.9762888400001</c:v>
                </c:pt>
                <c:pt idx="2888">
                  <c:v>1727.3549475</c:v>
                </c:pt>
                <c:pt idx="2889">
                  <c:v>1744.6960977599999</c:v>
                </c:pt>
                <c:pt idx="2890">
                  <c:v>1723.37005512</c:v>
                </c:pt>
                <c:pt idx="2891">
                  <c:v>1716.76441125</c:v>
                </c:pt>
                <c:pt idx="2892">
                  <c:v>1708.6574484</c:v>
                </c:pt>
                <c:pt idx="2893">
                  <c:v>1703.0290416299999</c:v>
                </c:pt>
                <c:pt idx="2894">
                  <c:v>1703.07761841</c:v>
                </c:pt>
                <c:pt idx="2895">
                  <c:v>1701.8146221300001</c:v>
                </c:pt>
                <c:pt idx="2896">
                  <c:v>1721.88527049</c:v>
                </c:pt>
                <c:pt idx="2897">
                  <c:v>1742.4021182399999</c:v>
                </c:pt>
                <c:pt idx="2898">
                  <c:v>1740.5569608000001</c:v>
                </c:pt>
                <c:pt idx="2899">
                  <c:v>1747.4397355799999</c:v>
                </c:pt>
                <c:pt idx="2900">
                  <c:v>1746.3785723999999</c:v>
                </c:pt>
                <c:pt idx="2901">
                  <c:v>1734.81650055</c:v>
                </c:pt>
                <c:pt idx="2902">
                  <c:v>1722.4877670000001</c:v>
                </c:pt>
                <c:pt idx="2903">
                  <c:v>1721.795985</c:v>
                </c:pt>
                <c:pt idx="2904">
                  <c:v>1715.8664249999999</c:v>
                </c:pt>
                <c:pt idx="2905">
                  <c:v>1751.36818311</c:v>
                </c:pt>
                <c:pt idx="2906">
                  <c:v>1750.3249226400001</c:v>
                </c:pt>
                <c:pt idx="2907">
                  <c:v>1742.8385490600001</c:v>
                </c:pt>
                <c:pt idx="2908">
                  <c:v>1750.78894872</c:v>
                </c:pt>
                <c:pt idx="2909">
                  <c:v>1761.1053568499999</c:v>
                </c:pt>
                <c:pt idx="2910">
                  <c:v>1739.2104565499999</c:v>
                </c:pt>
                <c:pt idx="2911">
                  <c:v>1754.0953626</c:v>
                </c:pt>
                <c:pt idx="2913">
                  <c:v>1748.6454888000001</c:v>
                </c:pt>
                <c:pt idx="2914">
                  <c:v>1749.7761342599999</c:v>
                </c:pt>
                <c:pt idx="2915">
                  <c:v>1774.39551534</c:v>
                </c:pt>
                <c:pt idx="2916">
                  <c:v>1780.2241968000001</c:v>
                </c:pt>
                <c:pt idx="2923">
                  <c:v>1724.0611909500001</c:v>
                </c:pt>
                <c:pt idx="2924">
                  <c:v>1742.5609620299999</c:v>
                </c:pt>
                <c:pt idx="2925">
                  <c:v>1756.9296162600001</c:v>
                </c:pt>
                <c:pt idx="2926">
                  <c:v>1745.0451816</c:v>
                </c:pt>
                <c:pt idx="2927">
                  <c:v>1747.5900271200001</c:v>
                </c:pt>
                <c:pt idx="2928">
                  <c:v>1731.38119476</c:v>
                </c:pt>
                <c:pt idx="2929">
                  <c:v>1705.65595074</c:v>
                </c:pt>
                <c:pt idx="2930">
                  <c:v>1714.53782346</c:v>
                </c:pt>
                <c:pt idx="2931">
                  <c:v>1708.2279354</c:v>
                </c:pt>
                <c:pt idx="2932">
                  <c:v>1706.9929524900001</c:v>
                </c:pt>
                <c:pt idx="2933">
                  <c:v>1705.81981185</c:v>
                </c:pt>
                <c:pt idx="2934">
                  <c:v>1770.2755354200001</c:v>
                </c:pt>
                <c:pt idx="2935">
                  <c:v>1769.6688197999999</c:v>
                </c:pt>
                <c:pt idx="2936">
                  <c:v>1756.7142515999999</c:v>
                </c:pt>
                <c:pt idx="2937">
                  <c:v>1737.3120471</c:v>
                </c:pt>
                <c:pt idx="2938">
                  <c:v>1698.15209256</c:v>
                </c:pt>
                <c:pt idx="2939">
                  <c:v>1705.82220648</c:v>
                </c:pt>
                <c:pt idx="2940">
                  <c:v>1705.9131264</c:v>
                </c:pt>
                <c:pt idx="2941">
                  <c:v>1678.7205823500001</c:v>
                </c:pt>
                <c:pt idx="2942">
                  <c:v>1675.15824714</c:v>
                </c:pt>
                <c:pt idx="2943">
                  <c:v>1661.1010848599999</c:v>
                </c:pt>
                <c:pt idx="2944">
                  <c:v>1662.0086876400001</c:v>
                </c:pt>
                <c:pt idx="2945">
                  <c:v>1566.84069402</c:v>
                </c:pt>
                <c:pt idx="2946">
                  <c:v>1566.9767698200001</c:v>
                </c:pt>
                <c:pt idx="2947">
                  <c:v>1557.5801276699999</c:v>
                </c:pt>
                <c:pt idx="2948">
                  <c:v>1563.7481244000001</c:v>
                </c:pt>
                <c:pt idx="2949">
                  <c:v>1574.57310633</c:v>
                </c:pt>
                <c:pt idx="2950">
                  <c:v>1555.8198465600001</c:v>
                </c:pt>
                <c:pt idx="2951">
                  <c:v>1535.2915578</c:v>
                </c:pt>
                <c:pt idx="2952">
                  <c:v>1546.5954657299999</c:v>
                </c:pt>
                <c:pt idx="2953">
                  <c:v>1524.9731351400001</c:v>
                </c:pt>
                <c:pt idx="2954">
                  <c:v>1529.2926675599999</c:v>
                </c:pt>
                <c:pt idx="2955">
                  <c:v>1558.4565242399999</c:v>
                </c:pt>
                <c:pt idx="2956">
                  <c:v>1635.1301441999999</c:v>
                </c:pt>
                <c:pt idx="2957">
                  <c:v>1658.2215232799999</c:v>
                </c:pt>
                <c:pt idx="2958">
                  <c:v>1720.3219572</c:v>
                </c:pt>
                <c:pt idx="2959">
                  <c:v>1716.3553856399999</c:v>
                </c:pt>
                <c:pt idx="2960">
                  <c:v>1761.2317401</c:v>
                </c:pt>
                <c:pt idx="2961">
                  <c:v>1730.4298804800001</c:v>
                </c:pt>
                <c:pt idx="2962">
                  <c:v>1729.29695442</c:v>
                </c:pt>
                <c:pt idx="2963">
                  <c:v>1727.11035315</c:v>
                </c:pt>
                <c:pt idx="2964">
                  <c:v>1737.0149989500001</c:v>
                </c:pt>
                <c:pt idx="2965">
                  <c:v>1640.9034830999999</c:v>
                </c:pt>
                <c:pt idx="2966">
                  <c:v>1624.5090098999999</c:v>
                </c:pt>
                <c:pt idx="2967">
                  <c:v>1645.92179136</c:v>
                </c:pt>
                <c:pt idx="2969">
                  <c:v>1642.1023565099999</c:v>
                </c:pt>
                <c:pt idx="2970">
                  <c:v>1642.26306279</c:v>
                </c:pt>
                <c:pt idx="2971">
                  <c:v>1643.4979696800001</c:v>
                </c:pt>
                <c:pt idx="2972">
                  <c:v>1663.3247458799999</c:v>
                </c:pt>
                <c:pt idx="2973">
                  <c:v>1656.7038600000001</c:v>
                </c:pt>
                <c:pt idx="2974">
                  <c:v>1643.14508484</c:v>
                </c:pt>
                <c:pt idx="2975">
                  <c:v>1605.5880119999999</c:v>
                </c:pt>
                <c:pt idx="2976">
                  <c:v>1585.8250926000001</c:v>
                </c:pt>
                <c:pt idx="2977">
                  <c:v>1593.97876974</c:v>
                </c:pt>
                <c:pt idx="2978">
                  <c:v>1635.57459513</c:v>
                </c:pt>
                <c:pt idx="2979">
                  <c:v>1632.39509664</c:v>
                </c:pt>
                <c:pt idx="2980">
                  <c:v>1625.0988870900001</c:v>
                </c:pt>
                <c:pt idx="2981">
                  <c:v>1635.5098260899999</c:v>
                </c:pt>
                <c:pt idx="2982">
                  <c:v>1579.7473316099999</c:v>
                </c:pt>
                <c:pt idx="2984">
                  <c:v>1561.3916184300001</c:v>
                </c:pt>
                <c:pt idx="2985">
                  <c:v>1577.6723277000001</c:v>
                </c:pt>
                <c:pt idx="2986">
                  <c:v>1558.7262432</c:v>
                </c:pt>
                <c:pt idx="2987">
                  <c:v>1582.6181889</c:v>
                </c:pt>
                <c:pt idx="2991">
                  <c:v>1534.2352599000001</c:v>
                </c:pt>
                <c:pt idx="2992">
                  <c:v>1542.1619413200001</c:v>
                </c:pt>
                <c:pt idx="2993">
                  <c:v>1552.5061347599999</c:v>
                </c:pt>
                <c:pt idx="2995">
                  <c:v>1538.6397826800001</c:v>
                </c:pt>
                <c:pt idx="2996">
                  <c:v>1536.5097783000001</c:v>
                </c:pt>
                <c:pt idx="2997">
                  <c:v>1500.5350237499999</c:v>
                </c:pt>
                <c:pt idx="2998">
                  <c:v>1502.08054836</c:v>
                </c:pt>
                <c:pt idx="2999">
                  <c:v>1496.4339348000001</c:v>
                </c:pt>
                <c:pt idx="3000">
                  <c:v>1495.7170662000001</c:v>
                </c:pt>
                <c:pt idx="3001">
                  <c:v>1498.6230067199999</c:v>
                </c:pt>
                <c:pt idx="3002">
                  <c:v>1548.0995594399999</c:v>
                </c:pt>
                <c:pt idx="3003">
                  <c:v>1551.56698368</c:v>
                </c:pt>
                <c:pt idx="3004">
                  <c:v>1504.5863956200001</c:v>
                </c:pt>
                <c:pt idx="3005">
                  <c:v>1510.3129822200001</c:v>
                </c:pt>
                <c:pt idx="3006">
                  <c:v>1506.6748930799999</c:v>
                </c:pt>
                <c:pt idx="3007">
                  <c:v>1524.0447028799999</c:v>
                </c:pt>
                <c:pt idx="3008">
                  <c:v>1555.1030539799999</c:v>
                </c:pt>
                <c:pt idx="3009">
                  <c:v>1574.9289939600001</c:v>
                </c:pt>
                <c:pt idx="3010">
                  <c:v>1531.53597975</c:v>
                </c:pt>
              </c:numCache>
            </c:numRef>
          </c:val>
          <c:smooth val="0"/>
          <c:extLst>
            <c:ext xmlns:c16="http://schemas.microsoft.com/office/drawing/2014/chart" uri="{C3380CC4-5D6E-409C-BE32-E72D297353CC}">
              <c16:uniqueId val="{00000000-A0C8-4DD8-B66D-68DA8D4F3691}"/>
            </c:ext>
          </c:extLst>
        </c:ser>
        <c:ser>
          <c:idx val="1"/>
          <c:order val="1"/>
          <c:tx>
            <c:strRef>
              <c:f>小麦价格!$I$1</c:f>
              <c:strCache>
                <c:ptCount val="1"/>
                <c:pt idx="0">
                  <c:v>小麦现货价</c:v>
                </c:pt>
              </c:strCache>
            </c:strRef>
          </c:tx>
          <c:spPr>
            <a:ln w="12700" cap="rnd" cmpd="sng" algn="ctr">
              <a:solidFill>
                <a:srgbClr val="00AEEF"/>
              </a:solidFill>
              <a:prstDash val="dash"/>
              <a:round/>
            </a:ln>
          </c:spPr>
          <c:marker>
            <c:symbol val="none"/>
          </c:marker>
          <c:cat>
            <c:numRef>
              <c:f>小麦价格!$G$2:$G$3016</c:f>
              <c:numCache>
                <c:formatCode>yyyy\-mm\-dd;@</c:formatCode>
                <c:ptCount val="3015"/>
                <c:pt idx="0">
                  <c:v>39817</c:v>
                </c:pt>
                <c:pt idx="1">
                  <c:v>39818</c:v>
                </c:pt>
                <c:pt idx="2">
                  <c:v>39819</c:v>
                </c:pt>
                <c:pt idx="3">
                  <c:v>39820</c:v>
                </c:pt>
                <c:pt idx="4">
                  <c:v>39821</c:v>
                </c:pt>
                <c:pt idx="5">
                  <c:v>39822</c:v>
                </c:pt>
                <c:pt idx="6">
                  <c:v>39825</c:v>
                </c:pt>
                <c:pt idx="7">
                  <c:v>39826</c:v>
                </c:pt>
                <c:pt idx="8">
                  <c:v>39827</c:v>
                </c:pt>
                <c:pt idx="9">
                  <c:v>39828</c:v>
                </c:pt>
                <c:pt idx="10">
                  <c:v>39829</c:v>
                </c:pt>
                <c:pt idx="11">
                  <c:v>39832</c:v>
                </c:pt>
                <c:pt idx="12">
                  <c:v>39833</c:v>
                </c:pt>
                <c:pt idx="13">
                  <c:v>39834</c:v>
                </c:pt>
                <c:pt idx="14">
                  <c:v>39835</c:v>
                </c:pt>
                <c:pt idx="15">
                  <c:v>39836</c:v>
                </c:pt>
                <c:pt idx="16">
                  <c:v>39837</c:v>
                </c:pt>
                <c:pt idx="17">
                  <c:v>39839</c:v>
                </c:pt>
                <c:pt idx="18">
                  <c:v>39841</c:v>
                </c:pt>
                <c:pt idx="19">
                  <c:v>39842</c:v>
                </c:pt>
                <c:pt idx="20">
                  <c:v>39843</c:v>
                </c:pt>
                <c:pt idx="21">
                  <c:v>39845</c:v>
                </c:pt>
                <c:pt idx="22">
                  <c:v>39846</c:v>
                </c:pt>
                <c:pt idx="23">
                  <c:v>39847</c:v>
                </c:pt>
                <c:pt idx="24">
                  <c:v>39848</c:v>
                </c:pt>
                <c:pt idx="25">
                  <c:v>39849</c:v>
                </c:pt>
                <c:pt idx="26">
                  <c:v>39850</c:v>
                </c:pt>
                <c:pt idx="27">
                  <c:v>39853</c:v>
                </c:pt>
                <c:pt idx="28">
                  <c:v>39854</c:v>
                </c:pt>
                <c:pt idx="29">
                  <c:v>39855</c:v>
                </c:pt>
                <c:pt idx="30">
                  <c:v>39856</c:v>
                </c:pt>
                <c:pt idx="31">
                  <c:v>39857</c:v>
                </c:pt>
                <c:pt idx="32">
                  <c:v>39860</c:v>
                </c:pt>
                <c:pt idx="33">
                  <c:v>39861</c:v>
                </c:pt>
                <c:pt idx="34">
                  <c:v>39862</c:v>
                </c:pt>
                <c:pt idx="35">
                  <c:v>39863</c:v>
                </c:pt>
                <c:pt idx="36">
                  <c:v>39864</c:v>
                </c:pt>
                <c:pt idx="37">
                  <c:v>39867</c:v>
                </c:pt>
                <c:pt idx="38">
                  <c:v>39868</c:v>
                </c:pt>
                <c:pt idx="39">
                  <c:v>39869</c:v>
                </c:pt>
                <c:pt idx="40">
                  <c:v>39870</c:v>
                </c:pt>
                <c:pt idx="41">
                  <c:v>39871</c:v>
                </c:pt>
                <c:pt idx="42">
                  <c:v>39874</c:v>
                </c:pt>
                <c:pt idx="43">
                  <c:v>39875</c:v>
                </c:pt>
                <c:pt idx="44">
                  <c:v>39876</c:v>
                </c:pt>
                <c:pt idx="45">
                  <c:v>39877</c:v>
                </c:pt>
                <c:pt idx="46">
                  <c:v>39878</c:v>
                </c:pt>
                <c:pt idx="47">
                  <c:v>39881</c:v>
                </c:pt>
                <c:pt idx="48">
                  <c:v>39882</c:v>
                </c:pt>
                <c:pt idx="49">
                  <c:v>39883</c:v>
                </c:pt>
                <c:pt idx="50">
                  <c:v>39884</c:v>
                </c:pt>
                <c:pt idx="51">
                  <c:v>39885</c:v>
                </c:pt>
                <c:pt idx="52">
                  <c:v>39888</c:v>
                </c:pt>
                <c:pt idx="53">
                  <c:v>39889</c:v>
                </c:pt>
                <c:pt idx="54">
                  <c:v>39890</c:v>
                </c:pt>
                <c:pt idx="55">
                  <c:v>39891</c:v>
                </c:pt>
                <c:pt idx="56">
                  <c:v>39892</c:v>
                </c:pt>
                <c:pt idx="57">
                  <c:v>39895</c:v>
                </c:pt>
                <c:pt idx="58">
                  <c:v>39896</c:v>
                </c:pt>
                <c:pt idx="59">
                  <c:v>39897</c:v>
                </c:pt>
                <c:pt idx="60">
                  <c:v>39898</c:v>
                </c:pt>
                <c:pt idx="61">
                  <c:v>39899</c:v>
                </c:pt>
                <c:pt idx="62">
                  <c:v>39902</c:v>
                </c:pt>
                <c:pt idx="63">
                  <c:v>39903</c:v>
                </c:pt>
                <c:pt idx="64">
                  <c:v>39904</c:v>
                </c:pt>
                <c:pt idx="65">
                  <c:v>39905</c:v>
                </c:pt>
                <c:pt idx="66">
                  <c:v>39906</c:v>
                </c:pt>
                <c:pt idx="67">
                  <c:v>39909</c:v>
                </c:pt>
                <c:pt idx="68">
                  <c:v>39910</c:v>
                </c:pt>
                <c:pt idx="69">
                  <c:v>39911</c:v>
                </c:pt>
                <c:pt idx="70">
                  <c:v>39912</c:v>
                </c:pt>
                <c:pt idx="71">
                  <c:v>39913</c:v>
                </c:pt>
                <c:pt idx="72">
                  <c:v>39916</c:v>
                </c:pt>
                <c:pt idx="73">
                  <c:v>39917</c:v>
                </c:pt>
                <c:pt idx="74">
                  <c:v>39918</c:v>
                </c:pt>
                <c:pt idx="75">
                  <c:v>39919</c:v>
                </c:pt>
                <c:pt idx="76">
                  <c:v>39920</c:v>
                </c:pt>
                <c:pt idx="77">
                  <c:v>39923</c:v>
                </c:pt>
                <c:pt idx="78">
                  <c:v>39924</c:v>
                </c:pt>
                <c:pt idx="79">
                  <c:v>39925</c:v>
                </c:pt>
                <c:pt idx="80">
                  <c:v>39926</c:v>
                </c:pt>
                <c:pt idx="81">
                  <c:v>39927</c:v>
                </c:pt>
                <c:pt idx="82">
                  <c:v>39930</c:v>
                </c:pt>
                <c:pt idx="83">
                  <c:v>39931</c:v>
                </c:pt>
                <c:pt idx="84">
                  <c:v>39932</c:v>
                </c:pt>
                <c:pt idx="85">
                  <c:v>39933</c:v>
                </c:pt>
                <c:pt idx="86">
                  <c:v>39934</c:v>
                </c:pt>
                <c:pt idx="87">
                  <c:v>39937</c:v>
                </c:pt>
                <c:pt idx="88">
                  <c:v>39938</c:v>
                </c:pt>
                <c:pt idx="89">
                  <c:v>39939</c:v>
                </c:pt>
                <c:pt idx="90">
                  <c:v>39940</c:v>
                </c:pt>
                <c:pt idx="91">
                  <c:v>39941</c:v>
                </c:pt>
                <c:pt idx="92">
                  <c:v>39944</c:v>
                </c:pt>
                <c:pt idx="93">
                  <c:v>39945</c:v>
                </c:pt>
                <c:pt idx="94">
                  <c:v>39946</c:v>
                </c:pt>
                <c:pt idx="95">
                  <c:v>39947</c:v>
                </c:pt>
                <c:pt idx="96">
                  <c:v>39948</c:v>
                </c:pt>
                <c:pt idx="97">
                  <c:v>39951</c:v>
                </c:pt>
                <c:pt idx="98">
                  <c:v>39952</c:v>
                </c:pt>
                <c:pt idx="99">
                  <c:v>39953</c:v>
                </c:pt>
                <c:pt idx="100">
                  <c:v>39954</c:v>
                </c:pt>
                <c:pt idx="101">
                  <c:v>39955</c:v>
                </c:pt>
                <c:pt idx="102">
                  <c:v>39958</c:v>
                </c:pt>
                <c:pt idx="103">
                  <c:v>39959</c:v>
                </c:pt>
                <c:pt idx="104">
                  <c:v>39960</c:v>
                </c:pt>
                <c:pt idx="105">
                  <c:v>39961</c:v>
                </c:pt>
                <c:pt idx="106">
                  <c:v>39962</c:v>
                </c:pt>
                <c:pt idx="107">
                  <c:v>39964</c:v>
                </c:pt>
                <c:pt idx="108">
                  <c:v>39965</c:v>
                </c:pt>
                <c:pt idx="109">
                  <c:v>39966</c:v>
                </c:pt>
                <c:pt idx="110">
                  <c:v>39967</c:v>
                </c:pt>
                <c:pt idx="111">
                  <c:v>39968</c:v>
                </c:pt>
                <c:pt idx="112">
                  <c:v>39969</c:v>
                </c:pt>
                <c:pt idx="113">
                  <c:v>39972</c:v>
                </c:pt>
                <c:pt idx="114">
                  <c:v>39973</c:v>
                </c:pt>
                <c:pt idx="115">
                  <c:v>39974</c:v>
                </c:pt>
                <c:pt idx="116">
                  <c:v>39975</c:v>
                </c:pt>
                <c:pt idx="117">
                  <c:v>39976</c:v>
                </c:pt>
                <c:pt idx="118">
                  <c:v>39979</c:v>
                </c:pt>
                <c:pt idx="119">
                  <c:v>39980</c:v>
                </c:pt>
                <c:pt idx="120">
                  <c:v>39981</c:v>
                </c:pt>
                <c:pt idx="121">
                  <c:v>39982</c:v>
                </c:pt>
                <c:pt idx="122">
                  <c:v>39983</c:v>
                </c:pt>
                <c:pt idx="123">
                  <c:v>39986</c:v>
                </c:pt>
                <c:pt idx="124">
                  <c:v>39987</c:v>
                </c:pt>
                <c:pt idx="125">
                  <c:v>39988</c:v>
                </c:pt>
                <c:pt idx="126">
                  <c:v>39989</c:v>
                </c:pt>
                <c:pt idx="127">
                  <c:v>39990</c:v>
                </c:pt>
                <c:pt idx="128">
                  <c:v>39993</c:v>
                </c:pt>
                <c:pt idx="129">
                  <c:v>39994</c:v>
                </c:pt>
                <c:pt idx="130">
                  <c:v>39995</c:v>
                </c:pt>
                <c:pt idx="131">
                  <c:v>39996</c:v>
                </c:pt>
                <c:pt idx="132">
                  <c:v>39997</c:v>
                </c:pt>
                <c:pt idx="133">
                  <c:v>40000</c:v>
                </c:pt>
                <c:pt idx="134">
                  <c:v>40001</c:v>
                </c:pt>
                <c:pt idx="135">
                  <c:v>40002</c:v>
                </c:pt>
                <c:pt idx="136">
                  <c:v>40003</c:v>
                </c:pt>
                <c:pt idx="137">
                  <c:v>40004</c:v>
                </c:pt>
                <c:pt idx="138">
                  <c:v>40007</c:v>
                </c:pt>
                <c:pt idx="139">
                  <c:v>40008</c:v>
                </c:pt>
                <c:pt idx="140">
                  <c:v>40009</c:v>
                </c:pt>
                <c:pt idx="141">
                  <c:v>40010</c:v>
                </c:pt>
                <c:pt idx="142">
                  <c:v>40011</c:v>
                </c:pt>
                <c:pt idx="143">
                  <c:v>40014</c:v>
                </c:pt>
                <c:pt idx="144">
                  <c:v>40015</c:v>
                </c:pt>
                <c:pt idx="145">
                  <c:v>40016</c:v>
                </c:pt>
                <c:pt idx="146">
                  <c:v>40017</c:v>
                </c:pt>
                <c:pt idx="147">
                  <c:v>40018</c:v>
                </c:pt>
                <c:pt idx="148">
                  <c:v>40021</c:v>
                </c:pt>
                <c:pt idx="149">
                  <c:v>40022</c:v>
                </c:pt>
                <c:pt idx="150">
                  <c:v>40023</c:v>
                </c:pt>
                <c:pt idx="151">
                  <c:v>40024</c:v>
                </c:pt>
                <c:pt idx="152">
                  <c:v>40025</c:v>
                </c:pt>
                <c:pt idx="153">
                  <c:v>40028</c:v>
                </c:pt>
                <c:pt idx="154">
                  <c:v>40029</c:v>
                </c:pt>
                <c:pt idx="155">
                  <c:v>40030</c:v>
                </c:pt>
                <c:pt idx="156">
                  <c:v>40031</c:v>
                </c:pt>
                <c:pt idx="157">
                  <c:v>40032</c:v>
                </c:pt>
                <c:pt idx="158">
                  <c:v>40035</c:v>
                </c:pt>
                <c:pt idx="159">
                  <c:v>40036</c:v>
                </c:pt>
                <c:pt idx="160">
                  <c:v>40037</c:v>
                </c:pt>
                <c:pt idx="161">
                  <c:v>40038</c:v>
                </c:pt>
                <c:pt idx="162">
                  <c:v>40039</c:v>
                </c:pt>
                <c:pt idx="163">
                  <c:v>40042</c:v>
                </c:pt>
                <c:pt idx="164">
                  <c:v>40043</c:v>
                </c:pt>
                <c:pt idx="165">
                  <c:v>40044</c:v>
                </c:pt>
                <c:pt idx="166">
                  <c:v>40045</c:v>
                </c:pt>
                <c:pt idx="167">
                  <c:v>40046</c:v>
                </c:pt>
                <c:pt idx="168">
                  <c:v>40049</c:v>
                </c:pt>
                <c:pt idx="169">
                  <c:v>40050</c:v>
                </c:pt>
                <c:pt idx="170">
                  <c:v>40051</c:v>
                </c:pt>
                <c:pt idx="171">
                  <c:v>40052</c:v>
                </c:pt>
                <c:pt idx="172">
                  <c:v>40053</c:v>
                </c:pt>
                <c:pt idx="173">
                  <c:v>40056</c:v>
                </c:pt>
                <c:pt idx="174">
                  <c:v>40057</c:v>
                </c:pt>
                <c:pt idx="175">
                  <c:v>40058</c:v>
                </c:pt>
                <c:pt idx="176">
                  <c:v>40059</c:v>
                </c:pt>
                <c:pt idx="177">
                  <c:v>40060</c:v>
                </c:pt>
                <c:pt idx="178">
                  <c:v>40063</c:v>
                </c:pt>
                <c:pt idx="179">
                  <c:v>40064</c:v>
                </c:pt>
                <c:pt idx="180">
                  <c:v>40065</c:v>
                </c:pt>
                <c:pt idx="181">
                  <c:v>40066</c:v>
                </c:pt>
                <c:pt idx="182">
                  <c:v>40067</c:v>
                </c:pt>
                <c:pt idx="183">
                  <c:v>40070</c:v>
                </c:pt>
                <c:pt idx="184">
                  <c:v>40071</c:v>
                </c:pt>
                <c:pt idx="185">
                  <c:v>40072</c:v>
                </c:pt>
                <c:pt idx="186">
                  <c:v>40073</c:v>
                </c:pt>
                <c:pt idx="187">
                  <c:v>40074</c:v>
                </c:pt>
                <c:pt idx="188">
                  <c:v>40077</c:v>
                </c:pt>
                <c:pt idx="189">
                  <c:v>40078</c:v>
                </c:pt>
                <c:pt idx="190">
                  <c:v>40079</c:v>
                </c:pt>
                <c:pt idx="191">
                  <c:v>40080</c:v>
                </c:pt>
                <c:pt idx="192">
                  <c:v>40081</c:v>
                </c:pt>
                <c:pt idx="193">
                  <c:v>40084</c:v>
                </c:pt>
                <c:pt idx="194">
                  <c:v>40085</c:v>
                </c:pt>
                <c:pt idx="195">
                  <c:v>40086</c:v>
                </c:pt>
                <c:pt idx="196">
                  <c:v>40094</c:v>
                </c:pt>
                <c:pt idx="197">
                  <c:v>40095</c:v>
                </c:pt>
                <c:pt idx="198">
                  <c:v>40096</c:v>
                </c:pt>
                <c:pt idx="199">
                  <c:v>40098</c:v>
                </c:pt>
                <c:pt idx="200">
                  <c:v>40099</c:v>
                </c:pt>
                <c:pt idx="201">
                  <c:v>40100</c:v>
                </c:pt>
                <c:pt idx="202">
                  <c:v>40101</c:v>
                </c:pt>
                <c:pt idx="203">
                  <c:v>40102</c:v>
                </c:pt>
                <c:pt idx="204">
                  <c:v>40105</c:v>
                </c:pt>
                <c:pt idx="205">
                  <c:v>40106</c:v>
                </c:pt>
                <c:pt idx="206">
                  <c:v>40107</c:v>
                </c:pt>
                <c:pt idx="207">
                  <c:v>40108</c:v>
                </c:pt>
                <c:pt idx="208">
                  <c:v>40109</c:v>
                </c:pt>
                <c:pt idx="209">
                  <c:v>40112</c:v>
                </c:pt>
                <c:pt idx="210">
                  <c:v>40113</c:v>
                </c:pt>
                <c:pt idx="211">
                  <c:v>40114</c:v>
                </c:pt>
                <c:pt idx="212">
                  <c:v>40115</c:v>
                </c:pt>
                <c:pt idx="213">
                  <c:v>40116</c:v>
                </c:pt>
                <c:pt idx="214">
                  <c:v>40119</c:v>
                </c:pt>
                <c:pt idx="215">
                  <c:v>40120</c:v>
                </c:pt>
                <c:pt idx="216">
                  <c:v>40121</c:v>
                </c:pt>
                <c:pt idx="217">
                  <c:v>40122</c:v>
                </c:pt>
                <c:pt idx="218">
                  <c:v>40123</c:v>
                </c:pt>
                <c:pt idx="219">
                  <c:v>40126</c:v>
                </c:pt>
                <c:pt idx="220">
                  <c:v>40127</c:v>
                </c:pt>
                <c:pt idx="221">
                  <c:v>40128</c:v>
                </c:pt>
                <c:pt idx="222">
                  <c:v>40129</c:v>
                </c:pt>
                <c:pt idx="223">
                  <c:v>40130</c:v>
                </c:pt>
                <c:pt idx="224">
                  <c:v>40133</c:v>
                </c:pt>
                <c:pt idx="225">
                  <c:v>40134</c:v>
                </c:pt>
                <c:pt idx="226">
                  <c:v>40135</c:v>
                </c:pt>
                <c:pt idx="227">
                  <c:v>40136</c:v>
                </c:pt>
                <c:pt idx="228">
                  <c:v>40137</c:v>
                </c:pt>
                <c:pt idx="229">
                  <c:v>40140</c:v>
                </c:pt>
                <c:pt idx="230">
                  <c:v>40141</c:v>
                </c:pt>
                <c:pt idx="231">
                  <c:v>40142</c:v>
                </c:pt>
                <c:pt idx="232">
                  <c:v>40143</c:v>
                </c:pt>
                <c:pt idx="233">
                  <c:v>40144</c:v>
                </c:pt>
                <c:pt idx="234">
                  <c:v>40147</c:v>
                </c:pt>
                <c:pt idx="235">
                  <c:v>40148</c:v>
                </c:pt>
                <c:pt idx="236">
                  <c:v>40149</c:v>
                </c:pt>
                <c:pt idx="237">
                  <c:v>40150</c:v>
                </c:pt>
                <c:pt idx="238">
                  <c:v>40151</c:v>
                </c:pt>
                <c:pt idx="239">
                  <c:v>40154</c:v>
                </c:pt>
                <c:pt idx="240">
                  <c:v>40155</c:v>
                </c:pt>
                <c:pt idx="241">
                  <c:v>40156</c:v>
                </c:pt>
                <c:pt idx="242">
                  <c:v>40157</c:v>
                </c:pt>
                <c:pt idx="243">
                  <c:v>40158</c:v>
                </c:pt>
                <c:pt idx="244">
                  <c:v>40161</c:v>
                </c:pt>
                <c:pt idx="245">
                  <c:v>40162</c:v>
                </c:pt>
                <c:pt idx="246">
                  <c:v>40163</c:v>
                </c:pt>
                <c:pt idx="247">
                  <c:v>40164</c:v>
                </c:pt>
                <c:pt idx="248">
                  <c:v>40165</c:v>
                </c:pt>
                <c:pt idx="249">
                  <c:v>40168</c:v>
                </c:pt>
                <c:pt idx="250">
                  <c:v>40169</c:v>
                </c:pt>
                <c:pt idx="251">
                  <c:v>40170</c:v>
                </c:pt>
                <c:pt idx="252">
                  <c:v>40171</c:v>
                </c:pt>
                <c:pt idx="253">
                  <c:v>40172</c:v>
                </c:pt>
                <c:pt idx="254">
                  <c:v>40175</c:v>
                </c:pt>
                <c:pt idx="255">
                  <c:v>40176</c:v>
                </c:pt>
                <c:pt idx="256">
                  <c:v>40177</c:v>
                </c:pt>
                <c:pt idx="257">
                  <c:v>40178</c:v>
                </c:pt>
                <c:pt idx="258">
                  <c:v>40182</c:v>
                </c:pt>
                <c:pt idx="259">
                  <c:v>40183</c:v>
                </c:pt>
                <c:pt idx="260">
                  <c:v>40184</c:v>
                </c:pt>
                <c:pt idx="261">
                  <c:v>40185</c:v>
                </c:pt>
                <c:pt idx="262">
                  <c:v>40186</c:v>
                </c:pt>
                <c:pt idx="263">
                  <c:v>40189</c:v>
                </c:pt>
                <c:pt idx="264">
                  <c:v>40190</c:v>
                </c:pt>
                <c:pt idx="265">
                  <c:v>40191</c:v>
                </c:pt>
                <c:pt idx="266">
                  <c:v>40192</c:v>
                </c:pt>
                <c:pt idx="267">
                  <c:v>40193</c:v>
                </c:pt>
                <c:pt idx="268">
                  <c:v>40196</c:v>
                </c:pt>
                <c:pt idx="269">
                  <c:v>40197</c:v>
                </c:pt>
                <c:pt idx="270">
                  <c:v>40198</c:v>
                </c:pt>
                <c:pt idx="271">
                  <c:v>40199</c:v>
                </c:pt>
                <c:pt idx="272">
                  <c:v>40200</c:v>
                </c:pt>
                <c:pt idx="273">
                  <c:v>40203</c:v>
                </c:pt>
                <c:pt idx="274">
                  <c:v>40204</c:v>
                </c:pt>
                <c:pt idx="275">
                  <c:v>40205</c:v>
                </c:pt>
                <c:pt idx="276">
                  <c:v>40206</c:v>
                </c:pt>
                <c:pt idx="277">
                  <c:v>40207</c:v>
                </c:pt>
                <c:pt idx="278">
                  <c:v>40210</c:v>
                </c:pt>
                <c:pt idx="279">
                  <c:v>40211</c:v>
                </c:pt>
                <c:pt idx="280">
                  <c:v>40212</c:v>
                </c:pt>
                <c:pt idx="281">
                  <c:v>40213</c:v>
                </c:pt>
                <c:pt idx="282">
                  <c:v>40214</c:v>
                </c:pt>
                <c:pt idx="283">
                  <c:v>40217</c:v>
                </c:pt>
                <c:pt idx="284">
                  <c:v>40218</c:v>
                </c:pt>
                <c:pt idx="285">
                  <c:v>40219</c:v>
                </c:pt>
                <c:pt idx="286">
                  <c:v>40220</c:v>
                </c:pt>
                <c:pt idx="287">
                  <c:v>40221</c:v>
                </c:pt>
                <c:pt idx="288">
                  <c:v>40229</c:v>
                </c:pt>
                <c:pt idx="289">
                  <c:v>40231</c:v>
                </c:pt>
                <c:pt idx="290">
                  <c:v>40232</c:v>
                </c:pt>
                <c:pt idx="291">
                  <c:v>40233</c:v>
                </c:pt>
                <c:pt idx="292">
                  <c:v>40234</c:v>
                </c:pt>
                <c:pt idx="293">
                  <c:v>40235</c:v>
                </c:pt>
                <c:pt idx="294">
                  <c:v>40238</c:v>
                </c:pt>
                <c:pt idx="295">
                  <c:v>40239</c:v>
                </c:pt>
                <c:pt idx="296">
                  <c:v>40240</c:v>
                </c:pt>
                <c:pt idx="297">
                  <c:v>40241</c:v>
                </c:pt>
                <c:pt idx="298">
                  <c:v>40242</c:v>
                </c:pt>
                <c:pt idx="299">
                  <c:v>40245</c:v>
                </c:pt>
                <c:pt idx="300">
                  <c:v>40246</c:v>
                </c:pt>
                <c:pt idx="301">
                  <c:v>40247</c:v>
                </c:pt>
                <c:pt idx="302">
                  <c:v>40248</c:v>
                </c:pt>
                <c:pt idx="303">
                  <c:v>40249</c:v>
                </c:pt>
                <c:pt idx="304">
                  <c:v>40252</c:v>
                </c:pt>
                <c:pt idx="305">
                  <c:v>40253</c:v>
                </c:pt>
                <c:pt idx="306">
                  <c:v>40254</c:v>
                </c:pt>
                <c:pt idx="307">
                  <c:v>40255</c:v>
                </c:pt>
                <c:pt idx="308">
                  <c:v>40256</c:v>
                </c:pt>
                <c:pt idx="309">
                  <c:v>40259</c:v>
                </c:pt>
                <c:pt idx="310">
                  <c:v>40260</c:v>
                </c:pt>
                <c:pt idx="311">
                  <c:v>40261</c:v>
                </c:pt>
                <c:pt idx="312">
                  <c:v>40262</c:v>
                </c:pt>
                <c:pt idx="313">
                  <c:v>40263</c:v>
                </c:pt>
                <c:pt idx="314">
                  <c:v>40266</c:v>
                </c:pt>
                <c:pt idx="315">
                  <c:v>40267</c:v>
                </c:pt>
                <c:pt idx="316">
                  <c:v>40268</c:v>
                </c:pt>
                <c:pt idx="317">
                  <c:v>40269</c:v>
                </c:pt>
                <c:pt idx="318">
                  <c:v>40270</c:v>
                </c:pt>
                <c:pt idx="319">
                  <c:v>40274</c:v>
                </c:pt>
                <c:pt idx="320">
                  <c:v>40275</c:v>
                </c:pt>
                <c:pt idx="321">
                  <c:v>40276</c:v>
                </c:pt>
                <c:pt idx="322">
                  <c:v>40277</c:v>
                </c:pt>
                <c:pt idx="323">
                  <c:v>40280</c:v>
                </c:pt>
                <c:pt idx="324">
                  <c:v>40281</c:v>
                </c:pt>
                <c:pt idx="325">
                  <c:v>40282</c:v>
                </c:pt>
                <c:pt idx="326">
                  <c:v>40283</c:v>
                </c:pt>
                <c:pt idx="327">
                  <c:v>40284</c:v>
                </c:pt>
                <c:pt idx="328">
                  <c:v>40287</c:v>
                </c:pt>
                <c:pt idx="329">
                  <c:v>40288</c:v>
                </c:pt>
                <c:pt idx="330">
                  <c:v>40289</c:v>
                </c:pt>
                <c:pt idx="331">
                  <c:v>40290</c:v>
                </c:pt>
                <c:pt idx="332">
                  <c:v>40291</c:v>
                </c:pt>
                <c:pt idx="333">
                  <c:v>40294</c:v>
                </c:pt>
                <c:pt idx="334">
                  <c:v>40295</c:v>
                </c:pt>
                <c:pt idx="335">
                  <c:v>40296</c:v>
                </c:pt>
                <c:pt idx="336">
                  <c:v>40297</c:v>
                </c:pt>
                <c:pt idx="337">
                  <c:v>40298</c:v>
                </c:pt>
                <c:pt idx="338">
                  <c:v>40302</c:v>
                </c:pt>
                <c:pt idx="339">
                  <c:v>40303</c:v>
                </c:pt>
                <c:pt idx="340">
                  <c:v>40304</c:v>
                </c:pt>
                <c:pt idx="341">
                  <c:v>40305</c:v>
                </c:pt>
                <c:pt idx="342">
                  <c:v>40308</c:v>
                </c:pt>
                <c:pt idx="343">
                  <c:v>40309</c:v>
                </c:pt>
                <c:pt idx="344">
                  <c:v>40310</c:v>
                </c:pt>
                <c:pt idx="345">
                  <c:v>40311</c:v>
                </c:pt>
                <c:pt idx="346">
                  <c:v>40312</c:v>
                </c:pt>
                <c:pt idx="347">
                  <c:v>40315</c:v>
                </c:pt>
                <c:pt idx="348">
                  <c:v>40316</c:v>
                </c:pt>
                <c:pt idx="349">
                  <c:v>40317</c:v>
                </c:pt>
                <c:pt idx="350">
                  <c:v>40318</c:v>
                </c:pt>
                <c:pt idx="351">
                  <c:v>40319</c:v>
                </c:pt>
                <c:pt idx="352">
                  <c:v>40322</c:v>
                </c:pt>
                <c:pt idx="353">
                  <c:v>40323</c:v>
                </c:pt>
                <c:pt idx="354">
                  <c:v>40324</c:v>
                </c:pt>
                <c:pt idx="355">
                  <c:v>40325</c:v>
                </c:pt>
                <c:pt idx="356">
                  <c:v>40326</c:v>
                </c:pt>
                <c:pt idx="357">
                  <c:v>40329</c:v>
                </c:pt>
                <c:pt idx="358">
                  <c:v>40330</c:v>
                </c:pt>
                <c:pt idx="359">
                  <c:v>40331</c:v>
                </c:pt>
                <c:pt idx="360">
                  <c:v>40332</c:v>
                </c:pt>
                <c:pt idx="361">
                  <c:v>40333</c:v>
                </c:pt>
                <c:pt idx="362">
                  <c:v>40336</c:v>
                </c:pt>
                <c:pt idx="363">
                  <c:v>40337</c:v>
                </c:pt>
                <c:pt idx="364">
                  <c:v>40338</c:v>
                </c:pt>
                <c:pt idx="365">
                  <c:v>40339</c:v>
                </c:pt>
                <c:pt idx="366">
                  <c:v>40340</c:v>
                </c:pt>
                <c:pt idx="367">
                  <c:v>40341</c:v>
                </c:pt>
                <c:pt idx="368">
                  <c:v>40342</c:v>
                </c:pt>
                <c:pt idx="369">
                  <c:v>40343</c:v>
                </c:pt>
                <c:pt idx="370">
                  <c:v>40344</c:v>
                </c:pt>
                <c:pt idx="371">
                  <c:v>40345</c:v>
                </c:pt>
                <c:pt idx="372">
                  <c:v>40346</c:v>
                </c:pt>
                <c:pt idx="373">
                  <c:v>40347</c:v>
                </c:pt>
                <c:pt idx="374">
                  <c:v>40350</c:v>
                </c:pt>
                <c:pt idx="375">
                  <c:v>40351</c:v>
                </c:pt>
                <c:pt idx="376">
                  <c:v>40352</c:v>
                </c:pt>
                <c:pt idx="377">
                  <c:v>40353</c:v>
                </c:pt>
                <c:pt idx="378">
                  <c:v>40354</c:v>
                </c:pt>
                <c:pt idx="379">
                  <c:v>40357</c:v>
                </c:pt>
                <c:pt idx="380">
                  <c:v>40358</c:v>
                </c:pt>
                <c:pt idx="381">
                  <c:v>40359</c:v>
                </c:pt>
                <c:pt idx="382">
                  <c:v>40360</c:v>
                </c:pt>
                <c:pt idx="383">
                  <c:v>40361</c:v>
                </c:pt>
                <c:pt idx="384">
                  <c:v>40364</c:v>
                </c:pt>
                <c:pt idx="385">
                  <c:v>40365</c:v>
                </c:pt>
                <c:pt idx="386">
                  <c:v>40366</c:v>
                </c:pt>
                <c:pt idx="387">
                  <c:v>40367</c:v>
                </c:pt>
                <c:pt idx="388">
                  <c:v>40368</c:v>
                </c:pt>
                <c:pt idx="389">
                  <c:v>40371</c:v>
                </c:pt>
                <c:pt idx="390">
                  <c:v>40372</c:v>
                </c:pt>
                <c:pt idx="391">
                  <c:v>40373</c:v>
                </c:pt>
                <c:pt idx="392">
                  <c:v>40374</c:v>
                </c:pt>
                <c:pt idx="393">
                  <c:v>40375</c:v>
                </c:pt>
                <c:pt idx="394">
                  <c:v>40378</c:v>
                </c:pt>
                <c:pt idx="395">
                  <c:v>40379</c:v>
                </c:pt>
                <c:pt idx="396">
                  <c:v>40380</c:v>
                </c:pt>
                <c:pt idx="397">
                  <c:v>40381</c:v>
                </c:pt>
                <c:pt idx="398">
                  <c:v>40382</c:v>
                </c:pt>
                <c:pt idx="399">
                  <c:v>40385</c:v>
                </c:pt>
                <c:pt idx="400">
                  <c:v>40386</c:v>
                </c:pt>
                <c:pt idx="401">
                  <c:v>40387</c:v>
                </c:pt>
                <c:pt idx="402">
                  <c:v>40388</c:v>
                </c:pt>
                <c:pt idx="403">
                  <c:v>40389</c:v>
                </c:pt>
                <c:pt idx="404">
                  <c:v>40392</c:v>
                </c:pt>
                <c:pt idx="405">
                  <c:v>40393</c:v>
                </c:pt>
                <c:pt idx="406">
                  <c:v>40394</c:v>
                </c:pt>
                <c:pt idx="407">
                  <c:v>40395</c:v>
                </c:pt>
                <c:pt idx="408">
                  <c:v>40396</c:v>
                </c:pt>
                <c:pt idx="409">
                  <c:v>40399</c:v>
                </c:pt>
                <c:pt idx="410">
                  <c:v>40400</c:v>
                </c:pt>
                <c:pt idx="411">
                  <c:v>40401</c:v>
                </c:pt>
                <c:pt idx="412">
                  <c:v>40402</c:v>
                </c:pt>
                <c:pt idx="413">
                  <c:v>40403</c:v>
                </c:pt>
                <c:pt idx="414">
                  <c:v>40406</c:v>
                </c:pt>
                <c:pt idx="415">
                  <c:v>40407</c:v>
                </c:pt>
                <c:pt idx="416">
                  <c:v>40408</c:v>
                </c:pt>
                <c:pt idx="417">
                  <c:v>40409</c:v>
                </c:pt>
                <c:pt idx="418">
                  <c:v>40410</c:v>
                </c:pt>
                <c:pt idx="419">
                  <c:v>40413</c:v>
                </c:pt>
                <c:pt idx="420">
                  <c:v>40414</c:v>
                </c:pt>
                <c:pt idx="421">
                  <c:v>40415</c:v>
                </c:pt>
                <c:pt idx="422">
                  <c:v>40416</c:v>
                </c:pt>
                <c:pt idx="423">
                  <c:v>40417</c:v>
                </c:pt>
                <c:pt idx="424">
                  <c:v>40420</c:v>
                </c:pt>
                <c:pt idx="425">
                  <c:v>40421</c:v>
                </c:pt>
                <c:pt idx="426">
                  <c:v>40422</c:v>
                </c:pt>
                <c:pt idx="427">
                  <c:v>40423</c:v>
                </c:pt>
                <c:pt idx="428">
                  <c:v>40424</c:v>
                </c:pt>
                <c:pt idx="429">
                  <c:v>40427</c:v>
                </c:pt>
                <c:pt idx="430">
                  <c:v>40428</c:v>
                </c:pt>
                <c:pt idx="431">
                  <c:v>40429</c:v>
                </c:pt>
                <c:pt idx="432">
                  <c:v>40430</c:v>
                </c:pt>
                <c:pt idx="433">
                  <c:v>40431</c:v>
                </c:pt>
                <c:pt idx="434">
                  <c:v>40434</c:v>
                </c:pt>
                <c:pt idx="435">
                  <c:v>40435</c:v>
                </c:pt>
                <c:pt idx="436">
                  <c:v>40436</c:v>
                </c:pt>
                <c:pt idx="437">
                  <c:v>40437</c:v>
                </c:pt>
                <c:pt idx="438">
                  <c:v>40438</c:v>
                </c:pt>
                <c:pt idx="439">
                  <c:v>40440</c:v>
                </c:pt>
                <c:pt idx="440">
                  <c:v>40441</c:v>
                </c:pt>
                <c:pt idx="441">
                  <c:v>40442</c:v>
                </c:pt>
                <c:pt idx="442">
                  <c:v>40446</c:v>
                </c:pt>
                <c:pt idx="443">
                  <c:v>40447</c:v>
                </c:pt>
                <c:pt idx="444">
                  <c:v>40448</c:v>
                </c:pt>
                <c:pt idx="445">
                  <c:v>40449</c:v>
                </c:pt>
                <c:pt idx="446">
                  <c:v>40450</c:v>
                </c:pt>
                <c:pt idx="447">
                  <c:v>40451</c:v>
                </c:pt>
                <c:pt idx="448">
                  <c:v>40452</c:v>
                </c:pt>
                <c:pt idx="449">
                  <c:v>40455</c:v>
                </c:pt>
                <c:pt idx="450">
                  <c:v>40456</c:v>
                </c:pt>
                <c:pt idx="451">
                  <c:v>40457</c:v>
                </c:pt>
                <c:pt idx="452">
                  <c:v>40458</c:v>
                </c:pt>
                <c:pt idx="453">
                  <c:v>40459</c:v>
                </c:pt>
                <c:pt idx="454">
                  <c:v>40460</c:v>
                </c:pt>
                <c:pt idx="455">
                  <c:v>40462</c:v>
                </c:pt>
                <c:pt idx="456">
                  <c:v>40463</c:v>
                </c:pt>
                <c:pt idx="457">
                  <c:v>40464</c:v>
                </c:pt>
                <c:pt idx="458">
                  <c:v>40465</c:v>
                </c:pt>
                <c:pt idx="459">
                  <c:v>40466</c:v>
                </c:pt>
                <c:pt idx="460">
                  <c:v>40469</c:v>
                </c:pt>
                <c:pt idx="461">
                  <c:v>40470</c:v>
                </c:pt>
                <c:pt idx="462">
                  <c:v>40471</c:v>
                </c:pt>
                <c:pt idx="463">
                  <c:v>40472</c:v>
                </c:pt>
                <c:pt idx="464">
                  <c:v>40473</c:v>
                </c:pt>
                <c:pt idx="465">
                  <c:v>40476</c:v>
                </c:pt>
                <c:pt idx="466">
                  <c:v>40477</c:v>
                </c:pt>
                <c:pt idx="467">
                  <c:v>40478</c:v>
                </c:pt>
                <c:pt idx="468">
                  <c:v>40479</c:v>
                </c:pt>
                <c:pt idx="469">
                  <c:v>40480</c:v>
                </c:pt>
                <c:pt idx="470">
                  <c:v>40483</c:v>
                </c:pt>
                <c:pt idx="471">
                  <c:v>40484</c:v>
                </c:pt>
                <c:pt idx="472">
                  <c:v>40485</c:v>
                </c:pt>
                <c:pt idx="473">
                  <c:v>40486</c:v>
                </c:pt>
                <c:pt idx="474">
                  <c:v>40487</c:v>
                </c:pt>
                <c:pt idx="475">
                  <c:v>40490</c:v>
                </c:pt>
                <c:pt idx="476">
                  <c:v>40491</c:v>
                </c:pt>
                <c:pt idx="477">
                  <c:v>40492</c:v>
                </c:pt>
                <c:pt idx="478">
                  <c:v>40493</c:v>
                </c:pt>
                <c:pt idx="479">
                  <c:v>40494</c:v>
                </c:pt>
                <c:pt idx="480">
                  <c:v>40497</c:v>
                </c:pt>
                <c:pt idx="481">
                  <c:v>40498</c:v>
                </c:pt>
                <c:pt idx="482">
                  <c:v>40499</c:v>
                </c:pt>
                <c:pt idx="483">
                  <c:v>40500</c:v>
                </c:pt>
                <c:pt idx="484">
                  <c:v>40501</c:v>
                </c:pt>
                <c:pt idx="485">
                  <c:v>40504</c:v>
                </c:pt>
                <c:pt idx="486">
                  <c:v>40505</c:v>
                </c:pt>
                <c:pt idx="487">
                  <c:v>40506</c:v>
                </c:pt>
                <c:pt idx="488">
                  <c:v>40507</c:v>
                </c:pt>
                <c:pt idx="489">
                  <c:v>40508</c:v>
                </c:pt>
                <c:pt idx="490">
                  <c:v>40511</c:v>
                </c:pt>
                <c:pt idx="491">
                  <c:v>40512</c:v>
                </c:pt>
                <c:pt idx="492">
                  <c:v>40513</c:v>
                </c:pt>
                <c:pt idx="493">
                  <c:v>40514</c:v>
                </c:pt>
                <c:pt idx="494">
                  <c:v>40515</c:v>
                </c:pt>
                <c:pt idx="495">
                  <c:v>40518</c:v>
                </c:pt>
                <c:pt idx="496">
                  <c:v>40519</c:v>
                </c:pt>
                <c:pt idx="497">
                  <c:v>40520</c:v>
                </c:pt>
                <c:pt idx="498">
                  <c:v>40521</c:v>
                </c:pt>
                <c:pt idx="499">
                  <c:v>40522</c:v>
                </c:pt>
                <c:pt idx="500">
                  <c:v>40525</c:v>
                </c:pt>
                <c:pt idx="501">
                  <c:v>40526</c:v>
                </c:pt>
                <c:pt idx="502">
                  <c:v>40527</c:v>
                </c:pt>
                <c:pt idx="503">
                  <c:v>40528</c:v>
                </c:pt>
                <c:pt idx="504">
                  <c:v>40529</c:v>
                </c:pt>
                <c:pt idx="505">
                  <c:v>40532</c:v>
                </c:pt>
                <c:pt idx="506">
                  <c:v>40533</c:v>
                </c:pt>
                <c:pt idx="507">
                  <c:v>40534</c:v>
                </c:pt>
                <c:pt idx="508">
                  <c:v>40535</c:v>
                </c:pt>
                <c:pt idx="509">
                  <c:v>40536</c:v>
                </c:pt>
                <c:pt idx="510">
                  <c:v>40539</c:v>
                </c:pt>
                <c:pt idx="511">
                  <c:v>40540</c:v>
                </c:pt>
                <c:pt idx="512">
                  <c:v>40541</c:v>
                </c:pt>
                <c:pt idx="513">
                  <c:v>40542</c:v>
                </c:pt>
                <c:pt idx="514">
                  <c:v>40543</c:v>
                </c:pt>
                <c:pt idx="515">
                  <c:v>40546</c:v>
                </c:pt>
                <c:pt idx="516">
                  <c:v>40547</c:v>
                </c:pt>
                <c:pt idx="517">
                  <c:v>40548</c:v>
                </c:pt>
                <c:pt idx="518">
                  <c:v>40549</c:v>
                </c:pt>
                <c:pt idx="519">
                  <c:v>40550</c:v>
                </c:pt>
                <c:pt idx="520">
                  <c:v>40553</c:v>
                </c:pt>
                <c:pt idx="521">
                  <c:v>40554</c:v>
                </c:pt>
                <c:pt idx="522">
                  <c:v>40555</c:v>
                </c:pt>
                <c:pt idx="523">
                  <c:v>40556</c:v>
                </c:pt>
                <c:pt idx="524">
                  <c:v>40557</c:v>
                </c:pt>
                <c:pt idx="525">
                  <c:v>40560</c:v>
                </c:pt>
                <c:pt idx="526">
                  <c:v>40561</c:v>
                </c:pt>
                <c:pt idx="527">
                  <c:v>40562</c:v>
                </c:pt>
                <c:pt idx="528">
                  <c:v>40563</c:v>
                </c:pt>
                <c:pt idx="529">
                  <c:v>40564</c:v>
                </c:pt>
                <c:pt idx="530">
                  <c:v>40567</c:v>
                </c:pt>
                <c:pt idx="531">
                  <c:v>40568</c:v>
                </c:pt>
                <c:pt idx="532">
                  <c:v>40569</c:v>
                </c:pt>
                <c:pt idx="533">
                  <c:v>40570</c:v>
                </c:pt>
                <c:pt idx="534">
                  <c:v>40571</c:v>
                </c:pt>
                <c:pt idx="535">
                  <c:v>40573</c:v>
                </c:pt>
                <c:pt idx="536">
                  <c:v>40574</c:v>
                </c:pt>
                <c:pt idx="537">
                  <c:v>40575</c:v>
                </c:pt>
                <c:pt idx="538">
                  <c:v>40576</c:v>
                </c:pt>
                <c:pt idx="539">
                  <c:v>40577</c:v>
                </c:pt>
                <c:pt idx="540">
                  <c:v>40578</c:v>
                </c:pt>
                <c:pt idx="541">
                  <c:v>40581</c:v>
                </c:pt>
                <c:pt idx="542">
                  <c:v>40582</c:v>
                </c:pt>
                <c:pt idx="543">
                  <c:v>40583</c:v>
                </c:pt>
                <c:pt idx="544">
                  <c:v>40584</c:v>
                </c:pt>
                <c:pt idx="545">
                  <c:v>40585</c:v>
                </c:pt>
                <c:pt idx="546">
                  <c:v>40586</c:v>
                </c:pt>
                <c:pt idx="547">
                  <c:v>40588</c:v>
                </c:pt>
                <c:pt idx="548">
                  <c:v>40589</c:v>
                </c:pt>
                <c:pt idx="549">
                  <c:v>40590</c:v>
                </c:pt>
                <c:pt idx="550">
                  <c:v>40591</c:v>
                </c:pt>
                <c:pt idx="551">
                  <c:v>40592</c:v>
                </c:pt>
                <c:pt idx="552">
                  <c:v>40595</c:v>
                </c:pt>
                <c:pt idx="553">
                  <c:v>40596</c:v>
                </c:pt>
                <c:pt idx="554">
                  <c:v>40597</c:v>
                </c:pt>
                <c:pt idx="555">
                  <c:v>40598</c:v>
                </c:pt>
                <c:pt idx="556">
                  <c:v>40599</c:v>
                </c:pt>
                <c:pt idx="557">
                  <c:v>40602</c:v>
                </c:pt>
                <c:pt idx="558">
                  <c:v>40603</c:v>
                </c:pt>
                <c:pt idx="559">
                  <c:v>40604</c:v>
                </c:pt>
                <c:pt idx="560">
                  <c:v>40605</c:v>
                </c:pt>
                <c:pt idx="561">
                  <c:v>40606</c:v>
                </c:pt>
                <c:pt idx="562">
                  <c:v>40609</c:v>
                </c:pt>
                <c:pt idx="563">
                  <c:v>40610</c:v>
                </c:pt>
                <c:pt idx="564">
                  <c:v>40611</c:v>
                </c:pt>
                <c:pt idx="565">
                  <c:v>40612</c:v>
                </c:pt>
                <c:pt idx="566">
                  <c:v>40613</c:v>
                </c:pt>
                <c:pt idx="567">
                  <c:v>40616</c:v>
                </c:pt>
                <c:pt idx="568">
                  <c:v>40617</c:v>
                </c:pt>
                <c:pt idx="569">
                  <c:v>40618</c:v>
                </c:pt>
                <c:pt idx="570">
                  <c:v>40619</c:v>
                </c:pt>
                <c:pt idx="571">
                  <c:v>40620</c:v>
                </c:pt>
                <c:pt idx="572">
                  <c:v>40623</c:v>
                </c:pt>
                <c:pt idx="573">
                  <c:v>40624</c:v>
                </c:pt>
                <c:pt idx="574">
                  <c:v>40625</c:v>
                </c:pt>
                <c:pt idx="575">
                  <c:v>40626</c:v>
                </c:pt>
                <c:pt idx="576">
                  <c:v>40627</c:v>
                </c:pt>
                <c:pt idx="577">
                  <c:v>40630</c:v>
                </c:pt>
                <c:pt idx="578">
                  <c:v>40631</c:v>
                </c:pt>
                <c:pt idx="579">
                  <c:v>40632</c:v>
                </c:pt>
                <c:pt idx="580">
                  <c:v>40633</c:v>
                </c:pt>
                <c:pt idx="581">
                  <c:v>40634</c:v>
                </c:pt>
                <c:pt idx="582">
                  <c:v>40635</c:v>
                </c:pt>
                <c:pt idx="583">
                  <c:v>40637</c:v>
                </c:pt>
                <c:pt idx="584">
                  <c:v>40638</c:v>
                </c:pt>
                <c:pt idx="585">
                  <c:v>40639</c:v>
                </c:pt>
                <c:pt idx="586">
                  <c:v>40640</c:v>
                </c:pt>
                <c:pt idx="587">
                  <c:v>40641</c:v>
                </c:pt>
                <c:pt idx="588">
                  <c:v>40644</c:v>
                </c:pt>
                <c:pt idx="589">
                  <c:v>40645</c:v>
                </c:pt>
                <c:pt idx="590">
                  <c:v>40646</c:v>
                </c:pt>
                <c:pt idx="591">
                  <c:v>40647</c:v>
                </c:pt>
                <c:pt idx="592">
                  <c:v>40648</c:v>
                </c:pt>
                <c:pt idx="593">
                  <c:v>40651</c:v>
                </c:pt>
                <c:pt idx="594">
                  <c:v>40652</c:v>
                </c:pt>
                <c:pt idx="595">
                  <c:v>40653</c:v>
                </c:pt>
                <c:pt idx="596">
                  <c:v>40654</c:v>
                </c:pt>
                <c:pt idx="597">
                  <c:v>40655</c:v>
                </c:pt>
                <c:pt idx="598">
                  <c:v>40658</c:v>
                </c:pt>
                <c:pt idx="599">
                  <c:v>40659</c:v>
                </c:pt>
                <c:pt idx="600">
                  <c:v>40660</c:v>
                </c:pt>
                <c:pt idx="601">
                  <c:v>40661</c:v>
                </c:pt>
                <c:pt idx="602">
                  <c:v>40662</c:v>
                </c:pt>
                <c:pt idx="603">
                  <c:v>40665</c:v>
                </c:pt>
                <c:pt idx="604">
                  <c:v>40666</c:v>
                </c:pt>
                <c:pt idx="605">
                  <c:v>40667</c:v>
                </c:pt>
                <c:pt idx="606">
                  <c:v>40668</c:v>
                </c:pt>
                <c:pt idx="607">
                  <c:v>40669</c:v>
                </c:pt>
                <c:pt idx="608">
                  <c:v>40672</c:v>
                </c:pt>
                <c:pt idx="609">
                  <c:v>40673</c:v>
                </c:pt>
                <c:pt idx="610">
                  <c:v>40674</c:v>
                </c:pt>
                <c:pt idx="611">
                  <c:v>40675</c:v>
                </c:pt>
                <c:pt idx="612">
                  <c:v>40676</c:v>
                </c:pt>
                <c:pt idx="613">
                  <c:v>40679</c:v>
                </c:pt>
                <c:pt idx="614">
                  <c:v>40680</c:v>
                </c:pt>
                <c:pt idx="615">
                  <c:v>40681</c:v>
                </c:pt>
                <c:pt idx="616">
                  <c:v>40682</c:v>
                </c:pt>
                <c:pt idx="617">
                  <c:v>40683</c:v>
                </c:pt>
                <c:pt idx="618">
                  <c:v>40686</c:v>
                </c:pt>
                <c:pt idx="619">
                  <c:v>40687</c:v>
                </c:pt>
                <c:pt idx="620">
                  <c:v>40688</c:v>
                </c:pt>
                <c:pt idx="621">
                  <c:v>40689</c:v>
                </c:pt>
                <c:pt idx="622">
                  <c:v>40690</c:v>
                </c:pt>
                <c:pt idx="623">
                  <c:v>40693</c:v>
                </c:pt>
                <c:pt idx="624">
                  <c:v>40694</c:v>
                </c:pt>
                <c:pt idx="625">
                  <c:v>40695</c:v>
                </c:pt>
                <c:pt idx="626">
                  <c:v>40696</c:v>
                </c:pt>
                <c:pt idx="627">
                  <c:v>40697</c:v>
                </c:pt>
                <c:pt idx="628">
                  <c:v>40700</c:v>
                </c:pt>
                <c:pt idx="629">
                  <c:v>40701</c:v>
                </c:pt>
                <c:pt idx="630">
                  <c:v>40702</c:v>
                </c:pt>
                <c:pt idx="631">
                  <c:v>40703</c:v>
                </c:pt>
                <c:pt idx="632">
                  <c:v>40704</c:v>
                </c:pt>
                <c:pt idx="633">
                  <c:v>40707</c:v>
                </c:pt>
                <c:pt idx="634">
                  <c:v>40708</c:v>
                </c:pt>
                <c:pt idx="635">
                  <c:v>40709</c:v>
                </c:pt>
                <c:pt idx="636">
                  <c:v>40710</c:v>
                </c:pt>
                <c:pt idx="637">
                  <c:v>40711</c:v>
                </c:pt>
                <c:pt idx="638">
                  <c:v>40714</c:v>
                </c:pt>
                <c:pt idx="639">
                  <c:v>40715</c:v>
                </c:pt>
                <c:pt idx="640">
                  <c:v>40716</c:v>
                </c:pt>
                <c:pt idx="641">
                  <c:v>40717</c:v>
                </c:pt>
                <c:pt idx="642">
                  <c:v>40718</c:v>
                </c:pt>
                <c:pt idx="643">
                  <c:v>40721</c:v>
                </c:pt>
                <c:pt idx="644">
                  <c:v>40722</c:v>
                </c:pt>
                <c:pt idx="645">
                  <c:v>40723</c:v>
                </c:pt>
                <c:pt idx="646">
                  <c:v>40724</c:v>
                </c:pt>
                <c:pt idx="647">
                  <c:v>40725</c:v>
                </c:pt>
                <c:pt idx="648">
                  <c:v>40728</c:v>
                </c:pt>
                <c:pt idx="649">
                  <c:v>40729</c:v>
                </c:pt>
                <c:pt idx="650">
                  <c:v>40730</c:v>
                </c:pt>
                <c:pt idx="651">
                  <c:v>40731</c:v>
                </c:pt>
                <c:pt idx="652">
                  <c:v>40732</c:v>
                </c:pt>
                <c:pt idx="653">
                  <c:v>40735</c:v>
                </c:pt>
                <c:pt idx="654">
                  <c:v>40736</c:v>
                </c:pt>
                <c:pt idx="655">
                  <c:v>40737</c:v>
                </c:pt>
                <c:pt idx="656">
                  <c:v>40738</c:v>
                </c:pt>
                <c:pt idx="657">
                  <c:v>40739</c:v>
                </c:pt>
                <c:pt idx="658">
                  <c:v>40742</c:v>
                </c:pt>
                <c:pt idx="659">
                  <c:v>40743</c:v>
                </c:pt>
                <c:pt idx="660">
                  <c:v>40744</c:v>
                </c:pt>
                <c:pt idx="661">
                  <c:v>40745</c:v>
                </c:pt>
                <c:pt idx="662">
                  <c:v>40746</c:v>
                </c:pt>
                <c:pt idx="663">
                  <c:v>40749</c:v>
                </c:pt>
                <c:pt idx="664">
                  <c:v>40750</c:v>
                </c:pt>
                <c:pt idx="665">
                  <c:v>40751</c:v>
                </c:pt>
                <c:pt idx="666">
                  <c:v>40752</c:v>
                </c:pt>
                <c:pt idx="667">
                  <c:v>40753</c:v>
                </c:pt>
                <c:pt idx="668">
                  <c:v>40756</c:v>
                </c:pt>
                <c:pt idx="669">
                  <c:v>40757</c:v>
                </c:pt>
                <c:pt idx="670">
                  <c:v>40758</c:v>
                </c:pt>
                <c:pt idx="671">
                  <c:v>40759</c:v>
                </c:pt>
                <c:pt idx="672">
                  <c:v>40760</c:v>
                </c:pt>
                <c:pt idx="673">
                  <c:v>40763</c:v>
                </c:pt>
                <c:pt idx="674">
                  <c:v>40764</c:v>
                </c:pt>
                <c:pt idx="675">
                  <c:v>40765</c:v>
                </c:pt>
                <c:pt idx="676">
                  <c:v>40766</c:v>
                </c:pt>
                <c:pt idx="677">
                  <c:v>40767</c:v>
                </c:pt>
                <c:pt idx="678">
                  <c:v>40770</c:v>
                </c:pt>
                <c:pt idx="679">
                  <c:v>40771</c:v>
                </c:pt>
                <c:pt idx="680">
                  <c:v>40772</c:v>
                </c:pt>
                <c:pt idx="681">
                  <c:v>40773</c:v>
                </c:pt>
                <c:pt idx="682">
                  <c:v>40774</c:v>
                </c:pt>
                <c:pt idx="683">
                  <c:v>40777</c:v>
                </c:pt>
                <c:pt idx="684">
                  <c:v>40778</c:v>
                </c:pt>
                <c:pt idx="685">
                  <c:v>40779</c:v>
                </c:pt>
                <c:pt idx="686">
                  <c:v>40780</c:v>
                </c:pt>
                <c:pt idx="687">
                  <c:v>40781</c:v>
                </c:pt>
                <c:pt idx="688">
                  <c:v>40784</c:v>
                </c:pt>
                <c:pt idx="689">
                  <c:v>40785</c:v>
                </c:pt>
                <c:pt idx="690">
                  <c:v>40786</c:v>
                </c:pt>
                <c:pt idx="691">
                  <c:v>40787</c:v>
                </c:pt>
                <c:pt idx="692">
                  <c:v>40788</c:v>
                </c:pt>
                <c:pt idx="693">
                  <c:v>40791</c:v>
                </c:pt>
                <c:pt idx="694">
                  <c:v>40792</c:v>
                </c:pt>
                <c:pt idx="695">
                  <c:v>40793</c:v>
                </c:pt>
                <c:pt idx="696">
                  <c:v>40794</c:v>
                </c:pt>
                <c:pt idx="697">
                  <c:v>40795</c:v>
                </c:pt>
                <c:pt idx="698">
                  <c:v>40798</c:v>
                </c:pt>
                <c:pt idx="699">
                  <c:v>40799</c:v>
                </c:pt>
                <c:pt idx="700">
                  <c:v>40800</c:v>
                </c:pt>
                <c:pt idx="701">
                  <c:v>40801</c:v>
                </c:pt>
                <c:pt idx="702">
                  <c:v>40802</c:v>
                </c:pt>
                <c:pt idx="703">
                  <c:v>40805</c:v>
                </c:pt>
                <c:pt idx="704">
                  <c:v>40806</c:v>
                </c:pt>
                <c:pt idx="705">
                  <c:v>40807</c:v>
                </c:pt>
                <c:pt idx="706">
                  <c:v>40808</c:v>
                </c:pt>
                <c:pt idx="707">
                  <c:v>40809</c:v>
                </c:pt>
                <c:pt idx="708">
                  <c:v>40812</c:v>
                </c:pt>
                <c:pt idx="709">
                  <c:v>40813</c:v>
                </c:pt>
                <c:pt idx="710">
                  <c:v>40814</c:v>
                </c:pt>
                <c:pt idx="711">
                  <c:v>40815</c:v>
                </c:pt>
                <c:pt idx="712">
                  <c:v>40816</c:v>
                </c:pt>
                <c:pt idx="713">
                  <c:v>40819</c:v>
                </c:pt>
                <c:pt idx="714">
                  <c:v>40820</c:v>
                </c:pt>
                <c:pt idx="715">
                  <c:v>40821</c:v>
                </c:pt>
                <c:pt idx="716">
                  <c:v>40822</c:v>
                </c:pt>
                <c:pt idx="717">
                  <c:v>40823</c:v>
                </c:pt>
                <c:pt idx="718">
                  <c:v>40824</c:v>
                </c:pt>
                <c:pt idx="719">
                  <c:v>40825</c:v>
                </c:pt>
                <c:pt idx="720">
                  <c:v>40826</c:v>
                </c:pt>
                <c:pt idx="721">
                  <c:v>40827</c:v>
                </c:pt>
                <c:pt idx="722">
                  <c:v>40828</c:v>
                </c:pt>
                <c:pt idx="723">
                  <c:v>40829</c:v>
                </c:pt>
                <c:pt idx="724">
                  <c:v>40830</c:v>
                </c:pt>
                <c:pt idx="725">
                  <c:v>40833</c:v>
                </c:pt>
                <c:pt idx="726">
                  <c:v>40834</c:v>
                </c:pt>
                <c:pt idx="727">
                  <c:v>40835</c:v>
                </c:pt>
                <c:pt idx="728">
                  <c:v>40836</c:v>
                </c:pt>
                <c:pt idx="729">
                  <c:v>40837</c:v>
                </c:pt>
                <c:pt idx="730">
                  <c:v>40840</c:v>
                </c:pt>
                <c:pt idx="731">
                  <c:v>40841</c:v>
                </c:pt>
                <c:pt idx="732">
                  <c:v>40842</c:v>
                </c:pt>
                <c:pt idx="733">
                  <c:v>40843</c:v>
                </c:pt>
                <c:pt idx="734">
                  <c:v>40844</c:v>
                </c:pt>
                <c:pt idx="735">
                  <c:v>40847</c:v>
                </c:pt>
                <c:pt idx="736">
                  <c:v>40848</c:v>
                </c:pt>
                <c:pt idx="737">
                  <c:v>40849</c:v>
                </c:pt>
                <c:pt idx="738">
                  <c:v>40850</c:v>
                </c:pt>
                <c:pt idx="739">
                  <c:v>40851</c:v>
                </c:pt>
                <c:pt idx="740">
                  <c:v>40854</c:v>
                </c:pt>
                <c:pt idx="741">
                  <c:v>40855</c:v>
                </c:pt>
                <c:pt idx="742">
                  <c:v>40856</c:v>
                </c:pt>
                <c:pt idx="743">
                  <c:v>40857</c:v>
                </c:pt>
                <c:pt idx="744">
                  <c:v>40858</c:v>
                </c:pt>
                <c:pt idx="745">
                  <c:v>40861</c:v>
                </c:pt>
                <c:pt idx="746">
                  <c:v>40862</c:v>
                </c:pt>
                <c:pt idx="747">
                  <c:v>40863</c:v>
                </c:pt>
                <c:pt idx="748">
                  <c:v>40864</c:v>
                </c:pt>
                <c:pt idx="749">
                  <c:v>40865</c:v>
                </c:pt>
                <c:pt idx="750">
                  <c:v>40868</c:v>
                </c:pt>
                <c:pt idx="751">
                  <c:v>40869</c:v>
                </c:pt>
                <c:pt idx="752">
                  <c:v>40870</c:v>
                </c:pt>
                <c:pt idx="753">
                  <c:v>40871</c:v>
                </c:pt>
                <c:pt idx="754">
                  <c:v>40872</c:v>
                </c:pt>
                <c:pt idx="755">
                  <c:v>40875</c:v>
                </c:pt>
                <c:pt idx="756">
                  <c:v>40876</c:v>
                </c:pt>
                <c:pt idx="757">
                  <c:v>40877</c:v>
                </c:pt>
                <c:pt idx="758">
                  <c:v>40878</c:v>
                </c:pt>
                <c:pt idx="759">
                  <c:v>40879</c:v>
                </c:pt>
                <c:pt idx="760">
                  <c:v>40882</c:v>
                </c:pt>
                <c:pt idx="761">
                  <c:v>40883</c:v>
                </c:pt>
                <c:pt idx="762">
                  <c:v>40884</c:v>
                </c:pt>
                <c:pt idx="763">
                  <c:v>40885</c:v>
                </c:pt>
                <c:pt idx="764">
                  <c:v>40886</c:v>
                </c:pt>
                <c:pt idx="765">
                  <c:v>40889</c:v>
                </c:pt>
                <c:pt idx="766">
                  <c:v>40890</c:v>
                </c:pt>
                <c:pt idx="767">
                  <c:v>40891</c:v>
                </c:pt>
                <c:pt idx="768">
                  <c:v>40892</c:v>
                </c:pt>
                <c:pt idx="769">
                  <c:v>40893</c:v>
                </c:pt>
                <c:pt idx="770">
                  <c:v>40896</c:v>
                </c:pt>
                <c:pt idx="771">
                  <c:v>40897</c:v>
                </c:pt>
                <c:pt idx="772">
                  <c:v>40898</c:v>
                </c:pt>
                <c:pt idx="773">
                  <c:v>40899</c:v>
                </c:pt>
                <c:pt idx="774">
                  <c:v>40900</c:v>
                </c:pt>
                <c:pt idx="775">
                  <c:v>40903</c:v>
                </c:pt>
                <c:pt idx="776">
                  <c:v>40904</c:v>
                </c:pt>
                <c:pt idx="777">
                  <c:v>40905</c:v>
                </c:pt>
                <c:pt idx="778">
                  <c:v>40906</c:v>
                </c:pt>
                <c:pt idx="779">
                  <c:v>40907</c:v>
                </c:pt>
                <c:pt idx="780">
                  <c:v>40908</c:v>
                </c:pt>
                <c:pt idx="781">
                  <c:v>40911</c:v>
                </c:pt>
                <c:pt idx="782">
                  <c:v>40912</c:v>
                </c:pt>
                <c:pt idx="783">
                  <c:v>40913</c:v>
                </c:pt>
                <c:pt idx="784">
                  <c:v>40914</c:v>
                </c:pt>
                <c:pt idx="785">
                  <c:v>40917</c:v>
                </c:pt>
                <c:pt idx="786">
                  <c:v>40918</c:v>
                </c:pt>
                <c:pt idx="787">
                  <c:v>40919</c:v>
                </c:pt>
                <c:pt idx="788">
                  <c:v>40920</c:v>
                </c:pt>
                <c:pt idx="789">
                  <c:v>40921</c:v>
                </c:pt>
                <c:pt idx="790">
                  <c:v>40924</c:v>
                </c:pt>
                <c:pt idx="791">
                  <c:v>40925</c:v>
                </c:pt>
                <c:pt idx="792">
                  <c:v>40926</c:v>
                </c:pt>
                <c:pt idx="793">
                  <c:v>40927</c:v>
                </c:pt>
                <c:pt idx="794">
                  <c:v>40928</c:v>
                </c:pt>
                <c:pt idx="795">
                  <c:v>40929</c:v>
                </c:pt>
                <c:pt idx="796">
                  <c:v>40931</c:v>
                </c:pt>
                <c:pt idx="797">
                  <c:v>40932</c:v>
                </c:pt>
                <c:pt idx="798">
                  <c:v>40933</c:v>
                </c:pt>
                <c:pt idx="799">
                  <c:v>40934</c:v>
                </c:pt>
                <c:pt idx="800">
                  <c:v>40935</c:v>
                </c:pt>
                <c:pt idx="801">
                  <c:v>40937</c:v>
                </c:pt>
                <c:pt idx="802">
                  <c:v>40938</c:v>
                </c:pt>
                <c:pt idx="803">
                  <c:v>40939</c:v>
                </c:pt>
                <c:pt idx="804">
                  <c:v>40940</c:v>
                </c:pt>
                <c:pt idx="805">
                  <c:v>40941</c:v>
                </c:pt>
                <c:pt idx="806">
                  <c:v>40942</c:v>
                </c:pt>
                <c:pt idx="807">
                  <c:v>40945</c:v>
                </c:pt>
                <c:pt idx="808">
                  <c:v>40946</c:v>
                </c:pt>
                <c:pt idx="809">
                  <c:v>40947</c:v>
                </c:pt>
                <c:pt idx="810">
                  <c:v>40948</c:v>
                </c:pt>
                <c:pt idx="811">
                  <c:v>40949</c:v>
                </c:pt>
                <c:pt idx="812">
                  <c:v>40952</c:v>
                </c:pt>
                <c:pt idx="813">
                  <c:v>40953</c:v>
                </c:pt>
                <c:pt idx="814">
                  <c:v>40954</c:v>
                </c:pt>
                <c:pt idx="815">
                  <c:v>40955</c:v>
                </c:pt>
                <c:pt idx="816">
                  <c:v>40956</c:v>
                </c:pt>
                <c:pt idx="817">
                  <c:v>40959</c:v>
                </c:pt>
                <c:pt idx="818">
                  <c:v>40960</c:v>
                </c:pt>
                <c:pt idx="819">
                  <c:v>40961</c:v>
                </c:pt>
                <c:pt idx="820">
                  <c:v>40962</c:v>
                </c:pt>
                <c:pt idx="821">
                  <c:v>40963</c:v>
                </c:pt>
                <c:pt idx="822">
                  <c:v>40966</c:v>
                </c:pt>
                <c:pt idx="823">
                  <c:v>40967</c:v>
                </c:pt>
                <c:pt idx="824">
                  <c:v>40968</c:v>
                </c:pt>
                <c:pt idx="825">
                  <c:v>40969</c:v>
                </c:pt>
                <c:pt idx="826">
                  <c:v>40970</c:v>
                </c:pt>
                <c:pt idx="827">
                  <c:v>40973</c:v>
                </c:pt>
                <c:pt idx="828">
                  <c:v>40974</c:v>
                </c:pt>
                <c:pt idx="829">
                  <c:v>40975</c:v>
                </c:pt>
                <c:pt idx="830">
                  <c:v>40976</c:v>
                </c:pt>
                <c:pt idx="831">
                  <c:v>40977</c:v>
                </c:pt>
                <c:pt idx="832">
                  <c:v>40980</c:v>
                </c:pt>
                <c:pt idx="833">
                  <c:v>40981</c:v>
                </c:pt>
                <c:pt idx="834">
                  <c:v>40982</c:v>
                </c:pt>
                <c:pt idx="835">
                  <c:v>40983</c:v>
                </c:pt>
                <c:pt idx="836">
                  <c:v>40984</c:v>
                </c:pt>
                <c:pt idx="837">
                  <c:v>40987</c:v>
                </c:pt>
                <c:pt idx="838">
                  <c:v>40988</c:v>
                </c:pt>
                <c:pt idx="839">
                  <c:v>40989</c:v>
                </c:pt>
                <c:pt idx="840">
                  <c:v>40990</c:v>
                </c:pt>
                <c:pt idx="841">
                  <c:v>40991</c:v>
                </c:pt>
                <c:pt idx="842">
                  <c:v>40994</c:v>
                </c:pt>
                <c:pt idx="843">
                  <c:v>40995</c:v>
                </c:pt>
                <c:pt idx="844">
                  <c:v>40996</c:v>
                </c:pt>
                <c:pt idx="845">
                  <c:v>40997</c:v>
                </c:pt>
                <c:pt idx="846">
                  <c:v>40998</c:v>
                </c:pt>
                <c:pt idx="847">
                  <c:v>40999</c:v>
                </c:pt>
                <c:pt idx="848">
                  <c:v>41000</c:v>
                </c:pt>
                <c:pt idx="849">
                  <c:v>41001</c:v>
                </c:pt>
                <c:pt idx="850">
                  <c:v>41002</c:v>
                </c:pt>
                <c:pt idx="851">
                  <c:v>41003</c:v>
                </c:pt>
                <c:pt idx="852">
                  <c:v>41004</c:v>
                </c:pt>
                <c:pt idx="853">
                  <c:v>41005</c:v>
                </c:pt>
                <c:pt idx="854">
                  <c:v>41008</c:v>
                </c:pt>
                <c:pt idx="855">
                  <c:v>41009</c:v>
                </c:pt>
                <c:pt idx="856">
                  <c:v>41010</c:v>
                </c:pt>
                <c:pt idx="857">
                  <c:v>41011</c:v>
                </c:pt>
                <c:pt idx="858">
                  <c:v>41012</c:v>
                </c:pt>
                <c:pt idx="859">
                  <c:v>41015</c:v>
                </c:pt>
                <c:pt idx="860">
                  <c:v>41016</c:v>
                </c:pt>
                <c:pt idx="861">
                  <c:v>41017</c:v>
                </c:pt>
                <c:pt idx="862">
                  <c:v>41018</c:v>
                </c:pt>
                <c:pt idx="863">
                  <c:v>41019</c:v>
                </c:pt>
                <c:pt idx="864">
                  <c:v>41022</c:v>
                </c:pt>
                <c:pt idx="865">
                  <c:v>41023</c:v>
                </c:pt>
                <c:pt idx="866">
                  <c:v>41024</c:v>
                </c:pt>
                <c:pt idx="867">
                  <c:v>41025</c:v>
                </c:pt>
                <c:pt idx="868">
                  <c:v>41026</c:v>
                </c:pt>
                <c:pt idx="869">
                  <c:v>41027</c:v>
                </c:pt>
                <c:pt idx="870">
                  <c:v>41029</c:v>
                </c:pt>
                <c:pt idx="871">
                  <c:v>41030</c:v>
                </c:pt>
                <c:pt idx="872">
                  <c:v>41031</c:v>
                </c:pt>
                <c:pt idx="873">
                  <c:v>41032</c:v>
                </c:pt>
                <c:pt idx="874">
                  <c:v>41033</c:v>
                </c:pt>
                <c:pt idx="875">
                  <c:v>41036</c:v>
                </c:pt>
                <c:pt idx="876">
                  <c:v>41037</c:v>
                </c:pt>
                <c:pt idx="877">
                  <c:v>41038</c:v>
                </c:pt>
                <c:pt idx="878">
                  <c:v>41039</c:v>
                </c:pt>
                <c:pt idx="879">
                  <c:v>41040</c:v>
                </c:pt>
                <c:pt idx="880">
                  <c:v>41043</c:v>
                </c:pt>
                <c:pt idx="881">
                  <c:v>41044</c:v>
                </c:pt>
                <c:pt idx="882">
                  <c:v>41045</c:v>
                </c:pt>
                <c:pt idx="883">
                  <c:v>41046</c:v>
                </c:pt>
                <c:pt idx="884">
                  <c:v>41047</c:v>
                </c:pt>
                <c:pt idx="885">
                  <c:v>41050</c:v>
                </c:pt>
                <c:pt idx="886">
                  <c:v>41051</c:v>
                </c:pt>
                <c:pt idx="887">
                  <c:v>41052</c:v>
                </c:pt>
                <c:pt idx="888">
                  <c:v>41053</c:v>
                </c:pt>
                <c:pt idx="889">
                  <c:v>41054</c:v>
                </c:pt>
                <c:pt idx="890">
                  <c:v>41057</c:v>
                </c:pt>
                <c:pt idx="891">
                  <c:v>41058</c:v>
                </c:pt>
                <c:pt idx="892">
                  <c:v>41059</c:v>
                </c:pt>
                <c:pt idx="893">
                  <c:v>41060</c:v>
                </c:pt>
                <c:pt idx="894">
                  <c:v>41061</c:v>
                </c:pt>
                <c:pt idx="895">
                  <c:v>41064</c:v>
                </c:pt>
                <c:pt idx="896">
                  <c:v>41065</c:v>
                </c:pt>
                <c:pt idx="897">
                  <c:v>41066</c:v>
                </c:pt>
                <c:pt idx="898">
                  <c:v>41067</c:v>
                </c:pt>
                <c:pt idx="899">
                  <c:v>41068</c:v>
                </c:pt>
                <c:pt idx="900">
                  <c:v>41071</c:v>
                </c:pt>
                <c:pt idx="901">
                  <c:v>41072</c:v>
                </c:pt>
                <c:pt idx="902">
                  <c:v>41073</c:v>
                </c:pt>
                <c:pt idx="903">
                  <c:v>41074</c:v>
                </c:pt>
                <c:pt idx="904">
                  <c:v>41075</c:v>
                </c:pt>
                <c:pt idx="905">
                  <c:v>41078</c:v>
                </c:pt>
                <c:pt idx="906">
                  <c:v>41079</c:v>
                </c:pt>
                <c:pt idx="907">
                  <c:v>41080</c:v>
                </c:pt>
                <c:pt idx="908">
                  <c:v>41081</c:v>
                </c:pt>
                <c:pt idx="909">
                  <c:v>41082</c:v>
                </c:pt>
                <c:pt idx="910">
                  <c:v>41085</c:v>
                </c:pt>
                <c:pt idx="911">
                  <c:v>41086</c:v>
                </c:pt>
                <c:pt idx="912">
                  <c:v>41087</c:v>
                </c:pt>
                <c:pt idx="913">
                  <c:v>41088</c:v>
                </c:pt>
                <c:pt idx="914">
                  <c:v>41089</c:v>
                </c:pt>
                <c:pt idx="915">
                  <c:v>41092</c:v>
                </c:pt>
                <c:pt idx="916">
                  <c:v>41093</c:v>
                </c:pt>
                <c:pt idx="917">
                  <c:v>41094</c:v>
                </c:pt>
                <c:pt idx="918">
                  <c:v>41095</c:v>
                </c:pt>
                <c:pt idx="919">
                  <c:v>41096</c:v>
                </c:pt>
                <c:pt idx="920">
                  <c:v>41099</c:v>
                </c:pt>
                <c:pt idx="921">
                  <c:v>41100</c:v>
                </c:pt>
                <c:pt idx="922">
                  <c:v>41101</c:v>
                </c:pt>
                <c:pt idx="923">
                  <c:v>41102</c:v>
                </c:pt>
                <c:pt idx="924">
                  <c:v>41103</c:v>
                </c:pt>
                <c:pt idx="925">
                  <c:v>41106</c:v>
                </c:pt>
                <c:pt idx="926">
                  <c:v>41107</c:v>
                </c:pt>
                <c:pt idx="927">
                  <c:v>41108</c:v>
                </c:pt>
                <c:pt idx="928">
                  <c:v>41109</c:v>
                </c:pt>
                <c:pt idx="929">
                  <c:v>41110</c:v>
                </c:pt>
                <c:pt idx="930">
                  <c:v>41113</c:v>
                </c:pt>
                <c:pt idx="931">
                  <c:v>41114</c:v>
                </c:pt>
                <c:pt idx="932">
                  <c:v>41115</c:v>
                </c:pt>
                <c:pt idx="933">
                  <c:v>41116</c:v>
                </c:pt>
                <c:pt idx="934">
                  <c:v>41117</c:v>
                </c:pt>
                <c:pt idx="935">
                  <c:v>41120</c:v>
                </c:pt>
                <c:pt idx="936">
                  <c:v>41121</c:v>
                </c:pt>
                <c:pt idx="937">
                  <c:v>41122</c:v>
                </c:pt>
                <c:pt idx="938">
                  <c:v>41123</c:v>
                </c:pt>
                <c:pt idx="939">
                  <c:v>41124</c:v>
                </c:pt>
                <c:pt idx="940">
                  <c:v>41127</c:v>
                </c:pt>
                <c:pt idx="941">
                  <c:v>41128</c:v>
                </c:pt>
                <c:pt idx="942">
                  <c:v>41129</c:v>
                </c:pt>
                <c:pt idx="943">
                  <c:v>41130</c:v>
                </c:pt>
                <c:pt idx="944">
                  <c:v>41131</c:v>
                </c:pt>
                <c:pt idx="945">
                  <c:v>41134</c:v>
                </c:pt>
                <c:pt idx="946">
                  <c:v>41135</c:v>
                </c:pt>
                <c:pt idx="947">
                  <c:v>41136</c:v>
                </c:pt>
                <c:pt idx="948">
                  <c:v>41137</c:v>
                </c:pt>
                <c:pt idx="949">
                  <c:v>41138</c:v>
                </c:pt>
                <c:pt idx="950">
                  <c:v>41141</c:v>
                </c:pt>
                <c:pt idx="951">
                  <c:v>41142</c:v>
                </c:pt>
                <c:pt idx="952">
                  <c:v>41143</c:v>
                </c:pt>
                <c:pt idx="953">
                  <c:v>41144</c:v>
                </c:pt>
                <c:pt idx="954">
                  <c:v>41145</c:v>
                </c:pt>
                <c:pt idx="955">
                  <c:v>41148</c:v>
                </c:pt>
                <c:pt idx="956">
                  <c:v>41149</c:v>
                </c:pt>
                <c:pt idx="957">
                  <c:v>41150</c:v>
                </c:pt>
                <c:pt idx="958">
                  <c:v>41151</c:v>
                </c:pt>
                <c:pt idx="959">
                  <c:v>41152</c:v>
                </c:pt>
                <c:pt idx="960">
                  <c:v>41155</c:v>
                </c:pt>
                <c:pt idx="961">
                  <c:v>41156</c:v>
                </c:pt>
                <c:pt idx="962">
                  <c:v>41157</c:v>
                </c:pt>
                <c:pt idx="963">
                  <c:v>41158</c:v>
                </c:pt>
                <c:pt idx="964">
                  <c:v>41159</c:v>
                </c:pt>
                <c:pt idx="965">
                  <c:v>41162</c:v>
                </c:pt>
                <c:pt idx="966">
                  <c:v>41163</c:v>
                </c:pt>
                <c:pt idx="967">
                  <c:v>41164</c:v>
                </c:pt>
                <c:pt idx="968">
                  <c:v>41165</c:v>
                </c:pt>
                <c:pt idx="969">
                  <c:v>41166</c:v>
                </c:pt>
                <c:pt idx="970">
                  <c:v>41169</c:v>
                </c:pt>
                <c:pt idx="971">
                  <c:v>41170</c:v>
                </c:pt>
                <c:pt idx="972">
                  <c:v>41171</c:v>
                </c:pt>
                <c:pt idx="973">
                  <c:v>41172</c:v>
                </c:pt>
                <c:pt idx="974">
                  <c:v>41173</c:v>
                </c:pt>
                <c:pt idx="975">
                  <c:v>41176</c:v>
                </c:pt>
                <c:pt idx="976">
                  <c:v>41177</c:v>
                </c:pt>
                <c:pt idx="977">
                  <c:v>41178</c:v>
                </c:pt>
                <c:pt idx="978">
                  <c:v>41179</c:v>
                </c:pt>
                <c:pt idx="979">
                  <c:v>41180</c:v>
                </c:pt>
                <c:pt idx="980">
                  <c:v>41183</c:v>
                </c:pt>
                <c:pt idx="981">
                  <c:v>41184</c:v>
                </c:pt>
                <c:pt idx="982">
                  <c:v>41185</c:v>
                </c:pt>
                <c:pt idx="983">
                  <c:v>41186</c:v>
                </c:pt>
                <c:pt idx="984">
                  <c:v>41187</c:v>
                </c:pt>
                <c:pt idx="985">
                  <c:v>41190</c:v>
                </c:pt>
                <c:pt idx="986">
                  <c:v>41191</c:v>
                </c:pt>
                <c:pt idx="987">
                  <c:v>41192</c:v>
                </c:pt>
                <c:pt idx="988">
                  <c:v>41193</c:v>
                </c:pt>
                <c:pt idx="989">
                  <c:v>41194</c:v>
                </c:pt>
                <c:pt idx="990">
                  <c:v>41197</c:v>
                </c:pt>
                <c:pt idx="991">
                  <c:v>41198</c:v>
                </c:pt>
                <c:pt idx="992">
                  <c:v>41199</c:v>
                </c:pt>
                <c:pt idx="993">
                  <c:v>41200</c:v>
                </c:pt>
                <c:pt idx="994">
                  <c:v>41201</c:v>
                </c:pt>
                <c:pt idx="995">
                  <c:v>41204</c:v>
                </c:pt>
                <c:pt idx="996">
                  <c:v>41205</c:v>
                </c:pt>
                <c:pt idx="997">
                  <c:v>41206</c:v>
                </c:pt>
                <c:pt idx="998">
                  <c:v>41207</c:v>
                </c:pt>
                <c:pt idx="999">
                  <c:v>41208</c:v>
                </c:pt>
                <c:pt idx="1000">
                  <c:v>41211</c:v>
                </c:pt>
                <c:pt idx="1001">
                  <c:v>41212</c:v>
                </c:pt>
                <c:pt idx="1002">
                  <c:v>41213</c:v>
                </c:pt>
                <c:pt idx="1003">
                  <c:v>41214</c:v>
                </c:pt>
                <c:pt idx="1004">
                  <c:v>41215</c:v>
                </c:pt>
                <c:pt idx="1005">
                  <c:v>41218</c:v>
                </c:pt>
                <c:pt idx="1006">
                  <c:v>41219</c:v>
                </c:pt>
                <c:pt idx="1007">
                  <c:v>41220</c:v>
                </c:pt>
                <c:pt idx="1008">
                  <c:v>41221</c:v>
                </c:pt>
                <c:pt idx="1009">
                  <c:v>41222</c:v>
                </c:pt>
                <c:pt idx="1010">
                  <c:v>41225</c:v>
                </c:pt>
                <c:pt idx="1011">
                  <c:v>41226</c:v>
                </c:pt>
                <c:pt idx="1012">
                  <c:v>41227</c:v>
                </c:pt>
                <c:pt idx="1013">
                  <c:v>41228</c:v>
                </c:pt>
                <c:pt idx="1014">
                  <c:v>41229</c:v>
                </c:pt>
                <c:pt idx="1015">
                  <c:v>41232</c:v>
                </c:pt>
                <c:pt idx="1016">
                  <c:v>41233</c:v>
                </c:pt>
                <c:pt idx="1017">
                  <c:v>41234</c:v>
                </c:pt>
                <c:pt idx="1018">
                  <c:v>41235</c:v>
                </c:pt>
                <c:pt idx="1019">
                  <c:v>41236</c:v>
                </c:pt>
                <c:pt idx="1020">
                  <c:v>41239</c:v>
                </c:pt>
                <c:pt idx="1021">
                  <c:v>41240</c:v>
                </c:pt>
                <c:pt idx="1022">
                  <c:v>41241</c:v>
                </c:pt>
                <c:pt idx="1023">
                  <c:v>41242</c:v>
                </c:pt>
                <c:pt idx="1024">
                  <c:v>41243</c:v>
                </c:pt>
                <c:pt idx="1025">
                  <c:v>41246</c:v>
                </c:pt>
                <c:pt idx="1026">
                  <c:v>41247</c:v>
                </c:pt>
                <c:pt idx="1027">
                  <c:v>41248</c:v>
                </c:pt>
                <c:pt idx="1028">
                  <c:v>41249</c:v>
                </c:pt>
                <c:pt idx="1029">
                  <c:v>41250</c:v>
                </c:pt>
                <c:pt idx="1030">
                  <c:v>41253</c:v>
                </c:pt>
                <c:pt idx="1031">
                  <c:v>41254</c:v>
                </c:pt>
                <c:pt idx="1032">
                  <c:v>41255</c:v>
                </c:pt>
                <c:pt idx="1033">
                  <c:v>41256</c:v>
                </c:pt>
                <c:pt idx="1034">
                  <c:v>41257</c:v>
                </c:pt>
                <c:pt idx="1035">
                  <c:v>41260</c:v>
                </c:pt>
                <c:pt idx="1036">
                  <c:v>41261</c:v>
                </c:pt>
                <c:pt idx="1037">
                  <c:v>41262</c:v>
                </c:pt>
                <c:pt idx="1038">
                  <c:v>41263</c:v>
                </c:pt>
                <c:pt idx="1039">
                  <c:v>41264</c:v>
                </c:pt>
                <c:pt idx="1040">
                  <c:v>41267</c:v>
                </c:pt>
                <c:pt idx="1041">
                  <c:v>41268</c:v>
                </c:pt>
                <c:pt idx="1042">
                  <c:v>41269</c:v>
                </c:pt>
                <c:pt idx="1043">
                  <c:v>41270</c:v>
                </c:pt>
                <c:pt idx="1044">
                  <c:v>41271</c:v>
                </c:pt>
                <c:pt idx="1045">
                  <c:v>41274</c:v>
                </c:pt>
                <c:pt idx="1046">
                  <c:v>41276</c:v>
                </c:pt>
                <c:pt idx="1047">
                  <c:v>41277</c:v>
                </c:pt>
                <c:pt idx="1048">
                  <c:v>41278</c:v>
                </c:pt>
                <c:pt idx="1049">
                  <c:v>41279</c:v>
                </c:pt>
                <c:pt idx="1050">
                  <c:v>41280</c:v>
                </c:pt>
                <c:pt idx="1051">
                  <c:v>41281</c:v>
                </c:pt>
                <c:pt idx="1052">
                  <c:v>41282</c:v>
                </c:pt>
                <c:pt idx="1053">
                  <c:v>41283</c:v>
                </c:pt>
                <c:pt idx="1054">
                  <c:v>41284</c:v>
                </c:pt>
                <c:pt idx="1055">
                  <c:v>41285</c:v>
                </c:pt>
                <c:pt idx="1056">
                  <c:v>41288</c:v>
                </c:pt>
                <c:pt idx="1057">
                  <c:v>41289</c:v>
                </c:pt>
                <c:pt idx="1058">
                  <c:v>41290</c:v>
                </c:pt>
                <c:pt idx="1059">
                  <c:v>41291</c:v>
                </c:pt>
                <c:pt idx="1060">
                  <c:v>41292</c:v>
                </c:pt>
                <c:pt idx="1061">
                  <c:v>41295</c:v>
                </c:pt>
                <c:pt idx="1062">
                  <c:v>41296</c:v>
                </c:pt>
                <c:pt idx="1063">
                  <c:v>41297</c:v>
                </c:pt>
                <c:pt idx="1064">
                  <c:v>41298</c:v>
                </c:pt>
                <c:pt idx="1065">
                  <c:v>41299</c:v>
                </c:pt>
                <c:pt idx="1066">
                  <c:v>41302</c:v>
                </c:pt>
                <c:pt idx="1067">
                  <c:v>41303</c:v>
                </c:pt>
                <c:pt idx="1068">
                  <c:v>41304</c:v>
                </c:pt>
                <c:pt idx="1069">
                  <c:v>41305</c:v>
                </c:pt>
                <c:pt idx="1070">
                  <c:v>41306</c:v>
                </c:pt>
                <c:pt idx="1071">
                  <c:v>41309</c:v>
                </c:pt>
                <c:pt idx="1072">
                  <c:v>41310</c:v>
                </c:pt>
                <c:pt idx="1073">
                  <c:v>41311</c:v>
                </c:pt>
                <c:pt idx="1074">
                  <c:v>41312</c:v>
                </c:pt>
                <c:pt idx="1075">
                  <c:v>41313</c:v>
                </c:pt>
                <c:pt idx="1076">
                  <c:v>41316</c:v>
                </c:pt>
                <c:pt idx="1077">
                  <c:v>41317</c:v>
                </c:pt>
                <c:pt idx="1078">
                  <c:v>41318</c:v>
                </c:pt>
                <c:pt idx="1079">
                  <c:v>41319</c:v>
                </c:pt>
                <c:pt idx="1080">
                  <c:v>41320</c:v>
                </c:pt>
                <c:pt idx="1081">
                  <c:v>41321</c:v>
                </c:pt>
                <c:pt idx="1082">
                  <c:v>41322</c:v>
                </c:pt>
                <c:pt idx="1083">
                  <c:v>41323</c:v>
                </c:pt>
                <c:pt idx="1084">
                  <c:v>41324</c:v>
                </c:pt>
                <c:pt idx="1085">
                  <c:v>41325</c:v>
                </c:pt>
                <c:pt idx="1086">
                  <c:v>41326</c:v>
                </c:pt>
                <c:pt idx="1087">
                  <c:v>41327</c:v>
                </c:pt>
                <c:pt idx="1088">
                  <c:v>41330</c:v>
                </c:pt>
                <c:pt idx="1089">
                  <c:v>41331</c:v>
                </c:pt>
                <c:pt idx="1090">
                  <c:v>41332</c:v>
                </c:pt>
                <c:pt idx="1091">
                  <c:v>41333</c:v>
                </c:pt>
                <c:pt idx="1092">
                  <c:v>41334</c:v>
                </c:pt>
                <c:pt idx="1093">
                  <c:v>41337</c:v>
                </c:pt>
                <c:pt idx="1094">
                  <c:v>41338</c:v>
                </c:pt>
                <c:pt idx="1095">
                  <c:v>41339</c:v>
                </c:pt>
                <c:pt idx="1096">
                  <c:v>41340</c:v>
                </c:pt>
                <c:pt idx="1097">
                  <c:v>41341</c:v>
                </c:pt>
                <c:pt idx="1098">
                  <c:v>41344</c:v>
                </c:pt>
                <c:pt idx="1099">
                  <c:v>41345</c:v>
                </c:pt>
                <c:pt idx="1100">
                  <c:v>41346</c:v>
                </c:pt>
                <c:pt idx="1101">
                  <c:v>41347</c:v>
                </c:pt>
                <c:pt idx="1102">
                  <c:v>41348</c:v>
                </c:pt>
                <c:pt idx="1103">
                  <c:v>41351</c:v>
                </c:pt>
                <c:pt idx="1104">
                  <c:v>41352</c:v>
                </c:pt>
                <c:pt idx="1105">
                  <c:v>41353</c:v>
                </c:pt>
                <c:pt idx="1106">
                  <c:v>41354</c:v>
                </c:pt>
                <c:pt idx="1107">
                  <c:v>41355</c:v>
                </c:pt>
                <c:pt idx="1108">
                  <c:v>41358</c:v>
                </c:pt>
                <c:pt idx="1109">
                  <c:v>41359</c:v>
                </c:pt>
                <c:pt idx="1110">
                  <c:v>41360</c:v>
                </c:pt>
                <c:pt idx="1111">
                  <c:v>41361</c:v>
                </c:pt>
                <c:pt idx="1112">
                  <c:v>41362</c:v>
                </c:pt>
                <c:pt idx="1113">
                  <c:v>41365</c:v>
                </c:pt>
                <c:pt idx="1114">
                  <c:v>41366</c:v>
                </c:pt>
                <c:pt idx="1115">
                  <c:v>41367</c:v>
                </c:pt>
                <c:pt idx="1116">
                  <c:v>41368</c:v>
                </c:pt>
                <c:pt idx="1117">
                  <c:v>41369</c:v>
                </c:pt>
                <c:pt idx="1118">
                  <c:v>41371</c:v>
                </c:pt>
                <c:pt idx="1119">
                  <c:v>41372</c:v>
                </c:pt>
                <c:pt idx="1120">
                  <c:v>41373</c:v>
                </c:pt>
                <c:pt idx="1121">
                  <c:v>41374</c:v>
                </c:pt>
                <c:pt idx="1122">
                  <c:v>41375</c:v>
                </c:pt>
                <c:pt idx="1123">
                  <c:v>41376</c:v>
                </c:pt>
                <c:pt idx="1124">
                  <c:v>41379</c:v>
                </c:pt>
                <c:pt idx="1125">
                  <c:v>41380</c:v>
                </c:pt>
                <c:pt idx="1126">
                  <c:v>41381</c:v>
                </c:pt>
                <c:pt idx="1127">
                  <c:v>41382</c:v>
                </c:pt>
                <c:pt idx="1128">
                  <c:v>41383</c:v>
                </c:pt>
                <c:pt idx="1129">
                  <c:v>41386</c:v>
                </c:pt>
                <c:pt idx="1130">
                  <c:v>41387</c:v>
                </c:pt>
                <c:pt idx="1131">
                  <c:v>41388</c:v>
                </c:pt>
                <c:pt idx="1132">
                  <c:v>41389</c:v>
                </c:pt>
                <c:pt idx="1133">
                  <c:v>41390</c:v>
                </c:pt>
                <c:pt idx="1134">
                  <c:v>41391</c:v>
                </c:pt>
                <c:pt idx="1135">
                  <c:v>41392</c:v>
                </c:pt>
                <c:pt idx="1136">
                  <c:v>41393</c:v>
                </c:pt>
                <c:pt idx="1137">
                  <c:v>41394</c:v>
                </c:pt>
                <c:pt idx="1138">
                  <c:v>41395</c:v>
                </c:pt>
                <c:pt idx="1139">
                  <c:v>41396</c:v>
                </c:pt>
                <c:pt idx="1140">
                  <c:v>41397</c:v>
                </c:pt>
                <c:pt idx="1141">
                  <c:v>41400</c:v>
                </c:pt>
                <c:pt idx="1142">
                  <c:v>41401</c:v>
                </c:pt>
                <c:pt idx="1143">
                  <c:v>41402</c:v>
                </c:pt>
                <c:pt idx="1144">
                  <c:v>41403</c:v>
                </c:pt>
                <c:pt idx="1145">
                  <c:v>41404</c:v>
                </c:pt>
                <c:pt idx="1146">
                  <c:v>41407</c:v>
                </c:pt>
                <c:pt idx="1147">
                  <c:v>41408</c:v>
                </c:pt>
                <c:pt idx="1148">
                  <c:v>41409</c:v>
                </c:pt>
                <c:pt idx="1149">
                  <c:v>41410</c:v>
                </c:pt>
                <c:pt idx="1150">
                  <c:v>41411</c:v>
                </c:pt>
                <c:pt idx="1151">
                  <c:v>41414</c:v>
                </c:pt>
                <c:pt idx="1152">
                  <c:v>41415</c:v>
                </c:pt>
                <c:pt idx="1153">
                  <c:v>41416</c:v>
                </c:pt>
                <c:pt idx="1154">
                  <c:v>41417</c:v>
                </c:pt>
                <c:pt idx="1155">
                  <c:v>41418</c:v>
                </c:pt>
                <c:pt idx="1156">
                  <c:v>41421</c:v>
                </c:pt>
                <c:pt idx="1157">
                  <c:v>41422</c:v>
                </c:pt>
                <c:pt idx="1158">
                  <c:v>41423</c:v>
                </c:pt>
                <c:pt idx="1159">
                  <c:v>41424</c:v>
                </c:pt>
                <c:pt idx="1160">
                  <c:v>41425</c:v>
                </c:pt>
                <c:pt idx="1161">
                  <c:v>41428</c:v>
                </c:pt>
                <c:pt idx="1162">
                  <c:v>41429</c:v>
                </c:pt>
                <c:pt idx="1163">
                  <c:v>41430</c:v>
                </c:pt>
                <c:pt idx="1164">
                  <c:v>41431</c:v>
                </c:pt>
                <c:pt idx="1165">
                  <c:v>41432</c:v>
                </c:pt>
                <c:pt idx="1166">
                  <c:v>41433</c:v>
                </c:pt>
                <c:pt idx="1167">
                  <c:v>41434</c:v>
                </c:pt>
                <c:pt idx="1168">
                  <c:v>41435</c:v>
                </c:pt>
                <c:pt idx="1169">
                  <c:v>41436</c:v>
                </c:pt>
                <c:pt idx="1170">
                  <c:v>41437</c:v>
                </c:pt>
                <c:pt idx="1171">
                  <c:v>41438</c:v>
                </c:pt>
                <c:pt idx="1172">
                  <c:v>41439</c:v>
                </c:pt>
                <c:pt idx="1173">
                  <c:v>41442</c:v>
                </c:pt>
                <c:pt idx="1174">
                  <c:v>41443</c:v>
                </c:pt>
                <c:pt idx="1175">
                  <c:v>41444</c:v>
                </c:pt>
                <c:pt idx="1176">
                  <c:v>41445</c:v>
                </c:pt>
                <c:pt idx="1177">
                  <c:v>41446</c:v>
                </c:pt>
                <c:pt idx="1178">
                  <c:v>41449</c:v>
                </c:pt>
                <c:pt idx="1179">
                  <c:v>41450</c:v>
                </c:pt>
                <c:pt idx="1180">
                  <c:v>41451</c:v>
                </c:pt>
                <c:pt idx="1181">
                  <c:v>41452</c:v>
                </c:pt>
                <c:pt idx="1182">
                  <c:v>41453</c:v>
                </c:pt>
                <c:pt idx="1183">
                  <c:v>41456</c:v>
                </c:pt>
                <c:pt idx="1184">
                  <c:v>41457</c:v>
                </c:pt>
                <c:pt idx="1185">
                  <c:v>41458</c:v>
                </c:pt>
                <c:pt idx="1186">
                  <c:v>41459</c:v>
                </c:pt>
                <c:pt idx="1187">
                  <c:v>41460</c:v>
                </c:pt>
                <c:pt idx="1188">
                  <c:v>41463</c:v>
                </c:pt>
                <c:pt idx="1189">
                  <c:v>41464</c:v>
                </c:pt>
                <c:pt idx="1190">
                  <c:v>41465</c:v>
                </c:pt>
                <c:pt idx="1191">
                  <c:v>41466</c:v>
                </c:pt>
                <c:pt idx="1192">
                  <c:v>41467</c:v>
                </c:pt>
                <c:pt idx="1193">
                  <c:v>41470</c:v>
                </c:pt>
                <c:pt idx="1194">
                  <c:v>41471</c:v>
                </c:pt>
                <c:pt idx="1195">
                  <c:v>41472</c:v>
                </c:pt>
                <c:pt idx="1196">
                  <c:v>41473</c:v>
                </c:pt>
                <c:pt idx="1197">
                  <c:v>41474</c:v>
                </c:pt>
                <c:pt idx="1198">
                  <c:v>41477</c:v>
                </c:pt>
                <c:pt idx="1199">
                  <c:v>41478</c:v>
                </c:pt>
                <c:pt idx="1200">
                  <c:v>41479</c:v>
                </c:pt>
                <c:pt idx="1201">
                  <c:v>41480</c:v>
                </c:pt>
                <c:pt idx="1202">
                  <c:v>41481</c:v>
                </c:pt>
                <c:pt idx="1203">
                  <c:v>41484</c:v>
                </c:pt>
                <c:pt idx="1204">
                  <c:v>41485</c:v>
                </c:pt>
                <c:pt idx="1205">
                  <c:v>41486</c:v>
                </c:pt>
                <c:pt idx="1206">
                  <c:v>41487</c:v>
                </c:pt>
                <c:pt idx="1207">
                  <c:v>41488</c:v>
                </c:pt>
                <c:pt idx="1208">
                  <c:v>41491</c:v>
                </c:pt>
                <c:pt idx="1209">
                  <c:v>41492</c:v>
                </c:pt>
                <c:pt idx="1210">
                  <c:v>41493</c:v>
                </c:pt>
                <c:pt idx="1211">
                  <c:v>41494</c:v>
                </c:pt>
                <c:pt idx="1212">
                  <c:v>41495</c:v>
                </c:pt>
                <c:pt idx="1213">
                  <c:v>41498</c:v>
                </c:pt>
                <c:pt idx="1214">
                  <c:v>41499</c:v>
                </c:pt>
                <c:pt idx="1215">
                  <c:v>41500</c:v>
                </c:pt>
                <c:pt idx="1216">
                  <c:v>41501</c:v>
                </c:pt>
                <c:pt idx="1217">
                  <c:v>41502</c:v>
                </c:pt>
                <c:pt idx="1218">
                  <c:v>41505</c:v>
                </c:pt>
                <c:pt idx="1219">
                  <c:v>41506</c:v>
                </c:pt>
                <c:pt idx="1220">
                  <c:v>41507</c:v>
                </c:pt>
                <c:pt idx="1221">
                  <c:v>41508</c:v>
                </c:pt>
                <c:pt idx="1222">
                  <c:v>41509</c:v>
                </c:pt>
                <c:pt idx="1223">
                  <c:v>41512</c:v>
                </c:pt>
                <c:pt idx="1224">
                  <c:v>41513</c:v>
                </c:pt>
                <c:pt idx="1225">
                  <c:v>41514</c:v>
                </c:pt>
                <c:pt idx="1226">
                  <c:v>41515</c:v>
                </c:pt>
                <c:pt idx="1227">
                  <c:v>41516</c:v>
                </c:pt>
                <c:pt idx="1228">
                  <c:v>41519</c:v>
                </c:pt>
                <c:pt idx="1229">
                  <c:v>41520</c:v>
                </c:pt>
                <c:pt idx="1230">
                  <c:v>41521</c:v>
                </c:pt>
                <c:pt idx="1231">
                  <c:v>41522</c:v>
                </c:pt>
                <c:pt idx="1232">
                  <c:v>41523</c:v>
                </c:pt>
                <c:pt idx="1233">
                  <c:v>41526</c:v>
                </c:pt>
                <c:pt idx="1234">
                  <c:v>41527</c:v>
                </c:pt>
                <c:pt idx="1235">
                  <c:v>41528</c:v>
                </c:pt>
                <c:pt idx="1236">
                  <c:v>41529</c:v>
                </c:pt>
                <c:pt idx="1237">
                  <c:v>41530</c:v>
                </c:pt>
                <c:pt idx="1238">
                  <c:v>41533</c:v>
                </c:pt>
                <c:pt idx="1239">
                  <c:v>41534</c:v>
                </c:pt>
                <c:pt idx="1240">
                  <c:v>41535</c:v>
                </c:pt>
                <c:pt idx="1241">
                  <c:v>41536</c:v>
                </c:pt>
                <c:pt idx="1242">
                  <c:v>41537</c:v>
                </c:pt>
                <c:pt idx="1243">
                  <c:v>41539</c:v>
                </c:pt>
                <c:pt idx="1244">
                  <c:v>41540</c:v>
                </c:pt>
                <c:pt idx="1245">
                  <c:v>41541</c:v>
                </c:pt>
                <c:pt idx="1246">
                  <c:v>41542</c:v>
                </c:pt>
                <c:pt idx="1247">
                  <c:v>41543</c:v>
                </c:pt>
                <c:pt idx="1248">
                  <c:v>41544</c:v>
                </c:pt>
                <c:pt idx="1249">
                  <c:v>41546</c:v>
                </c:pt>
                <c:pt idx="1250">
                  <c:v>41547</c:v>
                </c:pt>
                <c:pt idx="1251">
                  <c:v>41548</c:v>
                </c:pt>
                <c:pt idx="1252">
                  <c:v>41549</c:v>
                </c:pt>
                <c:pt idx="1253">
                  <c:v>41555</c:v>
                </c:pt>
                <c:pt idx="1254">
                  <c:v>41556</c:v>
                </c:pt>
                <c:pt idx="1255">
                  <c:v>41557</c:v>
                </c:pt>
                <c:pt idx="1256">
                  <c:v>41558</c:v>
                </c:pt>
                <c:pt idx="1257">
                  <c:v>41559</c:v>
                </c:pt>
                <c:pt idx="1258">
                  <c:v>41561</c:v>
                </c:pt>
                <c:pt idx="1259">
                  <c:v>41562</c:v>
                </c:pt>
                <c:pt idx="1260">
                  <c:v>41563</c:v>
                </c:pt>
                <c:pt idx="1261">
                  <c:v>41564</c:v>
                </c:pt>
                <c:pt idx="1262">
                  <c:v>41565</c:v>
                </c:pt>
                <c:pt idx="1263">
                  <c:v>41568</c:v>
                </c:pt>
                <c:pt idx="1264">
                  <c:v>41569</c:v>
                </c:pt>
                <c:pt idx="1265">
                  <c:v>41570</c:v>
                </c:pt>
                <c:pt idx="1266">
                  <c:v>41571</c:v>
                </c:pt>
                <c:pt idx="1267">
                  <c:v>41572</c:v>
                </c:pt>
                <c:pt idx="1268">
                  <c:v>41575</c:v>
                </c:pt>
                <c:pt idx="1269">
                  <c:v>41576</c:v>
                </c:pt>
                <c:pt idx="1270">
                  <c:v>41577</c:v>
                </c:pt>
                <c:pt idx="1271">
                  <c:v>41578</c:v>
                </c:pt>
                <c:pt idx="1272">
                  <c:v>41579</c:v>
                </c:pt>
                <c:pt idx="1273">
                  <c:v>41582</c:v>
                </c:pt>
                <c:pt idx="1274">
                  <c:v>41583</c:v>
                </c:pt>
                <c:pt idx="1275">
                  <c:v>41584</c:v>
                </c:pt>
                <c:pt idx="1276">
                  <c:v>41585</c:v>
                </c:pt>
                <c:pt idx="1277">
                  <c:v>41586</c:v>
                </c:pt>
                <c:pt idx="1278">
                  <c:v>41589</c:v>
                </c:pt>
                <c:pt idx="1279">
                  <c:v>41590</c:v>
                </c:pt>
                <c:pt idx="1280">
                  <c:v>41591</c:v>
                </c:pt>
                <c:pt idx="1281">
                  <c:v>41592</c:v>
                </c:pt>
                <c:pt idx="1282">
                  <c:v>41593</c:v>
                </c:pt>
                <c:pt idx="1283">
                  <c:v>41596</c:v>
                </c:pt>
                <c:pt idx="1284">
                  <c:v>41597</c:v>
                </c:pt>
                <c:pt idx="1285">
                  <c:v>41598</c:v>
                </c:pt>
                <c:pt idx="1286">
                  <c:v>41599</c:v>
                </c:pt>
                <c:pt idx="1287">
                  <c:v>41600</c:v>
                </c:pt>
                <c:pt idx="1288">
                  <c:v>41603</c:v>
                </c:pt>
                <c:pt idx="1289">
                  <c:v>41604</c:v>
                </c:pt>
                <c:pt idx="1290">
                  <c:v>41605</c:v>
                </c:pt>
                <c:pt idx="1291">
                  <c:v>41606</c:v>
                </c:pt>
                <c:pt idx="1292">
                  <c:v>41607</c:v>
                </c:pt>
                <c:pt idx="1293">
                  <c:v>41610</c:v>
                </c:pt>
                <c:pt idx="1294">
                  <c:v>41611</c:v>
                </c:pt>
                <c:pt idx="1295">
                  <c:v>41612</c:v>
                </c:pt>
                <c:pt idx="1296">
                  <c:v>41613</c:v>
                </c:pt>
                <c:pt idx="1297">
                  <c:v>41614</c:v>
                </c:pt>
                <c:pt idx="1298">
                  <c:v>41617</c:v>
                </c:pt>
                <c:pt idx="1299">
                  <c:v>41618</c:v>
                </c:pt>
                <c:pt idx="1300">
                  <c:v>41619</c:v>
                </c:pt>
                <c:pt idx="1301">
                  <c:v>41620</c:v>
                </c:pt>
                <c:pt idx="1302">
                  <c:v>41621</c:v>
                </c:pt>
                <c:pt idx="1303">
                  <c:v>41624</c:v>
                </c:pt>
                <c:pt idx="1304">
                  <c:v>41625</c:v>
                </c:pt>
                <c:pt idx="1305">
                  <c:v>41626</c:v>
                </c:pt>
                <c:pt idx="1306">
                  <c:v>41627</c:v>
                </c:pt>
                <c:pt idx="1307">
                  <c:v>41628</c:v>
                </c:pt>
                <c:pt idx="1308">
                  <c:v>41631</c:v>
                </c:pt>
                <c:pt idx="1309">
                  <c:v>41632</c:v>
                </c:pt>
                <c:pt idx="1310">
                  <c:v>41633</c:v>
                </c:pt>
                <c:pt idx="1311">
                  <c:v>41634</c:v>
                </c:pt>
                <c:pt idx="1312">
                  <c:v>41635</c:v>
                </c:pt>
                <c:pt idx="1313">
                  <c:v>41638</c:v>
                </c:pt>
                <c:pt idx="1314">
                  <c:v>41639</c:v>
                </c:pt>
                <c:pt idx="1315">
                  <c:v>41641</c:v>
                </c:pt>
                <c:pt idx="1316">
                  <c:v>41642</c:v>
                </c:pt>
                <c:pt idx="1317">
                  <c:v>41645</c:v>
                </c:pt>
                <c:pt idx="1318">
                  <c:v>41646</c:v>
                </c:pt>
                <c:pt idx="1319">
                  <c:v>41647</c:v>
                </c:pt>
                <c:pt idx="1320">
                  <c:v>41648</c:v>
                </c:pt>
                <c:pt idx="1321">
                  <c:v>41649</c:v>
                </c:pt>
                <c:pt idx="1322">
                  <c:v>41652</c:v>
                </c:pt>
                <c:pt idx="1323">
                  <c:v>41653</c:v>
                </c:pt>
                <c:pt idx="1324">
                  <c:v>41654</c:v>
                </c:pt>
                <c:pt idx="1325">
                  <c:v>41655</c:v>
                </c:pt>
                <c:pt idx="1326">
                  <c:v>41656</c:v>
                </c:pt>
                <c:pt idx="1327">
                  <c:v>41659</c:v>
                </c:pt>
                <c:pt idx="1328">
                  <c:v>41660</c:v>
                </c:pt>
                <c:pt idx="1329">
                  <c:v>41661</c:v>
                </c:pt>
                <c:pt idx="1330">
                  <c:v>41662</c:v>
                </c:pt>
                <c:pt idx="1331">
                  <c:v>41663</c:v>
                </c:pt>
                <c:pt idx="1332">
                  <c:v>41665</c:v>
                </c:pt>
                <c:pt idx="1333">
                  <c:v>41666</c:v>
                </c:pt>
                <c:pt idx="1334">
                  <c:v>41667</c:v>
                </c:pt>
                <c:pt idx="1335">
                  <c:v>41668</c:v>
                </c:pt>
                <c:pt idx="1336">
                  <c:v>41669</c:v>
                </c:pt>
                <c:pt idx="1337">
                  <c:v>41670</c:v>
                </c:pt>
                <c:pt idx="1338">
                  <c:v>41674</c:v>
                </c:pt>
                <c:pt idx="1339">
                  <c:v>41675</c:v>
                </c:pt>
                <c:pt idx="1340">
                  <c:v>41676</c:v>
                </c:pt>
                <c:pt idx="1341">
                  <c:v>41677</c:v>
                </c:pt>
                <c:pt idx="1342">
                  <c:v>41678</c:v>
                </c:pt>
                <c:pt idx="1343">
                  <c:v>41680</c:v>
                </c:pt>
                <c:pt idx="1344">
                  <c:v>41681</c:v>
                </c:pt>
                <c:pt idx="1345">
                  <c:v>41682</c:v>
                </c:pt>
                <c:pt idx="1346">
                  <c:v>41683</c:v>
                </c:pt>
                <c:pt idx="1347">
                  <c:v>41684</c:v>
                </c:pt>
                <c:pt idx="1348">
                  <c:v>41687</c:v>
                </c:pt>
                <c:pt idx="1349">
                  <c:v>41688</c:v>
                </c:pt>
                <c:pt idx="1350">
                  <c:v>41689</c:v>
                </c:pt>
                <c:pt idx="1351">
                  <c:v>41690</c:v>
                </c:pt>
                <c:pt idx="1352">
                  <c:v>41691</c:v>
                </c:pt>
                <c:pt idx="1353">
                  <c:v>41694</c:v>
                </c:pt>
                <c:pt idx="1354">
                  <c:v>41695</c:v>
                </c:pt>
                <c:pt idx="1355">
                  <c:v>41696</c:v>
                </c:pt>
                <c:pt idx="1356">
                  <c:v>41697</c:v>
                </c:pt>
                <c:pt idx="1357">
                  <c:v>41698</c:v>
                </c:pt>
                <c:pt idx="1358">
                  <c:v>41701</c:v>
                </c:pt>
                <c:pt idx="1359">
                  <c:v>41702</c:v>
                </c:pt>
                <c:pt idx="1360">
                  <c:v>41703</c:v>
                </c:pt>
                <c:pt idx="1361">
                  <c:v>41704</c:v>
                </c:pt>
                <c:pt idx="1362">
                  <c:v>41705</c:v>
                </c:pt>
                <c:pt idx="1363">
                  <c:v>41708</c:v>
                </c:pt>
                <c:pt idx="1364">
                  <c:v>41709</c:v>
                </c:pt>
                <c:pt idx="1365">
                  <c:v>41710</c:v>
                </c:pt>
                <c:pt idx="1366">
                  <c:v>41711</c:v>
                </c:pt>
                <c:pt idx="1367">
                  <c:v>41712</c:v>
                </c:pt>
                <c:pt idx="1368">
                  <c:v>41715</c:v>
                </c:pt>
                <c:pt idx="1369">
                  <c:v>41716</c:v>
                </c:pt>
                <c:pt idx="1370">
                  <c:v>41717</c:v>
                </c:pt>
                <c:pt idx="1371">
                  <c:v>41718</c:v>
                </c:pt>
                <c:pt idx="1372">
                  <c:v>41719</c:v>
                </c:pt>
                <c:pt idx="1373">
                  <c:v>41722</c:v>
                </c:pt>
                <c:pt idx="1374">
                  <c:v>41723</c:v>
                </c:pt>
                <c:pt idx="1375">
                  <c:v>41724</c:v>
                </c:pt>
                <c:pt idx="1376">
                  <c:v>41725</c:v>
                </c:pt>
                <c:pt idx="1377">
                  <c:v>41726</c:v>
                </c:pt>
                <c:pt idx="1378">
                  <c:v>41729</c:v>
                </c:pt>
                <c:pt idx="1379">
                  <c:v>41730</c:v>
                </c:pt>
                <c:pt idx="1380">
                  <c:v>41731</c:v>
                </c:pt>
                <c:pt idx="1381">
                  <c:v>41732</c:v>
                </c:pt>
                <c:pt idx="1382">
                  <c:v>41733</c:v>
                </c:pt>
                <c:pt idx="1383">
                  <c:v>41736</c:v>
                </c:pt>
                <c:pt idx="1384">
                  <c:v>41737</c:v>
                </c:pt>
                <c:pt idx="1385">
                  <c:v>41738</c:v>
                </c:pt>
                <c:pt idx="1386">
                  <c:v>41739</c:v>
                </c:pt>
                <c:pt idx="1387">
                  <c:v>41740</c:v>
                </c:pt>
                <c:pt idx="1388">
                  <c:v>41743</c:v>
                </c:pt>
                <c:pt idx="1389">
                  <c:v>41744</c:v>
                </c:pt>
                <c:pt idx="1390">
                  <c:v>41745</c:v>
                </c:pt>
                <c:pt idx="1391">
                  <c:v>41746</c:v>
                </c:pt>
                <c:pt idx="1392">
                  <c:v>41747</c:v>
                </c:pt>
                <c:pt idx="1393">
                  <c:v>41750</c:v>
                </c:pt>
                <c:pt idx="1394">
                  <c:v>41751</c:v>
                </c:pt>
                <c:pt idx="1395">
                  <c:v>41752</c:v>
                </c:pt>
                <c:pt idx="1396">
                  <c:v>41753</c:v>
                </c:pt>
                <c:pt idx="1397">
                  <c:v>41754</c:v>
                </c:pt>
                <c:pt idx="1398">
                  <c:v>41757</c:v>
                </c:pt>
                <c:pt idx="1399">
                  <c:v>41758</c:v>
                </c:pt>
                <c:pt idx="1400">
                  <c:v>41759</c:v>
                </c:pt>
                <c:pt idx="1401">
                  <c:v>41760</c:v>
                </c:pt>
                <c:pt idx="1402">
                  <c:v>41761</c:v>
                </c:pt>
                <c:pt idx="1403">
                  <c:v>41763</c:v>
                </c:pt>
                <c:pt idx="1404">
                  <c:v>41764</c:v>
                </c:pt>
                <c:pt idx="1405">
                  <c:v>41765</c:v>
                </c:pt>
                <c:pt idx="1406">
                  <c:v>41766</c:v>
                </c:pt>
                <c:pt idx="1407">
                  <c:v>41767</c:v>
                </c:pt>
                <c:pt idx="1408">
                  <c:v>41768</c:v>
                </c:pt>
                <c:pt idx="1409">
                  <c:v>41771</c:v>
                </c:pt>
                <c:pt idx="1410">
                  <c:v>41772</c:v>
                </c:pt>
                <c:pt idx="1411">
                  <c:v>41773</c:v>
                </c:pt>
                <c:pt idx="1412">
                  <c:v>41774</c:v>
                </c:pt>
                <c:pt idx="1413">
                  <c:v>41775</c:v>
                </c:pt>
                <c:pt idx="1414">
                  <c:v>41778</c:v>
                </c:pt>
                <c:pt idx="1415">
                  <c:v>41779</c:v>
                </c:pt>
                <c:pt idx="1416">
                  <c:v>41780</c:v>
                </c:pt>
                <c:pt idx="1417">
                  <c:v>41781</c:v>
                </c:pt>
                <c:pt idx="1418">
                  <c:v>41782</c:v>
                </c:pt>
                <c:pt idx="1419">
                  <c:v>41785</c:v>
                </c:pt>
                <c:pt idx="1420">
                  <c:v>41786</c:v>
                </c:pt>
                <c:pt idx="1421">
                  <c:v>41787</c:v>
                </c:pt>
                <c:pt idx="1422">
                  <c:v>41788</c:v>
                </c:pt>
                <c:pt idx="1423">
                  <c:v>41789</c:v>
                </c:pt>
                <c:pt idx="1424">
                  <c:v>41792</c:v>
                </c:pt>
                <c:pt idx="1425">
                  <c:v>41793</c:v>
                </c:pt>
                <c:pt idx="1426">
                  <c:v>41794</c:v>
                </c:pt>
                <c:pt idx="1427">
                  <c:v>41795</c:v>
                </c:pt>
                <c:pt idx="1428">
                  <c:v>41796</c:v>
                </c:pt>
                <c:pt idx="1429">
                  <c:v>41799</c:v>
                </c:pt>
                <c:pt idx="1430">
                  <c:v>41800</c:v>
                </c:pt>
                <c:pt idx="1431">
                  <c:v>41801</c:v>
                </c:pt>
                <c:pt idx="1432">
                  <c:v>41802</c:v>
                </c:pt>
                <c:pt idx="1433">
                  <c:v>41803</c:v>
                </c:pt>
                <c:pt idx="1434">
                  <c:v>41806</c:v>
                </c:pt>
                <c:pt idx="1435">
                  <c:v>41807</c:v>
                </c:pt>
                <c:pt idx="1436">
                  <c:v>41808</c:v>
                </c:pt>
                <c:pt idx="1437">
                  <c:v>41809</c:v>
                </c:pt>
                <c:pt idx="1438">
                  <c:v>41810</c:v>
                </c:pt>
                <c:pt idx="1439">
                  <c:v>41813</c:v>
                </c:pt>
                <c:pt idx="1440">
                  <c:v>41814</c:v>
                </c:pt>
                <c:pt idx="1441">
                  <c:v>41815</c:v>
                </c:pt>
                <c:pt idx="1442">
                  <c:v>41816</c:v>
                </c:pt>
                <c:pt idx="1443">
                  <c:v>41817</c:v>
                </c:pt>
                <c:pt idx="1444">
                  <c:v>41820</c:v>
                </c:pt>
                <c:pt idx="1445">
                  <c:v>41821</c:v>
                </c:pt>
                <c:pt idx="1446">
                  <c:v>41822</c:v>
                </c:pt>
                <c:pt idx="1447">
                  <c:v>41823</c:v>
                </c:pt>
                <c:pt idx="1448">
                  <c:v>41824</c:v>
                </c:pt>
                <c:pt idx="1449">
                  <c:v>41827</c:v>
                </c:pt>
                <c:pt idx="1450">
                  <c:v>41828</c:v>
                </c:pt>
                <c:pt idx="1451">
                  <c:v>41829</c:v>
                </c:pt>
                <c:pt idx="1452">
                  <c:v>41830</c:v>
                </c:pt>
                <c:pt idx="1453">
                  <c:v>41831</c:v>
                </c:pt>
                <c:pt idx="1454">
                  <c:v>41834</c:v>
                </c:pt>
                <c:pt idx="1455">
                  <c:v>41835</c:v>
                </c:pt>
                <c:pt idx="1456">
                  <c:v>41836</c:v>
                </c:pt>
                <c:pt idx="1457">
                  <c:v>41837</c:v>
                </c:pt>
                <c:pt idx="1458">
                  <c:v>41838</c:v>
                </c:pt>
                <c:pt idx="1459">
                  <c:v>41841</c:v>
                </c:pt>
                <c:pt idx="1460">
                  <c:v>41842</c:v>
                </c:pt>
                <c:pt idx="1461">
                  <c:v>41843</c:v>
                </c:pt>
                <c:pt idx="1462">
                  <c:v>41844</c:v>
                </c:pt>
                <c:pt idx="1463">
                  <c:v>41845</c:v>
                </c:pt>
                <c:pt idx="1464">
                  <c:v>41848</c:v>
                </c:pt>
                <c:pt idx="1465">
                  <c:v>41849</c:v>
                </c:pt>
                <c:pt idx="1466">
                  <c:v>41850</c:v>
                </c:pt>
                <c:pt idx="1467">
                  <c:v>41851</c:v>
                </c:pt>
                <c:pt idx="1468">
                  <c:v>41852</c:v>
                </c:pt>
                <c:pt idx="1469">
                  <c:v>41855</c:v>
                </c:pt>
                <c:pt idx="1470">
                  <c:v>41856</c:v>
                </c:pt>
                <c:pt idx="1471">
                  <c:v>41857</c:v>
                </c:pt>
                <c:pt idx="1472">
                  <c:v>41858</c:v>
                </c:pt>
                <c:pt idx="1473">
                  <c:v>41859</c:v>
                </c:pt>
                <c:pt idx="1474">
                  <c:v>41862</c:v>
                </c:pt>
                <c:pt idx="1475">
                  <c:v>41863</c:v>
                </c:pt>
                <c:pt idx="1476">
                  <c:v>41864</c:v>
                </c:pt>
                <c:pt idx="1477">
                  <c:v>41865</c:v>
                </c:pt>
                <c:pt idx="1478">
                  <c:v>41866</c:v>
                </c:pt>
                <c:pt idx="1479">
                  <c:v>41869</c:v>
                </c:pt>
                <c:pt idx="1480">
                  <c:v>41870</c:v>
                </c:pt>
                <c:pt idx="1481">
                  <c:v>41871</c:v>
                </c:pt>
                <c:pt idx="1482">
                  <c:v>41872</c:v>
                </c:pt>
                <c:pt idx="1483">
                  <c:v>41873</c:v>
                </c:pt>
                <c:pt idx="1484">
                  <c:v>41876</c:v>
                </c:pt>
                <c:pt idx="1485">
                  <c:v>41877</c:v>
                </c:pt>
                <c:pt idx="1486">
                  <c:v>41878</c:v>
                </c:pt>
                <c:pt idx="1487">
                  <c:v>41879</c:v>
                </c:pt>
                <c:pt idx="1488">
                  <c:v>41880</c:v>
                </c:pt>
                <c:pt idx="1489">
                  <c:v>41883</c:v>
                </c:pt>
                <c:pt idx="1490">
                  <c:v>41884</c:v>
                </c:pt>
                <c:pt idx="1491">
                  <c:v>41885</c:v>
                </c:pt>
                <c:pt idx="1492">
                  <c:v>41886</c:v>
                </c:pt>
                <c:pt idx="1493">
                  <c:v>41887</c:v>
                </c:pt>
                <c:pt idx="1494">
                  <c:v>41890</c:v>
                </c:pt>
                <c:pt idx="1495">
                  <c:v>41891</c:v>
                </c:pt>
                <c:pt idx="1496">
                  <c:v>41892</c:v>
                </c:pt>
                <c:pt idx="1497">
                  <c:v>41893</c:v>
                </c:pt>
                <c:pt idx="1498">
                  <c:v>41894</c:v>
                </c:pt>
                <c:pt idx="1499">
                  <c:v>41897</c:v>
                </c:pt>
                <c:pt idx="1500">
                  <c:v>41898</c:v>
                </c:pt>
                <c:pt idx="1501">
                  <c:v>41899</c:v>
                </c:pt>
                <c:pt idx="1502">
                  <c:v>41900</c:v>
                </c:pt>
                <c:pt idx="1503">
                  <c:v>41901</c:v>
                </c:pt>
                <c:pt idx="1504">
                  <c:v>41904</c:v>
                </c:pt>
                <c:pt idx="1505">
                  <c:v>41905</c:v>
                </c:pt>
                <c:pt idx="1506">
                  <c:v>41906</c:v>
                </c:pt>
                <c:pt idx="1507">
                  <c:v>41907</c:v>
                </c:pt>
                <c:pt idx="1508">
                  <c:v>41908</c:v>
                </c:pt>
                <c:pt idx="1509">
                  <c:v>41910</c:v>
                </c:pt>
                <c:pt idx="1510">
                  <c:v>41911</c:v>
                </c:pt>
                <c:pt idx="1511">
                  <c:v>41912</c:v>
                </c:pt>
                <c:pt idx="1512">
                  <c:v>41913</c:v>
                </c:pt>
                <c:pt idx="1513">
                  <c:v>41914</c:v>
                </c:pt>
                <c:pt idx="1514">
                  <c:v>41915</c:v>
                </c:pt>
                <c:pt idx="1515">
                  <c:v>41918</c:v>
                </c:pt>
                <c:pt idx="1516">
                  <c:v>41919</c:v>
                </c:pt>
                <c:pt idx="1517">
                  <c:v>41920</c:v>
                </c:pt>
                <c:pt idx="1518">
                  <c:v>41921</c:v>
                </c:pt>
                <c:pt idx="1519">
                  <c:v>41922</c:v>
                </c:pt>
                <c:pt idx="1520">
                  <c:v>41923</c:v>
                </c:pt>
                <c:pt idx="1521">
                  <c:v>41925</c:v>
                </c:pt>
                <c:pt idx="1522">
                  <c:v>41926</c:v>
                </c:pt>
                <c:pt idx="1523">
                  <c:v>41927</c:v>
                </c:pt>
                <c:pt idx="1524">
                  <c:v>41928</c:v>
                </c:pt>
                <c:pt idx="1525">
                  <c:v>41929</c:v>
                </c:pt>
                <c:pt idx="1526">
                  <c:v>41932</c:v>
                </c:pt>
                <c:pt idx="1527">
                  <c:v>41933</c:v>
                </c:pt>
                <c:pt idx="1528">
                  <c:v>41934</c:v>
                </c:pt>
                <c:pt idx="1529">
                  <c:v>41935</c:v>
                </c:pt>
                <c:pt idx="1530">
                  <c:v>41936</c:v>
                </c:pt>
                <c:pt idx="1531">
                  <c:v>41939</c:v>
                </c:pt>
                <c:pt idx="1532">
                  <c:v>41940</c:v>
                </c:pt>
                <c:pt idx="1533">
                  <c:v>41941</c:v>
                </c:pt>
                <c:pt idx="1534">
                  <c:v>41942</c:v>
                </c:pt>
                <c:pt idx="1535">
                  <c:v>41943</c:v>
                </c:pt>
                <c:pt idx="1536">
                  <c:v>41946</c:v>
                </c:pt>
                <c:pt idx="1537">
                  <c:v>41947</c:v>
                </c:pt>
                <c:pt idx="1538">
                  <c:v>41948</c:v>
                </c:pt>
                <c:pt idx="1539">
                  <c:v>41949</c:v>
                </c:pt>
                <c:pt idx="1540">
                  <c:v>41950</c:v>
                </c:pt>
                <c:pt idx="1541">
                  <c:v>41953</c:v>
                </c:pt>
                <c:pt idx="1542">
                  <c:v>41954</c:v>
                </c:pt>
                <c:pt idx="1543">
                  <c:v>41955</c:v>
                </c:pt>
                <c:pt idx="1544">
                  <c:v>41956</c:v>
                </c:pt>
                <c:pt idx="1545">
                  <c:v>41957</c:v>
                </c:pt>
                <c:pt idx="1546">
                  <c:v>41960</c:v>
                </c:pt>
                <c:pt idx="1547">
                  <c:v>41961</c:v>
                </c:pt>
                <c:pt idx="1548">
                  <c:v>41962</c:v>
                </c:pt>
                <c:pt idx="1549">
                  <c:v>41963</c:v>
                </c:pt>
                <c:pt idx="1550">
                  <c:v>41964</c:v>
                </c:pt>
                <c:pt idx="1551">
                  <c:v>41967</c:v>
                </c:pt>
                <c:pt idx="1552">
                  <c:v>41968</c:v>
                </c:pt>
                <c:pt idx="1553">
                  <c:v>41969</c:v>
                </c:pt>
                <c:pt idx="1554">
                  <c:v>41970</c:v>
                </c:pt>
                <c:pt idx="1555">
                  <c:v>41971</c:v>
                </c:pt>
                <c:pt idx="1556">
                  <c:v>41974</c:v>
                </c:pt>
                <c:pt idx="1557">
                  <c:v>41975</c:v>
                </c:pt>
                <c:pt idx="1558">
                  <c:v>41976</c:v>
                </c:pt>
                <c:pt idx="1559">
                  <c:v>41977</c:v>
                </c:pt>
                <c:pt idx="1560">
                  <c:v>41978</c:v>
                </c:pt>
                <c:pt idx="1561">
                  <c:v>41981</c:v>
                </c:pt>
                <c:pt idx="1562">
                  <c:v>41982</c:v>
                </c:pt>
                <c:pt idx="1563">
                  <c:v>41983</c:v>
                </c:pt>
                <c:pt idx="1564">
                  <c:v>41984</c:v>
                </c:pt>
                <c:pt idx="1565">
                  <c:v>41985</c:v>
                </c:pt>
                <c:pt idx="1566">
                  <c:v>41988</c:v>
                </c:pt>
                <c:pt idx="1567">
                  <c:v>41989</c:v>
                </c:pt>
                <c:pt idx="1568">
                  <c:v>41990</c:v>
                </c:pt>
                <c:pt idx="1569">
                  <c:v>41991</c:v>
                </c:pt>
                <c:pt idx="1570">
                  <c:v>41992</c:v>
                </c:pt>
                <c:pt idx="1571">
                  <c:v>41995</c:v>
                </c:pt>
                <c:pt idx="1572">
                  <c:v>41996</c:v>
                </c:pt>
                <c:pt idx="1573">
                  <c:v>41997</c:v>
                </c:pt>
                <c:pt idx="1574">
                  <c:v>41998</c:v>
                </c:pt>
                <c:pt idx="1575">
                  <c:v>41999</c:v>
                </c:pt>
                <c:pt idx="1576">
                  <c:v>42002</c:v>
                </c:pt>
                <c:pt idx="1577">
                  <c:v>42003</c:v>
                </c:pt>
                <c:pt idx="1578">
                  <c:v>42004</c:v>
                </c:pt>
                <c:pt idx="1579">
                  <c:v>42006</c:v>
                </c:pt>
                <c:pt idx="1580">
                  <c:v>42008</c:v>
                </c:pt>
                <c:pt idx="1581">
                  <c:v>42009</c:v>
                </c:pt>
                <c:pt idx="1582">
                  <c:v>42010</c:v>
                </c:pt>
                <c:pt idx="1583">
                  <c:v>42011</c:v>
                </c:pt>
                <c:pt idx="1584">
                  <c:v>42012</c:v>
                </c:pt>
                <c:pt idx="1585">
                  <c:v>42013</c:v>
                </c:pt>
                <c:pt idx="1586">
                  <c:v>42016</c:v>
                </c:pt>
                <c:pt idx="1587">
                  <c:v>42017</c:v>
                </c:pt>
                <c:pt idx="1588">
                  <c:v>42018</c:v>
                </c:pt>
                <c:pt idx="1589">
                  <c:v>42019</c:v>
                </c:pt>
                <c:pt idx="1590">
                  <c:v>42020</c:v>
                </c:pt>
                <c:pt idx="1591">
                  <c:v>42023</c:v>
                </c:pt>
                <c:pt idx="1592">
                  <c:v>42024</c:v>
                </c:pt>
                <c:pt idx="1593">
                  <c:v>42025</c:v>
                </c:pt>
                <c:pt idx="1594">
                  <c:v>42026</c:v>
                </c:pt>
                <c:pt idx="1595">
                  <c:v>42027</c:v>
                </c:pt>
                <c:pt idx="1596">
                  <c:v>42030</c:v>
                </c:pt>
                <c:pt idx="1597">
                  <c:v>42031</c:v>
                </c:pt>
                <c:pt idx="1598">
                  <c:v>42032</c:v>
                </c:pt>
                <c:pt idx="1599">
                  <c:v>42033</c:v>
                </c:pt>
                <c:pt idx="1600">
                  <c:v>42034</c:v>
                </c:pt>
                <c:pt idx="1601">
                  <c:v>42037</c:v>
                </c:pt>
                <c:pt idx="1602">
                  <c:v>42038</c:v>
                </c:pt>
                <c:pt idx="1603">
                  <c:v>42039</c:v>
                </c:pt>
                <c:pt idx="1604">
                  <c:v>42040</c:v>
                </c:pt>
                <c:pt idx="1605">
                  <c:v>42041</c:v>
                </c:pt>
                <c:pt idx="1606">
                  <c:v>42044</c:v>
                </c:pt>
                <c:pt idx="1607">
                  <c:v>42045</c:v>
                </c:pt>
                <c:pt idx="1608">
                  <c:v>42046</c:v>
                </c:pt>
                <c:pt idx="1609">
                  <c:v>42047</c:v>
                </c:pt>
                <c:pt idx="1610">
                  <c:v>42048</c:v>
                </c:pt>
                <c:pt idx="1611">
                  <c:v>42050</c:v>
                </c:pt>
                <c:pt idx="1612">
                  <c:v>42051</c:v>
                </c:pt>
                <c:pt idx="1613">
                  <c:v>42052</c:v>
                </c:pt>
                <c:pt idx="1614">
                  <c:v>42053</c:v>
                </c:pt>
                <c:pt idx="1615">
                  <c:v>42054</c:v>
                </c:pt>
                <c:pt idx="1616">
                  <c:v>42055</c:v>
                </c:pt>
                <c:pt idx="1617">
                  <c:v>42058</c:v>
                </c:pt>
                <c:pt idx="1618">
                  <c:v>42059</c:v>
                </c:pt>
                <c:pt idx="1619">
                  <c:v>42060</c:v>
                </c:pt>
                <c:pt idx="1620">
                  <c:v>42061</c:v>
                </c:pt>
                <c:pt idx="1621">
                  <c:v>42062</c:v>
                </c:pt>
                <c:pt idx="1622">
                  <c:v>42063</c:v>
                </c:pt>
                <c:pt idx="1623">
                  <c:v>42065</c:v>
                </c:pt>
                <c:pt idx="1624">
                  <c:v>42066</c:v>
                </c:pt>
                <c:pt idx="1625">
                  <c:v>42067</c:v>
                </c:pt>
                <c:pt idx="1626">
                  <c:v>42068</c:v>
                </c:pt>
                <c:pt idx="1627">
                  <c:v>42069</c:v>
                </c:pt>
                <c:pt idx="1628">
                  <c:v>42072</c:v>
                </c:pt>
                <c:pt idx="1629">
                  <c:v>42073</c:v>
                </c:pt>
                <c:pt idx="1630">
                  <c:v>42074</c:v>
                </c:pt>
                <c:pt idx="1631">
                  <c:v>42075</c:v>
                </c:pt>
                <c:pt idx="1632">
                  <c:v>42076</c:v>
                </c:pt>
                <c:pt idx="1633">
                  <c:v>42079</c:v>
                </c:pt>
                <c:pt idx="1634">
                  <c:v>42080</c:v>
                </c:pt>
                <c:pt idx="1635">
                  <c:v>42081</c:v>
                </c:pt>
                <c:pt idx="1636">
                  <c:v>42082</c:v>
                </c:pt>
                <c:pt idx="1637">
                  <c:v>42083</c:v>
                </c:pt>
                <c:pt idx="1638">
                  <c:v>42086</c:v>
                </c:pt>
                <c:pt idx="1639">
                  <c:v>42087</c:v>
                </c:pt>
                <c:pt idx="1640">
                  <c:v>42088</c:v>
                </c:pt>
                <c:pt idx="1641">
                  <c:v>42089</c:v>
                </c:pt>
                <c:pt idx="1642">
                  <c:v>42090</c:v>
                </c:pt>
                <c:pt idx="1643">
                  <c:v>42093</c:v>
                </c:pt>
                <c:pt idx="1644">
                  <c:v>42094</c:v>
                </c:pt>
                <c:pt idx="1645">
                  <c:v>42095</c:v>
                </c:pt>
                <c:pt idx="1646">
                  <c:v>42096</c:v>
                </c:pt>
                <c:pt idx="1647">
                  <c:v>42097</c:v>
                </c:pt>
                <c:pt idx="1648">
                  <c:v>42101</c:v>
                </c:pt>
                <c:pt idx="1649">
                  <c:v>42102</c:v>
                </c:pt>
                <c:pt idx="1650">
                  <c:v>42103</c:v>
                </c:pt>
                <c:pt idx="1651">
                  <c:v>42104</c:v>
                </c:pt>
                <c:pt idx="1652">
                  <c:v>42107</c:v>
                </c:pt>
                <c:pt idx="1653">
                  <c:v>42108</c:v>
                </c:pt>
                <c:pt idx="1654">
                  <c:v>42109</c:v>
                </c:pt>
                <c:pt idx="1655">
                  <c:v>42110</c:v>
                </c:pt>
                <c:pt idx="1656">
                  <c:v>42111</c:v>
                </c:pt>
                <c:pt idx="1657">
                  <c:v>42114</c:v>
                </c:pt>
                <c:pt idx="1658">
                  <c:v>42115</c:v>
                </c:pt>
                <c:pt idx="1659">
                  <c:v>42116</c:v>
                </c:pt>
                <c:pt idx="1660">
                  <c:v>42117</c:v>
                </c:pt>
                <c:pt idx="1661">
                  <c:v>42118</c:v>
                </c:pt>
                <c:pt idx="1662">
                  <c:v>42121</c:v>
                </c:pt>
                <c:pt idx="1663">
                  <c:v>42122</c:v>
                </c:pt>
                <c:pt idx="1664">
                  <c:v>42123</c:v>
                </c:pt>
                <c:pt idx="1665">
                  <c:v>42124</c:v>
                </c:pt>
                <c:pt idx="1666">
                  <c:v>42128</c:v>
                </c:pt>
                <c:pt idx="1667">
                  <c:v>42129</c:v>
                </c:pt>
                <c:pt idx="1668">
                  <c:v>42130</c:v>
                </c:pt>
                <c:pt idx="1669">
                  <c:v>42131</c:v>
                </c:pt>
                <c:pt idx="1670">
                  <c:v>42132</c:v>
                </c:pt>
                <c:pt idx="1671">
                  <c:v>42135</c:v>
                </c:pt>
                <c:pt idx="1672">
                  <c:v>42136</c:v>
                </c:pt>
                <c:pt idx="1673">
                  <c:v>42137</c:v>
                </c:pt>
                <c:pt idx="1674">
                  <c:v>42138</c:v>
                </c:pt>
                <c:pt idx="1675">
                  <c:v>42139</c:v>
                </c:pt>
                <c:pt idx="1676">
                  <c:v>42142</c:v>
                </c:pt>
                <c:pt idx="1677">
                  <c:v>42143</c:v>
                </c:pt>
                <c:pt idx="1678">
                  <c:v>42144</c:v>
                </c:pt>
                <c:pt idx="1679">
                  <c:v>42145</c:v>
                </c:pt>
                <c:pt idx="1680">
                  <c:v>42146</c:v>
                </c:pt>
                <c:pt idx="1681">
                  <c:v>42149</c:v>
                </c:pt>
                <c:pt idx="1682">
                  <c:v>42150</c:v>
                </c:pt>
                <c:pt idx="1683">
                  <c:v>42151</c:v>
                </c:pt>
                <c:pt idx="1684">
                  <c:v>42152</c:v>
                </c:pt>
                <c:pt idx="1685">
                  <c:v>42153</c:v>
                </c:pt>
                <c:pt idx="1686">
                  <c:v>42156</c:v>
                </c:pt>
                <c:pt idx="1687">
                  <c:v>42157</c:v>
                </c:pt>
                <c:pt idx="1688">
                  <c:v>42158</c:v>
                </c:pt>
                <c:pt idx="1689">
                  <c:v>42159</c:v>
                </c:pt>
                <c:pt idx="1690">
                  <c:v>42160</c:v>
                </c:pt>
                <c:pt idx="1691">
                  <c:v>42163</c:v>
                </c:pt>
                <c:pt idx="1692">
                  <c:v>42164</c:v>
                </c:pt>
                <c:pt idx="1693">
                  <c:v>42165</c:v>
                </c:pt>
                <c:pt idx="1694">
                  <c:v>42166</c:v>
                </c:pt>
                <c:pt idx="1695">
                  <c:v>42167</c:v>
                </c:pt>
                <c:pt idx="1696">
                  <c:v>42170</c:v>
                </c:pt>
                <c:pt idx="1697">
                  <c:v>42171</c:v>
                </c:pt>
                <c:pt idx="1698">
                  <c:v>42172</c:v>
                </c:pt>
                <c:pt idx="1699">
                  <c:v>42173</c:v>
                </c:pt>
                <c:pt idx="1700">
                  <c:v>42174</c:v>
                </c:pt>
                <c:pt idx="1701">
                  <c:v>42178</c:v>
                </c:pt>
                <c:pt idx="1702">
                  <c:v>42179</c:v>
                </c:pt>
                <c:pt idx="1703">
                  <c:v>42180</c:v>
                </c:pt>
                <c:pt idx="1704">
                  <c:v>42181</c:v>
                </c:pt>
                <c:pt idx="1705">
                  <c:v>42184</c:v>
                </c:pt>
                <c:pt idx="1706">
                  <c:v>42185</c:v>
                </c:pt>
                <c:pt idx="1707">
                  <c:v>42186</c:v>
                </c:pt>
                <c:pt idx="1708">
                  <c:v>42187</c:v>
                </c:pt>
                <c:pt idx="1709">
                  <c:v>42188</c:v>
                </c:pt>
                <c:pt idx="1710">
                  <c:v>42191</c:v>
                </c:pt>
                <c:pt idx="1711">
                  <c:v>42192</c:v>
                </c:pt>
                <c:pt idx="1712">
                  <c:v>42193</c:v>
                </c:pt>
                <c:pt idx="1713">
                  <c:v>42194</c:v>
                </c:pt>
                <c:pt idx="1714">
                  <c:v>42195</c:v>
                </c:pt>
                <c:pt idx="1715">
                  <c:v>42198</c:v>
                </c:pt>
                <c:pt idx="1716">
                  <c:v>42199</c:v>
                </c:pt>
                <c:pt idx="1717">
                  <c:v>42200</c:v>
                </c:pt>
                <c:pt idx="1718">
                  <c:v>42201</c:v>
                </c:pt>
                <c:pt idx="1719">
                  <c:v>42202</c:v>
                </c:pt>
                <c:pt idx="1720">
                  <c:v>42205</c:v>
                </c:pt>
                <c:pt idx="1721">
                  <c:v>42206</c:v>
                </c:pt>
                <c:pt idx="1722">
                  <c:v>42207</c:v>
                </c:pt>
                <c:pt idx="1723">
                  <c:v>42208</c:v>
                </c:pt>
                <c:pt idx="1724">
                  <c:v>42209</c:v>
                </c:pt>
                <c:pt idx="1725">
                  <c:v>42212</c:v>
                </c:pt>
                <c:pt idx="1726">
                  <c:v>42213</c:v>
                </c:pt>
                <c:pt idx="1727">
                  <c:v>42214</c:v>
                </c:pt>
                <c:pt idx="1728">
                  <c:v>42215</c:v>
                </c:pt>
                <c:pt idx="1729">
                  <c:v>42216</c:v>
                </c:pt>
                <c:pt idx="1730">
                  <c:v>42219</c:v>
                </c:pt>
                <c:pt idx="1731">
                  <c:v>42220</c:v>
                </c:pt>
                <c:pt idx="1732">
                  <c:v>42221</c:v>
                </c:pt>
                <c:pt idx="1733">
                  <c:v>42222</c:v>
                </c:pt>
                <c:pt idx="1734">
                  <c:v>42223</c:v>
                </c:pt>
                <c:pt idx="1735">
                  <c:v>42226</c:v>
                </c:pt>
                <c:pt idx="1736">
                  <c:v>42227</c:v>
                </c:pt>
                <c:pt idx="1737">
                  <c:v>42228</c:v>
                </c:pt>
                <c:pt idx="1738">
                  <c:v>42229</c:v>
                </c:pt>
                <c:pt idx="1739">
                  <c:v>42230</c:v>
                </c:pt>
                <c:pt idx="1740">
                  <c:v>42233</c:v>
                </c:pt>
                <c:pt idx="1741">
                  <c:v>42234</c:v>
                </c:pt>
                <c:pt idx="1742">
                  <c:v>42235</c:v>
                </c:pt>
                <c:pt idx="1743">
                  <c:v>42236</c:v>
                </c:pt>
                <c:pt idx="1744">
                  <c:v>42237</c:v>
                </c:pt>
                <c:pt idx="1745">
                  <c:v>42240</c:v>
                </c:pt>
                <c:pt idx="1746">
                  <c:v>42241</c:v>
                </c:pt>
                <c:pt idx="1747">
                  <c:v>42242</c:v>
                </c:pt>
                <c:pt idx="1748">
                  <c:v>42243</c:v>
                </c:pt>
                <c:pt idx="1749">
                  <c:v>42244</c:v>
                </c:pt>
                <c:pt idx="1750">
                  <c:v>42247</c:v>
                </c:pt>
                <c:pt idx="1751">
                  <c:v>42248</c:v>
                </c:pt>
                <c:pt idx="1752">
                  <c:v>42249</c:v>
                </c:pt>
                <c:pt idx="1753">
                  <c:v>42251</c:v>
                </c:pt>
                <c:pt idx="1754">
                  <c:v>42253</c:v>
                </c:pt>
                <c:pt idx="1755">
                  <c:v>42254</c:v>
                </c:pt>
                <c:pt idx="1756">
                  <c:v>42255</c:v>
                </c:pt>
                <c:pt idx="1757">
                  <c:v>42256</c:v>
                </c:pt>
                <c:pt idx="1758">
                  <c:v>42257</c:v>
                </c:pt>
                <c:pt idx="1759">
                  <c:v>42258</c:v>
                </c:pt>
                <c:pt idx="1760">
                  <c:v>42261</c:v>
                </c:pt>
                <c:pt idx="1761">
                  <c:v>42262</c:v>
                </c:pt>
                <c:pt idx="1762">
                  <c:v>42263</c:v>
                </c:pt>
                <c:pt idx="1763">
                  <c:v>42264</c:v>
                </c:pt>
                <c:pt idx="1764">
                  <c:v>42265</c:v>
                </c:pt>
                <c:pt idx="1765">
                  <c:v>42268</c:v>
                </c:pt>
                <c:pt idx="1766">
                  <c:v>42269</c:v>
                </c:pt>
                <c:pt idx="1767">
                  <c:v>42270</c:v>
                </c:pt>
                <c:pt idx="1768">
                  <c:v>42271</c:v>
                </c:pt>
                <c:pt idx="1769">
                  <c:v>42272</c:v>
                </c:pt>
                <c:pt idx="1770">
                  <c:v>42275</c:v>
                </c:pt>
                <c:pt idx="1771">
                  <c:v>42276</c:v>
                </c:pt>
                <c:pt idx="1772">
                  <c:v>42277</c:v>
                </c:pt>
                <c:pt idx="1773">
                  <c:v>42278</c:v>
                </c:pt>
                <c:pt idx="1774">
                  <c:v>42279</c:v>
                </c:pt>
                <c:pt idx="1775">
                  <c:v>42282</c:v>
                </c:pt>
                <c:pt idx="1776">
                  <c:v>42283</c:v>
                </c:pt>
                <c:pt idx="1777">
                  <c:v>42284</c:v>
                </c:pt>
                <c:pt idx="1778">
                  <c:v>42285</c:v>
                </c:pt>
                <c:pt idx="1779">
                  <c:v>42286</c:v>
                </c:pt>
                <c:pt idx="1780">
                  <c:v>42287</c:v>
                </c:pt>
                <c:pt idx="1781">
                  <c:v>42289</c:v>
                </c:pt>
                <c:pt idx="1782">
                  <c:v>42290</c:v>
                </c:pt>
                <c:pt idx="1783">
                  <c:v>42291</c:v>
                </c:pt>
                <c:pt idx="1784">
                  <c:v>42292</c:v>
                </c:pt>
                <c:pt idx="1785">
                  <c:v>42293</c:v>
                </c:pt>
                <c:pt idx="1786">
                  <c:v>42296</c:v>
                </c:pt>
                <c:pt idx="1787">
                  <c:v>42297</c:v>
                </c:pt>
                <c:pt idx="1788">
                  <c:v>42298</c:v>
                </c:pt>
                <c:pt idx="1789">
                  <c:v>42299</c:v>
                </c:pt>
                <c:pt idx="1790">
                  <c:v>42300</c:v>
                </c:pt>
                <c:pt idx="1791">
                  <c:v>42303</c:v>
                </c:pt>
                <c:pt idx="1792">
                  <c:v>42304</c:v>
                </c:pt>
                <c:pt idx="1793">
                  <c:v>42305</c:v>
                </c:pt>
                <c:pt idx="1794">
                  <c:v>42306</c:v>
                </c:pt>
                <c:pt idx="1795">
                  <c:v>42307</c:v>
                </c:pt>
                <c:pt idx="1796">
                  <c:v>42310</c:v>
                </c:pt>
                <c:pt idx="1797">
                  <c:v>42311</c:v>
                </c:pt>
                <c:pt idx="1798">
                  <c:v>42312</c:v>
                </c:pt>
                <c:pt idx="1799">
                  <c:v>42313</c:v>
                </c:pt>
                <c:pt idx="1800">
                  <c:v>42314</c:v>
                </c:pt>
                <c:pt idx="1801">
                  <c:v>42317</c:v>
                </c:pt>
                <c:pt idx="1802">
                  <c:v>42318</c:v>
                </c:pt>
                <c:pt idx="1803">
                  <c:v>42319</c:v>
                </c:pt>
                <c:pt idx="1804">
                  <c:v>42320</c:v>
                </c:pt>
                <c:pt idx="1805">
                  <c:v>42321</c:v>
                </c:pt>
                <c:pt idx="1806">
                  <c:v>42324</c:v>
                </c:pt>
                <c:pt idx="1807">
                  <c:v>42325</c:v>
                </c:pt>
                <c:pt idx="1808">
                  <c:v>42326</c:v>
                </c:pt>
                <c:pt idx="1809">
                  <c:v>42327</c:v>
                </c:pt>
                <c:pt idx="1810">
                  <c:v>42328</c:v>
                </c:pt>
                <c:pt idx="1811">
                  <c:v>42331</c:v>
                </c:pt>
                <c:pt idx="1812">
                  <c:v>42332</c:v>
                </c:pt>
                <c:pt idx="1813">
                  <c:v>42333</c:v>
                </c:pt>
                <c:pt idx="1814">
                  <c:v>42334</c:v>
                </c:pt>
                <c:pt idx="1815">
                  <c:v>42335</c:v>
                </c:pt>
                <c:pt idx="1816">
                  <c:v>42338</c:v>
                </c:pt>
                <c:pt idx="1817">
                  <c:v>42339</c:v>
                </c:pt>
                <c:pt idx="1818">
                  <c:v>42340</c:v>
                </c:pt>
                <c:pt idx="1819">
                  <c:v>42341</c:v>
                </c:pt>
                <c:pt idx="1820">
                  <c:v>42342</c:v>
                </c:pt>
                <c:pt idx="1821">
                  <c:v>42345</c:v>
                </c:pt>
                <c:pt idx="1822">
                  <c:v>42346</c:v>
                </c:pt>
                <c:pt idx="1823">
                  <c:v>42347</c:v>
                </c:pt>
                <c:pt idx="1824">
                  <c:v>42348</c:v>
                </c:pt>
                <c:pt idx="1825">
                  <c:v>42349</c:v>
                </c:pt>
                <c:pt idx="1826">
                  <c:v>42352</c:v>
                </c:pt>
                <c:pt idx="1827">
                  <c:v>42353</c:v>
                </c:pt>
                <c:pt idx="1828">
                  <c:v>42354</c:v>
                </c:pt>
                <c:pt idx="1829">
                  <c:v>42355</c:v>
                </c:pt>
                <c:pt idx="1830">
                  <c:v>42356</c:v>
                </c:pt>
                <c:pt idx="1831">
                  <c:v>42359</c:v>
                </c:pt>
                <c:pt idx="1832">
                  <c:v>42360</c:v>
                </c:pt>
                <c:pt idx="1833">
                  <c:v>42361</c:v>
                </c:pt>
                <c:pt idx="1834">
                  <c:v>42362</c:v>
                </c:pt>
                <c:pt idx="1835">
                  <c:v>42363</c:v>
                </c:pt>
                <c:pt idx="1836">
                  <c:v>42366</c:v>
                </c:pt>
                <c:pt idx="1837">
                  <c:v>42367</c:v>
                </c:pt>
                <c:pt idx="1838">
                  <c:v>42368</c:v>
                </c:pt>
                <c:pt idx="1839">
                  <c:v>42369</c:v>
                </c:pt>
                <c:pt idx="1840">
                  <c:v>42373</c:v>
                </c:pt>
                <c:pt idx="1841">
                  <c:v>42374</c:v>
                </c:pt>
                <c:pt idx="1842">
                  <c:v>42375</c:v>
                </c:pt>
                <c:pt idx="1843">
                  <c:v>42376</c:v>
                </c:pt>
                <c:pt idx="1844">
                  <c:v>42377</c:v>
                </c:pt>
                <c:pt idx="1845">
                  <c:v>42380</c:v>
                </c:pt>
                <c:pt idx="1846">
                  <c:v>42381</c:v>
                </c:pt>
                <c:pt idx="1847">
                  <c:v>42382</c:v>
                </c:pt>
                <c:pt idx="1848">
                  <c:v>42383</c:v>
                </c:pt>
                <c:pt idx="1849">
                  <c:v>42384</c:v>
                </c:pt>
                <c:pt idx="1850">
                  <c:v>42387</c:v>
                </c:pt>
                <c:pt idx="1851">
                  <c:v>42388</c:v>
                </c:pt>
                <c:pt idx="1852">
                  <c:v>42389</c:v>
                </c:pt>
                <c:pt idx="1853">
                  <c:v>42390</c:v>
                </c:pt>
                <c:pt idx="1854">
                  <c:v>42391</c:v>
                </c:pt>
                <c:pt idx="1855">
                  <c:v>42394</c:v>
                </c:pt>
                <c:pt idx="1856">
                  <c:v>42395</c:v>
                </c:pt>
                <c:pt idx="1857">
                  <c:v>42396</c:v>
                </c:pt>
                <c:pt idx="1858">
                  <c:v>42397</c:v>
                </c:pt>
                <c:pt idx="1859">
                  <c:v>42398</c:v>
                </c:pt>
                <c:pt idx="1860">
                  <c:v>42401</c:v>
                </c:pt>
                <c:pt idx="1861">
                  <c:v>42402</c:v>
                </c:pt>
                <c:pt idx="1862">
                  <c:v>42403</c:v>
                </c:pt>
                <c:pt idx="1863">
                  <c:v>42404</c:v>
                </c:pt>
                <c:pt idx="1864">
                  <c:v>42405</c:v>
                </c:pt>
                <c:pt idx="1865">
                  <c:v>42406</c:v>
                </c:pt>
                <c:pt idx="1866">
                  <c:v>42408</c:v>
                </c:pt>
                <c:pt idx="1867">
                  <c:v>42409</c:v>
                </c:pt>
                <c:pt idx="1868">
                  <c:v>42410</c:v>
                </c:pt>
                <c:pt idx="1869">
                  <c:v>42411</c:v>
                </c:pt>
                <c:pt idx="1870">
                  <c:v>42412</c:v>
                </c:pt>
                <c:pt idx="1871">
                  <c:v>42414</c:v>
                </c:pt>
                <c:pt idx="1872">
                  <c:v>42415</c:v>
                </c:pt>
                <c:pt idx="1873">
                  <c:v>42416</c:v>
                </c:pt>
                <c:pt idx="1874">
                  <c:v>42417</c:v>
                </c:pt>
                <c:pt idx="1875">
                  <c:v>42418</c:v>
                </c:pt>
                <c:pt idx="1876">
                  <c:v>42419</c:v>
                </c:pt>
                <c:pt idx="1877">
                  <c:v>42422</c:v>
                </c:pt>
                <c:pt idx="1878">
                  <c:v>42423</c:v>
                </c:pt>
                <c:pt idx="1879">
                  <c:v>42424</c:v>
                </c:pt>
                <c:pt idx="1880">
                  <c:v>42425</c:v>
                </c:pt>
                <c:pt idx="1881">
                  <c:v>42426</c:v>
                </c:pt>
                <c:pt idx="1882">
                  <c:v>42429</c:v>
                </c:pt>
                <c:pt idx="1883">
                  <c:v>42430</c:v>
                </c:pt>
                <c:pt idx="1884">
                  <c:v>42431</c:v>
                </c:pt>
                <c:pt idx="1885">
                  <c:v>42432</c:v>
                </c:pt>
                <c:pt idx="1886">
                  <c:v>42433</c:v>
                </c:pt>
                <c:pt idx="1887">
                  <c:v>42436</c:v>
                </c:pt>
                <c:pt idx="1888">
                  <c:v>42437</c:v>
                </c:pt>
                <c:pt idx="1889">
                  <c:v>42438</c:v>
                </c:pt>
                <c:pt idx="1890">
                  <c:v>42439</c:v>
                </c:pt>
                <c:pt idx="1891">
                  <c:v>42440</c:v>
                </c:pt>
                <c:pt idx="1892">
                  <c:v>42443</c:v>
                </c:pt>
                <c:pt idx="1893">
                  <c:v>42444</c:v>
                </c:pt>
                <c:pt idx="1894">
                  <c:v>42445</c:v>
                </c:pt>
                <c:pt idx="1895">
                  <c:v>42446</c:v>
                </c:pt>
                <c:pt idx="1896">
                  <c:v>42447</c:v>
                </c:pt>
                <c:pt idx="1897">
                  <c:v>42450</c:v>
                </c:pt>
                <c:pt idx="1898">
                  <c:v>42451</c:v>
                </c:pt>
                <c:pt idx="1899">
                  <c:v>42452</c:v>
                </c:pt>
                <c:pt idx="1900">
                  <c:v>42453</c:v>
                </c:pt>
                <c:pt idx="1901">
                  <c:v>42454</c:v>
                </c:pt>
                <c:pt idx="1902">
                  <c:v>42457</c:v>
                </c:pt>
                <c:pt idx="1903">
                  <c:v>42458</c:v>
                </c:pt>
                <c:pt idx="1904">
                  <c:v>42459</c:v>
                </c:pt>
                <c:pt idx="1905">
                  <c:v>42460</c:v>
                </c:pt>
                <c:pt idx="1906">
                  <c:v>42461</c:v>
                </c:pt>
                <c:pt idx="1907">
                  <c:v>42464</c:v>
                </c:pt>
                <c:pt idx="1908">
                  <c:v>42465</c:v>
                </c:pt>
                <c:pt idx="1909">
                  <c:v>42466</c:v>
                </c:pt>
                <c:pt idx="1910">
                  <c:v>42467</c:v>
                </c:pt>
                <c:pt idx="1911">
                  <c:v>42468</c:v>
                </c:pt>
                <c:pt idx="1912">
                  <c:v>42471</c:v>
                </c:pt>
                <c:pt idx="1913">
                  <c:v>42472</c:v>
                </c:pt>
                <c:pt idx="1914">
                  <c:v>42473</c:v>
                </c:pt>
                <c:pt idx="1915">
                  <c:v>42474</c:v>
                </c:pt>
                <c:pt idx="1916">
                  <c:v>42475</c:v>
                </c:pt>
                <c:pt idx="1917">
                  <c:v>42478</c:v>
                </c:pt>
                <c:pt idx="1918">
                  <c:v>42479</c:v>
                </c:pt>
                <c:pt idx="1919">
                  <c:v>42480</c:v>
                </c:pt>
                <c:pt idx="1920">
                  <c:v>42481</c:v>
                </c:pt>
                <c:pt idx="1921">
                  <c:v>42482</c:v>
                </c:pt>
                <c:pt idx="1922">
                  <c:v>42485</c:v>
                </c:pt>
                <c:pt idx="1923">
                  <c:v>42486</c:v>
                </c:pt>
                <c:pt idx="1924">
                  <c:v>42487</c:v>
                </c:pt>
                <c:pt idx="1925">
                  <c:v>42488</c:v>
                </c:pt>
                <c:pt idx="1926">
                  <c:v>42489</c:v>
                </c:pt>
                <c:pt idx="1927">
                  <c:v>42492</c:v>
                </c:pt>
                <c:pt idx="1928">
                  <c:v>42493</c:v>
                </c:pt>
                <c:pt idx="1929">
                  <c:v>42494</c:v>
                </c:pt>
                <c:pt idx="1930">
                  <c:v>42495</c:v>
                </c:pt>
                <c:pt idx="1931">
                  <c:v>42496</c:v>
                </c:pt>
                <c:pt idx="1932">
                  <c:v>42499</c:v>
                </c:pt>
                <c:pt idx="1933">
                  <c:v>42500</c:v>
                </c:pt>
                <c:pt idx="1934">
                  <c:v>42501</c:v>
                </c:pt>
                <c:pt idx="1935">
                  <c:v>42502</c:v>
                </c:pt>
                <c:pt idx="1936">
                  <c:v>42503</c:v>
                </c:pt>
                <c:pt idx="1937">
                  <c:v>42506</c:v>
                </c:pt>
                <c:pt idx="1938">
                  <c:v>42507</c:v>
                </c:pt>
                <c:pt idx="1939">
                  <c:v>42508</c:v>
                </c:pt>
                <c:pt idx="1940">
                  <c:v>42509</c:v>
                </c:pt>
                <c:pt idx="1941">
                  <c:v>42510</c:v>
                </c:pt>
                <c:pt idx="1942">
                  <c:v>42513</c:v>
                </c:pt>
                <c:pt idx="1943">
                  <c:v>42514</c:v>
                </c:pt>
                <c:pt idx="1944">
                  <c:v>42515</c:v>
                </c:pt>
                <c:pt idx="1945">
                  <c:v>42516</c:v>
                </c:pt>
                <c:pt idx="1946">
                  <c:v>42517</c:v>
                </c:pt>
                <c:pt idx="1947">
                  <c:v>42520</c:v>
                </c:pt>
                <c:pt idx="1948">
                  <c:v>42521</c:v>
                </c:pt>
                <c:pt idx="1949">
                  <c:v>42522</c:v>
                </c:pt>
                <c:pt idx="1950">
                  <c:v>42523</c:v>
                </c:pt>
                <c:pt idx="1951">
                  <c:v>42524</c:v>
                </c:pt>
                <c:pt idx="1952">
                  <c:v>42527</c:v>
                </c:pt>
                <c:pt idx="1953">
                  <c:v>42528</c:v>
                </c:pt>
                <c:pt idx="1954">
                  <c:v>42529</c:v>
                </c:pt>
                <c:pt idx="1955">
                  <c:v>42530</c:v>
                </c:pt>
                <c:pt idx="1956">
                  <c:v>42531</c:v>
                </c:pt>
                <c:pt idx="1957">
                  <c:v>42533</c:v>
                </c:pt>
                <c:pt idx="1958">
                  <c:v>42534</c:v>
                </c:pt>
                <c:pt idx="1959">
                  <c:v>42535</c:v>
                </c:pt>
                <c:pt idx="1960">
                  <c:v>42536</c:v>
                </c:pt>
                <c:pt idx="1961">
                  <c:v>42537</c:v>
                </c:pt>
                <c:pt idx="1962">
                  <c:v>42538</c:v>
                </c:pt>
                <c:pt idx="1963">
                  <c:v>42541</c:v>
                </c:pt>
                <c:pt idx="1964">
                  <c:v>42542</c:v>
                </c:pt>
                <c:pt idx="1965">
                  <c:v>42543</c:v>
                </c:pt>
                <c:pt idx="1966">
                  <c:v>42544</c:v>
                </c:pt>
                <c:pt idx="1967">
                  <c:v>42545</c:v>
                </c:pt>
                <c:pt idx="1968">
                  <c:v>42548</c:v>
                </c:pt>
                <c:pt idx="1969">
                  <c:v>42549</c:v>
                </c:pt>
                <c:pt idx="1970">
                  <c:v>42550</c:v>
                </c:pt>
                <c:pt idx="1971">
                  <c:v>42551</c:v>
                </c:pt>
                <c:pt idx="1972">
                  <c:v>42552</c:v>
                </c:pt>
                <c:pt idx="1973">
                  <c:v>42555</c:v>
                </c:pt>
                <c:pt idx="1974">
                  <c:v>42556</c:v>
                </c:pt>
                <c:pt idx="1975">
                  <c:v>42557</c:v>
                </c:pt>
                <c:pt idx="1976">
                  <c:v>42558</c:v>
                </c:pt>
                <c:pt idx="1977">
                  <c:v>42559</c:v>
                </c:pt>
                <c:pt idx="1978">
                  <c:v>42562</c:v>
                </c:pt>
                <c:pt idx="1979">
                  <c:v>42563</c:v>
                </c:pt>
                <c:pt idx="1980">
                  <c:v>42564</c:v>
                </c:pt>
                <c:pt idx="1981">
                  <c:v>42565</c:v>
                </c:pt>
                <c:pt idx="1982">
                  <c:v>42566</c:v>
                </c:pt>
                <c:pt idx="1983">
                  <c:v>42569</c:v>
                </c:pt>
                <c:pt idx="1984">
                  <c:v>42570</c:v>
                </c:pt>
                <c:pt idx="1985">
                  <c:v>42571</c:v>
                </c:pt>
                <c:pt idx="1986">
                  <c:v>42572</c:v>
                </c:pt>
                <c:pt idx="1987">
                  <c:v>42573</c:v>
                </c:pt>
                <c:pt idx="1988">
                  <c:v>42576</c:v>
                </c:pt>
                <c:pt idx="1989">
                  <c:v>42577</c:v>
                </c:pt>
                <c:pt idx="1990">
                  <c:v>42578</c:v>
                </c:pt>
                <c:pt idx="1991">
                  <c:v>42579</c:v>
                </c:pt>
                <c:pt idx="1992">
                  <c:v>42580</c:v>
                </c:pt>
                <c:pt idx="1993">
                  <c:v>42583</c:v>
                </c:pt>
                <c:pt idx="1994">
                  <c:v>42584</c:v>
                </c:pt>
                <c:pt idx="1995">
                  <c:v>42585</c:v>
                </c:pt>
                <c:pt idx="1996">
                  <c:v>42586</c:v>
                </c:pt>
                <c:pt idx="1997">
                  <c:v>42587</c:v>
                </c:pt>
                <c:pt idx="1998">
                  <c:v>42590</c:v>
                </c:pt>
                <c:pt idx="1999">
                  <c:v>42591</c:v>
                </c:pt>
                <c:pt idx="2000">
                  <c:v>42592</c:v>
                </c:pt>
                <c:pt idx="2001">
                  <c:v>42593</c:v>
                </c:pt>
                <c:pt idx="2002">
                  <c:v>42594</c:v>
                </c:pt>
                <c:pt idx="2003">
                  <c:v>42597</c:v>
                </c:pt>
                <c:pt idx="2004">
                  <c:v>42598</c:v>
                </c:pt>
                <c:pt idx="2005">
                  <c:v>42599</c:v>
                </c:pt>
                <c:pt idx="2006">
                  <c:v>42600</c:v>
                </c:pt>
                <c:pt idx="2007">
                  <c:v>42601</c:v>
                </c:pt>
                <c:pt idx="2008">
                  <c:v>42604</c:v>
                </c:pt>
                <c:pt idx="2009">
                  <c:v>42605</c:v>
                </c:pt>
                <c:pt idx="2010">
                  <c:v>42606</c:v>
                </c:pt>
                <c:pt idx="2011">
                  <c:v>42607</c:v>
                </c:pt>
                <c:pt idx="2012">
                  <c:v>42608</c:v>
                </c:pt>
                <c:pt idx="2013">
                  <c:v>42611</c:v>
                </c:pt>
                <c:pt idx="2014">
                  <c:v>42612</c:v>
                </c:pt>
                <c:pt idx="2015">
                  <c:v>42613</c:v>
                </c:pt>
                <c:pt idx="2016">
                  <c:v>42614</c:v>
                </c:pt>
                <c:pt idx="2017">
                  <c:v>42615</c:v>
                </c:pt>
                <c:pt idx="2018">
                  <c:v>42618</c:v>
                </c:pt>
                <c:pt idx="2019">
                  <c:v>42619</c:v>
                </c:pt>
                <c:pt idx="2020">
                  <c:v>42620</c:v>
                </c:pt>
                <c:pt idx="2021">
                  <c:v>42621</c:v>
                </c:pt>
                <c:pt idx="2022">
                  <c:v>42622</c:v>
                </c:pt>
                <c:pt idx="2023">
                  <c:v>42625</c:v>
                </c:pt>
                <c:pt idx="2024">
                  <c:v>42626</c:v>
                </c:pt>
                <c:pt idx="2025">
                  <c:v>42627</c:v>
                </c:pt>
                <c:pt idx="2026">
                  <c:v>42628</c:v>
                </c:pt>
                <c:pt idx="2027">
                  <c:v>42629</c:v>
                </c:pt>
                <c:pt idx="2028">
                  <c:v>42631</c:v>
                </c:pt>
                <c:pt idx="2029">
                  <c:v>42632</c:v>
                </c:pt>
                <c:pt idx="2030">
                  <c:v>42633</c:v>
                </c:pt>
                <c:pt idx="2031">
                  <c:v>42634</c:v>
                </c:pt>
                <c:pt idx="2032">
                  <c:v>42635</c:v>
                </c:pt>
                <c:pt idx="2033">
                  <c:v>42636</c:v>
                </c:pt>
                <c:pt idx="2034">
                  <c:v>42639</c:v>
                </c:pt>
                <c:pt idx="2035">
                  <c:v>42640</c:v>
                </c:pt>
                <c:pt idx="2036">
                  <c:v>42641</c:v>
                </c:pt>
                <c:pt idx="2037">
                  <c:v>42642</c:v>
                </c:pt>
                <c:pt idx="2038">
                  <c:v>42643</c:v>
                </c:pt>
                <c:pt idx="2039">
                  <c:v>42646</c:v>
                </c:pt>
                <c:pt idx="2040">
                  <c:v>42647</c:v>
                </c:pt>
                <c:pt idx="2041">
                  <c:v>42648</c:v>
                </c:pt>
                <c:pt idx="2042">
                  <c:v>42649</c:v>
                </c:pt>
                <c:pt idx="2043">
                  <c:v>42650</c:v>
                </c:pt>
                <c:pt idx="2044">
                  <c:v>42651</c:v>
                </c:pt>
                <c:pt idx="2045">
                  <c:v>42652</c:v>
                </c:pt>
                <c:pt idx="2046">
                  <c:v>42653</c:v>
                </c:pt>
                <c:pt idx="2047">
                  <c:v>42654</c:v>
                </c:pt>
                <c:pt idx="2048">
                  <c:v>42655</c:v>
                </c:pt>
                <c:pt idx="2049">
                  <c:v>42656</c:v>
                </c:pt>
                <c:pt idx="2050">
                  <c:v>42657</c:v>
                </c:pt>
                <c:pt idx="2051">
                  <c:v>42660</c:v>
                </c:pt>
                <c:pt idx="2052">
                  <c:v>42661</c:v>
                </c:pt>
                <c:pt idx="2053">
                  <c:v>42662</c:v>
                </c:pt>
                <c:pt idx="2054">
                  <c:v>42663</c:v>
                </c:pt>
                <c:pt idx="2055">
                  <c:v>42664</c:v>
                </c:pt>
                <c:pt idx="2056">
                  <c:v>42667</c:v>
                </c:pt>
                <c:pt idx="2057">
                  <c:v>42668</c:v>
                </c:pt>
                <c:pt idx="2058">
                  <c:v>42669</c:v>
                </c:pt>
                <c:pt idx="2059">
                  <c:v>42670</c:v>
                </c:pt>
                <c:pt idx="2060">
                  <c:v>42671</c:v>
                </c:pt>
                <c:pt idx="2061">
                  <c:v>42674</c:v>
                </c:pt>
                <c:pt idx="2062">
                  <c:v>42675</c:v>
                </c:pt>
                <c:pt idx="2063">
                  <c:v>42676</c:v>
                </c:pt>
                <c:pt idx="2064">
                  <c:v>42677</c:v>
                </c:pt>
                <c:pt idx="2065">
                  <c:v>42678</c:v>
                </c:pt>
                <c:pt idx="2066">
                  <c:v>42681</c:v>
                </c:pt>
                <c:pt idx="2067">
                  <c:v>42682</c:v>
                </c:pt>
                <c:pt idx="2068">
                  <c:v>42683</c:v>
                </c:pt>
                <c:pt idx="2069">
                  <c:v>42684</c:v>
                </c:pt>
                <c:pt idx="2070">
                  <c:v>42685</c:v>
                </c:pt>
                <c:pt idx="2071">
                  <c:v>42688</c:v>
                </c:pt>
                <c:pt idx="2072">
                  <c:v>42689</c:v>
                </c:pt>
                <c:pt idx="2073">
                  <c:v>42690</c:v>
                </c:pt>
                <c:pt idx="2074">
                  <c:v>42691</c:v>
                </c:pt>
                <c:pt idx="2075">
                  <c:v>42692</c:v>
                </c:pt>
                <c:pt idx="2076">
                  <c:v>42695</c:v>
                </c:pt>
                <c:pt idx="2077">
                  <c:v>42696</c:v>
                </c:pt>
                <c:pt idx="2078">
                  <c:v>42697</c:v>
                </c:pt>
                <c:pt idx="2079">
                  <c:v>42698</c:v>
                </c:pt>
                <c:pt idx="2080">
                  <c:v>42699</c:v>
                </c:pt>
                <c:pt idx="2081">
                  <c:v>42702</c:v>
                </c:pt>
                <c:pt idx="2082">
                  <c:v>42703</c:v>
                </c:pt>
                <c:pt idx="2083">
                  <c:v>42704</c:v>
                </c:pt>
                <c:pt idx="2084">
                  <c:v>42705</c:v>
                </c:pt>
                <c:pt idx="2085">
                  <c:v>42706</c:v>
                </c:pt>
                <c:pt idx="2086">
                  <c:v>42709</c:v>
                </c:pt>
                <c:pt idx="2087">
                  <c:v>42710</c:v>
                </c:pt>
                <c:pt idx="2088">
                  <c:v>42711</c:v>
                </c:pt>
                <c:pt idx="2089">
                  <c:v>42712</c:v>
                </c:pt>
                <c:pt idx="2090">
                  <c:v>42713</c:v>
                </c:pt>
                <c:pt idx="2091">
                  <c:v>42716</c:v>
                </c:pt>
                <c:pt idx="2092">
                  <c:v>42717</c:v>
                </c:pt>
                <c:pt idx="2093">
                  <c:v>42718</c:v>
                </c:pt>
                <c:pt idx="2094">
                  <c:v>42719</c:v>
                </c:pt>
                <c:pt idx="2095">
                  <c:v>42720</c:v>
                </c:pt>
                <c:pt idx="2096">
                  <c:v>42723</c:v>
                </c:pt>
                <c:pt idx="2097">
                  <c:v>42724</c:v>
                </c:pt>
                <c:pt idx="2098">
                  <c:v>42725</c:v>
                </c:pt>
                <c:pt idx="2099">
                  <c:v>42726</c:v>
                </c:pt>
                <c:pt idx="2100">
                  <c:v>42727</c:v>
                </c:pt>
                <c:pt idx="2101">
                  <c:v>42730</c:v>
                </c:pt>
                <c:pt idx="2102">
                  <c:v>42731</c:v>
                </c:pt>
                <c:pt idx="2103">
                  <c:v>42732</c:v>
                </c:pt>
                <c:pt idx="2104">
                  <c:v>42733</c:v>
                </c:pt>
                <c:pt idx="2105">
                  <c:v>42734</c:v>
                </c:pt>
                <c:pt idx="2106">
                  <c:v>42738</c:v>
                </c:pt>
                <c:pt idx="2107">
                  <c:v>42739</c:v>
                </c:pt>
                <c:pt idx="2108">
                  <c:v>42740</c:v>
                </c:pt>
                <c:pt idx="2109">
                  <c:v>42741</c:v>
                </c:pt>
                <c:pt idx="2110">
                  <c:v>42744</c:v>
                </c:pt>
                <c:pt idx="2111">
                  <c:v>42745</c:v>
                </c:pt>
                <c:pt idx="2112">
                  <c:v>42746</c:v>
                </c:pt>
                <c:pt idx="2113">
                  <c:v>42747</c:v>
                </c:pt>
                <c:pt idx="2114">
                  <c:v>42748</c:v>
                </c:pt>
                <c:pt idx="2115">
                  <c:v>42751</c:v>
                </c:pt>
                <c:pt idx="2116">
                  <c:v>42752</c:v>
                </c:pt>
                <c:pt idx="2117">
                  <c:v>42753</c:v>
                </c:pt>
                <c:pt idx="2118">
                  <c:v>42754</c:v>
                </c:pt>
                <c:pt idx="2119">
                  <c:v>42755</c:v>
                </c:pt>
                <c:pt idx="2120">
                  <c:v>42757</c:v>
                </c:pt>
                <c:pt idx="2121">
                  <c:v>42758</c:v>
                </c:pt>
                <c:pt idx="2122">
                  <c:v>42759</c:v>
                </c:pt>
                <c:pt idx="2123">
                  <c:v>42760</c:v>
                </c:pt>
                <c:pt idx="2124">
                  <c:v>42761</c:v>
                </c:pt>
                <c:pt idx="2125">
                  <c:v>42762</c:v>
                </c:pt>
                <c:pt idx="2126">
                  <c:v>42765</c:v>
                </c:pt>
                <c:pt idx="2127">
                  <c:v>42766</c:v>
                </c:pt>
                <c:pt idx="2128">
                  <c:v>42767</c:v>
                </c:pt>
                <c:pt idx="2129">
                  <c:v>42768</c:v>
                </c:pt>
                <c:pt idx="2130">
                  <c:v>42769</c:v>
                </c:pt>
                <c:pt idx="2131">
                  <c:v>42770</c:v>
                </c:pt>
                <c:pt idx="2132">
                  <c:v>42772</c:v>
                </c:pt>
                <c:pt idx="2133">
                  <c:v>42773</c:v>
                </c:pt>
                <c:pt idx="2134">
                  <c:v>42774</c:v>
                </c:pt>
                <c:pt idx="2135">
                  <c:v>42775</c:v>
                </c:pt>
                <c:pt idx="2136">
                  <c:v>42776</c:v>
                </c:pt>
                <c:pt idx="2137">
                  <c:v>42779</c:v>
                </c:pt>
                <c:pt idx="2138">
                  <c:v>42780</c:v>
                </c:pt>
                <c:pt idx="2139">
                  <c:v>42781</c:v>
                </c:pt>
                <c:pt idx="2140">
                  <c:v>42782</c:v>
                </c:pt>
                <c:pt idx="2141">
                  <c:v>42783</c:v>
                </c:pt>
                <c:pt idx="2142">
                  <c:v>42786</c:v>
                </c:pt>
                <c:pt idx="2143">
                  <c:v>42787</c:v>
                </c:pt>
                <c:pt idx="2144">
                  <c:v>42788</c:v>
                </c:pt>
                <c:pt idx="2145">
                  <c:v>42789</c:v>
                </c:pt>
                <c:pt idx="2146">
                  <c:v>42790</c:v>
                </c:pt>
                <c:pt idx="2147">
                  <c:v>42793</c:v>
                </c:pt>
                <c:pt idx="2148">
                  <c:v>42794</c:v>
                </c:pt>
                <c:pt idx="2149">
                  <c:v>42795</c:v>
                </c:pt>
                <c:pt idx="2150">
                  <c:v>42796</c:v>
                </c:pt>
                <c:pt idx="2151">
                  <c:v>42797</c:v>
                </c:pt>
                <c:pt idx="2152">
                  <c:v>42800</c:v>
                </c:pt>
                <c:pt idx="2153">
                  <c:v>42801</c:v>
                </c:pt>
                <c:pt idx="2154">
                  <c:v>42802</c:v>
                </c:pt>
                <c:pt idx="2155">
                  <c:v>42803</c:v>
                </c:pt>
                <c:pt idx="2156">
                  <c:v>42804</c:v>
                </c:pt>
                <c:pt idx="2157">
                  <c:v>42807</c:v>
                </c:pt>
                <c:pt idx="2158">
                  <c:v>42808</c:v>
                </c:pt>
                <c:pt idx="2159">
                  <c:v>42809</c:v>
                </c:pt>
                <c:pt idx="2160">
                  <c:v>42810</c:v>
                </c:pt>
                <c:pt idx="2161">
                  <c:v>42811</c:v>
                </c:pt>
                <c:pt idx="2162">
                  <c:v>42814</c:v>
                </c:pt>
                <c:pt idx="2163">
                  <c:v>42815</c:v>
                </c:pt>
                <c:pt idx="2164">
                  <c:v>42816</c:v>
                </c:pt>
                <c:pt idx="2165">
                  <c:v>42817</c:v>
                </c:pt>
                <c:pt idx="2166">
                  <c:v>42818</c:v>
                </c:pt>
                <c:pt idx="2167">
                  <c:v>42821</c:v>
                </c:pt>
                <c:pt idx="2168">
                  <c:v>42822</c:v>
                </c:pt>
                <c:pt idx="2169">
                  <c:v>42823</c:v>
                </c:pt>
                <c:pt idx="2170">
                  <c:v>42824</c:v>
                </c:pt>
                <c:pt idx="2171">
                  <c:v>42825</c:v>
                </c:pt>
                <c:pt idx="2172">
                  <c:v>42826</c:v>
                </c:pt>
                <c:pt idx="2173">
                  <c:v>42828</c:v>
                </c:pt>
                <c:pt idx="2174">
                  <c:v>42829</c:v>
                </c:pt>
                <c:pt idx="2175">
                  <c:v>42830</c:v>
                </c:pt>
                <c:pt idx="2176">
                  <c:v>42831</c:v>
                </c:pt>
                <c:pt idx="2177">
                  <c:v>42832</c:v>
                </c:pt>
                <c:pt idx="2178">
                  <c:v>42835</c:v>
                </c:pt>
                <c:pt idx="2179">
                  <c:v>42836</c:v>
                </c:pt>
                <c:pt idx="2180">
                  <c:v>42837</c:v>
                </c:pt>
                <c:pt idx="2181">
                  <c:v>42838</c:v>
                </c:pt>
                <c:pt idx="2182">
                  <c:v>42839</c:v>
                </c:pt>
                <c:pt idx="2183">
                  <c:v>42842</c:v>
                </c:pt>
                <c:pt idx="2184">
                  <c:v>42843</c:v>
                </c:pt>
                <c:pt idx="2185">
                  <c:v>42844</c:v>
                </c:pt>
                <c:pt idx="2186">
                  <c:v>42845</c:v>
                </c:pt>
                <c:pt idx="2187">
                  <c:v>42846</c:v>
                </c:pt>
                <c:pt idx="2188">
                  <c:v>42849</c:v>
                </c:pt>
                <c:pt idx="2189">
                  <c:v>42850</c:v>
                </c:pt>
                <c:pt idx="2190">
                  <c:v>42851</c:v>
                </c:pt>
                <c:pt idx="2191">
                  <c:v>42852</c:v>
                </c:pt>
                <c:pt idx="2192">
                  <c:v>42853</c:v>
                </c:pt>
                <c:pt idx="2193">
                  <c:v>42856</c:v>
                </c:pt>
                <c:pt idx="2194">
                  <c:v>42857</c:v>
                </c:pt>
                <c:pt idx="2195">
                  <c:v>42858</c:v>
                </c:pt>
                <c:pt idx="2196">
                  <c:v>42859</c:v>
                </c:pt>
                <c:pt idx="2197">
                  <c:v>42860</c:v>
                </c:pt>
                <c:pt idx="2198">
                  <c:v>42863</c:v>
                </c:pt>
                <c:pt idx="2199">
                  <c:v>42864</c:v>
                </c:pt>
                <c:pt idx="2200">
                  <c:v>42865</c:v>
                </c:pt>
                <c:pt idx="2201">
                  <c:v>42866</c:v>
                </c:pt>
                <c:pt idx="2202">
                  <c:v>42867</c:v>
                </c:pt>
                <c:pt idx="2203">
                  <c:v>42870</c:v>
                </c:pt>
                <c:pt idx="2204">
                  <c:v>42871</c:v>
                </c:pt>
                <c:pt idx="2205">
                  <c:v>42872</c:v>
                </c:pt>
                <c:pt idx="2206">
                  <c:v>42873</c:v>
                </c:pt>
                <c:pt idx="2207">
                  <c:v>42874</c:v>
                </c:pt>
                <c:pt idx="2208">
                  <c:v>42877</c:v>
                </c:pt>
                <c:pt idx="2209">
                  <c:v>42878</c:v>
                </c:pt>
                <c:pt idx="2210">
                  <c:v>42879</c:v>
                </c:pt>
                <c:pt idx="2211">
                  <c:v>42880</c:v>
                </c:pt>
                <c:pt idx="2212">
                  <c:v>42881</c:v>
                </c:pt>
                <c:pt idx="2213">
                  <c:v>42882</c:v>
                </c:pt>
                <c:pt idx="2214">
                  <c:v>42885</c:v>
                </c:pt>
                <c:pt idx="2215">
                  <c:v>42886</c:v>
                </c:pt>
                <c:pt idx="2216">
                  <c:v>42887</c:v>
                </c:pt>
                <c:pt idx="2217">
                  <c:v>42888</c:v>
                </c:pt>
                <c:pt idx="2218">
                  <c:v>42891</c:v>
                </c:pt>
                <c:pt idx="2219">
                  <c:v>42892</c:v>
                </c:pt>
                <c:pt idx="2220">
                  <c:v>42893</c:v>
                </c:pt>
                <c:pt idx="2221">
                  <c:v>42894</c:v>
                </c:pt>
                <c:pt idx="2222">
                  <c:v>42895</c:v>
                </c:pt>
                <c:pt idx="2223">
                  <c:v>42898</c:v>
                </c:pt>
                <c:pt idx="2224">
                  <c:v>42899</c:v>
                </c:pt>
                <c:pt idx="2225">
                  <c:v>42900</c:v>
                </c:pt>
                <c:pt idx="2226">
                  <c:v>42901</c:v>
                </c:pt>
                <c:pt idx="2227">
                  <c:v>42902</c:v>
                </c:pt>
                <c:pt idx="2228">
                  <c:v>42905</c:v>
                </c:pt>
                <c:pt idx="2229">
                  <c:v>42906</c:v>
                </c:pt>
                <c:pt idx="2230">
                  <c:v>42907</c:v>
                </c:pt>
                <c:pt idx="2231">
                  <c:v>42908</c:v>
                </c:pt>
                <c:pt idx="2232">
                  <c:v>42909</c:v>
                </c:pt>
                <c:pt idx="2233">
                  <c:v>42912</c:v>
                </c:pt>
                <c:pt idx="2234">
                  <c:v>42913</c:v>
                </c:pt>
                <c:pt idx="2235">
                  <c:v>42914</c:v>
                </c:pt>
                <c:pt idx="2236">
                  <c:v>42915</c:v>
                </c:pt>
                <c:pt idx="2237">
                  <c:v>42916</c:v>
                </c:pt>
                <c:pt idx="2238">
                  <c:v>42919</c:v>
                </c:pt>
                <c:pt idx="2239">
                  <c:v>42920</c:v>
                </c:pt>
                <c:pt idx="2240">
                  <c:v>42921</c:v>
                </c:pt>
                <c:pt idx="2241">
                  <c:v>42922</c:v>
                </c:pt>
                <c:pt idx="2242">
                  <c:v>42923</c:v>
                </c:pt>
                <c:pt idx="2243">
                  <c:v>42926</c:v>
                </c:pt>
                <c:pt idx="2244">
                  <c:v>42927</c:v>
                </c:pt>
                <c:pt idx="2245">
                  <c:v>42928</c:v>
                </c:pt>
                <c:pt idx="2246">
                  <c:v>42929</c:v>
                </c:pt>
                <c:pt idx="2247">
                  <c:v>42930</c:v>
                </c:pt>
                <c:pt idx="2248">
                  <c:v>42933</c:v>
                </c:pt>
                <c:pt idx="2249">
                  <c:v>42934</c:v>
                </c:pt>
                <c:pt idx="2250">
                  <c:v>42935</c:v>
                </c:pt>
                <c:pt idx="2251">
                  <c:v>42936</c:v>
                </c:pt>
                <c:pt idx="2252">
                  <c:v>42937</c:v>
                </c:pt>
                <c:pt idx="2253">
                  <c:v>42940</c:v>
                </c:pt>
                <c:pt idx="2254">
                  <c:v>42941</c:v>
                </c:pt>
                <c:pt idx="2255">
                  <c:v>42942</c:v>
                </c:pt>
                <c:pt idx="2256">
                  <c:v>42943</c:v>
                </c:pt>
                <c:pt idx="2257">
                  <c:v>42944</c:v>
                </c:pt>
                <c:pt idx="2258">
                  <c:v>42947</c:v>
                </c:pt>
                <c:pt idx="2259">
                  <c:v>42948</c:v>
                </c:pt>
                <c:pt idx="2260">
                  <c:v>42949</c:v>
                </c:pt>
                <c:pt idx="2261">
                  <c:v>42950</c:v>
                </c:pt>
                <c:pt idx="2262">
                  <c:v>42951</c:v>
                </c:pt>
                <c:pt idx="2263">
                  <c:v>42954</c:v>
                </c:pt>
                <c:pt idx="2264">
                  <c:v>42955</c:v>
                </c:pt>
                <c:pt idx="2265">
                  <c:v>42956</c:v>
                </c:pt>
                <c:pt idx="2266">
                  <c:v>42957</c:v>
                </c:pt>
                <c:pt idx="2267">
                  <c:v>42958</c:v>
                </c:pt>
                <c:pt idx="2268">
                  <c:v>42961</c:v>
                </c:pt>
                <c:pt idx="2269">
                  <c:v>42962</c:v>
                </c:pt>
                <c:pt idx="2270">
                  <c:v>42963</c:v>
                </c:pt>
                <c:pt idx="2271">
                  <c:v>42964</c:v>
                </c:pt>
                <c:pt idx="2272">
                  <c:v>42965</c:v>
                </c:pt>
                <c:pt idx="2273">
                  <c:v>42968</c:v>
                </c:pt>
                <c:pt idx="2274">
                  <c:v>42969</c:v>
                </c:pt>
                <c:pt idx="2275">
                  <c:v>42970</c:v>
                </c:pt>
                <c:pt idx="2276">
                  <c:v>42971</c:v>
                </c:pt>
                <c:pt idx="2277">
                  <c:v>42972</c:v>
                </c:pt>
                <c:pt idx="2278">
                  <c:v>42975</c:v>
                </c:pt>
                <c:pt idx="2279">
                  <c:v>42976</c:v>
                </c:pt>
                <c:pt idx="2280">
                  <c:v>42977</c:v>
                </c:pt>
                <c:pt idx="2281">
                  <c:v>42978</c:v>
                </c:pt>
                <c:pt idx="2282">
                  <c:v>42979</c:v>
                </c:pt>
                <c:pt idx="2283">
                  <c:v>42982</c:v>
                </c:pt>
                <c:pt idx="2284">
                  <c:v>42983</c:v>
                </c:pt>
                <c:pt idx="2285">
                  <c:v>42984</c:v>
                </c:pt>
                <c:pt idx="2286">
                  <c:v>42985</c:v>
                </c:pt>
                <c:pt idx="2287">
                  <c:v>42986</c:v>
                </c:pt>
                <c:pt idx="2288">
                  <c:v>42989</c:v>
                </c:pt>
                <c:pt idx="2289">
                  <c:v>42990</c:v>
                </c:pt>
                <c:pt idx="2290">
                  <c:v>42991</c:v>
                </c:pt>
                <c:pt idx="2291">
                  <c:v>42992</c:v>
                </c:pt>
                <c:pt idx="2292">
                  <c:v>42993</c:v>
                </c:pt>
                <c:pt idx="2293">
                  <c:v>42996</c:v>
                </c:pt>
                <c:pt idx="2294">
                  <c:v>42997</c:v>
                </c:pt>
                <c:pt idx="2295">
                  <c:v>42998</c:v>
                </c:pt>
                <c:pt idx="2296">
                  <c:v>42999</c:v>
                </c:pt>
                <c:pt idx="2297">
                  <c:v>43000</c:v>
                </c:pt>
                <c:pt idx="2298">
                  <c:v>43003</c:v>
                </c:pt>
                <c:pt idx="2299">
                  <c:v>43004</c:v>
                </c:pt>
                <c:pt idx="2300">
                  <c:v>43005</c:v>
                </c:pt>
                <c:pt idx="2301">
                  <c:v>43006</c:v>
                </c:pt>
                <c:pt idx="2302">
                  <c:v>43007</c:v>
                </c:pt>
                <c:pt idx="2303">
                  <c:v>43008</c:v>
                </c:pt>
                <c:pt idx="2304">
                  <c:v>43010</c:v>
                </c:pt>
                <c:pt idx="2305">
                  <c:v>43011</c:v>
                </c:pt>
                <c:pt idx="2306">
                  <c:v>43012</c:v>
                </c:pt>
                <c:pt idx="2307">
                  <c:v>43013</c:v>
                </c:pt>
                <c:pt idx="2308">
                  <c:v>43014</c:v>
                </c:pt>
                <c:pt idx="2309">
                  <c:v>43017</c:v>
                </c:pt>
                <c:pt idx="2310">
                  <c:v>43018</c:v>
                </c:pt>
                <c:pt idx="2311">
                  <c:v>43019</c:v>
                </c:pt>
                <c:pt idx="2312">
                  <c:v>43020</c:v>
                </c:pt>
                <c:pt idx="2313">
                  <c:v>43021</c:v>
                </c:pt>
                <c:pt idx="2314">
                  <c:v>43024</c:v>
                </c:pt>
                <c:pt idx="2315">
                  <c:v>43025</c:v>
                </c:pt>
                <c:pt idx="2316">
                  <c:v>43026</c:v>
                </c:pt>
                <c:pt idx="2317">
                  <c:v>43027</c:v>
                </c:pt>
                <c:pt idx="2318">
                  <c:v>43028</c:v>
                </c:pt>
                <c:pt idx="2319">
                  <c:v>43031</c:v>
                </c:pt>
                <c:pt idx="2320">
                  <c:v>43032</c:v>
                </c:pt>
                <c:pt idx="2321">
                  <c:v>43033</c:v>
                </c:pt>
                <c:pt idx="2322">
                  <c:v>43034</c:v>
                </c:pt>
                <c:pt idx="2323">
                  <c:v>43035</c:v>
                </c:pt>
                <c:pt idx="2324">
                  <c:v>43038</c:v>
                </c:pt>
                <c:pt idx="2325">
                  <c:v>43039</c:v>
                </c:pt>
                <c:pt idx="2326">
                  <c:v>43040</c:v>
                </c:pt>
                <c:pt idx="2327">
                  <c:v>43041</c:v>
                </c:pt>
                <c:pt idx="2328">
                  <c:v>43042</c:v>
                </c:pt>
                <c:pt idx="2329">
                  <c:v>43045</c:v>
                </c:pt>
                <c:pt idx="2330">
                  <c:v>43046</c:v>
                </c:pt>
                <c:pt idx="2331">
                  <c:v>43047</c:v>
                </c:pt>
                <c:pt idx="2332">
                  <c:v>43048</c:v>
                </c:pt>
                <c:pt idx="2333">
                  <c:v>43049</c:v>
                </c:pt>
                <c:pt idx="2334">
                  <c:v>43052</c:v>
                </c:pt>
                <c:pt idx="2335">
                  <c:v>43053</c:v>
                </c:pt>
                <c:pt idx="2336">
                  <c:v>43054</c:v>
                </c:pt>
                <c:pt idx="2337">
                  <c:v>43055</c:v>
                </c:pt>
                <c:pt idx="2338">
                  <c:v>43056</c:v>
                </c:pt>
                <c:pt idx="2339">
                  <c:v>43059</c:v>
                </c:pt>
                <c:pt idx="2340">
                  <c:v>43060</c:v>
                </c:pt>
                <c:pt idx="2341">
                  <c:v>43061</c:v>
                </c:pt>
                <c:pt idx="2342">
                  <c:v>43062</c:v>
                </c:pt>
                <c:pt idx="2343">
                  <c:v>43063</c:v>
                </c:pt>
                <c:pt idx="2344">
                  <c:v>43066</c:v>
                </c:pt>
                <c:pt idx="2345">
                  <c:v>43067</c:v>
                </c:pt>
                <c:pt idx="2346">
                  <c:v>43068</c:v>
                </c:pt>
                <c:pt idx="2347">
                  <c:v>43069</c:v>
                </c:pt>
                <c:pt idx="2348">
                  <c:v>43070</c:v>
                </c:pt>
                <c:pt idx="2349">
                  <c:v>43073</c:v>
                </c:pt>
                <c:pt idx="2350">
                  <c:v>43074</c:v>
                </c:pt>
                <c:pt idx="2351">
                  <c:v>43075</c:v>
                </c:pt>
                <c:pt idx="2352">
                  <c:v>43076</c:v>
                </c:pt>
                <c:pt idx="2353">
                  <c:v>43077</c:v>
                </c:pt>
                <c:pt idx="2354">
                  <c:v>43080</c:v>
                </c:pt>
                <c:pt idx="2355">
                  <c:v>43081</c:v>
                </c:pt>
                <c:pt idx="2356">
                  <c:v>43082</c:v>
                </c:pt>
                <c:pt idx="2357">
                  <c:v>43083</c:v>
                </c:pt>
                <c:pt idx="2358">
                  <c:v>43084</c:v>
                </c:pt>
                <c:pt idx="2359">
                  <c:v>43087</c:v>
                </c:pt>
                <c:pt idx="2360">
                  <c:v>43088</c:v>
                </c:pt>
                <c:pt idx="2361">
                  <c:v>43089</c:v>
                </c:pt>
                <c:pt idx="2362">
                  <c:v>43090</c:v>
                </c:pt>
                <c:pt idx="2363">
                  <c:v>43091</c:v>
                </c:pt>
                <c:pt idx="2364">
                  <c:v>43094</c:v>
                </c:pt>
                <c:pt idx="2365">
                  <c:v>43095</c:v>
                </c:pt>
                <c:pt idx="2366">
                  <c:v>43096</c:v>
                </c:pt>
                <c:pt idx="2367">
                  <c:v>43097</c:v>
                </c:pt>
                <c:pt idx="2368">
                  <c:v>43098</c:v>
                </c:pt>
                <c:pt idx="2369">
                  <c:v>43102</c:v>
                </c:pt>
                <c:pt idx="2370">
                  <c:v>43103</c:v>
                </c:pt>
                <c:pt idx="2371">
                  <c:v>43104</c:v>
                </c:pt>
                <c:pt idx="2372">
                  <c:v>43105</c:v>
                </c:pt>
                <c:pt idx="2373">
                  <c:v>43108</c:v>
                </c:pt>
                <c:pt idx="2374">
                  <c:v>43109</c:v>
                </c:pt>
                <c:pt idx="2375">
                  <c:v>43110</c:v>
                </c:pt>
                <c:pt idx="2376">
                  <c:v>43111</c:v>
                </c:pt>
                <c:pt idx="2377">
                  <c:v>43112</c:v>
                </c:pt>
                <c:pt idx="2378">
                  <c:v>43115</c:v>
                </c:pt>
                <c:pt idx="2379">
                  <c:v>43116</c:v>
                </c:pt>
                <c:pt idx="2380">
                  <c:v>43117</c:v>
                </c:pt>
                <c:pt idx="2381">
                  <c:v>43118</c:v>
                </c:pt>
                <c:pt idx="2382">
                  <c:v>43119</c:v>
                </c:pt>
                <c:pt idx="2383">
                  <c:v>43122</c:v>
                </c:pt>
                <c:pt idx="2384">
                  <c:v>43123</c:v>
                </c:pt>
                <c:pt idx="2385">
                  <c:v>43124</c:v>
                </c:pt>
                <c:pt idx="2386">
                  <c:v>43125</c:v>
                </c:pt>
                <c:pt idx="2387">
                  <c:v>43126</c:v>
                </c:pt>
                <c:pt idx="2388">
                  <c:v>43129</c:v>
                </c:pt>
                <c:pt idx="2389">
                  <c:v>43130</c:v>
                </c:pt>
                <c:pt idx="2390">
                  <c:v>43131</c:v>
                </c:pt>
                <c:pt idx="2391">
                  <c:v>43132</c:v>
                </c:pt>
                <c:pt idx="2392">
                  <c:v>43133</c:v>
                </c:pt>
                <c:pt idx="2393">
                  <c:v>43136</c:v>
                </c:pt>
                <c:pt idx="2394">
                  <c:v>43137</c:v>
                </c:pt>
                <c:pt idx="2395">
                  <c:v>43138</c:v>
                </c:pt>
                <c:pt idx="2396">
                  <c:v>43139</c:v>
                </c:pt>
                <c:pt idx="2397">
                  <c:v>43140</c:v>
                </c:pt>
                <c:pt idx="2398">
                  <c:v>43142</c:v>
                </c:pt>
                <c:pt idx="2399">
                  <c:v>43143</c:v>
                </c:pt>
                <c:pt idx="2400">
                  <c:v>43144</c:v>
                </c:pt>
                <c:pt idx="2401">
                  <c:v>43145</c:v>
                </c:pt>
                <c:pt idx="2402">
                  <c:v>43146</c:v>
                </c:pt>
                <c:pt idx="2403">
                  <c:v>43147</c:v>
                </c:pt>
                <c:pt idx="2404">
                  <c:v>43151</c:v>
                </c:pt>
                <c:pt idx="2405">
                  <c:v>43152</c:v>
                </c:pt>
                <c:pt idx="2406">
                  <c:v>43153</c:v>
                </c:pt>
                <c:pt idx="2407">
                  <c:v>43154</c:v>
                </c:pt>
                <c:pt idx="2408">
                  <c:v>43155</c:v>
                </c:pt>
                <c:pt idx="2409">
                  <c:v>43157</c:v>
                </c:pt>
                <c:pt idx="2410">
                  <c:v>43158</c:v>
                </c:pt>
                <c:pt idx="2411">
                  <c:v>43159</c:v>
                </c:pt>
                <c:pt idx="2412">
                  <c:v>43160</c:v>
                </c:pt>
                <c:pt idx="2413">
                  <c:v>43161</c:v>
                </c:pt>
                <c:pt idx="2414">
                  <c:v>43164</c:v>
                </c:pt>
                <c:pt idx="2415">
                  <c:v>43165</c:v>
                </c:pt>
                <c:pt idx="2416">
                  <c:v>43166</c:v>
                </c:pt>
                <c:pt idx="2417">
                  <c:v>43167</c:v>
                </c:pt>
                <c:pt idx="2418">
                  <c:v>43168</c:v>
                </c:pt>
                <c:pt idx="2419">
                  <c:v>43171</c:v>
                </c:pt>
                <c:pt idx="2420">
                  <c:v>43172</c:v>
                </c:pt>
                <c:pt idx="2421">
                  <c:v>43173</c:v>
                </c:pt>
                <c:pt idx="2422">
                  <c:v>43174</c:v>
                </c:pt>
                <c:pt idx="2423">
                  <c:v>43175</c:v>
                </c:pt>
                <c:pt idx="2424">
                  <c:v>43178</c:v>
                </c:pt>
                <c:pt idx="2425">
                  <c:v>43179</c:v>
                </c:pt>
                <c:pt idx="2426">
                  <c:v>43180</c:v>
                </c:pt>
                <c:pt idx="2427">
                  <c:v>43181</c:v>
                </c:pt>
                <c:pt idx="2428">
                  <c:v>43182</c:v>
                </c:pt>
                <c:pt idx="2429">
                  <c:v>43185</c:v>
                </c:pt>
                <c:pt idx="2430">
                  <c:v>43186</c:v>
                </c:pt>
                <c:pt idx="2431">
                  <c:v>43187</c:v>
                </c:pt>
                <c:pt idx="2432">
                  <c:v>43188</c:v>
                </c:pt>
                <c:pt idx="2433">
                  <c:v>43189</c:v>
                </c:pt>
                <c:pt idx="2434">
                  <c:v>43192</c:v>
                </c:pt>
                <c:pt idx="2435">
                  <c:v>43193</c:v>
                </c:pt>
                <c:pt idx="2436">
                  <c:v>43194</c:v>
                </c:pt>
                <c:pt idx="2437">
                  <c:v>43196</c:v>
                </c:pt>
                <c:pt idx="2438">
                  <c:v>43198</c:v>
                </c:pt>
                <c:pt idx="2439">
                  <c:v>43199</c:v>
                </c:pt>
                <c:pt idx="2440">
                  <c:v>43200</c:v>
                </c:pt>
                <c:pt idx="2441">
                  <c:v>43201</c:v>
                </c:pt>
                <c:pt idx="2442">
                  <c:v>43202</c:v>
                </c:pt>
                <c:pt idx="2443">
                  <c:v>43203</c:v>
                </c:pt>
                <c:pt idx="2444">
                  <c:v>43206</c:v>
                </c:pt>
                <c:pt idx="2445">
                  <c:v>43207</c:v>
                </c:pt>
                <c:pt idx="2446">
                  <c:v>43208</c:v>
                </c:pt>
                <c:pt idx="2447">
                  <c:v>43209</c:v>
                </c:pt>
                <c:pt idx="2448">
                  <c:v>43210</c:v>
                </c:pt>
                <c:pt idx="2449">
                  <c:v>43213</c:v>
                </c:pt>
                <c:pt idx="2450">
                  <c:v>43214</c:v>
                </c:pt>
                <c:pt idx="2451">
                  <c:v>43215</c:v>
                </c:pt>
                <c:pt idx="2452">
                  <c:v>43216</c:v>
                </c:pt>
                <c:pt idx="2453">
                  <c:v>43217</c:v>
                </c:pt>
                <c:pt idx="2454">
                  <c:v>43218</c:v>
                </c:pt>
                <c:pt idx="2455">
                  <c:v>43220</c:v>
                </c:pt>
                <c:pt idx="2456">
                  <c:v>43221</c:v>
                </c:pt>
                <c:pt idx="2457">
                  <c:v>43222</c:v>
                </c:pt>
                <c:pt idx="2458">
                  <c:v>43223</c:v>
                </c:pt>
                <c:pt idx="2459">
                  <c:v>43224</c:v>
                </c:pt>
                <c:pt idx="2460">
                  <c:v>43227</c:v>
                </c:pt>
                <c:pt idx="2461">
                  <c:v>43228</c:v>
                </c:pt>
                <c:pt idx="2462">
                  <c:v>43229</c:v>
                </c:pt>
                <c:pt idx="2463">
                  <c:v>43230</c:v>
                </c:pt>
                <c:pt idx="2464">
                  <c:v>43231</c:v>
                </c:pt>
                <c:pt idx="2465">
                  <c:v>43234</c:v>
                </c:pt>
                <c:pt idx="2466">
                  <c:v>43235</c:v>
                </c:pt>
                <c:pt idx="2467">
                  <c:v>43236</c:v>
                </c:pt>
                <c:pt idx="2468">
                  <c:v>43237</c:v>
                </c:pt>
                <c:pt idx="2469">
                  <c:v>43238</c:v>
                </c:pt>
                <c:pt idx="2470">
                  <c:v>43241</c:v>
                </c:pt>
                <c:pt idx="2471">
                  <c:v>43242</c:v>
                </c:pt>
                <c:pt idx="2472">
                  <c:v>43243</c:v>
                </c:pt>
                <c:pt idx="2473">
                  <c:v>43244</c:v>
                </c:pt>
                <c:pt idx="2474">
                  <c:v>43245</c:v>
                </c:pt>
                <c:pt idx="2475">
                  <c:v>43248</c:v>
                </c:pt>
                <c:pt idx="2476">
                  <c:v>43249</c:v>
                </c:pt>
                <c:pt idx="2477">
                  <c:v>43250</c:v>
                </c:pt>
                <c:pt idx="2478">
                  <c:v>43251</c:v>
                </c:pt>
                <c:pt idx="2479">
                  <c:v>43252</c:v>
                </c:pt>
                <c:pt idx="2480">
                  <c:v>43255</c:v>
                </c:pt>
                <c:pt idx="2481">
                  <c:v>43256</c:v>
                </c:pt>
                <c:pt idx="2482">
                  <c:v>43257</c:v>
                </c:pt>
                <c:pt idx="2483">
                  <c:v>43258</c:v>
                </c:pt>
                <c:pt idx="2484">
                  <c:v>43259</c:v>
                </c:pt>
                <c:pt idx="2485">
                  <c:v>43262</c:v>
                </c:pt>
                <c:pt idx="2486">
                  <c:v>43263</c:v>
                </c:pt>
                <c:pt idx="2487">
                  <c:v>43264</c:v>
                </c:pt>
                <c:pt idx="2488">
                  <c:v>43265</c:v>
                </c:pt>
                <c:pt idx="2489">
                  <c:v>43266</c:v>
                </c:pt>
                <c:pt idx="2490">
                  <c:v>43269</c:v>
                </c:pt>
                <c:pt idx="2491">
                  <c:v>43270</c:v>
                </c:pt>
                <c:pt idx="2492">
                  <c:v>43271</c:v>
                </c:pt>
                <c:pt idx="2493">
                  <c:v>43272</c:v>
                </c:pt>
                <c:pt idx="2494">
                  <c:v>43273</c:v>
                </c:pt>
                <c:pt idx="2495">
                  <c:v>43276</c:v>
                </c:pt>
                <c:pt idx="2496">
                  <c:v>43277</c:v>
                </c:pt>
                <c:pt idx="2497">
                  <c:v>43278</c:v>
                </c:pt>
                <c:pt idx="2498">
                  <c:v>43279</c:v>
                </c:pt>
                <c:pt idx="2499">
                  <c:v>43280</c:v>
                </c:pt>
                <c:pt idx="2500">
                  <c:v>43283</c:v>
                </c:pt>
                <c:pt idx="2501">
                  <c:v>43284</c:v>
                </c:pt>
                <c:pt idx="2502">
                  <c:v>43285</c:v>
                </c:pt>
                <c:pt idx="2503">
                  <c:v>43286</c:v>
                </c:pt>
                <c:pt idx="2504">
                  <c:v>43287</c:v>
                </c:pt>
                <c:pt idx="2505">
                  <c:v>43290</c:v>
                </c:pt>
                <c:pt idx="2506">
                  <c:v>43291</c:v>
                </c:pt>
                <c:pt idx="2507">
                  <c:v>43292</c:v>
                </c:pt>
                <c:pt idx="2508">
                  <c:v>43293</c:v>
                </c:pt>
                <c:pt idx="2509">
                  <c:v>43294</c:v>
                </c:pt>
                <c:pt idx="2510">
                  <c:v>43297</c:v>
                </c:pt>
                <c:pt idx="2511">
                  <c:v>43298</c:v>
                </c:pt>
                <c:pt idx="2512">
                  <c:v>43299</c:v>
                </c:pt>
                <c:pt idx="2513">
                  <c:v>43300</c:v>
                </c:pt>
                <c:pt idx="2514">
                  <c:v>43301</c:v>
                </c:pt>
                <c:pt idx="2515">
                  <c:v>43304</c:v>
                </c:pt>
                <c:pt idx="2516">
                  <c:v>43305</c:v>
                </c:pt>
                <c:pt idx="2517">
                  <c:v>43306</c:v>
                </c:pt>
                <c:pt idx="2518">
                  <c:v>43307</c:v>
                </c:pt>
                <c:pt idx="2519">
                  <c:v>43308</c:v>
                </c:pt>
                <c:pt idx="2520">
                  <c:v>43311</c:v>
                </c:pt>
                <c:pt idx="2521">
                  <c:v>43312</c:v>
                </c:pt>
                <c:pt idx="2522">
                  <c:v>43313</c:v>
                </c:pt>
                <c:pt idx="2523">
                  <c:v>43314</c:v>
                </c:pt>
                <c:pt idx="2524">
                  <c:v>43315</c:v>
                </c:pt>
                <c:pt idx="2525">
                  <c:v>43318</c:v>
                </c:pt>
                <c:pt idx="2526">
                  <c:v>43319</c:v>
                </c:pt>
                <c:pt idx="2527">
                  <c:v>43320</c:v>
                </c:pt>
                <c:pt idx="2528">
                  <c:v>43321</c:v>
                </c:pt>
                <c:pt idx="2529">
                  <c:v>43322</c:v>
                </c:pt>
                <c:pt idx="2530">
                  <c:v>43325</c:v>
                </c:pt>
                <c:pt idx="2531">
                  <c:v>43326</c:v>
                </c:pt>
                <c:pt idx="2532">
                  <c:v>43327</c:v>
                </c:pt>
                <c:pt idx="2533">
                  <c:v>43328</c:v>
                </c:pt>
                <c:pt idx="2534">
                  <c:v>43329</c:v>
                </c:pt>
                <c:pt idx="2535">
                  <c:v>43332</c:v>
                </c:pt>
                <c:pt idx="2536">
                  <c:v>43333</c:v>
                </c:pt>
                <c:pt idx="2537">
                  <c:v>43334</c:v>
                </c:pt>
                <c:pt idx="2538">
                  <c:v>43335</c:v>
                </c:pt>
                <c:pt idx="2539">
                  <c:v>43336</c:v>
                </c:pt>
                <c:pt idx="2540">
                  <c:v>43339</c:v>
                </c:pt>
                <c:pt idx="2541">
                  <c:v>43340</c:v>
                </c:pt>
                <c:pt idx="2542">
                  <c:v>43341</c:v>
                </c:pt>
                <c:pt idx="2543">
                  <c:v>43342</c:v>
                </c:pt>
                <c:pt idx="2544">
                  <c:v>43343</c:v>
                </c:pt>
                <c:pt idx="2545">
                  <c:v>43346</c:v>
                </c:pt>
                <c:pt idx="2546">
                  <c:v>43347</c:v>
                </c:pt>
                <c:pt idx="2547">
                  <c:v>43348</c:v>
                </c:pt>
                <c:pt idx="2548">
                  <c:v>43349</c:v>
                </c:pt>
                <c:pt idx="2549">
                  <c:v>43350</c:v>
                </c:pt>
                <c:pt idx="2550">
                  <c:v>43353</c:v>
                </c:pt>
                <c:pt idx="2551">
                  <c:v>43354</c:v>
                </c:pt>
                <c:pt idx="2552">
                  <c:v>43355</c:v>
                </c:pt>
                <c:pt idx="2553">
                  <c:v>43356</c:v>
                </c:pt>
                <c:pt idx="2554">
                  <c:v>43357</c:v>
                </c:pt>
                <c:pt idx="2555">
                  <c:v>43360</c:v>
                </c:pt>
                <c:pt idx="2556">
                  <c:v>43361</c:v>
                </c:pt>
                <c:pt idx="2557">
                  <c:v>43362</c:v>
                </c:pt>
                <c:pt idx="2558">
                  <c:v>43363</c:v>
                </c:pt>
                <c:pt idx="2559">
                  <c:v>43364</c:v>
                </c:pt>
                <c:pt idx="2560">
                  <c:v>43367</c:v>
                </c:pt>
                <c:pt idx="2561">
                  <c:v>43368</c:v>
                </c:pt>
                <c:pt idx="2562">
                  <c:v>43369</c:v>
                </c:pt>
                <c:pt idx="2563">
                  <c:v>43370</c:v>
                </c:pt>
                <c:pt idx="2564">
                  <c:v>43371</c:v>
                </c:pt>
                <c:pt idx="2565">
                  <c:v>43372</c:v>
                </c:pt>
                <c:pt idx="2566">
                  <c:v>43373</c:v>
                </c:pt>
                <c:pt idx="2567">
                  <c:v>43374</c:v>
                </c:pt>
                <c:pt idx="2568">
                  <c:v>43375</c:v>
                </c:pt>
                <c:pt idx="2569">
                  <c:v>43376</c:v>
                </c:pt>
                <c:pt idx="2570">
                  <c:v>43377</c:v>
                </c:pt>
                <c:pt idx="2571">
                  <c:v>43378</c:v>
                </c:pt>
                <c:pt idx="2572">
                  <c:v>43381</c:v>
                </c:pt>
                <c:pt idx="2573">
                  <c:v>43382</c:v>
                </c:pt>
                <c:pt idx="2574">
                  <c:v>43383</c:v>
                </c:pt>
                <c:pt idx="2575">
                  <c:v>43384</c:v>
                </c:pt>
                <c:pt idx="2576">
                  <c:v>43385</c:v>
                </c:pt>
                <c:pt idx="2577">
                  <c:v>43388</c:v>
                </c:pt>
                <c:pt idx="2578">
                  <c:v>43389</c:v>
                </c:pt>
                <c:pt idx="2579">
                  <c:v>43390</c:v>
                </c:pt>
                <c:pt idx="2580">
                  <c:v>43391</c:v>
                </c:pt>
                <c:pt idx="2581">
                  <c:v>43392</c:v>
                </c:pt>
                <c:pt idx="2582">
                  <c:v>43395</c:v>
                </c:pt>
                <c:pt idx="2583">
                  <c:v>43396</c:v>
                </c:pt>
                <c:pt idx="2584">
                  <c:v>43397</c:v>
                </c:pt>
                <c:pt idx="2585">
                  <c:v>43398</c:v>
                </c:pt>
                <c:pt idx="2586">
                  <c:v>43399</c:v>
                </c:pt>
                <c:pt idx="2587">
                  <c:v>43402</c:v>
                </c:pt>
                <c:pt idx="2588">
                  <c:v>43403</c:v>
                </c:pt>
                <c:pt idx="2589">
                  <c:v>43404</c:v>
                </c:pt>
                <c:pt idx="2590">
                  <c:v>43405</c:v>
                </c:pt>
                <c:pt idx="2591">
                  <c:v>43406</c:v>
                </c:pt>
                <c:pt idx="2592">
                  <c:v>43409</c:v>
                </c:pt>
                <c:pt idx="2593">
                  <c:v>43410</c:v>
                </c:pt>
                <c:pt idx="2594">
                  <c:v>43411</c:v>
                </c:pt>
                <c:pt idx="2595">
                  <c:v>43412</c:v>
                </c:pt>
                <c:pt idx="2596">
                  <c:v>43413</c:v>
                </c:pt>
                <c:pt idx="2597">
                  <c:v>43416</c:v>
                </c:pt>
                <c:pt idx="2598">
                  <c:v>43417</c:v>
                </c:pt>
                <c:pt idx="2599">
                  <c:v>43418</c:v>
                </c:pt>
                <c:pt idx="2600">
                  <c:v>43419</c:v>
                </c:pt>
                <c:pt idx="2601">
                  <c:v>43420</c:v>
                </c:pt>
                <c:pt idx="2602">
                  <c:v>43423</c:v>
                </c:pt>
                <c:pt idx="2603">
                  <c:v>43424</c:v>
                </c:pt>
                <c:pt idx="2604">
                  <c:v>43425</c:v>
                </c:pt>
                <c:pt idx="2605">
                  <c:v>43426</c:v>
                </c:pt>
                <c:pt idx="2606">
                  <c:v>43427</c:v>
                </c:pt>
                <c:pt idx="2607">
                  <c:v>43430</c:v>
                </c:pt>
                <c:pt idx="2608">
                  <c:v>43431</c:v>
                </c:pt>
                <c:pt idx="2609">
                  <c:v>43432</c:v>
                </c:pt>
                <c:pt idx="2610">
                  <c:v>43433</c:v>
                </c:pt>
                <c:pt idx="2611">
                  <c:v>43434</c:v>
                </c:pt>
                <c:pt idx="2612">
                  <c:v>43437</c:v>
                </c:pt>
                <c:pt idx="2613">
                  <c:v>43438</c:v>
                </c:pt>
                <c:pt idx="2614">
                  <c:v>43439</c:v>
                </c:pt>
                <c:pt idx="2615">
                  <c:v>43440</c:v>
                </c:pt>
                <c:pt idx="2616">
                  <c:v>43441</c:v>
                </c:pt>
                <c:pt idx="2617">
                  <c:v>43444</c:v>
                </c:pt>
                <c:pt idx="2618">
                  <c:v>43445</c:v>
                </c:pt>
                <c:pt idx="2619">
                  <c:v>43446</c:v>
                </c:pt>
                <c:pt idx="2620">
                  <c:v>43447</c:v>
                </c:pt>
                <c:pt idx="2621">
                  <c:v>43448</c:v>
                </c:pt>
                <c:pt idx="2622">
                  <c:v>43451</c:v>
                </c:pt>
                <c:pt idx="2623">
                  <c:v>43452</c:v>
                </c:pt>
                <c:pt idx="2624">
                  <c:v>43453</c:v>
                </c:pt>
                <c:pt idx="2625">
                  <c:v>43454</c:v>
                </c:pt>
                <c:pt idx="2626">
                  <c:v>43455</c:v>
                </c:pt>
                <c:pt idx="2627">
                  <c:v>43458</c:v>
                </c:pt>
                <c:pt idx="2628">
                  <c:v>43459</c:v>
                </c:pt>
                <c:pt idx="2629">
                  <c:v>43460</c:v>
                </c:pt>
                <c:pt idx="2630">
                  <c:v>43461</c:v>
                </c:pt>
                <c:pt idx="2631">
                  <c:v>43462</c:v>
                </c:pt>
                <c:pt idx="2632">
                  <c:v>43463</c:v>
                </c:pt>
                <c:pt idx="2633">
                  <c:v>43465</c:v>
                </c:pt>
                <c:pt idx="2634">
                  <c:v>43467</c:v>
                </c:pt>
                <c:pt idx="2635">
                  <c:v>43468</c:v>
                </c:pt>
                <c:pt idx="2636">
                  <c:v>43469</c:v>
                </c:pt>
                <c:pt idx="2637">
                  <c:v>43472</c:v>
                </c:pt>
                <c:pt idx="2638">
                  <c:v>43473</c:v>
                </c:pt>
                <c:pt idx="2639">
                  <c:v>43474</c:v>
                </c:pt>
                <c:pt idx="2640">
                  <c:v>43475</c:v>
                </c:pt>
                <c:pt idx="2641">
                  <c:v>43476</c:v>
                </c:pt>
                <c:pt idx="2642">
                  <c:v>43479</c:v>
                </c:pt>
                <c:pt idx="2643">
                  <c:v>43480</c:v>
                </c:pt>
                <c:pt idx="2644">
                  <c:v>43481</c:v>
                </c:pt>
                <c:pt idx="2645">
                  <c:v>43482</c:v>
                </c:pt>
                <c:pt idx="2646">
                  <c:v>43483</c:v>
                </c:pt>
                <c:pt idx="2647">
                  <c:v>43486</c:v>
                </c:pt>
                <c:pt idx="2648">
                  <c:v>43487</c:v>
                </c:pt>
                <c:pt idx="2649">
                  <c:v>43488</c:v>
                </c:pt>
                <c:pt idx="2650">
                  <c:v>43489</c:v>
                </c:pt>
                <c:pt idx="2651">
                  <c:v>43490</c:v>
                </c:pt>
                <c:pt idx="2652">
                  <c:v>43493</c:v>
                </c:pt>
                <c:pt idx="2653">
                  <c:v>43494</c:v>
                </c:pt>
                <c:pt idx="2654">
                  <c:v>43495</c:v>
                </c:pt>
                <c:pt idx="2655">
                  <c:v>43496</c:v>
                </c:pt>
                <c:pt idx="2656">
                  <c:v>43497</c:v>
                </c:pt>
                <c:pt idx="2657">
                  <c:v>43498</c:v>
                </c:pt>
                <c:pt idx="2658">
                  <c:v>43499</c:v>
                </c:pt>
                <c:pt idx="2659">
                  <c:v>43500</c:v>
                </c:pt>
                <c:pt idx="2660">
                  <c:v>43501</c:v>
                </c:pt>
                <c:pt idx="2661">
                  <c:v>43502</c:v>
                </c:pt>
                <c:pt idx="2662">
                  <c:v>43503</c:v>
                </c:pt>
                <c:pt idx="2663">
                  <c:v>43504</c:v>
                </c:pt>
                <c:pt idx="2664">
                  <c:v>43507</c:v>
                </c:pt>
                <c:pt idx="2665">
                  <c:v>43508</c:v>
                </c:pt>
                <c:pt idx="2666">
                  <c:v>43509</c:v>
                </c:pt>
                <c:pt idx="2667">
                  <c:v>43510</c:v>
                </c:pt>
                <c:pt idx="2668">
                  <c:v>43511</c:v>
                </c:pt>
                <c:pt idx="2669">
                  <c:v>43514</c:v>
                </c:pt>
                <c:pt idx="2670">
                  <c:v>43515</c:v>
                </c:pt>
                <c:pt idx="2671">
                  <c:v>43516</c:v>
                </c:pt>
                <c:pt idx="2672">
                  <c:v>43517</c:v>
                </c:pt>
                <c:pt idx="2673">
                  <c:v>43518</c:v>
                </c:pt>
                <c:pt idx="2674">
                  <c:v>43521</c:v>
                </c:pt>
                <c:pt idx="2675">
                  <c:v>43522</c:v>
                </c:pt>
                <c:pt idx="2676">
                  <c:v>43523</c:v>
                </c:pt>
                <c:pt idx="2677">
                  <c:v>43524</c:v>
                </c:pt>
                <c:pt idx="2678">
                  <c:v>43525</c:v>
                </c:pt>
                <c:pt idx="2679">
                  <c:v>43528</c:v>
                </c:pt>
                <c:pt idx="2680">
                  <c:v>43529</c:v>
                </c:pt>
                <c:pt idx="2681">
                  <c:v>43530</c:v>
                </c:pt>
                <c:pt idx="2682">
                  <c:v>43531</c:v>
                </c:pt>
                <c:pt idx="2683">
                  <c:v>43532</c:v>
                </c:pt>
                <c:pt idx="2684">
                  <c:v>43535</c:v>
                </c:pt>
                <c:pt idx="2685">
                  <c:v>43536</c:v>
                </c:pt>
                <c:pt idx="2686">
                  <c:v>43537</c:v>
                </c:pt>
                <c:pt idx="2687">
                  <c:v>43538</c:v>
                </c:pt>
                <c:pt idx="2688">
                  <c:v>43539</c:v>
                </c:pt>
                <c:pt idx="2689">
                  <c:v>43542</c:v>
                </c:pt>
                <c:pt idx="2690">
                  <c:v>43543</c:v>
                </c:pt>
                <c:pt idx="2691">
                  <c:v>43544</c:v>
                </c:pt>
                <c:pt idx="2692">
                  <c:v>43545</c:v>
                </c:pt>
                <c:pt idx="2693">
                  <c:v>43546</c:v>
                </c:pt>
                <c:pt idx="2694">
                  <c:v>43549</c:v>
                </c:pt>
                <c:pt idx="2695">
                  <c:v>43550</c:v>
                </c:pt>
                <c:pt idx="2696">
                  <c:v>43551</c:v>
                </c:pt>
                <c:pt idx="2697">
                  <c:v>43552</c:v>
                </c:pt>
                <c:pt idx="2698">
                  <c:v>43553</c:v>
                </c:pt>
                <c:pt idx="2699">
                  <c:v>43556</c:v>
                </c:pt>
                <c:pt idx="2700">
                  <c:v>43557</c:v>
                </c:pt>
                <c:pt idx="2701">
                  <c:v>43558</c:v>
                </c:pt>
                <c:pt idx="2702">
                  <c:v>43559</c:v>
                </c:pt>
                <c:pt idx="2703">
                  <c:v>43560</c:v>
                </c:pt>
                <c:pt idx="2704">
                  <c:v>43563</c:v>
                </c:pt>
                <c:pt idx="2705">
                  <c:v>43564</c:v>
                </c:pt>
                <c:pt idx="2706">
                  <c:v>43565</c:v>
                </c:pt>
                <c:pt idx="2707">
                  <c:v>43566</c:v>
                </c:pt>
                <c:pt idx="2708">
                  <c:v>43567</c:v>
                </c:pt>
                <c:pt idx="2709">
                  <c:v>43570</c:v>
                </c:pt>
                <c:pt idx="2710">
                  <c:v>43571</c:v>
                </c:pt>
                <c:pt idx="2711">
                  <c:v>43572</c:v>
                </c:pt>
                <c:pt idx="2712">
                  <c:v>43573</c:v>
                </c:pt>
                <c:pt idx="2713">
                  <c:v>43574</c:v>
                </c:pt>
                <c:pt idx="2714">
                  <c:v>43577</c:v>
                </c:pt>
                <c:pt idx="2715">
                  <c:v>43578</c:v>
                </c:pt>
                <c:pt idx="2716">
                  <c:v>43579</c:v>
                </c:pt>
                <c:pt idx="2717">
                  <c:v>43580</c:v>
                </c:pt>
                <c:pt idx="2718">
                  <c:v>43581</c:v>
                </c:pt>
                <c:pt idx="2719">
                  <c:v>43583</c:v>
                </c:pt>
                <c:pt idx="2720">
                  <c:v>43584</c:v>
                </c:pt>
                <c:pt idx="2721">
                  <c:v>43585</c:v>
                </c:pt>
                <c:pt idx="2722">
                  <c:v>43586</c:v>
                </c:pt>
                <c:pt idx="2723">
                  <c:v>43587</c:v>
                </c:pt>
                <c:pt idx="2724">
                  <c:v>43588</c:v>
                </c:pt>
                <c:pt idx="2725">
                  <c:v>43590</c:v>
                </c:pt>
                <c:pt idx="2726">
                  <c:v>43591</c:v>
                </c:pt>
                <c:pt idx="2727">
                  <c:v>43592</c:v>
                </c:pt>
                <c:pt idx="2728">
                  <c:v>43593</c:v>
                </c:pt>
                <c:pt idx="2729">
                  <c:v>43594</c:v>
                </c:pt>
                <c:pt idx="2730">
                  <c:v>43595</c:v>
                </c:pt>
                <c:pt idx="2731">
                  <c:v>43598</c:v>
                </c:pt>
                <c:pt idx="2732">
                  <c:v>43599</c:v>
                </c:pt>
                <c:pt idx="2733">
                  <c:v>43600</c:v>
                </c:pt>
                <c:pt idx="2734">
                  <c:v>43601</c:v>
                </c:pt>
                <c:pt idx="2735">
                  <c:v>43602</c:v>
                </c:pt>
                <c:pt idx="2736">
                  <c:v>43605</c:v>
                </c:pt>
                <c:pt idx="2737">
                  <c:v>43606</c:v>
                </c:pt>
                <c:pt idx="2738">
                  <c:v>43607</c:v>
                </c:pt>
                <c:pt idx="2739">
                  <c:v>43608</c:v>
                </c:pt>
                <c:pt idx="2740">
                  <c:v>43609</c:v>
                </c:pt>
                <c:pt idx="2741">
                  <c:v>43612</c:v>
                </c:pt>
                <c:pt idx="2742">
                  <c:v>43613</c:v>
                </c:pt>
                <c:pt idx="2743">
                  <c:v>43614</c:v>
                </c:pt>
                <c:pt idx="2744">
                  <c:v>43615</c:v>
                </c:pt>
                <c:pt idx="2745">
                  <c:v>43616</c:v>
                </c:pt>
                <c:pt idx="2746">
                  <c:v>43619</c:v>
                </c:pt>
                <c:pt idx="2747">
                  <c:v>43620</c:v>
                </c:pt>
                <c:pt idx="2748">
                  <c:v>43621</c:v>
                </c:pt>
                <c:pt idx="2749">
                  <c:v>43622</c:v>
                </c:pt>
                <c:pt idx="2750">
                  <c:v>43623</c:v>
                </c:pt>
                <c:pt idx="2751">
                  <c:v>43626</c:v>
                </c:pt>
                <c:pt idx="2752">
                  <c:v>43627</c:v>
                </c:pt>
                <c:pt idx="2753">
                  <c:v>43628</c:v>
                </c:pt>
                <c:pt idx="2754">
                  <c:v>43629</c:v>
                </c:pt>
                <c:pt idx="2755">
                  <c:v>43630</c:v>
                </c:pt>
                <c:pt idx="2756">
                  <c:v>43633</c:v>
                </c:pt>
                <c:pt idx="2757">
                  <c:v>43634</c:v>
                </c:pt>
                <c:pt idx="2758">
                  <c:v>43635</c:v>
                </c:pt>
                <c:pt idx="2759">
                  <c:v>43636</c:v>
                </c:pt>
                <c:pt idx="2760">
                  <c:v>43637</c:v>
                </c:pt>
                <c:pt idx="2761">
                  <c:v>43640</c:v>
                </c:pt>
                <c:pt idx="2762">
                  <c:v>43641</c:v>
                </c:pt>
                <c:pt idx="2763">
                  <c:v>43642</c:v>
                </c:pt>
                <c:pt idx="2764">
                  <c:v>43643</c:v>
                </c:pt>
                <c:pt idx="2765">
                  <c:v>43644</c:v>
                </c:pt>
                <c:pt idx="2766">
                  <c:v>43647</c:v>
                </c:pt>
                <c:pt idx="2767">
                  <c:v>43648</c:v>
                </c:pt>
                <c:pt idx="2768">
                  <c:v>43649</c:v>
                </c:pt>
                <c:pt idx="2769">
                  <c:v>43650</c:v>
                </c:pt>
                <c:pt idx="2770">
                  <c:v>43651</c:v>
                </c:pt>
                <c:pt idx="2771">
                  <c:v>43654</c:v>
                </c:pt>
                <c:pt idx="2772">
                  <c:v>43655</c:v>
                </c:pt>
                <c:pt idx="2773">
                  <c:v>43656</c:v>
                </c:pt>
                <c:pt idx="2774">
                  <c:v>43657</c:v>
                </c:pt>
                <c:pt idx="2775">
                  <c:v>43658</c:v>
                </c:pt>
                <c:pt idx="2776">
                  <c:v>43661</c:v>
                </c:pt>
                <c:pt idx="2777">
                  <c:v>43662</c:v>
                </c:pt>
                <c:pt idx="2778">
                  <c:v>43663</c:v>
                </c:pt>
                <c:pt idx="2779">
                  <c:v>43664</c:v>
                </c:pt>
                <c:pt idx="2780">
                  <c:v>43665</c:v>
                </c:pt>
                <c:pt idx="2781">
                  <c:v>43668</c:v>
                </c:pt>
                <c:pt idx="2782">
                  <c:v>43669</c:v>
                </c:pt>
                <c:pt idx="2783">
                  <c:v>43670</c:v>
                </c:pt>
                <c:pt idx="2784">
                  <c:v>43671</c:v>
                </c:pt>
                <c:pt idx="2785">
                  <c:v>43672</c:v>
                </c:pt>
                <c:pt idx="2786">
                  <c:v>43675</c:v>
                </c:pt>
                <c:pt idx="2787">
                  <c:v>43676</c:v>
                </c:pt>
                <c:pt idx="2788">
                  <c:v>43677</c:v>
                </c:pt>
                <c:pt idx="2789">
                  <c:v>43678</c:v>
                </c:pt>
                <c:pt idx="2790">
                  <c:v>43679</c:v>
                </c:pt>
                <c:pt idx="2791">
                  <c:v>43682</c:v>
                </c:pt>
                <c:pt idx="2792">
                  <c:v>43683</c:v>
                </c:pt>
                <c:pt idx="2793">
                  <c:v>43684</c:v>
                </c:pt>
                <c:pt idx="2794">
                  <c:v>43685</c:v>
                </c:pt>
                <c:pt idx="2795">
                  <c:v>43686</c:v>
                </c:pt>
                <c:pt idx="2796">
                  <c:v>43689</c:v>
                </c:pt>
                <c:pt idx="2797">
                  <c:v>43690</c:v>
                </c:pt>
                <c:pt idx="2798">
                  <c:v>43691</c:v>
                </c:pt>
                <c:pt idx="2799">
                  <c:v>43692</c:v>
                </c:pt>
                <c:pt idx="2800">
                  <c:v>43693</c:v>
                </c:pt>
                <c:pt idx="2801">
                  <c:v>43696</c:v>
                </c:pt>
                <c:pt idx="2802">
                  <c:v>43697</c:v>
                </c:pt>
                <c:pt idx="2803">
                  <c:v>43698</c:v>
                </c:pt>
                <c:pt idx="2804">
                  <c:v>43699</c:v>
                </c:pt>
                <c:pt idx="2805">
                  <c:v>43700</c:v>
                </c:pt>
                <c:pt idx="2806">
                  <c:v>43703</c:v>
                </c:pt>
                <c:pt idx="2807">
                  <c:v>43704</c:v>
                </c:pt>
                <c:pt idx="2808">
                  <c:v>43705</c:v>
                </c:pt>
                <c:pt idx="2809">
                  <c:v>43706</c:v>
                </c:pt>
                <c:pt idx="2810">
                  <c:v>43707</c:v>
                </c:pt>
                <c:pt idx="2811">
                  <c:v>43710</c:v>
                </c:pt>
                <c:pt idx="2812">
                  <c:v>43711</c:v>
                </c:pt>
                <c:pt idx="2813">
                  <c:v>43712</c:v>
                </c:pt>
                <c:pt idx="2814">
                  <c:v>43713</c:v>
                </c:pt>
                <c:pt idx="2815">
                  <c:v>43714</c:v>
                </c:pt>
                <c:pt idx="2816">
                  <c:v>43717</c:v>
                </c:pt>
                <c:pt idx="2817">
                  <c:v>43718</c:v>
                </c:pt>
                <c:pt idx="2818">
                  <c:v>43719</c:v>
                </c:pt>
                <c:pt idx="2819">
                  <c:v>43720</c:v>
                </c:pt>
                <c:pt idx="2820">
                  <c:v>43721</c:v>
                </c:pt>
                <c:pt idx="2821">
                  <c:v>43724</c:v>
                </c:pt>
                <c:pt idx="2822">
                  <c:v>43725</c:v>
                </c:pt>
                <c:pt idx="2823">
                  <c:v>43726</c:v>
                </c:pt>
                <c:pt idx="2824">
                  <c:v>43727</c:v>
                </c:pt>
                <c:pt idx="2825">
                  <c:v>43728</c:v>
                </c:pt>
                <c:pt idx="2826">
                  <c:v>43731</c:v>
                </c:pt>
                <c:pt idx="2827">
                  <c:v>43732</c:v>
                </c:pt>
                <c:pt idx="2828">
                  <c:v>43733</c:v>
                </c:pt>
                <c:pt idx="2829">
                  <c:v>43734</c:v>
                </c:pt>
                <c:pt idx="2830">
                  <c:v>43735</c:v>
                </c:pt>
                <c:pt idx="2831">
                  <c:v>43737</c:v>
                </c:pt>
                <c:pt idx="2832">
                  <c:v>43738</c:v>
                </c:pt>
                <c:pt idx="2833">
                  <c:v>43739</c:v>
                </c:pt>
                <c:pt idx="2834">
                  <c:v>43740</c:v>
                </c:pt>
                <c:pt idx="2835">
                  <c:v>43741</c:v>
                </c:pt>
                <c:pt idx="2836">
                  <c:v>43742</c:v>
                </c:pt>
                <c:pt idx="2837">
                  <c:v>43745</c:v>
                </c:pt>
                <c:pt idx="2838">
                  <c:v>43746</c:v>
                </c:pt>
                <c:pt idx="2839">
                  <c:v>43747</c:v>
                </c:pt>
                <c:pt idx="2840">
                  <c:v>43748</c:v>
                </c:pt>
                <c:pt idx="2841">
                  <c:v>43749</c:v>
                </c:pt>
                <c:pt idx="2842">
                  <c:v>43750</c:v>
                </c:pt>
                <c:pt idx="2843">
                  <c:v>43752</c:v>
                </c:pt>
                <c:pt idx="2844">
                  <c:v>43753</c:v>
                </c:pt>
                <c:pt idx="2845">
                  <c:v>43754</c:v>
                </c:pt>
                <c:pt idx="2846">
                  <c:v>43755</c:v>
                </c:pt>
                <c:pt idx="2847">
                  <c:v>43756</c:v>
                </c:pt>
                <c:pt idx="2848">
                  <c:v>43759</c:v>
                </c:pt>
                <c:pt idx="2849">
                  <c:v>43760</c:v>
                </c:pt>
                <c:pt idx="2850">
                  <c:v>43761</c:v>
                </c:pt>
                <c:pt idx="2851">
                  <c:v>43762</c:v>
                </c:pt>
                <c:pt idx="2852">
                  <c:v>43763</c:v>
                </c:pt>
                <c:pt idx="2853">
                  <c:v>43766</c:v>
                </c:pt>
                <c:pt idx="2854">
                  <c:v>43767</c:v>
                </c:pt>
                <c:pt idx="2855">
                  <c:v>43768</c:v>
                </c:pt>
                <c:pt idx="2856">
                  <c:v>43769</c:v>
                </c:pt>
                <c:pt idx="2857">
                  <c:v>43770</c:v>
                </c:pt>
                <c:pt idx="2858">
                  <c:v>43773</c:v>
                </c:pt>
                <c:pt idx="2859">
                  <c:v>43774</c:v>
                </c:pt>
                <c:pt idx="2860">
                  <c:v>43775</c:v>
                </c:pt>
                <c:pt idx="2861">
                  <c:v>43776</c:v>
                </c:pt>
                <c:pt idx="2862">
                  <c:v>43777</c:v>
                </c:pt>
                <c:pt idx="2863">
                  <c:v>43780</c:v>
                </c:pt>
                <c:pt idx="2864">
                  <c:v>43781</c:v>
                </c:pt>
                <c:pt idx="2865">
                  <c:v>43782</c:v>
                </c:pt>
                <c:pt idx="2866">
                  <c:v>43783</c:v>
                </c:pt>
                <c:pt idx="2867">
                  <c:v>43784</c:v>
                </c:pt>
                <c:pt idx="2868">
                  <c:v>43787</c:v>
                </c:pt>
                <c:pt idx="2869">
                  <c:v>43788</c:v>
                </c:pt>
                <c:pt idx="2870">
                  <c:v>43789</c:v>
                </c:pt>
                <c:pt idx="2871">
                  <c:v>43790</c:v>
                </c:pt>
                <c:pt idx="2872">
                  <c:v>43791</c:v>
                </c:pt>
                <c:pt idx="2873">
                  <c:v>43794</c:v>
                </c:pt>
                <c:pt idx="2874">
                  <c:v>43795</c:v>
                </c:pt>
                <c:pt idx="2875">
                  <c:v>43796</c:v>
                </c:pt>
                <c:pt idx="2876">
                  <c:v>43797</c:v>
                </c:pt>
                <c:pt idx="2877">
                  <c:v>43798</c:v>
                </c:pt>
                <c:pt idx="2878">
                  <c:v>43801</c:v>
                </c:pt>
                <c:pt idx="2879">
                  <c:v>43802</c:v>
                </c:pt>
                <c:pt idx="2880">
                  <c:v>43803</c:v>
                </c:pt>
                <c:pt idx="2881">
                  <c:v>43804</c:v>
                </c:pt>
                <c:pt idx="2882">
                  <c:v>43805</c:v>
                </c:pt>
                <c:pt idx="2883">
                  <c:v>43808</c:v>
                </c:pt>
                <c:pt idx="2884">
                  <c:v>43809</c:v>
                </c:pt>
                <c:pt idx="2885">
                  <c:v>43810</c:v>
                </c:pt>
                <c:pt idx="2886">
                  <c:v>43811</c:v>
                </c:pt>
                <c:pt idx="2887">
                  <c:v>43812</c:v>
                </c:pt>
                <c:pt idx="2888">
                  <c:v>43815</c:v>
                </c:pt>
                <c:pt idx="2889">
                  <c:v>43816</c:v>
                </c:pt>
                <c:pt idx="2890">
                  <c:v>43817</c:v>
                </c:pt>
                <c:pt idx="2891">
                  <c:v>43818</c:v>
                </c:pt>
                <c:pt idx="2892">
                  <c:v>43819</c:v>
                </c:pt>
                <c:pt idx="2893">
                  <c:v>43822</c:v>
                </c:pt>
                <c:pt idx="2894">
                  <c:v>43823</c:v>
                </c:pt>
                <c:pt idx="2895">
                  <c:v>43824</c:v>
                </c:pt>
                <c:pt idx="2896">
                  <c:v>43825</c:v>
                </c:pt>
                <c:pt idx="2897">
                  <c:v>43826</c:v>
                </c:pt>
                <c:pt idx="2898">
                  <c:v>43829</c:v>
                </c:pt>
                <c:pt idx="2899">
                  <c:v>43830</c:v>
                </c:pt>
                <c:pt idx="2900">
                  <c:v>43832</c:v>
                </c:pt>
                <c:pt idx="2901">
                  <c:v>43833</c:v>
                </c:pt>
                <c:pt idx="2902">
                  <c:v>43836</c:v>
                </c:pt>
                <c:pt idx="2903">
                  <c:v>43837</c:v>
                </c:pt>
                <c:pt idx="2904">
                  <c:v>43838</c:v>
                </c:pt>
                <c:pt idx="2905">
                  <c:v>43839</c:v>
                </c:pt>
                <c:pt idx="2906">
                  <c:v>43840</c:v>
                </c:pt>
                <c:pt idx="2907">
                  <c:v>43843</c:v>
                </c:pt>
                <c:pt idx="2908">
                  <c:v>43844</c:v>
                </c:pt>
                <c:pt idx="2909">
                  <c:v>43845</c:v>
                </c:pt>
                <c:pt idx="2910">
                  <c:v>43846</c:v>
                </c:pt>
                <c:pt idx="2911">
                  <c:v>43847</c:v>
                </c:pt>
                <c:pt idx="2912">
                  <c:v>43849</c:v>
                </c:pt>
                <c:pt idx="2913">
                  <c:v>43850</c:v>
                </c:pt>
                <c:pt idx="2914">
                  <c:v>43851</c:v>
                </c:pt>
                <c:pt idx="2915">
                  <c:v>43852</c:v>
                </c:pt>
                <c:pt idx="2916">
                  <c:v>43853</c:v>
                </c:pt>
                <c:pt idx="2917">
                  <c:v>43854</c:v>
                </c:pt>
                <c:pt idx="2918">
                  <c:v>43857</c:v>
                </c:pt>
                <c:pt idx="2919">
                  <c:v>43858</c:v>
                </c:pt>
                <c:pt idx="2920">
                  <c:v>43859</c:v>
                </c:pt>
                <c:pt idx="2921">
                  <c:v>43860</c:v>
                </c:pt>
                <c:pt idx="2922">
                  <c:v>43861</c:v>
                </c:pt>
                <c:pt idx="2923">
                  <c:v>43864</c:v>
                </c:pt>
                <c:pt idx="2924">
                  <c:v>43865</c:v>
                </c:pt>
                <c:pt idx="2925">
                  <c:v>43866</c:v>
                </c:pt>
                <c:pt idx="2926">
                  <c:v>43867</c:v>
                </c:pt>
                <c:pt idx="2927">
                  <c:v>43868</c:v>
                </c:pt>
                <c:pt idx="2928">
                  <c:v>43871</c:v>
                </c:pt>
                <c:pt idx="2929">
                  <c:v>43872</c:v>
                </c:pt>
                <c:pt idx="2930">
                  <c:v>43873</c:v>
                </c:pt>
                <c:pt idx="2931">
                  <c:v>43874</c:v>
                </c:pt>
                <c:pt idx="2932">
                  <c:v>43875</c:v>
                </c:pt>
                <c:pt idx="2933">
                  <c:v>43878</c:v>
                </c:pt>
                <c:pt idx="2934">
                  <c:v>43879</c:v>
                </c:pt>
                <c:pt idx="2935">
                  <c:v>43880</c:v>
                </c:pt>
                <c:pt idx="2936">
                  <c:v>43881</c:v>
                </c:pt>
                <c:pt idx="2937">
                  <c:v>43882</c:v>
                </c:pt>
                <c:pt idx="2938">
                  <c:v>43885</c:v>
                </c:pt>
                <c:pt idx="2939">
                  <c:v>43886</c:v>
                </c:pt>
                <c:pt idx="2940">
                  <c:v>43887</c:v>
                </c:pt>
                <c:pt idx="2941">
                  <c:v>43888</c:v>
                </c:pt>
                <c:pt idx="2942">
                  <c:v>43889</c:v>
                </c:pt>
                <c:pt idx="2943">
                  <c:v>43892</c:v>
                </c:pt>
                <c:pt idx="2944">
                  <c:v>43893</c:v>
                </c:pt>
                <c:pt idx="2945">
                  <c:v>43894</c:v>
                </c:pt>
                <c:pt idx="2946">
                  <c:v>43895</c:v>
                </c:pt>
                <c:pt idx="2947">
                  <c:v>43896</c:v>
                </c:pt>
                <c:pt idx="2948">
                  <c:v>43899</c:v>
                </c:pt>
                <c:pt idx="2949">
                  <c:v>43900</c:v>
                </c:pt>
                <c:pt idx="2950">
                  <c:v>43901</c:v>
                </c:pt>
                <c:pt idx="2951">
                  <c:v>43902</c:v>
                </c:pt>
                <c:pt idx="2952">
                  <c:v>43903</c:v>
                </c:pt>
                <c:pt idx="2953">
                  <c:v>43906</c:v>
                </c:pt>
                <c:pt idx="2954">
                  <c:v>43907</c:v>
                </c:pt>
                <c:pt idx="2955">
                  <c:v>43908</c:v>
                </c:pt>
                <c:pt idx="2956">
                  <c:v>43909</c:v>
                </c:pt>
                <c:pt idx="2957">
                  <c:v>43910</c:v>
                </c:pt>
                <c:pt idx="2958">
                  <c:v>43913</c:v>
                </c:pt>
                <c:pt idx="2959">
                  <c:v>43914</c:v>
                </c:pt>
                <c:pt idx="2960">
                  <c:v>43915</c:v>
                </c:pt>
                <c:pt idx="2961">
                  <c:v>43916</c:v>
                </c:pt>
                <c:pt idx="2962">
                  <c:v>43917</c:v>
                </c:pt>
                <c:pt idx="2963">
                  <c:v>43920</c:v>
                </c:pt>
                <c:pt idx="2964">
                  <c:v>43921</c:v>
                </c:pt>
                <c:pt idx="2965">
                  <c:v>43922</c:v>
                </c:pt>
                <c:pt idx="2966">
                  <c:v>43923</c:v>
                </c:pt>
                <c:pt idx="2967">
                  <c:v>43924</c:v>
                </c:pt>
                <c:pt idx="2968">
                  <c:v>43927</c:v>
                </c:pt>
                <c:pt idx="2969">
                  <c:v>43928</c:v>
                </c:pt>
                <c:pt idx="2970">
                  <c:v>43929</c:v>
                </c:pt>
                <c:pt idx="2971">
                  <c:v>43930</c:v>
                </c:pt>
                <c:pt idx="2972">
                  <c:v>43931</c:v>
                </c:pt>
                <c:pt idx="2973">
                  <c:v>43934</c:v>
                </c:pt>
                <c:pt idx="2974">
                  <c:v>43935</c:v>
                </c:pt>
                <c:pt idx="2975">
                  <c:v>43936</c:v>
                </c:pt>
                <c:pt idx="2976">
                  <c:v>43937</c:v>
                </c:pt>
                <c:pt idx="2977">
                  <c:v>43938</c:v>
                </c:pt>
                <c:pt idx="2978">
                  <c:v>43941</c:v>
                </c:pt>
                <c:pt idx="2979">
                  <c:v>43942</c:v>
                </c:pt>
                <c:pt idx="2980">
                  <c:v>43943</c:v>
                </c:pt>
                <c:pt idx="2981">
                  <c:v>43944</c:v>
                </c:pt>
                <c:pt idx="2982">
                  <c:v>43945</c:v>
                </c:pt>
                <c:pt idx="2983">
                  <c:v>43947</c:v>
                </c:pt>
                <c:pt idx="2984">
                  <c:v>43948</c:v>
                </c:pt>
                <c:pt idx="2985">
                  <c:v>43949</c:v>
                </c:pt>
                <c:pt idx="2986">
                  <c:v>43950</c:v>
                </c:pt>
                <c:pt idx="2987">
                  <c:v>43951</c:v>
                </c:pt>
                <c:pt idx="2988">
                  <c:v>43952</c:v>
                </c:pt>
                <c:pt idx="2989">
                  <c:v>43955</c:v>
                </c:pt>
                <c:pt idx="2990">
                  <c:v>43956</c:v>
                </c:pt>
                <c:pt idx="2991">
                  <c:v>43957</c:v>
                </c:pt>
                <c:pt idx="2992">
                  <c:v>43958</c:v>
                </c:pt>
                <c:pt idx="2993">
                  <c:v>43959</c:v>
                </c:pt>
                <c:pt idx="2994">
                  <c:v>43960</c:v>
                </c:pt>
                <c:pt idx="2995">
                  <c:v>43962</c:v>
                </c:pt>
                <c:pt idx="2996">
                  <c:v>43963</c:v>
                </c:pt>
                <c:pt idx="2997">
                  <c:v>43964</c:v>
                </c:pt>
                <c:pt idx="2998">
                  <c:v>43965</c:v>
                </c:pt>
                <c:pt idx="2999">
                  <c:v>43966</c:v>
                </c:pt>
                <c:pt idx="3000">
                  <c:v>43969</c:v>
                </c:pt>
                <c:pt idx="3001">
                  <c:v>43970</c:v>
                </c:pt>
                <c:pt idx="3002">
                  <c:v>43971</c:v>
                </c:pt>
                <c:pt idx="3003">
                  <c:v>43972</c:v>
                </c:pt>
                <c:pt idx="3004">
                  <c:v>43973</c:v>
                </c:pt>
                <c:pt idx="3005">
                  <c:v>43976</c:v>
                </c:pt>
                <c:pt idx="3006">
                  <c:v>43977</c:v>
                </c:pt>
                <c:pt idx="3007">
                  <c:v>43978</c:v>
                </c:pt>
                <c:pt idx="3008">
                  <c:v>43979</c:v>
                </c:pt>
                <c:pt idx="3009">
                  <c:v>43980</c:v>
                </c:pt>
                <c:pt idx="3010">
                  <c:v>43983</c:v>
                </c:pt>
                <c:pt idx="3011">
                  <c:v>43984</c:v>
                </c:pt>
                <c:pt idx="3012">
                  <c:v>43985</c:v>
                </c:pt>
              </c:numCache>
            </c:numRef>
          </c:cat>
          <c:val>
            <c:numRef>
              <c:f>小麦价格!$I$2:$I$3016</c:f>
              <c:numCache>
                <c:formatCode>General</c:formatCode>
                <c:ptCount val="3015"/>
                <c:pt idx="0">
                  <c:v>1785</c:v>
                </c:pt>
                <c:pt idx="1">
                  <c:v>1785</c:v>
                </c:pt>
                <c:pt idx="2">
                  <c:v>1788</c:v>
                </c:pt>
                <c:pt idx="3">
                  <c:v>1789</c:v>
                </c:pt>
                <c:pt idx="5">
                  <c:v>1789</c:v>
                </c:pt>
                <c:pt idx="6">
                  <c:v>1789</c:v>
                </c:pt>
                <c:pt idx="8">
                  <c:v>1790</c:v>
                </c:pt>
                <c:pt idx="9">
                  <c:v>1790</c:v>
                </c:pt>
                <c:pt idx="10">
                  <c:v>1790</c:v>
                </c:pt>
                <c:pt idx="11">
                  <c:v>1790</c:v>
                </c:pt>
                <c:pt idx="12">
                  <c:v>1790</c:v>
                </c:pt>
                <c:pt idx="13">
                  <c:v>1790</c:v>
                </c:pt>
                <c:pt idx="14">
                  <c:v>1790</c:v>
                </c:pt>
                <c:pt idx="15">
                  <c:v>1790</c:v>
                </c:pt>
                <c:pt idx="16">
                  <c:v>1790</c:v>
                </c:pt>
                <c:pt idx="21">
                  <c:v>1790</c:v>
                </c:pt>
                <c:pt idx="22">
                  <c:v>1790</c:v>
                </c:pt>
                <c:pt idx="23">
                  <c:v>1790</c:v>
                </c:pt>
                <c:pt idx="25">
                  <c:v>1790</c:v>
                </c:pt>
                <c:pt idx="26">
                  <c:v>1790</c:v>
                </c:pt>
                <c:pt idx="27">
                  <c:v>1793</c:v>
                </c:pt>
                <c:pt idx="28">
                  <c:v>1792</c:v>
                </c:pt>
                <c:pt idx="29">
                  <c:v>1792</c:v>
                </c:pt>
                <c:pt idx="30">
                  <c:v>1799</c:v>
                </c:pt>
                <c:pt idx="31">
                  <c:v>1799</c:v>
                </c:pt>
                <c:pt idx="32">
                  <c:v>1817</c:v>
                </c:pt>
                <c:pt idx="34">
                  <c:v>1837</c:v>
                </c:pt>
                <c:pt idx="35">
                  <c:v>1841</c:v>
                </c:pt>
                <c:pt idx="36">
                  <c:v>1841</c:v>
                </c:pt>
                <c:pt idx="37">
                  <c:v>1841</c:v>
                </c:pt>
                <c:pt idx="38">
                  <c:v>1839</c:v>
                </c:pt>
                <c:pt idx="39">
                  <c:v>1837</c:v>
                </c:pt>
                <c:pt idx="40">
                  <c:v>1841</c:v>
                </c:pt>
                <c:pt idx="41">
                  <c:v>1840</c:v>
                </c:pt>
                <c:pt idx="42">
                  <c:v>1838</c:v>
                </c:pt>
                <c:pt idx="43">
                  <c:v>1844</c:v>
                </c:pt>
                <c:pt idx="44">
                  <c:v>1850</c:v>
                </c:pt>
                <c:pt idx="45">
                  <c:v>1851</c:v>
                </c:pt>
                <c:pt idx="46">
                  <c:v>1852</c:v>
                </c:pt>
                <c:pt idx="47">
                  <c:v>1855</c:v>
                </c:pt>
                <c:pt idx="48">
                  <c:v>1855</c:v>
                </c:pt>
                <c:pt idx="49">
                  <c:v>1855</c:v>
                </c:pt>
                <c:pt idx="50">
                  <c:v>1855</c:v>
                </c:pt>
                <c:pt idx="51">
                  <c:v>1855</c:v>
                </c:pt>
                <c:pt idx="52">
                  <c:v>1855</c:v>
                </c:pt>
                <c:pt idx="53">
                  <c:v>1853</c:v>
                </c:pt>
                <c:pt idx="54">
                  <c:v>1853</c:v>
                </c:pt>
                <c:pt idx="55">
                  <c:v>1855</c:v>
                </c:pt>
                <c:pt idx="56">
                  <c:v>1855</c:v>
                </c:pt>
                <c:pt idx="57">
                  <c:v>1854</c:v>
                </c:pt>
                <c:pt idx="58">
                  <c:v>1858</c:v>
                </c:pt>
                <c:pt idx="59">
                  <c:v>1855</c:v>
                </c:pt>
                <c:pt idx="60">
                  <c:v>1855</c:v>
                </c:pt>
                <c:pt idx="61">
                  <c:v>1855</c:v>
                </c:pt>
                <c:pt idx="62">
                  <c:v>1855</c:v>
                </c:pt>
                <c:pt idx="63">
                  <c:v>1857</c:v>
                </c:pt>
                <c:pt idx="64">
                  <c:v>1857</c:v>
                </c:pt>
                <c:pt idx="65">
                  <c:v>1857</c:v>
                </c:pt>
                <c:pt idx="66">
                  <c:v>1860</c:v>
                </c:pt>
                <c:pt idx="68">
                  <c:v>1860</c:v>
                </c:pt>
                <c:pt idx="69">
                  <c:v>1860</c:v>
                </c:pt>
                <c:pt idx="71">
                  <c:v>1862</c:v>
                </c:pt>
                <c:pt idx="72">
                  <c:v>1862</c:v>
                </c:pt>
                <c:pt idx="73">
                  <c:v>1862</c:v>
                </c:pt>
                <c:pt idx="74">
                  <c:v>1862</c:v>
                </c:pt>
                <c:pt idx="76">
                  <c:v>1867</c:v>
                </c:pt>
                <c:pt idx="77">
                  <c:v>1867</c:v>
                </c:pt>
                <c:pt idx="78">
                  <c:v>1867</c:v>
                </c:pt>
                <c:pt idx="79">
                  <c:v>1867</c:v>
                </c:pt>
                <c:pt idx="80">
                  <c:v>1867</c:v>
                </c:pt>
                <c:pt idx="81">
                  <c:v>1868</c:v>
                </c:pt>
                <c:pt idx="82">
                  <c:v>1865</c:v>
                </c:pt>
                <c:pt idx="83">
                  <c:v>1864</c:v>
                </c:pt>
                <c:pt idx="84">
                  <c:v>1865</c:v>
                </c:pt>
                <c:pt idx="85">
                  <c:v>1867</c:v>
                </c:pt>
                <c:pt idx="87">
                  <c:v>1869</c:v>
                </c:pt>
                <c:pt idx="88">
                  <c:v>1870</c:v>
                </c:pt>
                <c:pt idx="89">
                  <c:v>1870</c:v>
                </c:pt>
                <c:pt idx="90">
                  <c:v>1870</c:v>
                </c:pt>
                <c:pt idx="91">
                  <c:v>1876</c:v>
                </c:pt>
                <c:pt idx="92">
                  <c:v>1877</c:v>
                </c:pt>
                <c:pt idx="93">
                  <c:v>1879</c:v>
                </c:pt>
                <c:pt idx="94">
                  <c:v>1880</c:v>
                </c:pt>
                <c:pt idx="95">
                  <c:v>1880</c:v>
                </c:pt>
                <c:pt idx="96">
                  <c:v>1878</c:v>
                </c:pt>
                <c:pt idx="97">
                  <c:v>1878</c:v>
                </c:pt>
                <c:pt idx="98">
                  <c:v>1878</c:v>
                </c:pt>
                <c:pt idx="99">
                  <c:v>1879</c:v>
                </c:pt>
                <c:pt idx="100">
                  <c:v>1873</c:v>
                </c:pt>
                <c:pt idx="101">
                  <c:v>1873</c:v>
                </c:pt>
                <c:pt idx="102">
                  <c:v>1875</c:v>
                </c:pt>
                <c:pt idx="103">
                  <c:v>1875</c:v>
                </c:pt>
                <c:pt idx="104">
                  <c:v>1872</c:v>
                </c:pt>
                <c:pt idx="107">
                  <c:v>1872</c:v>
                </c:pt>
                <c:pt idx="108">
                  <c:v>1869</c:v>
                </c:pt>
                <c:pt idx="109">
                  <c:v>1869</c:v>
                </c:pt>
                <c:pt idx="110">
                  <c:v>1864</c:v>
                </c:pt>
                <c:pt idx="112">
                  <c:v>1862</c:v>
                </c:pt>
                <c:pt idx="113">
                  <c:v>1857</c:v>
                </c:pt>
                <c:pt idx="114">
                  <c:v>1851</c:v>
                </c:pt>
                <c:pt idx="115">
                  <c:v>1849</c:v>
                </c:pt>
                <c:pt idx="116">
                  <c:v>1844</c:v>
                </c:pt>
                <c:pt idx="117">
                  <c:v>1840</c:v>
                </c:pt>
                <c:pt idx="118">
                  <c:v>1836</c:v>
                </c:pt>
                <c:pt idx="119">
                  <c:v>1828</c:v>
                </c:pt>
                <c:pt idx="120">
                  <c:v>1828</c:v>
                </c:pt>
                <c:pt idx="121">
                  <c:v>1830</c:v>
                </c:pt>
                <c:pt idx="122">
                  <c:v>1833</c:v>
                </c:pt>
                <c:pt idx="123">
                  <c:v>1830</c:v>
                </c:pt>
                <c:pt idx="124">
                  <c:v>1832</c:v>
                </c:pt>
                <c:pt idx="125">
                  <c:v>1832</c:v>
                </c:pt>
                <c:pt idx="126">
                  <c:v>1834</c:v>
                </c:pt>
                <c:pt idx="127">
                  <c:v>1833</c:v>
                </c:pt>
                <c:pt idx="128">
                  <c:v>1833</c:v>
                </c:pt>
                <c:pt idx="129">
                  <c:v>1835</c:v>
                </c:pt>
                <c:pt idx="130">
                  <c:v>1837</c:v>
                </c:pt>
                <c:pt idx="131">
                  <c:v>1833</c:v>
                </c:pt>
                <c:pt idx="132">
                  <c:v>1837</c:v>
                </c:pt>
                <c:pt idx="133">
                  <c:v>1837</c:v>
                </c:pt>
                <c:pt idx="134">
                  <c:v>1840</c:v>
                </c:pt>
                <c:pt idx="135">
                  <c:v>1846</c:v>
                </c:pt>
                <c:pt idx="136">
                  <c:v>1847</c:v>
                </c:pt>
                <c:pt idx="137">
                  <c:v>1848</c:v>
                </c:pt>
                <c:pt idx="138">
                  <c:v>1851</c:v>
                </c:pt>
                <c:pt idx="139">
                  <c:v>1850</c:v>
                </c:pt>
                <c:pt idx="140">
                  <c:v>1853</c:v>
                </c:pt>
                <c:pt idx="141">
                  <c:v>1854</c:v>
                </c:pt>
                <c:pt idx="142">
                  <c:v>1854</c:v>
                </c:pt>
                <c:pt idx="143">
                  <c:v>1855</c:v>
                </c:pt>
                <c:pt idx="144">
                  <c:v>1857</c:v>
                </c:pt>
                <c:pt idx="145">
                  <c:v>1860</c:v>
                </c:pt>
                <c:pt idx="146">
                  <c:v>1860</c:v>
                </c:pt>
                <c:pt idx="147">
                  <c:v>1860</c:v>
                </c:pt>
                <c:pt idx="148">
                  <c:v>1861</c:v>
                </c:pt>
                <c:pt idx="149">
                  <c:v>1862</c:v>
                </c:pt>
                <c:pt idx="150">
                  <c:v>1860</c:v>
                </c:pt>
                <c:pt idx="151">
                  <c:v>1860</c:v>
                </c:pt>
                <c:pt idx="152">
                  <c:v>1861</c:v>
                </c:pt>
                <c:pt idx="153">
                  <c:v>1862</c:v>
                </c:pt>
                <c:pt idx="154">
                  <c:v>1863</c:v>
                </c:pt>
                <c:pt idx="155">
                  <c:v>1865</c:v>
                </c:pt>
                <c:pt idx="156">
                  <c:v>1864</c:v>
                </c:pt>
                <c:pt idx="157">
                  <c:v>1864</c:v>
                </c:pt>
                <c:pt idx="158">
                  <c:v>1863</c:v>
                </c:pt>
                <c:pt idx="159">
                  <c:v>1862</c:v>
                </c:pt>
                <c:pt idx="160">
                  <c:v>1865</c:v>
                </c:pt>
                <c:pt idx="161">
                  <c:v>1865</c:v>
                </c:pt>
                <c:pt idx="162">
                  <c:v>1866</c:v>
                </c:pt>
                <c:pt idx="163">
                  <c:v>1865</c:v>
                </c:pt>
                <c:pt idx="164">
                  <c:v>1863</c:v>
                </c:pt>
                <c:pt idx="165">
                  <c:v>1862</c:v>
                </c:pt>
                <c:pt idx="166">
                  <c:v>1863</c:v>
                </c:pt>
                <c:pt idx="167">
                  <c:v>1863</c:v>
                </c:pt>
                <c:pt idx="168">
                  <c:v>1863</c:v>
                </c:pt>
                <c:pt idx="169">
                  <c:v>1863</c:v>
                </c:pt>
                <c:pt idx="170">
                  <c:v>1865</c:v>
                </c:pt>
                <c:pt idx="171">
                  <c:v>1866</c:v>
                </c:pt>
                <c:pt idx="173">
                  <c:v>1869</c:v>
                </c:pt>
                <c:pt idx="174">
                  <c:v>1870</c:v>
                </c:pt>
                <c:pt idx="175">
                  <c:v>1873</c:v>
                </c:pt>
                <c:pt idx="176">
                  <c:v>1876</c:v>
                </c:pt>
                <c:pt idx="177">
                  <c:v>1882</c:v>
                </c:pt>
                <c:pt idx="178">
                  <c:v>1882</c:v>
                </c:pt>
                <c:pt idx="179">
                  <c:v>1894</c:v>
                </c:pt>
                <c:pt idx="180">
                  <c:v>1900</c:v>
                </c:pt>
                <c:pt idx="181">
                  <c:v>1900</c:v>
                </c:pt>
                <c:pt idx="182">
                  <c:v>1907</c:v>
                </c:pt>
                <c:pt idx="183">
                  <c:v>1904</c:v>
                </c:pt>
                <c:pt idx="184">
                  <c:v>1920</c:v>
                </c:pt>
                <c:pt idx="185">
                  <c:v>1921</c:v>
                </c:pt>
                <c:pt idx="186">
                  <c:v>1921</c:v>
                </c:pt>
                <c:pt idx="187">
                  <c:v>1923</c:v>
                </c:pt>
                <c:pt idx="188">
                  <c:v>1925</c:v>
                </c:pt>
                <c:pt idx="189">
                  <c:v>1926</c:v>
                </c:pt>
                <c:pt idx="190">
                  <c:v>1926</c:v>
                </c:pt>
                <c:pt idx="191">
                  <c:v>1929</c:v>
                </c:pt>
                <c:pt idx="192">
                  <c:v>1930</c:v>
                </c:pt>
                <c:pt idx="193">
                  <c:v>1942</c:v>
                </c:pt>
                <c:pt idx="194">
                  <c:v>1947</c:v>
                </c:pt>
                <c:pt idx="195">
                  <c:v>1947</c:v>
                </c:pt>
                <c:pt idx="197">
                  <c:v>1950</c:v>
                </c:pt>
                <c:pt idx="198">
                  <c:v>1950</c:v>
                </c:pt>
                <c:pt idx="199">
                  <c:v>1952</c:v>
                </c:pt>
                <c:pt idx="200">
                  <c:v>1954</c:v>
                </c:pt>
                <c:pt idx="201">
                  <c:v>1956</c:v>
                </c:pt>
                <c:pt idx="202">
                  <c:v>1960</c:v>
                </c:pt>
                <c:pt idx="203">
                  <c:v>1962</c:v>
                </c:pt>
                <c:pt idx="204">
                  <c:v>1962</c:v>
                </c:pt>
                <c:pt idx="205">
                  <c:v>1962</c:v>
                </c:pt>
                <c:pt idx="206">
                  <c:v>1960</c:v>
                </c:pt>
                <c:pt idx="207">
                  <c:v>1960</c:v>
                </c:pt>
                <c:pt idx="208">
                  <c:v>1960</c:v>
                </c:pt>
                <c:pt idx="209">
                  <c:v>1960</c:v>
                </c:pt>
                <c:pt idx="210">
                  <c:v>1961</c:v>
                </c:pt>
                <c:pt idx="211">
                  <c:v>1961</c:v>
                </c:pt>
                <c:pt idx="212">
                  <c:v>1962</c:v>
                </c:pt>
                <c:pt idx="213">
                  <c:v>1962</c:v>
                </c:pt>
                <c:pt idx="214">
                  <c:v>1963</c:v>
                </c:pt>
                <c:pt idx="216">
                  <c:v>1965</c:v>
                </c:pt>
                <c:pt idx="217">
                  <c:v>1967</c:v>
                </c:pt>
                <c:pt idx="218">
                  <c:v>1967</c:v>
                </c:pt>
                <c:pt idx="219">
                  <c:v>1969</c:v>
                </c:pt>
                <c:pt idx="220">
                  <c:v>1972</c:v>
                </c:pt>
                <c:pt idx="221">
                  <c:v>1975</c:v>
                </c:pt>
                <c:pt idx="222">
                  <c:v>1977</c:v>
                </c:pt>
                <c:pt idx="223">
                  <c:v>1977</c:v>
                </c:pt>
                <c:pt idx="224">
                  <c:v>1977</c:v>
                </c:pt>
                <c:pt idx="225">
                  <c:v>1977</c:v>
                </c:pt>
                <c:pt idx="226">
                  <c:v>1982</c:v>
                </c:pt>
                <c:pt idx="227">
                  <c:v>1985</c:v>
                </c:pt>
                <c:pt idx="228">
                  <c:v>1989</c:v>
                </c:pt>
                <c:pt idx="229">
                  <c:v>1989</c:v>
                </c:pt>
                <c:pt idx="230">
                  <c:v>1996</c:v>
                </c:pt>
                <c:pt idx="231">
                  <c:v>2002</c:v>
                </c:pt>
                <c:pt idx="232">
                  <c:v>2002</c:v>
                </c:pt>
                <c:pt idx="233">
                  <c:v>2010</c:v>
                </c:pt>
                <c:pt idx="234">
                  <c:v>2011</c:v>
                </c:pt>
                <c:pt idx="235">
                  <c:v>2012</c:v>
                </c:pt>
                <c:pt idx="236">
                  <c:v>2014</c:v>
                </c:pt>
                <c:pt idx="237">
                  <c:v>2021</c:v>
                </c:pt>
                <c:pt idx="238">
                  <c:v>2018</c:v>
                </c:pt>
                <c:pt idx="239">
                  <c:v>2018</c:v>
                </c:pt>
                <c:pt idx="240">
                  <c:v>2018</c:v>
                </c:pt>
                <c:pt idx="241">
                  <c:v>2020</c:v>
                </c:pt>
                <c:pt idx="242">
                  <c:v>2020</c:v>
                </c:pt>
                <c:pt idx="243">
                  <c:v>2018</c:v>
                </c:pt>
                <c:pt idx="244">
                  <c:v>2020</c:v>
                </c:pt>
                <c:pt idx="245">
                  <c:v>2021</c:v>
                </c:pt>
                <c:pt idx="246">
                  <c:v>2024</c:v>
                </c:pt>
                <c:pt idx="247">
                  <c:v>2025</c:v>
                </c:pt>
                <c:pt idx="248">
                  <c:v>2025</c:v>
                </c:pt>
                <c:pt idx="249">
                  <c:v>2024</c:v>
                </c:pt>
                <c:pt idx="250">
                  <c:v>2025</c:v>
                </c:pt>
                <c:pt idx="251">
                  <c:v>2025</c:v>
                </c:pt>
                <c:pt idx="252">
                  <c:v>2025</c:v>
                </c:pt>
                <c:pt idx="253">
                  <c:v>2022</c:v>
                </c:pt>
                <c:pt idx="254">
                  <c:v>2020</c:v>
                </c:pt>
                <c:pt idx="255">
                  <c:v>2020</c:v>
                </c:pt>
                <c:pt idx="256">
                  <c:v>2020</c:v>
                </c:pt>
                <c:pt idx="257">
                  <c:v>2020</c:v>
                </c:pt>
                <c:pt idx="258">
                  <c:v>2019</c:v>
                </c:pt>
                <c:pt idx="259">
                  <c:v>2017</c:v>
                </c:pt>
                <c:pt idx="260">
                  <c:v>2017</c:v>
                </c:pt>
                <c:pt idx="261">
                  <c:v>2015</c:v>
                </c:pt>
                <c:pt idx="262">
                  <c:v>2015</c:v>
                </c:pt>
                <c:pt idx="263">
                  <c:v>2013</c:v>
                </c:pt>
                <c:pt idx="264">
                  <c:v>2007</c:v>
                </c:pt>
                <c:pt idx="265">
                  <c:v>2006</c:v>
                </c:pt>
                <c:pt idx="266">
                  <c:v>2006</c:v>
                </c:pt>
                <c:pt idx="267">
                  <c:v>2006</c:v>
                </c:pt>
                <c:pt idx="268">
                  <c:v>2007</c:v>
                </c:pt>
                <c:pt idx="269">
                  <c:v>2008</c:v>
                </c:pt>
                <c:pt idx="270">
                  <c:v>2007</c:v>
                </c:pt>
                <c:pt idx="271">
                  <c:v>2007</c:v>
                </c:pt>
                <c:pt idx="272">
                  <c:v>2007</c:v>
                </c:pt>
                <c:pt idx="274">
                  <c:v>2007</c:v>
                </c:pt>
                <c:pt idx="275">
                  <c:v>2007</c:v>
                </c:pt>
                <c:pt idx="276">
                  <c:v>2009</c:v>
                </c:pt>
                <c:pt idx="277">
                  <c:v>2009</c:v>
                </c:pt>
                <c:pt idx="278">
                  <c:v>2009</c:v>
                </c:pt>
                <c:pt idx="279">
                  <c:v>2008</c:v>
                </c:pt>
                <c:pt idx="280">
                  <c:v>2008</c:v>
                </c:pt>
                <c:pt idx="281">
                  <c:v>2007</c:v>
                </c:pt>
                <c:pt idx="282">
                  <c:v>2007</c:v>
                </c:pt>
                <c:pt idx="283">
                  <c:v>2007</c:v>
                </c:pt>
                <c:pt idx="284">
                  <c:v>2007</c:v>
                </c:pt>
                <c:pt idx="285">
                  <c:v>2007</c:v>
                </c:pt>
                <c:pt idx="286">
                  <c:v>2005</c:v>
                </c:pt>
                <c:pt idx="287">
                  <c:v>2005</c:v>
                </c:pt>
                <c:pt idx="288">
                  <c:v>2007</c:v>
                </c:pt>
                <c:pt idx="289">
                  <c:v>2010</c:v>
                </c:pt>
                <c:pt idx="290">
                  <c:v>2010</c:v>
                </c:pt>
                <c:pt idx="291">
                  <c:v>2010</c:v>
                </c:pt>
                <c:pt idx="292">
                  <c:v>2010</c:v>
                </c:pt>
                <c:pt idx="293">
                  <c:v>2010</c:v>
                </c:pt>
                <c:pt idx="294">
                  <c:v>2010</c:v>
                </c:pt>
                <c:pt idx="295">
                  <c:v>2010</c:v>
                </c:pt>
                <c:pt idx="296">
                  <c:v>2010</c:v>
                </c:pt>
                <c:pt idx="297">
                  <c:v>2010</c:v>
                </c:pt>
                <c:pt idx="298">
                  <c:v>2011</c:v>
                </c:pt>
                <c:pt idx="299">
                  <c:v>2014</c:v>
                </c:pt>
                <c:pt idx="300">
                  <c:v>2012</c:v>
                </c:pt>
                <c:pt idx="301">
                  <c:v>2012</c:v>
                </c:pt>
                <c:pt idx="302">
                  <c:v>2012</c:v>
                </c:pt>
                <c:pt idx="303">
                  <c:v>2014</c:v>
                </c:pt>
                <c:pt idx="304">
                  <c:v>2014</c:v>
                </c:pt>
                <c:pt idx="305">
                  <c:v>2014</c:v>
                </c:pt>
                <c:pt idx="306">
                  <c:v>2014</c:v>
                </c:pt>
                <c:pt idx="308">
                  <c:v>2013</c:v>
                </c:pt>
                <c:pt idx="309">
                  <c:v>2013</c:v>
                </c:pt>
                <c:pt idx="310">
                  <c:v>2012</c:v>
                </c:pt>
                <c:pt idx="311">
                  <c:v>2012</c:v>
                </c:pt>
                <c:pt idx="312">
                  <c:v>2012</c:v>
                </c:pt>
                <c:pt idx="313">
                  <c:v>2012</c:v>
                </c:pt>
                <c:pt idx="314">
                  <c:v>2012</c:v>
                </c:pt>
                <c:pt idx="315">
                  <c:v>2012</c:v>
                </c:pt>
                <c:pt idx="316">
                  <c:v>2010</c:v>
                </c:pt>
                <c:pt idx="317">
                  <c:v>2011</c:v>
                </c:pt>
                <c:pt idx="318">
                  <c:v>2011</c:v>
                </c:pt>
                <c:pt idx="319">
                  <c:v>2011</c:v>
                </c:pt>
                <c:pt idx="320">
                  <c:v>2011</c:v>
                </c:pt>
                <c:pt idx="322">
                  <c:v>2008</c:v>
                </c:pt>
                <c:pt idx="323">
                  <c:v>2007</c:v>
                </c:pt>
                <c:pt idx="325">
                  <c:v>2006</c:v>
                </c:pt>
                <c:pt idx="326">
                  <c:v>2006</c:v>
                </c:pt>
                <c:pt idx="327">
                  <c:v>2007</c:v>
                </c:pt>
                <c:pt idx="328">
                  <c:v>2007</c:v>
                </c:pt>
                <c:pt idx="329">
                  <c:v>2007</c:v>
                </c:pt>
                <c:pt idx="330">
                  <c:v>2007</c:v>
                </c:pt>
                <c:pt idx="331">
                  <c:v>2007</c:v>
                </c:pt>
                <c:pt idx="332">
                  <c:v>2007</c:v>
                </c:pt>
                <c:pt idx="333">
                  <c:v>2007</c:v>
                </c:pt>
                <c:pt idx="334">
                  <c:v>2007</c:v>
                </c:pt>
                <c:pt idx="335">
                  <c:v>2007</c:v>
                </c:pt>
                <c:pt idx="336">
                  <c:v>2007</c:v>
                </c:pt>
                <c:pt idx="339">
                  <c:v>2009</c:v>
                </c:pt>
                <c:pt idx="340">
                  <c:v>2009</c:v>
                </c:pt>
                <c:pt idx="341">
                  <c:v>2009</c:v>
                </c:pt>
                <c:pt idx="342">
                  <c:v>2010</c:v>
                </c:pt>
                <c:pt idx="343">
                  <c:v>2010</c:v>
                </c:pt>
                <c:pt idx="344">
                  <c:v>2011</c:v>
                </c:pt>
                <c:pt idx="346">
                  <c:v>2011</c:v>
                </c:pt>
                <c:pt idx="347">
                  <c:v>2011</c:v>
                </c:pt>
                <c:pt idx="348">
                  <c:v>2010</c:v>
                </c:pt>
                <c:pt idx="349">
                  <c:v>2010</c:v>
                </c:pt>
                <c:pt idx="350">
                  <c:v>2008</c:v>
                </c:pt>
                <c:pt idx="351">
                  <c:v>2009</c:v>
                </c:pt>
                <c:pt idx="352">
                  <c:v>2009</c:v>
                </c:pt>
                <c:pt idx="353">
                  <c:v>2009</c:v>
                </c:pt>
                <c:pt idx="354">
                  <c:v>2010</c:v>
                </c:pt>
                <c:pt idx="355">
                  <c:v>2009</c:v>
                </c:pt>
                <c:pt idx="356">
                  <c:v>2010</c:v>
                </c:pt>
                <c:pt idx="357">
                  <c:v>2010</c:v>
                </c:pt>
                <c:pt idx="358">
                  <c:v>2008</c:v>
                </c:pt>
                <c:pt idx="359">
                  <c:v>2006</c:v>
                </c:pt>
                <c:pt idx="360">
                  <c:v>2012</c:v>
                </c:pt>
                <c:pt idx="361">
                  <c:v>2005</c:v>
                </c:pt>
                <c:pt idx="362">
                  <c:v>2005</c:v>
                </c:pt>
                <c:pt idx="363">
                  <c:v>2005</c:v>
                </c:pt>
                <c:pt idx="364">
                  <c:v>2005</c:v>
                </c:pt>
                <c:pt idx="365">
                  <c:v>2005</c:v>
                </c:pt>
                <c:pt idx="366">
                  <c:v>2005</c:v>
                </c:pt>
                <c:pt idx="367">
                  <c:v>2005</c:v>
                </c:pt>
                <c:pt idx="368">
                  <c:v>2005</c:v>
                </c:pt>
                <c:pt idx="372">
                  <c:v>2002</c:v>
                </c:pt>
                <c:pt idx="374">
                  <c:v>2002</c:v>
                </c:pt>
                <c:pt idx="375">
                  <c:v>1997</c:v>
                </c:pt>
                <c:pt idx="376">
                  <c:v>1998</c:v>
                </c:pt>
                <c:pt idx="377">
                  <c:v>1998</c:v>
                </c:pt>
                <c:pt idx="378">
                  <c:v>2000</c:v>
                </c:pt>
                <c:pt idx="379">
                  <c:v>2002</c:v>
                </c:pt>
                <c:pt idx="380">
                  <c:v>2002</c:v>
                </c:pt>
                <c:pt idx="381">
                  <c:v>1999</c:v>
                </c:pt>
                <c:pt idx="382">
                  <c:v>1993</c:v>
                </c:pt>
                <c:pt idx="383">
                  <c:v>2000</c:v>
                </c:pt>
                <c:pt idx="384">
                  <c:v>2000</c:v>
                </c:pt>
                <c:pt idx="385">
                  <c:v>1997</c:v>
                </c:pt>
                <c:pt idx="386">
                  <c:v>1998</c:v>
                </c:pt>
                <c:pt idx="387">
                  <c:v>2000</c:v>
                </c:pt>
                <c:pt idx="388">
                  <c:v>2005</c:v>
                </c:pt>
                <c:pt idx="389">
                  <c:v>2005</c:v>
                </c:pt>
                <c:pt idx="390">
                  <c:v>2005</c:v>
                </c:pt>
                <c:pt idx="391">
                  <c:v>2012</c:v>
                </c:pt>
                <c:pt idx="392">
                  <c:v>2016</c:v>
                </c:pt>
                <c:pt idx="393">
                  <c:v>2022</c:v>
                </c:pt>
                <c:pt idx="394">
                  <c:v>2028</c:v>
                </c:pt>
                <c:pt idx="395">
                  <c:v>2030</c:v>
                </c:pt>
                <c:pt idx="396">
                  <c:v>2030</c:v>
                </c:pt>
                <c:pt idx="397">
                  <c:v>2031</c:v>
                </c:pt>
                <c:pt idx="398">
                  <c:v>2031</c:v>
                </c:pt>
                <c:pt idx="399">
                  <c:v>2030</c:v>
                </c:pt>
                <c:pt idx="400">
                  <c:v>2030</c:v>
                </c:pt>
                <c:pt idx="401">
                  <c:v>2030</c:v>
                </c:pt>
                <c:pt idx="402">
                  <c:v>2031</c:v>
                </c:pt>
                <c:pt idx="403">
                  <c:v>2030</c:v>
                </c:pt>
                <c:pt idx="404">
                  <c:v>2030</c:v>
                </c:pt>
                <c:pt idx="405">
                  <c:v>2033</c:v>
                </c:pt>
                <c:pt idx="406">
                  <c:v>2032</c:v>
                </c:pt>
                <c:pt idx="407">
                  <c:v>2033</c:v>
                </c:pt>
                <c:pt idx="408">
                  <c:v>2032</c:v>
                </c:pt>
                <c:pt idx="409">
                  <c:v>2032</c:v>
                </c:pt>
                <c:pt idx="410">
                  <c:v>2032</c:v>
                </c:pt>
                <c:pt idx="411">
                  <c:v>2030</c:v>
                </c:pt>
                <c:pt idx="412">
                  <c:v>2030</c:v>
                </c:pt>
                <c:pt idx="413">
                  <c:v>2028</c:v>
                </c:pt>
                <c:pt idx="414">
                  <c:v>2027</c:v>
                </c:pt>
                <c:pt idx="415">
                  <c:v>2027</c:v>
                </c:pt>
                <c:pt idx="416">
                  <c:v>2029</c:v>
                </c:pt>
                <c:pt idx="417">
                  <c:v>2029</c:v>
                </c:pt>
                <c:pt idx="418">
                  <c:v>2030</c:v>
                </c:pt>
                <c:pt idx="419">
                  <c:v>2030</c:v>
                </c:pt>
                <c:pt idx="420">
                  <c:v>2032</c:v>
                </c:pt>
                <c:pt idx="421">
                  <c:v>2032</c:v>
                </c:pt>
                <c:pt idx="422">
                  <c:v>2032</c:v>
                </c:pt>
                <c:pt idx="423">
                  <c:v>2032</c:v>
                </c:pt>
                <c:pt idx="424">
                  <c:v>2032</c:v>
                </c:pt>
                <c:pt idx="425">
                  <c:v>2032</c:v>
                </c:pt>
                <c:pt idx="426">
                  <c:v>2033</c:v>
                </c:pt>
                <c:pt idx="427">
                  <c:v>2035</c:v>
                </c:pt>
                <c:pt idx="428">
                  <c:v>2038</c:v>
                </c:pt>
                <c:pt idx="429">
                  <c:v>2038</c:v>
                </c:pt>
                <c:pt idx="430">
                  <c:v>2042</c:v>
                </c:pt>
                <c:pt idx="431">
                  <c:v>2042</c:v>
                </c:pt>
                <c:pt idx="432">
                  <c:v>2044</c:v>
                </c:pt>
                <c:pt idx="433">
                  <c:v>2046</c:v>
                </c:pt>
                <c:pt idx="434">
                  <c:v>2046</c:v>
                </c:pt>
                <c:pt idx="435">
                  <c:v>2047</c:v>
                </c:pt>
                <c:pt idx="436">
                  <c:v>2050</c:v>
                </c:pt>
                <c:pt idx="437">
                  <c:v>2050</c:v>
                </c:pt>
                <c:pt idx="438">
                  <c:v>2052</c:v>
                </c:pt>
                <c:pt idx="439">
                  <c:v>2052</c:v>
                </c:pt>
                <c:pt idx="440">
                  <c:v>2053</c:v>
                </c:pt>
                <c:pt idx="442">
                  <c:v>2053</c:v>
                </c:pt>
                <c:pt idx="443">
                  <c:v>2053</c:v>
                </c:pt>
                <c:pt idx="444">
                  <c:v>2053</c:v>
                </c:pt>
                <c:pt idx="445">
                  <c:v>2053</c:v>
                </c:pt>
                <c:pt idx="446">
                  <c:v>2053</c:v>
                </c:pt>
                <c:pt idx="447">
                  <c:v>2053</c:v>
                </c:pt>
                <c:pt idx="453">
                  <c:v>2053</c:v>
                </c:pt>
                <c:pt idx="454">
                  <c:v>2055</c:v>
                </c:pt>
                <c:pt idx="455">
                  <c:v>2055</c:v>
                </c:pt>
                <c:pt idx="456">
                  <c:v>2057</c:v>
                </c:pt>
                <c:pt idx="457">
                  <c:v>2057</c:v>
                </c:pt>
                <c:pt idx="458">
                  <c:v>2057</c:v>
                </c:pt>
                <c:pt idx="459">
                  <c:v>2058</c:v>
                </c:pt>
                <c:pt idx="460">
                  <c:v>2058</c:v>
                </c:pt>
                <c:pt idx="461">
                  <c:v>2060</c:v>
                </c:pt>
                <c:pt idx="462">
                  <c:v>2061</c:v>
                </c:pt>
                <c:pt idx="463">
                  <c:v>2062</c:v>
                </c:pt>
                <c:pt idx="464">
                  <c:v>2062</c:v>
                </c:pt>
                <c:pt idx="465">
                  <c:v>2062</c:v>
                </c:pt>
                <c:pt idx="466">
                  <c:v>2062</c:v>
                </c:pt>
                <c:pt idx="467">
                  <c:v>2066</c:v>
                </c:pt>
                <c:pt idx="468">
                  <c:v>2067</c:v>
                </c:pt>
                <c:pt idx="469">
                  <c:v>2067</c:v>
                </c:pt>
                <c:pt idx="470">
                  <c:v>2068</c:v>
                </c:pt>
                <c:pt idx="471">
                  <c:v>2070</c:v>
                </c:pt>
                <c:pt idx="472">
                  <c:v>2072</c:v>
                </c:pt>
                <c:pt idx="473">
                  <c:v>2075</c:v>
                </c:pt>
                <c:pt idx="474">
                  <c:v>2077</c:v>
                </c:pt>
                <c:pt idx="475">
                  <c:v>2078</c:v>
                </c:pt>
                <c:pt idx="476">
                  <c:v>2080</c:v>
                </c:pt>
                <c:pt idx="477">
                  <c:v>2085</c:v>
                </c:pt>
                <c:pt idx="478">
                  <c:v>2095</c:v>
                </c:pt>
                <c:pt idx="479">
                  <c:v>2106</c:v>
                </c:pt>
                <c:pt idx="480">
                  <c:v>2113</c:v>
                </c:pt>
                <c:pt idx="481">
                  <c:v>2113</c:v>
                </c:pt>
                <c:pt idx="482">
                  <c:v>2120</c:v>
                </c:pt>
                <c:pt idx="483">
                  <c:v>2131</c:v>
                </c:pt>
                <c:pt idx="484">
                  <c:v>2140</c:v>
                </c:pt>
                <c:pt idx="485">
                  <c:v>2140</c:v>
                </c:pt>
                <c:pt idx="486">
                  <c:v>2137</c:v>
                </c:pt>
                <c:pt idx="487">
                  <c:v>2138</c:v>
                </c:pt>
                <c:pt idx="488">
                  <c:v>2140</c:v>
                </c:pt>
                <c:pt idx="489">
                  <c:v>2140</c:v>
                </c:pt>
                <c:pt idx="490">
                  <c:v>2130</c:v>
                </c:pt>
                <c:pt idx="491">
                  <c:v>2129</c:v>
                </c:pt>
                <c:pt idx="492">
                  <c:v>2129</c:v>
                </c:pt>
                <c:pt idx="493">
                  <c:v>2125</c:v>
                </c:pt>
                <c:pt idx="494">
                  <c:v>2123</c:v>
                </c:pt>
                <c:pt idx="495">
                  <c:v>2125</c:v>
                </c:pt>
                <c:pt idx="496">
                  <c:v>2125</c:v>
                </c:pt>
                <c:pt idx="497">
                  <c:v>2125</c:v>
                </c:pt>
                <c:pt idx="498">
                  <c:v>2125</c:v>
                </c:pt>
                <c:pt idx="499">
                  <c:v>2122</c:v>
                </c:pt>
                <c:pt idx="500">
                  <c:v>2120</c:v>
                </c:pt>
                <c:pt idx="501">
                  <c:v>2120</c:v>
                </c:pt>
                <c:pt idx="502">
                  <c:v>2120</c:v>
                </c:pt>
                <c:pt idx="503">
                  <c:v>2119</c:v>
                </c:pt>
                <c:pt idx="504">
                  <c:v>2119</c:v>
                </c:pt>
                <c:pt idx="505">
                  <c:v>2119</c:v>
                </c:pt>
                <c:pt idx="506">
                  <c:v>2119</c:v>
                </c:pt>
                <c:pt idx="507">
                  <c:v>2119</c:v>
                </c:pt>
                <c:pt idx="508">
                  <c:v>2119</c:v>
                </c:pt>
                <c:pt idx="509">
                  <c:v>2119</c:v>
                </c:pt>
                <c:pt idx="510">
                  <c:v>2119</c:v>
                </c:pt>
                <c:pt idx="511">
                  <c:v>2119</c:v>
                </c:pt>
                <c:pt idx="512">
                  <c:v>2119</c:v>
                </c:pt>
                <c:pt idx="513">
                  <c:v>2119</c:v>
                </c:pt>
                <c:pt idx="514">
                  <c:v>2119</c:v>
                </c:pt>
                <c:pt idx="516">
                  <c:v>2118</c:v>
                </c:pt>
                <c:pt idx="517">
                  <c:v>2118</c:v>
                </c:pt>
                <c:pt idx="518">
                  <c:v>2117</c:v>
                </c:pt>
                <c:pt idx="519">
                  <c:v>2117</c:v>
                </c:pt>
                <c:pt idx="520">
                  <c:v>2117</c:v>
                </c:pt>
                <c:pt idx="521">
                  <c:v>2115</c:v>
                </c:pt>
                <c:pt idx="522">
                  <c:v>2115</c:v>
                </c:pt>
                <c:pt idx="523">
                  <c:v>2115</c:v>
                </c:pt>
                <c:pt idx="524">
                  <c:v>2117</c:v>
                </c:pt>
                <c:pt idx="525">
                  <c:v>2117</c:v>
                </c:pt>
                <c:pt idx="526">
                  <c:v>2117</c:v>
                </c:pt>
                <c:pt idx="527">
                  <c:v>2117</c:v>
                </c:pt>
                <c:pt idx="528">
                  <c:v>2117</c:v>
                </c:pt>
                <c:pt idx="529">
                  <c:v>2117</c:v>
                </c:pt>
                <c:pt idx="530">
                  <c:v>2117</c:v>
                </c:pt>
                <c:pt idx="531">
                  <c:v>2117</c:v>
                </c:pt>
                <c:pt idx="532">
                  <c:v>2117</c:v>
                </c:pt>
                <c:pt idx="533">
                  <c:v>2112</c:v>
                </c:pt>
                <c:pt idx="534">
                  <c:v>2112</c:v>
                </c:pt>
                <c:pt idx="535">
                  <c:v>2112</c:v>
                </c:pt>
                <c:pt idx="536">
                  <c:v>2112</c:v>
                </c:pt>
                <c:pt idx="537">
                  <c:v>2112</c:v>
                </c:pt>
                <c:pt idx="543">
                  <c:v>2112</c:v>
                </c:pt>
                <c:pt idx="544">
                  <c:v>2112</c:v>
                </c:pt>
                <c:pt idx="545">
                  <c:v>2112</c:v>
                </c:pt>
                <c:pt idx="546">
                  <c:v>2112</c:v>
                </c:pt>
                <c:pt idx="547">
                  <c:v>2113</c:v>
                </c:pt>
                <c:pt idx="548">
                  <c:v>2116</c:v>
                </c:pt>
                <c:pt idx="549">
                  <c:v>2122</c:v>
                </c:pt>
                <c:pt idx="550">
                  <c:v>2122</c:v>
                </c:pt>
                <c:pt idx="551">
                  <c:v>2125</c:v>
                </c:pt>
                <c:pt idx="552">
                  <c:v>2147</c:v>
                </c:pt>
                <c:pt idx="553">
                  <c:v>2160</c:v>
                </c:pt>
                <c:pt idx="554">
                  <c:v>2160</c:v>
                </c:pt>
                <c:pt idx="555">
                  <c:v>2160</c:v>
                </c:pt>
                <c:pt idx="556">
                  <c:v>2162</c:v>
                </c:pt>
                <c:pt idx="557">
                  <c:v>2162</c:v>
                </c:pt>
                <c:pt idx="558">
                  <c:v>2162</c:v>
                </c:pt>
                <c:pt idx="559">
                  <c:v>2162</c:v>
                </c:pt>
                <c:pt idx="560">
                  <c:v>2163</c:v>
                </c:pt>
                <c:pt idx="561">
                  <c:v>2166</c:v>
                </c:pt>
                <c:pt idx="562">
                  <c:v>2169</c:v>
                </c:pt>
                <c:pt idx="563">
                  <c:v>2169</c:v>
                </c:pt>
                <c:pt idx="564">
                  <c:v>2169</c:v>
                </c:pt>
                <c:pt idx="565">
                  <c:v>2170</c:v>
                </c:pt>
                <c:pt idx="566">
                  <c:v>2171</c:v>
                </c:pt>
                <c:pt idx="567">
                  <c:v>2171</c:v>
                </c:pt>
                <c:pt idx="568">
                  <c:v>2171</c:v>
                </c:pt>
                <c:pt idx="569">
                  <c:v>2171</c:v>
                </c:pt>
                <c:pt idx="570">
                  <c:v>2171</c:v>
                </c:pt>
                <c:pt idx="571">
                  <c:v>2171</c:v>
                </c:pt>
                <c:pt idx="572">
                  <c:v>2171</c:v>
                </c:pt>
                <c:pt idx="573">
                  <c:v>2171</c:v>
                </c:pt>
                <c:pt idx="574">
                  <c:v>2171</c:v>
                </c:pt>
                <c:pt idx="575">
                  <c:v>2174</c:v>
                </c:pt>
                <c:pt idx="576">
                  <c:v>2172</c:v>
                </c:pt>
                <c:pt idx="577">
                  <c:v>2172</c:v>
                </c:pt>
                <c:pt idx="578">
                  <c:v>2170</c:v>
                </c:pt>
                <c:pt idx="579">
                  <c:v>2167</c:v>
                </c:pt>
                <c:pt idx="580">
                  <c:v>2167</c:v>
                </c:pt>
                <c:pt idx="581">
                  <c:v>2167</c:v>
                </c:pt>
                <c:pt idx="582">
                  <c:v>2167</c:v>
                </c:pt>
                <c:pt idx="585">
                  <c:v>2167</c:v>
                </c:pt>
                <c:pt idx="586">
                  <c:v>2167</c:v>
                </c:pt>
                <c:pt idx="587">
                  <c:v>2167</c:v>
                </c:pt>
                <c:pt idx="588">
                  <c:v>2161</c:v>
                </c:pt>
                <c:pt idx="589">
                  <c:v>2157</c:v>
                </c:pt>
                <c:pt idx="590">
                  <c:v>2153</c:v>
                </c:pt>
                <c:pt idx="591">
                  <c:v>2153</c:v>
                </c:pt>
                <c:pt idx="592">
                  <c:v>2153</c:v>
                </c:pt>
                <c:pt idx="593">
                  <c:v>2153</c:v>
                </c:pt>
                <c:pt idx="594">
                  <c:v>2153</c:v>
                </c:pt>
                <c:pt idx="595">
                  <c:v>2153</c:v>
                </c:pt>
                <c:pt idx="596">
                  <c:v>2153</c:v>
                </c:pt>
                <c:pt idx="597">
                  <c:v>2153</c:v>
                </c:pt>
                <c:pt idx="598">
                  <c:v>2153</c:v>
                </c:pt>
                <c:pt idx="599">
                  <c:v>2153</c:v>
                </c:pt>
                <c:pt idx="600">
                  <c:v>2153</c:v>
                </c:pt>
                <c:pt idx="601">
                  <c:v>2153</c:v>
                </c:pt>
                <c:pt idx="602">
                  <c:v>2153</c:v>
                </c:pt>
                <c:pt idx="604">
                  <c:v>2153</c:v>
                </c:pt>
                <c:pt idx="605">
                  <c:v>2157</c:v>
                </c:pt>
                <c:pt idx="606">
                  <c:v>2157</c:v>
                </c:pt>
                <c:pt idx="607">
                  <c:v>2157</c:v>
                </c:pt>
                <c:pt idx="608">
                  <c:v>2158</c:v>
                </c:pt>
                <c:pt idx="609">
                  <c:v>2158</c:v>
                </c:pt>
                <c:pt idx="610">
                  <c:v>2158</c:v>
                </c:pt>
                <c:pt idx="611">
                  <c:v>2158</c:v>
                </c:pt>
                <c:pt idx="612">
                  <c:v>2158</c:v>
                </c:pt>
                <c:pt idx="613">
                  <c:v>2155</c:v>
                </c:pt>
                <c:pt idx="614">
                  <c:v>2155</c:v>
                </c:pt>
                <c:pt idx="615">
                  <c:v>2155</c:v>
                </c:pt>
                <c:pt idx="616">
                  <c:v>2155</c:v>
                </c:pt>
                <c:pt idx="617">
                  <c:v>2155</c:v>
                </c:pt>
                <c:pt idx="618">
                  <c:v>2155</c:v>
                </c:pt>
                <c:pt idx="619">
                  <c:v>2157</c:v>
                </c:pt>
                <c:pt idx="620">
                  <c:v>2157</c:v>
                </c:pt>
                <c:pt idx="621">
                  <c:v>2157</c:v>
                </c:pt>
                <c:pt idx="622">
                  <c:v>2157</c:v>
                </c:pt>
                <c:pt idx="623">
                  <c:v>2157</c:v>
                </c:pt>
                <c:pt idx="624">
                  <c:v>2157</c:v>
                </c:pt>
                <c:pt idx="625">
                  <c:v>2157</c:v>
                </c:pt>
                <c:pt idx="626">
                  <c:v>2157</c:v>
                </c:pt>
                <c:pt idx="627">
                  <c:v>2157</c:v>
                </c:pt>
                <c:pt idx="629">
                  <c:v>2157</c:v>
                </c:pt>
                <c:pt idx="630">
                  <c:v>2157</c:v>
                </c:pt>
                <c:pt idx="631">
                  <c:v>2157</c:v>
                </c:pt>
                <c:pt idx="632">
                  <c:v>2157</c:v>
                </c:pt>
                <c:pt idx="633">
                  <c:v>2157</c:v>
                </c:pt>
                <c:pt idx="634">
                  <c:v>2157</c:v>
                </c:pt>
                <c:pt idx="635">
                  <c:v>2157</c:v>
                </c:pt>
                <c:pt idx="636">
                  <c:v>2157</c:v>
                </c:pt>
                <c:pt idx="637">
                  <c:v>2157</c:v>
                </c:pt>
                <c:pt idx="638">
                  <c:v>2157</c:v>
                </c:pt>
                <c:pt idx="639">
                  <c:v>2154</c:v>
                </c:pt>
                <c:pt idx="640">
                  <c:v>2154</c:v>
                </c:pt>
                <c:pt idx="641">
                  <c:v>2154</c:v>
                </c:pt>
                <c:pt idx="642">
                  <c:v>2154</c:v>
                </c:pt>
                <c:pt idx="643">
                  <c:v>2154</c:v>
                </c:pt>
                <c:pt idx="644">
                  <c:v>2154</c:v>
                </c:pt>
                <c:pt idx="645">
                  <c:v>2154</c:v>
                </c:pt>
                <c:pt idx="646">
                  <c:v>2154</c:v>
                </c:pt>
                <c:pt idx="647">
                  <c:v>2154</c:v>
                </c:pt>
                <c:pt idx="648">
                  <c:v>2080</c:v>
                </c:pt>
                <c:pt idx="649">
                  <c:v>2081</c:v>
                </c:pt>
                <c:pt idx="650">
                  <c:v>2052</c:v>
                </c:pt>
                <c:pt idx="651">
                  <c:v>2054</c:v>
                </c:pt>
                <c:pt idx="652">
                  <c:v>2054</c:v>
                </c:pt>
                <c:pt idx="653">
                  <c:v>2051</c:v>
                </c:pt>
                <c:pt idx="654">
                  <c:v>2050</c:v>
                </c:pt>
                <c:pt idx="655">
                  <c:v>2050</c:v>
                </c:pt>
                <c:pt idx="656">
                  <c:v>2050</c:v>
                </c:pt>
                <c:pt idx="657">
                  <c:v>2050</c:v>
                </c:pt>
                <c:pt idx="658">
                  <c:v>2050</c:v>
                </c:pt>
                <c:pt idx="659">
                  <c:v>2050</c:v>
                </c:pt>
                <c:pt idx="660">
                  <c:v>2052</c:v>
                </c:pt>
                <c:pt idx="661">
                  <c:v>2047</c:v>
                </c:pt>
                <c:pt idx="662">
                  <c:v>2047</c:v>
                </c:pt>
                <c:pt idx="663">
                  <c:v>2046</c:v>
                </c:pt>
                <c:pt idx="664">
                  <c:v>2046</c:v>
                </c:pt>
                <c:pt idx="665">
                  <c:v>2046</c:v>
                </c:pt>
                <c:pt idx="666">
                  <c:v>2046</c:v>
                </c:pt>
                <c:pt idx="667">
                  <c:v>2052</c:v>
                </c:pt>
                <c:pt idx="668">
                  <c:v>2052</c:v>
                </c:pt>
                <c:pt idx="669">
                  <c:v>2044</c:v>
                </c:pt>
                <c:pt idx="670">
                  <c:v>2037</c:v>
                </c:pt>
                <c:pt idx="671">
                  <c:v>2037</c:v>
                </c:pt>
                <c:pt idx="672">
                  <c:v>2037</c:v>
                </c:pt>
                <c:pt idx="673">
                  <c:v>2047</c:v>
                </c:pt>
                <c:pt idx="674">
                  <c:v>2048</c:v>
                </c:pt>
                <c:pt idx="675">
                  <c:v>2047</c:v>
                </c:pt>
                <c:pt idx="676">
                  <c:v>2047</c:v>
                </c:pt>
                <c:pt idx="677">
                  <c:v>2044</c:v>
                </c:pt>
                <c:pt idx="678">
                  <c:v>2044</c:v>
                </c:pt>
                <c:pt idx="679">
                  <c:v>2044</c:v>
                </c:pt>
                <c:pt idx="680">
                  <c:v>2043</c:v>
                </c:pt>
                <c:pt idx="681">
                  <c:v>2043</c:v>
                </c:pt>
                <c:pt idx="682">
                  <c:v>2043</c:v>
                </c:pt>
                <c:pt idx="683">
                  <c:v>2049</c:v>
                </c:pt>
                <c:pt idx="684">
                  <c:v>2050</c:v>
                </c:pt>
                <c:pt idx="685">
                  <c:v>2050</c:v>
                </c:pt>
                <c:pt idx="686">
                  <c:v>2049</c:v>
                </c:pt>
                <c:pt idx="687">
                  <c:v>2049</c:v>
                </c:pt>
                <c:pt idx="688">
                  <c:v>2046</c:v>
                </c:pt>
                <c:pt idx="689">
                  <c:v>2046</c:v>
                </c:pt>
                <c:pt idx="690">
                  <c:v>2055</c:v>
                </c:pt>
                <c:pt idx="691">
                  <c:v>2055</c:v>
                </c:pt>
                <c:pt idx="692">
                  <c:v>2057</c:v>
                </c:pt>
                <c:pt idx="693">
                  <c:v>2058</c:v>
                </c:pt>
                <c:pt idx="694">
                  <c:v>2060</c:v>
                </c:pt>
                <c:pt idx="695">
                  <c:v>2060</c:v>
                </c:pt>
                <c:pt idx="696">
                  <c:v>2059</c:v>
                </c:pt>
                <c:pt idx="697">
                  <c:v>2059</c:v>
                </c:pt>
                <c:pt idx="699">
                  <c:v>2061</c:v>
                </c:pt>
                <c:pt idx="700">
                  <c:v>2065</c:v>
                </c:pt>
                <c:pt idx="701">
                  <c:v>2068</c:v>
                </c:pt>
                <c:pt idx="702">
                  <c:v>2075</c:v>
                </c:pt>
                <c:pt idx="703">
                  <c:v>2075</c:v>
                </c:pt>
                <c:pt idx="704">
                  <c:v>2075</c:v>
                </c:pt>
                <c:pt idx="705">
                  <c:v>2080</c:v>
                </c:pt>
                <c:pt idx="706">
                  <c:v>2081</c:v>
                </c:pt>
                <c:pt idx="707">
                  <c:v>2084</c:v>
                </c:pt>
                <c:pt idx="708">
                  <c:v>2081</c:v>
                </c:pt>
                <c:pt idx="709">
                  <c:v>2085</c:v>
                </c:pt>
                <c:pt idx="710">
                  <c:v>2090</c:v>
                </c:pt>
                <c:pt idx="711">
                  <c:v>2094</c:v>
                </c:pt>
                <c:pt idx="712">
                  <c:v>2094</c:v>
                </c:pt>
                <c:pt idx="718">
                  <c:v>2101</c:v>
                </c:pt>
                <c:pt idx="719">
                  <c:v>2106</c:v>
                </c:pt>
                <c:pt idx="720">
                  <c:v>2125</c:v>
                </c:pt>
                <c:pt idx="721">
                  <c:v>2129</c:v>
                </c:pt>
                <c:pt idx="722">
                  <c:v>2130</c:v>
                </c:pt>
                <c:pt idx="723">
                  <c:v>2132</c:v>
                </c:pt>
                <c:pt idx="724">
                  <c:v>2132</c:v>
                </c:pt>
                <c:pt idx="725">
                  <c:v>2133</c:v>
                </c:pt>
                <c:pt idx="726">
                  <c:v>2132</c:v>
                </c:pt>
                <c:pt idx="727">
                  <c:v>2137</c:v>
                </c:pt>
                <c:pt idx="728">
                  <c:v>2138</c:v>
                </c:pt>
                <c:pt idx="729">
                  <c:v>2142</c:v>
                </c:pt>
                <c:pt idx="730">
                  <c:v>2142</c:v>
                </c:pt>
                <c:pt idx="731">
                  <c:v>2145</c:v>
                </c:pt>
                <c:pt idx="732">
                  <c:v>2147</c:v>
                </c:pt>
                <c:pt idx="733">
                  <c:v>2149</c:v>
                </c:pt>
                <c:pt idx="734">
                  <c:v>2149</c:v>
                </c:pt>
                <c:pt idx="735">
                  <c:v>2149</c:v>
                </c:pt>
                <c:pt idx="736">
                  <c:v>2149</c:v>
                </c:pt>
                <c:pt idx="737">
                  <c:v>2149</c:v>
                </c:pt>
                <c:pt idx="738">
                  <c:v>2150</c:v>
                </c:pt>
                <c:pt idx="739">
                  <c:v>2147</c:v>
                </c:pt>
                <c:pt idx="740">
                  <c:v>2147</c:v>
                </c:pt>
                <c:pt idx="741">
                  <c:v>2147</c:v>
                </c:pt>
                <c:pt idx="742">
                  <c:v>2147</c:v>
                </c:pt>
                <c:pt idx="743">
                  <c:v>2150</c:v>
                </c:pt>
                <c:pt idx="744">
                  <c:v>2150</c:v>
                </c:pt>
                <c:pt idx="745">
                  <c:v>2150</c:v>
                </c:pt>
                <c:pt idx="746">
                  <c:v>2150</c:v>
                </c:pt>
                <c:pt idx="747">
                  <c:v>2150</c:v>
                </c:pt>
                <c:pt idx="748">
                  <c:v>2150</c:v>
                </c:pt>
                <c:pt idx="749">
                  <c:v>2150</c:v>
                </c:pt>
                <c:pt idx="750">
                  <c:v>2150</c:v>
                </c:pt>
                <c:pt idx="751">
                  <c:v>2148</c:v>
                </c:pt>
                <c:pt idx="752">
                  <c:v>2139</c:v>
                </c:pt>
                <c:pt idx="753">
                  <c:v>2139</c:v>
                </c:pt>
                <c:pt idx="754">
                  <c:v>2139</c:v>
                </c:pt>
                <c:pt idx="755">
                  <c:v>2139</c:v>
                </c:pt>
                <c:pt idx="756">
                  <c:v>2137</c:v>
                </c:pt>
                <c:pt idx="757">
                  <c:v>2135</c:v>
                </c:pt>
                <c:pt idx="758">
                  <c:v>2133</c:v>
                </c:pt>
                <c:pt idx="759">
                  <c:v>2133</c:v>
                </c:pt>
                <c:pt idx="760">
                  <c:v>2133</c:v>
                </c:pt>
                <c:pt idx="761">
                  <c:v>2135</c:v>
                </c:pt>
                <c:pt idx="762">
                  <c:v>2135</c:v>
                </c:pt>
                <c:pt idx="763">
                  <c:v>2137</c:v>
                </c:pt>
                <c:pt idx="764">
                  <c:v>2137</c:v>
                </c:pt>
                <c:pt idx="765">
                  <c:v>2137</c:v>
                </c:pt>
                <c:pt idx="766">
                  <c:v>2139</c:v>
                </c:pt>
                <c:pt idx="767">
                  <c:v>2139</c:v>
                </c:pt>
                <c:pt idx="768">
                  <c:v>2139</c:v>
                </c:pt>
                <c:pt idx="769">
                  <c:v>2139</c:v>
                </c:pt>
                <c:pt idx="770">
                  <c:v>2139</c:v>
                </c:pt>
                <c:pt idx="771">
                  <c:v>2140</c:v>
                </c:pt>
                <c:pt idx="772">
                  <c:v>2134</c:v>
                </c:pt>
                <c:pt idx="773">
                  <c:v>2132</c:v>
                </c:pt>
                <c:pt idx="774">
                  <c:v>2132</c:v>
                </c:pt>
                <c:pt idx="775">
                  <c:v>2132</c:v>
                </c:pt>
                <c:pt idx="776">
                  <c:v>2130</c:v>
                </c:pt>
                <c:pt idx="777">
                  <c:v>2129</c:v>
                </c:pt>
                <c:pt idx="778">
                  <c:v>2129</c:v>
                </c:pt>
                <c:pt idx="779">
                  <c:v>2126</c:v>
                </c:pt>
                <c:pt idx="780">
                  <c:v>2126</c:v>
                </c:pt>
                <c:pt idx="782">
                  <c:v>2125</c:v>
                </c:pt>
                <c:pt idx="783">
                  <c:v>2125</c:v>
                </c:pt>
                <c:pt idx="784">
                  <c:v>2125</c:v>
                </c:pt>
                <c:pt idx="785">
                  <c:v>2125</c:v>
                </c:pt>
                <c:pt idx="786">
                  <c:v>2125</c:v>
                </c:pt>
                <c:pt idx="787">
                  <c:v>2123</c:v>
                </c:pt>
                <c:pt idx="788">
                  <c:v>2123</c:v>
                </c:pt>
                <c:pt idx="789">
                  <c:v>2123</c:v>
                </c:pt>
                <c:pt idx="790">
                  <c:v>2123</c:v>
                </c:pt>
                <c:pt idx="791">
                  <c:v>2123</c:v>
                </c:pt>
                <c:pt idx="792">
                  <c:v>2124</c:v>
                </c:pt>
                <c:pt idx="793">
                  <c:v>2124</c:v>
                </c:pt>
                <c:pt idx="794">
                  <c:v>2124</c:v>
                </c:pt>
                <c:pt idx="795">
                  <c:v>2124</c:v>
                </c:pt>
                <c:pt idx="801">
                  <c:v>2124</c:v>
                </c:pt>
                <c:pt idx="802">
                  <c:v>2124</c:v>
                </c:pt>
                <c:pt idx="803">
                  <c:v>2124</c:v>
                </c:pt>
                <c:pt idx="804">
                  <c:v>2122</c:v>
                </c:pt>
                <c:pt idx="805">
                  <c:v>2124</c:v>
                </c:pt>
                <c:pt idx="806">
                  <c:v>2124</c:v>
                </c:pt>
                <c:pt idx="807">
                  <c:v>2125</c:v>
                </c:pt>
                <c:pt idx="808">
                  <c:v>2129</c:v>
                </c:pt>
                <c:pt idx="809">
                  <c:v>2129</c:v>
                </c:pt>
                <c:pt idx="810">
                  <c:v>2135</c:v>
                </c:pt>
                <c:pt idx="811">
                  <c:v>2135</c:v>
                </c:pt>
                <c:pt idx="812">
                  <c:v>2137</c:v>
                </c:pt>
                <c:pt idx="813">
                  <c:v>2140</c:v>
                </c:pt>
                <c:pt idx="814">
                  <c:v>2140</c:v>
                </c:pt>
                <c:pt idx="815">
                  <c:v>2140</c:v>
                </c:pt>
                <c:pt idx="816">
                  <c:v>2142</c:v>
                </c:pt>
                <c:pt idx="817">
                  <c:v>2142.14</c:v>
                </c:pt>
                <c:pt idx="818">
                  <c:v>2145</c:v>
                </c:pt>
                <c:pt idx="819">
                  <c:v>2145</c:v>
                </c:pt>
                <c:pt idx="820">
                  <c:v>2143.5700000000002</c:v>
                </c:pt>
                <c:pt idx="821">
                  <c:v>2143.5700000000002</c:v>
                </c:pt>
                <c:pt idx="822">
                  <c:v>2143.5700000000002</c:v>
                </c:pt>
                <c:pt idx="823">
                  <c:v>2142.14</c:v>
                </c:pt>
                <c:pt idx="824">
                  <c:v>2142.14</c:v>
                </c:pt>
                <c:pt idx="825">
                  <c:v>2140.71</c:v>
                </c:pt>
                <c:pt idx="826">
                  <c:v>2139.29</c:v>
                </c:pt>
                <c:pt idx="827">
                  <c:v>2140.71</c:v>
                </c:pt>
                <c:pt idx="828">
                  <c:v>2140.71</c:v>
                </c:pt>
                <c:pt idx="829">
                  <c:v>2142.14</c:v>
                </c:pt>
                <c:pt idx="830">
                  <c:v>2140.71</c:v>
                </c:pt>
                <c:pt idx="831">
                  <c:v>2140.71</c:v>
                </c:pt>
                <c:pt idx="832">
                  <c:v>2142.14</c:v>
                </c:pt>
                <c:pt idx="833">
                  <c:v>2145.71</c:v>
                </c:pt>
                <c:pt idx="834">
                  <c:v>2145.71</c:v>
                </c:pt>
                <c:pt idx="835">
                  <c:v>2145.71</c:v>
                </c:pt>
                <c:pt idx="836">
                  <c:v>2145.71</c:v>
                </c:pt>
                <c:pt idx="837">
                  <c:v>2145.71</c:v>
                </c:pt>
                <c:pt idx="838">
                  <c:v>2147.14</c:v>
                </c:pt>
                <c:pt idx="839">
                  <c:v>2147.14</c:v>
                </c:pt>
                <c:pt idx="840">
                  <c:v>2147.14</c:v>
                </c:pt>
                <c:pt idx="841">
                  <c:v>2147.14</c:v>
                </c:pt>
                <c:pt idx="842">
                  <c:v>2147.14</c:v>
                </c:pt>
                <c:pt idx="843">
                  <c:v>2148.5700000000002</c:v>
                </c:pt>
                <c:pt idx="844">
                  <c:v>2148.5700000000002</c:v>
                </c:pt>
                <c:pt idx="845">
                  <c:v>2148.5700000000002</c:v>
                </c:pt>
                <c:pt idx="846">
                  <c:v>2148.5700000000002</c:v>
                </c:pt>
                <c:pt idx="847">
                  <c:v>2149.29</c:v>
                </c:pt>
                <c:pt idx="848">
                  <c:v>2152.14</c:v>
                </c:pt>
                <c:pt idx="852">
                  <c:v>2152.86</c:v>
                </c:pt>
                <c:pt idx="853">
                  <c:v>2152.86</c:v>
                </c:pt>
                <c:pt idx="854">
                  <c:v>2156.4299999999998</c:v>
                </c:pt>
                <c:pt idx="855">
                  <c:v>2160.71</c:v>
                </c:pt>
                <c:pt idx="856">
                  <c:v>2163.5700000000002</c:v>
                </c:pt>
                <c:pt idx="857">
                  <c:v>2166.4299999999998</c:v>
                </c:pt>
                <c:pt idx="858">
                  <c:v>2170</c:v>
                </c:pt>
                <c:pt idx="859">
                  <c:v>2173.5700000000002</c:v>
                </c:pt>
                <c:pt idx="860">
                  <c:v>2173.5700000000002</c:v>
                </c:pt>
                <c:pt idx="861">
                  <c:v>2173.5700000000002</c:v>
                </c:pt>
                <c:pt idx="862">
                  <c:v>2173.5700000000002</c:v>
                </c:pt>
                <c:pt idx="863">
                  <c:v>2173.5700000000002</c:v>
                </c:pt>
                <c:pt idx="864">
                  <c:v>2184.29</c:v>
                </c:pt>
                <c:pt idx="865">
                  <c:v>2184.29</c:v>
                </c:pt>
                <c:pt idx="866">
                  <c:v>2184.29</c:v>
                </c:pt>
                <c:pt idx="867">
                  <c:v>2184.29</c:v>
                </c:pt>
                <c:pt idx="868">
                  <c:v>2184.29</c:v>
                </c:pt>
                <c:pt idx="869">
                  <c:v>2184.29</c:v>
                </c:pt>
                <c:pt idx="872">
                  <c:v>2184.29</c:v>
                </c:pt>
                <c:pt idx="873">
                  <c:v>2185.71</c:v>
                </c:pt>
                <c:pt idx="874">
                  <c:v>2187.14</c:v>
                </c:pt>
                <c:pt idx="875">
                  <c:v>2187.14</c:v>
                </c:pt>
                <c:pt idx="876">
                  <c:v>2187.14</c:v>
                </c:pt>
                <c:pt idx="877">
                  <c:v>2187.14</c:v>
                </c:pt>
                <c:pt idx="878">
                  <c:v>2187.14</c:v>
                </c:pt>
                <c:pt idx="879">
                  <c:v>2189.29</c:v>
                </c:pt>
                <c:pt idx="880">
                  <c:v>2189.29</c:v>
                </c:pt>
                <c:pt idx="881">
                  <c:v>2189.29</c:v>
                </c:pt>
                <c:pt idx="882">
                  <c:v>2189.29</c:v>
                </c:pt>
                <c:pt idx="883">
                  <c:v>2190.71</c:v>
                </c:pt>
                <c:pt idx="884">
                  <c:v>2190.71</c:v>
                </c:pt>
                <c:pt idx="886">
                  <c:v>2190.71</c:v>
                </c:pt>
                <c:pt idx="887">
                  <c:v>2190.71</c:v>
                </c:pt>
                <c:pt idx="888">
                  <c:v>2191.4299999999998</c:v>
                </c:pt>
                <c:pt idx="889">
                  <c:v>2191.4299999999998</c:v>
                </c:pt>
                <c:pt idx="890">
                  <c:v>2191.4299999999998</c:v>
                </c:pt>
                <c:pt idx="891">
                  <c:v>2191.4299999999998</c:v>
                </c:pt>
                <c:pt idx="892">
                  <c:v>2191.4299999999998</c:v>
                </c:pt>
                <c:pt idx="893">
                  <c:v>2192.86</c:v>
                </c:pt>
                <c:pt idx="894">
                  <c:v>2192.86</c:v>
                </c:pt>
                <c:pt idx="895">
                  <c:v>2192.86</c:v>
                </c:pt>
                <c:pt idx="896">
                  <c:v>2192.86</c:v>
                </c:pt>
                <c:pt idx="897">
                  <c:v>2192.86</c:v>
                </c:pt>
                <c:pt idx="898">
                  <c:v>2187.14</c:v>
                </c:pt>
                <c:pt idx="899">
                  <c:v>2166.4299999999998</c:v>
                </c:pt>
                <c:pt idx="900">
                  <c:v>2157.86</c:v>
                </c:pt>
                <c:pt idx="901">
                  <c:v>2147.14</c:v>
                </c:pt>
                <c:pt idx="902">
                  <c:v>2147.14</c:v>
                </c:pt>
                <c:pt idx="903">
                  <c:v>2145.71</c:v>
                </c:pt>
                <c:pt idx="904">
                  <c:v>2126.4299999999998</c:v>
                </c:pt>
                <c:pt idx="905">
                  <c:v>2117.86</c:v>
                </c:pt>
                <c:pt idx="907">
                  <c:v>2110</c:v>
                </c:pt>
                <c:pt idx="908">
                  <c:v>2110</c:v>
                </c:pt>
                <c:pt idx="910">
                  <c:v>2110</c:v>
                </c:pt>
                <c:pt idx="911">
                  <c:v>2110</c:v>
                </c:pt>
                <c:pt idx="912">
                  <c:v>2110</c:v>
                </c:pt>
                <c:pt idx="913">
                  <c:v>2114.29</c:v>
                </c:pt>
                <c:pt idx="916">
                  <c:v>2105.71</c:v>
                </c:pt>
                <c:pt idx="917">
                  <c:v>2105.71</c:v>
                </c:pt>
                <c:pt idx="918">
                  <c:v>2106.4299999999998</c:v>
                </c:pt>
                <c:pt idx="919">
                  <c:v>2100.71</c:v>
                </c:pt>
                <c:pt idx="920">
                  <c:v>2100.71</c:v>
                </c:pt>
                <c:pt idx="921">
                  <c:v>2102.14</c:v>
                </c:pt>
                <c:pt idx="922">
                  <c:v>2102.14</c:v>
                </c:pt>
                <c:pt idx="923">
                  <c:v>2102.86</c:v>
                </c:pt>
                <c:pt idx="924">
                  <c:v>2102.86</c:v>
                </c:pt>
                <c:pt idx="925">
                  <c:v>2102.86</c:v>
                </c:pt>
                <c:pt idx="926">
                  <c:v>2102.86</c:v>
                </c:pt>
                <c:pt idx="927">
                  <c:v>2104.29</c:v>
                </c:pt>
                <c:pt idx="928">
                  <c:v>2108.5700000000002</c:v>
                </c:pt>
                <c:pt idx="929">
                  <c:v>2110</c:v>
                </c:pt>
                <c:pt idx="930">
                  <c:v>2115.71</c:v>
                </c:pt>
                <c:pt idx="931">
                  <c:v>2118.5700000000002</c:v>
                </c:pt>
                <c:pt idx="932">
                  <c:v>2118.5700000000002</c:v>
                </c:pt>
                <c:pt idx="933">
                  <c:v>2121.4299999999998</c:v>
                </c:pt>
                <c:pt idx="934">
                  <c:v>2125.71</c:v>
                </c:pt>
                <c:pt idx="935">
                  <c:v>2128.5700000000002</c:v>
                </c:pt>
                <c:pt idx="936">
                  <c:v>2128.5700000000002</c:v>
                </c:pt>
                <c:pt idx="937">
                  <c:v>2130</c:v>
                </c:pt>
                <c:pt idx="938">
                  <c:v>2130</c:v>
                </c:pt>
                <c:pt idx="939">
                  <c:v>2133.5700000000002</c:v>
                </c:pt>
                <c:pt idx="940">
                  <c:v>2133.5700000000002</c:v>
                </c:pt>
                <c:pt idx="941">
                  <c:v>2139.29</c:v>
                </c:pt>
                <c:pt idx="942">
                  <c:v>2140</c:v>
                </c:pt>
                <c:pt idx="943">
                  <c:v>2140</c:v>
                </c:pt>
                <c:pt idx="945">
                  <c:v>2153.5700000000002</c:v>
                </c:pt>
                <c:pt idx="946">
                  <c:v>2155</c:v>
                </c:pt>
                <c:pt idx="947">
                  <c:v>2156.4299999999998</c:v>
                </c:pt>
                <c:pt idx="948">
                  <c:v>2157.86</c:v>
                </c:pt>
                <c:pt idx="949">
                  <c:v>2166.4299999999998</c:v>
                </c:pt>
                <c:pt idx="950">
                  <c:v>2170.71</c:v>
                </c:pt>
                <c:pt idx="951">
                  <c:v>2179.29</c:v>
                </c:pt>
                <c:pt idx="952">
                  <c:v>2192.14</c:v>
                </c:pt>
                <c:pt idx="953">
                  <c:v>2192.14</c:v>
                </c:pt>
                <c:pt idx="954">
                  <c:v>2195</c:v>
                </c:pt>
                <c:pt idx="955">
                  <c:v>2197.14</c:v>
                </c:pt>
                <c:pt idx="956">
                  <c:v>2214.29</c:v>
                </c:pt>
                <c:pt idx="957">
                  <c:v>2215</c:v>
                </c:pt>
                <c:pt idx="958">
                  <c:v>2219.29</c:v>
                </c:pt>
                <c:pt idx="959">
                  <c:v>2223.5700000000002</c:v>
                </c:pt>
                <c:pt idx="960">
                  <c:v>2237.14</c:v>
                </c:pt>
                <c:pt idx="961">
                  <c:v>2243.5700000000002</c:v>
                </c:pt>
                <c:pt idx="962">
                  <c:v>2247.86</c:v>
                </c:pt>
                <c:pt idx="963">
                  <c:v>2247.86</c:v>
                </c:pt>
                <c:pt idx="964">
                  <c:v>2247.86</c:v>
                </c:pt>
                <c:pt idx="965">
                  <c:v>2253.5700000000002</c:v>
                </c:pt>
                <c:pt idx="966">
                  <c:v>2253.5700000000002</c:v>
                </c:pt>
                <c:pt idx="967">
                  <c:v>2253.5700000000002</c:v>
                </c:pt>
                <c:pt idx="968">
                  <c:v>2255</c:v>
                </c:pt>
                <c:pt idx="969">
                  <c:v>2255.71</c:v>
                </c:pt>
                <c:pt idx="970">
                  <c:v>2255.71</c:v>
                </c:pt>
                <c:pt idx="971">
                  <c:v>2255.71</c:v>
                </c:pt>
                <c:pt idx="972">
                  <c:v>2255.71</c:v>
                </c:pt>
                <c:pt idx="973">
                  <c:v>2258.5700000000002</c:v>
                </c:pt>
                <c:pt idx="974">
                  <c:v>2258.5700000000002</c:v>
                </c:pt>
                <c:pt idx="975">
                  <c:v>2262.14</c:v>
                </c:pt>
                <c:pt idx="976">
                  <c:v>2262.14</c:v>
                </c:pt>
                <c:pt idx="977">
                  <c:v>2262.86</c:v>
                </c:pt>
                <c:pt idx="978">
                  <c:v>2262.86</c:v>
                </c:pt>
                <c:pt idx="979">
                  <c:v>2265.71</c:v>
                </c:pt>
                <c:pt idx="985">
                  <c:v>2271.4299999999998</c:v>
                </c:pt>
                <c:pt idx="986">
                  <c:v>2271.4299999999998</c:v>
                </c:pt>
                <c:pt idx="987">
                  <c:v>2271.4299999999998</c:v>
                </c:pt>
                <c:pt idx="988">
                  <c:v>2271.4299999999998</c:v>
                </c:pt>
                <c:pt idx="989">
                  <c:v>2271.4299999999998</c:v>
                </c:pt>
                <c:pt idx="990">
                  <c:v>2268.5700000000002</c:v>
                </c:pt>
                <c:pt idx="991">
                  <c:v>2268.5700000000002</c:v>
                </c:pt>
                <c:pt idx="992">
                  <c:v>2271.4299999999998</c:v>
                </c:pt>
                <c:pt idx="993">
                  <c:v>2271.4299999999998</c:v>
                </c:pt>
                <c:pt idx="994">
                  <c:v>2271.4299999999998</c:v>
                </c:pt>
                <c:pt idx="995">
                  <c:v>2274.29</c:v>
                </c:pt>
                <c:pt idx="996">
                  <c:v>2277.14</c:v>
                </c:pt>
                <c:pt idx="997">
                  <c:v>2281.4299999999998</c:v>
                </c:pt>
                <c:pt idx="998">
                  <c:v>2284.29</c:v>
                </c:pt>
                <c:pt idx="999">
                  <c:v>2285.71</c:v>
                </c:pt>
                <c:pt idx="1000">
                  <c:v>2290</c:v>
                </c:pt>
                <c:pt idx="1001">
                  <c:v>2293.5700000000002</c:v>
                </c:pt>
                <c:pt idx="1002">
                  <c:v>2296.4299999999998</c:v>
                </c:pt>
                <c:pt idx="1003">
                  <c:v>2298.5700000000002</c:v>
                </c:pt>
                <c:pt idx="1004">
                  <c:v>2300</c:v>
                </c:pt>
                <c:pt idx="1005">
                  <c:v>2300</c:v>
                </c:pt>
                <c:pt idx="1006">
                  <c:v>2300</c:v>
                </c:pt>
                <c:pt idx="1007">
                  <c:v>2303.5700000000002</c:v>
                </c:pt>
                <c:pt idx="1008">
                  <c:v>2303.5700000000002</c:v>
                </c:pt>
                <c:pt idx="1009">
                  <c:v>2305.71</c:v>
                </c:pt>
                <c:pt idx="1010">
                  <c:v>2307.86</c:v>
                </c:pt>
                <c:pt idx="1011">
                  <c:v>2309.29</c:v>
                </c:pt>
                <c:pt idx="1012">
                  <c:v>2316.4299999999998</c:v>
                </c:pt>
                <c:pt idx="1013">
                  <c:v>2319.29</c:v>
                </c:pt>
                <c:pt idx="1014">
                  <c:v>2319.29</c:v>
                </c:pt>
                <c:pt idx="1015">
                  <c:v>2319.29</c:v>
                </c:pt>
                <c:pt idx="1016">
                  <c:v>2319.29</c:v>
                </c:pt>
                <c:pt idx="1017">
                  <c:v>2319.29</c:v>
                </c:pt>
                <c:pt idx="1018">
                  <c:v>2320.71</c:v>
                </c:pt>
                <c:pt idx="1019">
                  <c:v>2320.71</c:v>
                </c:pt>
                <c:pt idx="1020">
                  <c:v>2322.86</c:v>
                </c:pt>
                <c:pt idx="1021">
                  <c:v>2322.14</c:v>
                </c:pt>
                <c:pt idx="1022">
                  <c:v>2325.71</c:v>
                </c:pt>
                <c:pt idx="1023">
                  <c:v>2330</c:v>
                </c:pt>
                <c:pt idx="1024">
                  <c:v>2330</c:v>
                </c:pt>
                <c:pt idx="1025">
                  <c:v>2330</c:v>
                </c:pt>
                <c:pt idx="1026">
                  <c:v>2335</c:v>
                </c:pt>
                <c:pt idx="1027">
                  <c:v>2342.14</c:v>
                </c:pt>
                <c:pt idx="1028">
                  <c:v>2345</c:v>
                </c:pt>
                <c:pt idx="1029">
                  <c:v>2345</c:v>
                </c:pt>
                <c:pt idx="1030">
                  <c:v>2346.4299999999998</c:v>
                </c:pt>
                <c:pt idx="1031">
                  <c:v>2350.71</c:v>
                </c:pt>
                <c:pt idx="1032">
                  <c:v>2350.71</c:v>
                </c:pt>
                <c:pt idx="1033">
                  <c:v>2360.71</c:v>
                </c:pt>
                <c:pt idx="1034">
                  <c:v>2364.29</c:v>
                </c:pt>
                <c:pt idx="1035">
                  <c:v>2367.86</c:v>
                </c:pt>
                <c:pt idx="1036">
                  <c:v>2373.5700000000002</c:v>
                </c:pt>
                <c:pt idx="1037">
                  <c:v>2389.29</c:v>
                </c:pt>
                <c:pt idx="1038">
                  <c:v>2396.4299999999998</c:v>
                </c:pt>
                <c:pt idx="1039">
                  <c:v>2397.86</c:v>
                </c:pt>
                <c:pt idx="1040">
                  <c:v>2416.4299999999998</c:v>
                </c:pt>
                <c:pt idx="1041">
                  <c:v>2424.29</c:v>
                </c:pt>
                <c:pt idx="1042">
                  <c:v>2447.14</c:v>
                </c:pt>
                <c:pt idx="1043">
                  <c:v>2447.14</c:v>
                </c:pt>
                <c:pt idx="1044">
                  <c:v>2447.14</c:v>
                </c:pt>
                <c:pt idx="1045">
                  <c:v>2447.14</c:v>
                </c:pt>
                <c:pt idx="1048">
                  <c:v>2464.29</c:v>
                </c:pt>
                <c:pt idx="1049">
                  <c:v>2462.86</c:v>
                </c:pt>
                <c:pt idx="1050">
                  <c:v>2462.86</c:v>
                </c:pt>
                <c:pt idx="1051">
                  <c:v>2462.86</c:v>
                </c:pt>
                <c:pt idx="1052">
                  <c:v>2465.71</c:v>
                </c:pt>
                <c:pt idx="1053">
                  <c:v>2464.29</c:v>
                </c:pt>
                <c:pt idx="1054">
                  <c:v>2463.5700000000002</c:v>
                </c:pt>
                <c:pt idx="1055">
                  <c:v>2465.71</c:v>
                </c:pt>
                <c:pt idx="1056">
                  <c:v>2468.5700000000002</c:v>
                </c:pt>
                <c:pt idx="1057">
                  <c:v>2470</c:v>
                </c:pt>
                <c:pt idx="1058">
                  <c:v>2470</c:v>
                </c:pt>
                <c:pt idx="1059">
                  <c:v>2471.4299999999998</c:v>
                </c:pt>
                <c:pt idx="1060">
                  <c:v>2471.4299999999998</c:v>
                </c:pt>
                <c:pt idx="1061">
                  <c:v>2471.4299999999998</c:v>
                </c:pt>
                <c:pt idx="1062">
                  <c:v>2471.4299999999998</c:v>
                </c:pt>
                <c:pt idx="1063">
                  <c:v>2474.29</c:v>
                </c:pt>
                <c:pt idx="1064">
                  <c:v>2472.86</c:v>
                </c:pt>
                <c:pt idx="1065">
                  <c:v>2472.86</c:v>
                </c:pt>
                <c:pt idx="1066">
                  <c:v>2472.86</c:v>
                </c:pt>
                <c:pt idx="1067">
                  <c:v>2472.86</c:v>
                </c:pt>
                <c:pt idx="1068">
                  <c:v>2472.86</c:v>
                </c:pt>
                <c:pt idx="1069">
                  <c:v>2472.86</c:v>
                </c:pt>
                <c:pt idx="1070">
                  <c:v>2472.86</c:v>
                </c:pt>
                <c:pt idx="1071">
                  <c:v>2472.86</c:v>
                </c:pt>
                <c:pt idx="1072">
                  <c:v>2472.86</c:v>
                </c:pt>
                <c:pt idx="1073">
                  <c:v>2472.86</c:v>
                </c:pt>
                <c:pt idx="1074">
                  <c:v>2472.14</c:v>
                </c:pt>
                <c:pt idx="1081">
                  <c:v>2472.14</c:v>
                </c:pt>
                <c:pt idx="1082">
                  <c:v>2470.71</c:v>
                </c:pt>
                <c:pt idx="1083">
                  <c:v>2470.71</c:v>
                </c:pt>
                <c:pt idx="1084">
                  <c:v>2470.71</c:v>
                </c:pt>
                <c:pt idx="1085">
                  <c:v>2470.71</c:v>
                </c:pt>
                <c:pt idx="1086">
                  <c:v>2470.71</c:v>
                </c:pt>
                <c:pt idx="1087">
                  <c:v>2469.29</c:v>
                </c:pt>
                <c:pt idx="1088">
                  <c:v>2469.29</c:v>
                </c:pt>
                <c:pt idx="1089">
                  <c:v>2469.29</c:v>
                </c:pt>
                <c:pt idx="1090">
                  <c:v>2468.5700000000002</c:v>
                </c:pt>
                <c:pt idx="1091">
                  <c:v>2470</c:v>
                </c:pt>
                <c:pt idx="1092">
                  <c:v>2472.86</c:v>
                </c:pt>
                <c:pt idx="1093">
                  <c:v>2471.4299999999998</c:v>
                </c:pt>
                <c:pt idx="1094">
                  <c:v>2471.4299999999998</c:v>
                </c:pt>
                <c:pt idx="1095">
                  <c:v>2471.4299999999998</c:v>
                </c:pt>
                <c:pt idx="1096">
                  <c:v>2471.4299999999998</c:v>
                </c:pt>
                <c:pt idx="1097">
                  <c:v>2471.4299999999998</c:v>
                </c:pt>
                <c:pt idx="1098">
                  <c:v>2470</c:v>
                </c:pt>
                <c:pt idx="1099">
                  <c:v>2469.29</c:v>
                </c:pt>
                <c:pt idx="1100">
                  <c:v>2469.29</c:v>
                </c:pt>
                <c:pt idx="1101">
                  <c:v>2469.29</c:v>
                </c:pt>
                <c:pt idx="1102">
                  <c:v>2470.71</c:v>
                </c:pt>
                <c:pt idx="1103">
                  <c:v>2470.71</c:v>
                </c:pt>
                <c:pt idx="1104">
                  <c:v>2469.29</c:v>
                </c:pt>
                <c:pt idx="1105">
                  <c:v>2469.29</c:v>
                </c:pt>
                <c:pt idx="1106">
                  <c:v>2469.29</c:v>
                </c:pt>
                <c:pt idx="1107">
                  <c:v>2469.29</c:v>
                </c:pt>
                <c:pt idx="1108">
                  <c:v>2470.71</c:v>
                </c:pt>
                <c:pt idx="1109">
                  <c:v>2470.71</c:v>
                </c:pt>
                <c:pt idx="1110">
                  <c:v>2470.71</c:v>
                </c:pt>
                <c:pt idx="1111">
                  <c:v>2471.4299999999998</c:v>
                </c:pt>
                <c:pt idx="1112">
                  <c:v>2470.71</c:v>
                </c:pt>
                <c:pt idx="1113">
                  <c:v>2472.14</c:v>
                </c:pt>
                <c:pt idx="1114">
                  <c:v>2470.71</c:v>
                </c:pt>
                <c:pt idx="1115">
                  <c:v>2469.29</c:v>
                </c:pt>
                <c:pt idx="1118">
                  <c:v>2469.29</c:v>
                </c:pt>
                <c:pt idx="1119">
                  <c:v>2467.86</c:v>
                </c:pt>
                <c:pt idx="1120">
                  <c:v>2469.29</c:v>
                </c:pt>
                <c:pt idx="1121">
                  <c:v>2469.29</c:v>
                </c:pt>
                <c:pt idx="1122">
                  <c:v>2467.86</c:v>
                </c:pt>
                <c:pt idx="1123">
                  <c:v>2467.86</c:v>
                </c:pt>
                <c:pt idx="1124">
                  <c:v>2466.4299999999998</c:v>
                </c:pt>
                <c:pt idx="1125">
                  <c:v>2466.4299999999998</c:v>
                </c:pt>
                <c:pt idx="1126">
                  <c:v>2465</c:v>
                </c:pt>
                <c:pt idx="1127">
                  <c:v>2465</c:v>
                </c:pt>
                <c:pt idx="1128">
                  <c:v>2465.71</c:v>
                </c:pt>
                <c:pt idx="1129">
                  <c:v>2464.29</c:v>
                </c:pt>
                <c:pt idx="1130">
                  <c:v>2464.29</c:v>
                </c:pt>
                <c:pt idx="1131">
                  <c:v>2463.5700000000002</c:v>
                </c:pt>
                <c:pt idx="1132">
                  <c:v>2462.14</c:v>
                </c:pt>
                <c:pt idx="1133">
                  <c:v>2462.14</c:v>
                </c:pt>
                <c:pt idx="1134">
                  <c:v>2462.14</c:v>
                </c:pt>
                <c:pt idx="1135">
                  <c:v>2462.14</c:v>
                </c:pt>
                <c:pt idx="1139">
                  <c:v>2462.86</c:v>
                </c:pt>
                <c:pt idx="1140">
                  <c:v>2462.86</c:v>
                </c:pt>
                <c:pt idx="1141">
                  <c:v>2463.5700000000002</c:v>
                </c:pt>
                <c:pt idx="1142">
                  <c:v>2463.5700000000002</c:v>
                </c:pt>
                <c:pt idx="1143">
                  <c:v>2463.5700000000002</c:v>
                </c:pt>
                <c:pt idx="1144">
                  <c:v>2463.5700000000002</c:v>
                </c:pt>
                <c:pt idx="1145">
                  <c:v>2469.29</c:v>
                </c:pt>
                <c:pt idx="1146">
                  <c:v>2470</c:v>
                </c:pt>
                <c:pt idx="1147">
                  <c:v>2477.14</c:v>
                </c:pt>
                <c:pt idx="1148">
                  <c:v>2477.14</c:v>
                </c:pt>
                <c:pt idx="1149">
                  <c:v>2481.4299999999998</c:v>
                </c:pt>
                <c:pt idx="1150">
                  <c:v>2481.4299999999998</c:v>
                </c:pt>
                <c:pt idx="1151">
                  <c:v>2481.4299999999998</c:v>
                </c:pt>
                <c:pt idx="1152">
                  <c:v>2482.14</c:v>
                </c:pt>
                <c:pt idx="1153">
                  <c:v>2479.29</c:v>
                </c:pt>
                <c:pt idx="1154">
                  <c:v>2479.29</c:v>
                </c:pt>
                <c:pt idx="1155">
                  <c:v>2479.29</c:v>
                </c:pt>
                <c:pt idx="1156">
                  <c:v>2479.29</c:v>
                </c:pt>
                <c:pt idx="1157">
                  <c:v>2472.14</c:v>
                </c:pt>
                <c:pt idx="1158">
                  <c:v>2462.14</c:v>
                </c:pt>
                <c:pt idx="1159">
                  <c:v>2447.14</c:v>
                </c:pt>
                <c:pt idx="1160">
                  <c:v>2438.5700000000002</c:v>
                </c:pt>
                <c:pt idx="1161">
                  <c:v>2429.29</c:v>
                </c:pt>
                <c:pt idx="1162">
                  <c:v>2428.5700000000002</c:v>
                </c:pt>
                <c:pt idx="1163">
                  <c:v>2418.5700000000002</c:v>
                </c:pt>
                <c:pt idx="1164">
                  <c:v>2416.4299999999998</c:v>
                </c:pt>
                <c:pt idx="1165">
                  <c:v>2416.4299999999998</c:v>
                </c:pt>
                <c:pt idx="1166">
                  <c:v>2417.86</c:v>
                </c:pt>
                <c:pt idx="1167">
                  <c:v>2419.29</c:v>
                </c:pt>
                <c:pt idx="1171">
                  <c:v>2423.5700000000002</c:v>
                </c:pt>
                <c:pt idx="1172">
                  <c:v>2405.71</c:v>
                </c:pt>
                <c:pt idx="1173">
                  <c:v>2396.4299999999998</c:v>
                </c:pt>
                <c:pt idx="1174">
                  <c:v>2385</c:v>
                </c:pt>
                <c:pt idx="1175">
                  <c:v>2359.29</c:v>
                </c:pt>
                <c:pt idx="1176">
                  <c:v>2351.4299999999998</c:v>
                </c:pt>
                <c:pt idx="1177">
                  <c:v>2352.86</c:v>
                </c:pt>
                <c:pt idx="1178">
                  <c:v>2355</c:v>
                </c:pt>
                <c:pt idx="1179">
                  <c:v>2360.71</c:v>
                </c:pt>
                <c:pt idx="1180">
                  <c:v>2376.4299999999998</c:v>
                </c:pt>
                <c:pt idx="1181">
                  <c:v>2387.14</c:v>
                </c:pt>
                <c:pt idx="1182">
                  <c:v>2391.4299999999998</c:v>
                </c:pt>
                <c:pt idx="1183">
                  <c:v>2393.5700000000002</c:v>
                </c:pt>
                <c:pt idx="1184">
                  <c:v>2395</c:v>
                </c:pt>
                <c:pt idx="1185">
                  <c:v>2395</c:v>
                </c:pt>
                <c:pt idx="1186">
                  <c:v>2399.29</c:v>
                </c:pt>
                <c:pt idx="1187">
                  <c:v>2400.71</c:v>
                </c:pt>
                <c:pt idx="1188">
                  <c:v>2402.14</c:v>
                </c:pt>
                <c:pt idx="1189">
                  <c:v>2406.4299999999998</c:v>
                </c:pt>
                <c:pt idx="1190">
                  <c:v>2410.71</c:v>
                </c:pt>
                <c:pt idx="1191">
                  <c:v>2412.14</c:v>
                </c:pt>
                <c:pt idx="1192">
                  <c:v>2412.14</c:v>
                </c:pt>
                <c:pt idx="1193">
                  <c:v>2413.5700000000002</c:v>
                </c:pt>
                <c:pt idx="1194">
                  <c:v>2417.86</c:v>
                </c:pt>
                <c:pt idx="1195">
                  <c:v>2419.29</c:v>
                </c:pt>
                <c:pt idx="1196">
                  <c:v>2420</c:v>
                </c:pt>
                <c:pt idx="1197">
                  <c:v>2422.14</c:v>
                </c:pt>
                <c:pt idx="1198">
                  <c:v>2426.4299999999998</c:v>
                </c:pt>
                <c:pt idx="1199">
                  <c:v>2429.29</c:v>
                </c:pt>
                <c:pt idx="1200">
                  <c:v>2430.71</c:v>
                </c:pt>
                <c:pt idx="1201">
                  <c:v>2430.71</c:v>
                </c:pt>
                <c:pt idx="1202">
                  <c:v>2432.86</c:v>
                </c:pt>
                <c:pt idx="1203">
                  <c:v>2437.14</c:v>
                </c:pt>
                <c:pt idx="1204">
                  <c:v>2437.14</c:v>
                </c:pt>
                <c:pt idx="1205">
                  <c:v>2437.14</c:v>
                </c:pt>
                <c:pt idx="1206">
                  <c:v>2437.86</c:v>
                </c:pt>
                <c:pt idx="1207">
                  <c:v>2439.29</c:v>
                </c:pt>
                <c:pt idx="1208">
                  <c:v>2441.4299999999998</c:v>
                </c:pt>
                <c:pt idx="1209">
                  <c:v>2442.86</c:v>
                </c:pt>
                <c:pt idx="1210">
                  <c:v>2442.86</c:v>
                </c:pt>
                <c:pt idx="1211">
                  <c:v>2442.86</c:v>
                </c:pt>
                <c:pt idx="1212">
                  <c:v>2442.86</c:v>
                </c:pt>
                <c:pt idx="1213">
                  <c:v>2444.29</c:v>
                </c:pt>
                <c:pt idx="1214">
                  <c:v>2445.71</c:v>
                </c:pt>
                <c:pt idx="1215">
                  <c:v>2445.71</c:v>
                </c:pt>
                <c:pt idx="1216">
                  <c:v>2448.5700000000002</c:v>
                </c:pt>
                <c:pt idx="1217">
                  <c:v>2450</c:v>
                </c:pt>
                <c:pt idx="1218">
                  <c:v>2452.86</c:v>
                </c:pt>
                <c:pt idx="1219">
                  <c:v>2452.86</c:v>
                </c:pt>
                <c:pt idx="1220">
                  <c:v>2455</c:v>
                </c:pt>
                <c:pt idx="1221">
                  <c:v>2457.86</c:v>
                </c:pt>
                <c:pt idx="1222">
                  <c:v>2457.86</c:v>
                </c:pt>
                <c:pt idx="1223">
                  <c:v>2460.71</c:v>
                </c:pt>
                <c:pt idx="1224">
                  <c:v>2463.5700000000002</c:v>
                </c:pt>
                <c:pt idx="1225">
                  <c:v>2465.71</c:v>
                </c:pt>
                <c:pt idx="1226">
                  <c:v>2465.71</c:v>
                </c:pt>
                <c:pt idx="1227">
                  <c:v>2465.71</c:v>
                </c:pt>
                <c:pt idx="1228">
                  <c:v>2471.4299999999998</c:v>
                </c:pt>
                <c:pt idx="1229">
                  <c:v>2472.86</c:v>
                </c:pt>
                <c:pt idx="1230">
                  <c:v>2475.71</c:v>
                </c:pt>
                <c:pt idx="1231">
                  <c:v>2477.14</c:v>
                </c:pt>
                <c:pt idx="1232">
                  <c:v>2477.14</c:v>
                </c:pt>
                <c:pt idx="1233">
                  <c:v>2481.4299999999998</c:v>
                </c:pt>
                <c:pt idx="1234">
                  <c:v>2482.86</c:v>
                </c:pt>
                <c:pt idx="1235">
                  <c:v>2482.86</c:v>
                </c:pt>
                <c:pt idx="1236">
                  <c:v>2504.29</c:v>
                </c:pt>
                <c:pt idx="1237">
                  <c:v>2510.71</c:v>
                </c:pt>
                <c:pt idx="1238">
                  <c:v>2519.29</c:v>
                </c:pt>
                <c:pt idx="1239">
                  <c:v>2523.5700000000002</c:v>
                </c:pt>
                <c:pt idx="1240">
                  <c:v>2526.4299999999998</c:v>
                </c:pt>
                <c:pt idx="1243">
                  <c:v>2526.4299999999998</c:v>
                </c:pt>
                <c:pt idx="1244">
                  <c:v>2526.4299999999998</c:v>
                </c:pt>
                <c:pt idx="1245">
                  <c:v>2526.4299999999998</c:v>
                </c:pt>
                <c:pt idx="1246">
                  <c:v>2529.29</c:v>
                </c:pt>
                <c:pt idx="1247">
                  <c:v>2532.14</c:v>
                </c:pt>
                <c:pt idx="1248">
                  <c:v>2533.5700000000002</c:v>
                </c:pt>
                <c:pt idx="1249">
                  <c:v>2533.5700000000002</c:v>
                </c:pt>
                <c:pt idx="1250">
                  <c:v>2535</c:v>
                </c:pt>
                <c:pt idx="1253">
                  <c:v>2540.71</c:v>
                </c:pt>
                <c:pt idx="1254">
                  <c:v>2545.71</c:v>
                </c:pt>
                <c:pt idx="1255">
                  <c:v>2548.5700000000002</c:v>
                </c:pt>
                <c:pt idx="1256">
                  <c:v>2551.4299999999998</c:v>
                </c:pt>
                <c:pt idx="1257">
                  <c:v>2555.71</c:v>
                </c:pt>
                <c:pt idx="1258">
                  <c:v>2568.5700000000002</c:v>
                </c:pt>
                <c:pt idx="1259">
                  <c:v>2568.5700000000002</c:v>
                </c:pt>
                <c:pt idx="1260">
                  <c:v>2568.5700000000002</c:v>
                </c:pt>
                <c:pt idx="1261">
                  <c:v>2569.29</c:v>
                </c:pt>
                <c:pt idx="1262">
                  <c:v>2571.4299999999998</c:v>
                </c:pt>
                <c:pt idx="1263">
                  <c:v>2575.71</c:v>
                </c:pt>
                <c:pt idx="1264">
                  <c:v>2575.71</c:v>
                </c:pt>
                <c:pt idx="1265">
                  <c:v>2575.71</c:v>
                </c:pt>
                <c:pt idx="1266">
                  <c:v>2575.71</c:v>
                </c:pt>
                <c:pt idx="1267">
                  <c:v>2575.71</c:v>
                </c:pt>
                <c:pt idx="1268">
                  <c:v>2574.29</c:v>
                </c:pt>
                <c:pt idx="1269">
                  <c:v>2575</c:v>
                </c:pt>
                <c:pt idx="1270">
                  <c:v>2576.4299999999998</c:v>
                </c:pt>
                <c:pt idx="1271">
                  <c:v>2576.4299999999998</c:v>
                </c:pt>
                <c:pt idx="1272">
                  <c:v>2575.71</c:v>
                </c:pt>
                <c:pt idx="1273">
                  <c:v>2575.71</c:v>
                </c:pt>
                <c:pt idx="1274">
                  <c:v>2575.71</c:v>
                </c:pt>
                <c:pt idx="1275">
                  <c:v>2575.71</c:v>
                </c:pt>
                <c:pt idx="1276">
                  <c:v>2575.71</c:v>
                </c:pt>
                <c:pt idx="1277">
                  <c:v>2575.71</c:v>
                </c:pt>
                <c:pt idx="1278">
                  <c:v>2575.71</c:v>
                </c:pt>
                <c:pt idx="1279">
                  <c:v>2575.71</c:v>
                </c:pt>
                <c:pt idx="1280">
                  <c:v>2575.71</c:v>
                </c:pt>
                <c:pt idx="1281">
                  <c:v>2574.29</c:v>
                </c:pt>
                <c:pt idx="1282">
                  <c:v>2574.29</c:v>
                </c:pt>
                <c:pt idx="1283">
                  <c:v>2573.5700000000002</c:v>
                </c:pt>
                <c:pt idx="1284">
                  <c:v>2573.5700000000002</c:v>
                </c:pt>
                <c:pt idx="1285">
                  <c:v>2567.86</c:v>
                </c:pt>
                <c:pt idx="1286">
                  <c:v>2567.86</c:v>
                </c:pt>
                <c:pt idx="1287">
                  <c:v>2567.86</c:v>
                </c:pt>
                <c:pt idx="1288">
                  <c:v>2567.86</c:v>
                </c:pt>
                <c:pt idx="1289">
                  <c:v>2567.14</c:v>
                </c:pt>
                <c:pt idx="1290">
                  <c:v>2565.71</c:v>
                </c:pt>
                <c:pt idx="1291">
                  <c:v>2565.71</c:v>
                </c:pt>
                <c:pt idx="1292">
                  <c:v>2565.71</c:v>
                </c:pt>
                <c:pt idx="1293">
                  <c:v>2565.71</c:v>
                </c:pt>
                <c:pt idx="1294">
                  <c:v>2564.29</c:v>
                </c:pt>
                <c:pt idx="1295">
                  <c:v>2563.5700000000002</c:v>
                </c:pt>
                <c:pt idx="1296">
                  <c:v>2565</c:v>
                </c:pt>
                <c:pt idx="1297">
                  <c:v>2565</c:v>
                </c:pt>
                <c:pt idx="1298">
                  <c:v>2564.29</c:v>
                </c:pt>
                <c:pt idx="1299">
                  <c:v>2562.86</c:v>
                </c:pt>
                <c:pt idx="1300">
                  <c:v>2563.5700000000002</c:v>
                </c:pt>
                <c:pt idx="1301">
                  <c:v>2563.5700000000002</c:v>
                </c:pt>
                <c:pt idx="1302">
                  <c:v>2561.4299999999998</c:v>
                </c:pt>
                <c:pt idx="1303">
                  <c:v>2561.4299999999998</c:v>
                </c:pt>
                <c:pt idx="1304">
                  <c:v>2560.71</c:v>
                </c:pt>
                <c:pt idx="1305">
                  <c:v>2560.71</c:v>
                </c:pt>
                <c:pt idx="1306">
                  <c:v>2560</c:v>
                </c:pt>
                <c:pt idx="1307">
                  <c:v>2560</c:v>
                </c:pt>
                <c:pt idx="1308">
                  <c:v>2560</c:v>
                </c:pt>
                <c:pt idx="1309">
                  <c:v>2560</c:v>
                </c:pt>
                <c:pt idx="1310">
                  <c:v>2558.5700000000002</c:v>
                </c:pt>
                <c:pt idx="1311">
                  <c:v>2555.71</c:v>
                </c:pt>
                <c:pt idx="1312">
                  <c:v>2555.71</c:v>
                </c:pt>
                <c:pt idx="1313">
                  <c:v>2555.71</c:v>
                </c:pt>
                <c:pt idx="1314">
                  <c:v>2555.71</c:v>
                </c:pt>
                <c:pt idx="1315">
                  <c:v>2555.71</c:v>
                </c:pt>
                <c:pt idx="1316">
                  <c:v>2555.71</c:v>
                </c:pt>
                <c:pt idx="1317">
                  <c:v>2555.71</c:v>
                </c:pt>
                <c:pt idx="1318">
                  <c:v>2555.71</c:v>
                </c:pt>
                <c:pt idx="1319">
                  <c:v>2552.86</c:v>
                </c:pt>
                <c:pt idx="1320">
                  <c:v>2552.14</c:v>
                </c:pt>
                <c:pt idx="1321">
                  <c:v>2552.14</c:v>
                </c:pt>
                <c:pt idx="1322">
                  <c:v>2552.14</c:v>
                </c:pt>
                <c:pt idx="1323">
                  <c:v>2552.14</c:v>
                </c:pt>
                <c:pt idx="1324">
                  <c:v>2552.14</c:v>
                </c:pt>
                <c:pt idx="1325">
                  <c:v>2551.4299999999998</c:v>
                </c:pt>
                <c:pt idx="1326">
                  <c:v>2552.14</c:v>
                </c:pt>
                <c:pt idx="1327">
                  <c:v>2552.14</c:v>
                </c:pt>
                <c:pt idx="1328">
                  <c:v>2552.14</c:v>
                </c:pt>
                <c:pt idx="1329">
                  <c:v>2552.14</c:v>
                </c:pt>
                <c:pt idx="1330">
                  <c:v>2552.14</c:v>
                </c:pt>
                <c:pt idx="1331">
                  <c:v>2552.14</c:v>
                </c:pt>
                <c:pt idx="1332">
                  <c:v>2552.14</c:v>
                </c:pt>
                <c:pt idx="1333">
                  <c:v>2552.14</c:v>
                </c:pt>
                <c:pt idx="1334">
                  <c:v>2552.14</c:v>
                </c:pt>
                <c:pt idx="1335">
                  <c:v>2552.14</c:v>
                </c:pt>
                <c:pt idx="1336">
                  <c:v>2552.14</c:v>
                </c:pt>
                <c:pt idx="1341">
                  <c:v>2552.14</c:v>
                </c:pt>
                <c:pt idx="1342">
                  <c:v>2552.14</c:v>
                </c:pt>
                <c:pt idx="1343">
                  <c:v>2552.14</c:v>
                </c:pt>
                <c:pt idx="1344">
                  <c:v>2550.71</c:v>
                </c:pt>
                <c:pt idx="1345">
                  <c:v>2550.71</c:v>
                </c:pt>
                <c:pt idx="1346">
                  <c:v>2550.71</c:v>
                </c:pt>
                <c:pt idx="1347">
                  <c:v>2550.71</c:v>
                </c:pt>
                <c:pt idx="1348">
                  <c:v>2552.14</c:v>
                </c:pt>
                <c:pt idx="1349">
                  <c:v>2552.86</c:v>
                </c:pt>
                <c:pt idx="1350">
                  <c:v>2552.14</c:v>
                </c:pt>
                <c:pt idx="1351">
                  <c:v>2553.5700000000002</c:v>
                </c:pt>
                <c:pt idx="1352">
                  <c:v>2555</c:v>
                </c:pt>
                <c:pt idx="1353">
                  <c:v>2556.4299999999998</c:v>
                </c:pt>
                <c:pt idx="1354">
                  <c:v>2556.4299999999998</c:v>
                </c:pt>
                <c:pt idx="1355">
                  <c:v>2556.4299999999998</c:v>
                </c:pt>
                <c:pt idx="1356">
                  <c:v>2558.5700000000002</c:v>
                </c:pt>
                <c:pt idx="1357">
                  <c:v>2558.5700000000002</c:v>
                </c:pt>
                <c:pt idx="1358">
                  <c:v>2558.5700000000002</c:v>
                </c:pt>
                <c:pt idx="1359">
                  <c:v>2558.5700000000002</c:v>
                </c:pt>
                <c:pt idx="1360">
                  <c:v>2558.5700000000002</c:v>
                </c:pt>
                <c:pt idx="1361">
                  <c:v>2558.5700000000002</c:v>
                </c:pt>
                <c:pt idx="1362">
                  <c:v>2558.5700000000002</c:v>
                </c:pt>
                <c:pt idx="1363">
                  <c:v>2557.14</c:v>
                </c:pt>
                <c:pt idx="1364">
                  <c:v>2556.4299999999998</c:v>
                </c:pt>
                <c:pt idx="1365">
                  <c:v>2555</c:v>
                </c:pt>
                <c:pt idx="1366">
                  <c:v>2555</c:v>
                </c:pt>
                <c:pt idx="1367">
                  <c:v>2555</c:v>
                </c:pt>
                <c:pt idx="1368">
                  <c:v>2554.29</c:v>
                </c:pt>
                <c:pt idx="1369">
                  <c:v>2553.5700000000002</c:v>
                </c:pt>
                <c:pt idx="1370">
                  <c:v>2550.71</c:v>
                </c:pt>
                <c:pt idx="1371">
                  <c:v>2547.86</c:v>
                </c:pt>
                <c:pt idx="1372">
                  <c:v>2545.71</c:v>
                </c:pt>
                <c:pt idx="1373">
                  <c:v>2543.5700000000002</c:v>
                </c:pt>
                <c:pt idx="1374">
                  <c:v>2540</c:v>
                </c:pt>
                <c:pt idx="1375">
                  <c:v>2540</c:v>
                </c:pt>
                <c:pt idx="1376">
                  <c:v>2540</c:v>
                </c:pt>
                <c:pt idx="1377">
                  <c:v>2540</c:v>
                </c:pt>
                <c:pt idx="1378">
                  <c:v>2540</c:v>
                </c:pt>
                <c:pt idx="1379">
                  <c:v>2540</c:v>
                </c:pt>
                <c:pt idx="1380">
                  <c:v>2540</c:v>
                </c:pt>
                <c:pt idx="1381">
                  <c:v>2540</c:v>
                </c:pt>
                <c:pt idx="1382">
                  <c:v>2540</c:v>
                </c:pt>
                <c:pt idx="1384">
                  <c:v>2538.5700000000002</c:v>
                </c:pt>
                <c:pt idx="1385">
                  <c:v>2537.86</c:v>
                </c:pt>
                <c:pt idx="1386">
                  <c:v>2537.86</c:v>
                </c:pt>
                <c:pt idx="1387">
                  <c:v>2527.86</c:v>
                </c:pt>
                <c:pt idx="1388">
                  <c:v>2527.86</c:v>
                </c:pt>
                <c:pt idx="1389">
                  <c:v>2527.14</c:v>
                </c:pt>
                <c:pt idx="1390">
                  <c:v>2527.14</c:v>
                </c:pt>
                <c:pt idx="1391">
                  <c:v>2525.71</c:v>
                </c:pt>
                <c:pt idx="1392">
                  <c:v>2521.4299999999998</c:v>
                </c:pt>
                <c:pt idx="1393">
                  <c:v>2518.5700000000002</c:v>
                </c:pt>
                <c:pt idx="1394">
                  <c:v>2516.4299999999998</c:v>
                </c:pt>
                <c:pt idx="1395">
                  <c:v>2512.14</c:v>
                </c:pt>
                <c:pt idx="1396">
                  <c:v>2508.5700000000002</c:v>
                </c:pt>
                <c:pt idx="1397">
                  <c:v>2508.5700000000002</c:v>
                </c:pt>
                <c:pt idx="1398">
                  <c:v>2507.14</c:v>
                </c:pt>
                <c:pt idx="1399">
                  <c:v>2504.29</c:v>
                </c:pt>
                <c:pt idx="1400">
                  <c:v>2504.29</c:v>
                </c:pt>
                <c:pt idx="1403">
                  <c:v>2505.71</c:v>
                </c:pt>
                <c:pt idx="1404">
                  <c:v>2507.14</c:v>
                </c:pt>
                <c:pt idx="1405">
                  <c:v>2507.14</c:v>
                </c:pt>
                <c:pt idx="1406">
                  <c:v>2507.86</c:v>
                </c:pt>
                <c:pt idx="1407">
                  <c:v>2509.29</c:v>
                </c:pt>
                <c:pt idx="1408">
                  <c:v>2509.29</c:v>
                </c:pt>
                <c:pt idx="1409">
                  <c:v>2505</c:v>
                </c:pt>
                <c:pt idx="1410">
                  <c:v>2509.29</c:v>
                </c:pt>
                <c:pt idx="1411">
                  <c:v>2512.14</c:v>
                </c:pt>
                <c:pt idx="1412">
                  <c:v>2515</c:v>
                </c:pt>
                <c:pt idx="1413">
                  <c:v>2515</c:v>
                </c:pt>
                <c:pt idx="1414">
                  <c:v>2516.4299999999998</c:v>
                </c:pt>
                <c:pt idx="1415">
                  <c:v>2516.4299999999998</c:v>
                </c:pt>
                <c:pt idx="1416">
                  <c:v>2516.4299999999998</c:v>
                </c:pt>
                <c:pt idx="1417">
                  <c:v>2516.4299999999998</c:v>
                </c:pt>
                <c:pt idx="1418">
                  <c:v>2513.5700000000002</c:v>
                </c:pt>
                <c:pt idx="1419">
                  <c:v>2512.14</c:v>
                </c:pt>
                <c:pt idx="1420">
                  <c:v>2508.5700000000002</c:v>
                </c:pt>
                <c:pt idx="1421">
                  <c:v>2505.71</c:v>
                </c:pt>
                <c:pt idx="1422">
                  <c:v>2498.5700000000002</c:v>
                </c:pt>
                <c:pt idx="1423">
                  <c:v>2495.71</c:v>
                </c:pt>
                <c:pt idx="1424">
                  <c:v>2487.86</c:v>
                </c:pt>
                <c:pt idx="1425">
                  <c:v>2493.9299999999998</c:v>
                </c:pt>
                <c:pt idx="1426">
                  <c:v>2487.86</c:v>
                </c:pt>
                <c:pt idx="1427">
                  <c:v>2470.71</c:v>
                </c:pt>
                <c:pt idx="1428">
                  <c:v>2458.5700000000002</c:v>
                </c:pt>
                <c:pt idx="1429">
                  <c:v>2453.5700000000002</c:v>
                </c:pt>
                <c:pt idx="1430">
                  <c:v>2455</c:v>
                </c:pt>
                <c:pt idx="1431">
                  <c:v>2452.14</c:v>
                </c:pt>
                <c:pt idx="1432">
                  <c:v>2453.5700000000002</c:v>
                </c:pt>
                <c:pt idx="1433">
                  <c:v>2452.14</c:v>
                </c:pt>
                <c:pt idx="1434">
                  <c:v>2441.4299999999998</c:v>
                </c:pt>
                <c:pt idx="1435">
                  <c:v>2438.5700000000002</c:v>
                </c:pt>
                <c:pt idx="1436">
                  <c:v>2435</c:v>
                </c:pt>
                <c:pt idx="1437">
                  <c:v>2430</c:v>
                </c:pt>
                <c:pt idx="1438">
                  <c:v>2437.86</c:v>
                </c:pt>
                <c:pt idx="1439">
                  <c:v>2438.5700000000002</c:v>
                </c:pt>
                <c:pt idx="1440">
                  <c:v>2445</c:v>
                </c:pt>
                <c:pt idx="1441">
                  <c:v>2451.4299999999998</c:v>
                </c:pt>
                <c:pt idx="1442">
                  <c:v>2454.29</c:v>
                </c:pt>
                <c:pt idx="1443">
                  <c:v>2467.14</c:v>
                </c:pt>
                <c:pt idx="1444">
                  <c:v>2470</c:v>
                </c:pt>
                <c:pt idx="1445">
                  <c:v>2470</c:v>
                </c:pt>
                <c:pt idx="1446">
                  <c:v>2472.86</c:v>
                </c:pt>
                <c:pt idx="1447">
                  <c:v>2478.5700000000002</c:v>
                </c:pt>
                <c:pt idx="1448">
                  <c:v>2483.5700000000002</c:v>
                </c:pt>
                <c:pt idx="1449">
                  <c:v>2483.5700000000002</c:v>
                </c:pt>
                <c:pt idx="1450">
                  <c:v>2485.71</c:v>
                </c:pt>
                <c:pt idx="1451">
                  <c:v>2485.71</c:v>
                </c:pt>
                <c:pt idx="1452">
                  <c:v>2485.71</c:v>
                </c:pt>
                <c:pt idx="1453">
                  <c:v>2487.14</c:v>
                </c:pt>
                <c:pt idx="1454">
                  <c:v>2487.14</c:v>
                </c:pt>
                <c:pt idx="1455">
                  <c:v>2487.14</c:v>
                </c:pt>
                <c:pt idx="1456">
                  <c:v>2490.71</c:v>
                </c:pt>
                <c:pt idx="1457">
                  <c:v>2491.4299999999998</c:v>
                </c:pt>
                <c:pt idx="1458">
                  <c:v>2491.4299999999998</c:v>
                </c:pt>
                <c:pt idx="1459">
                  <c:v>2491.4299999999998</c:v>
                </c:pt>
                <c:pt idx="1460">
                  <c:v>2491.4299999999998</c:v>
                </c:pt>
                <c:pt idx="1461">
                  <c:v>2491.4299999999998</c:v>
                </c:pt>
                <c:pt idx="1462">
                  <c:v>2491.4299999999998</c:v>
                </c:pt>
                <c:pt idx="1463">
                  <c:v>2493.5700000000002</c:v>
                </c:pt>
                <c:pt idx="1464">
                  <c:v>2495</c:v>
                </c:pt>
                <c:pt idx="1465">
                  <c:v>2495.71</c:v>
                </c:pt>
                <c:pt idx="1466">
                  <c:v>2495.71</c:v>
                </c:pt>
                <c:pt idx="1467">
                  <c:v>2495.71</c:v>
                </c:pt>
                <c:pt idx="1468">
                  <c:v>2498.5700000000002</c:v>
                </c:pt>
                <c:pt idx="1469">
                  <c:v>2498.5700000000002</c:v>
                </c:pt>
                <c:pt idx="1470">
                  <c:v>2498.5700000000002</c:v>
                </c:pt>
                <c:pt idx="1471">
                  <c:v>2498.5700000000002</c:v>
                </c:pt>
                <c:pt idx="1472">
                  <c:v>2500.71</c:v>
                </c:pt>
                <c:pt idx="1473">
                  <c:v>2502.14</c:v>
                </c:pt>
                <c:pt idx="1474">
                  <c:v>2502.86</c:v>
                </c:pt>
                <c:pt idx="1475">
                  <c:v>2505.71</c:v>
                </c:pt>
                <c:pt idx="1476">
                  <c:v>2506.4299999999998</c:v>
                </c:pt>
                <c:pt idx="1477">
                  <c:v>2509.29</c:v>
                </c:pt>
                <c:pt idx="1478">
                  <c:v>2510.71</c:v>
                </c:pt>
                <c:pt idx="1479">
                  <c:v>2514.29</c:v>
                </c:pt>
                <c:pt idx="1480">
                  <c:v>2520.71</c:v>
                </c:pt>
                <c:pt idx="1481">
                  <c:v>2523.5700000000002</c:v>
                </c:pt>
                <c:pt idx="1482">
                  <c:v>2531.4299999999998</c:v>
                </c:pt>
                <c:pt idx="1483">
                  <c:v>2535.71</c:v>
                </c:pt>
                <c:pt idx="1484">
                  <c:v>2539.29</c:v>
                </c:pt>
                <c:pt idx="1485">
                  <c:v>2545.71</c:v>
                </c:pt>
                <c:pt idx="1486">
                  <c:v>2551.4299999999998</c:v>
                </c:pt>
                <c:pt idx="1487">
                  <c:v>2551.4299999999998</c:v>
                </c:pt>
                <c:pt idx="1488">
                  <c:v>2552.86</c:v>
                </c:pt>
                <c:pt idx="1489">
                  <c:v>2557.14</c:v>
                </c:pt>
                <c:pt idx="1490">
                  <c:v>2565</c:v>
                </c:pt>
                <c:pt idx="1491">
                  <c:v>2566.4299999999998</c:v>
                </c:pt>
                <c:pt idx="1492">
                  <c:v>2566.4299999999998</c:v>
                </c:pt>
                <c:pt idx="1493">
                  <c:v>2569.29</c:v>
                </c:pt>
                <c:pt idx="1495">
                  <c:v>2570.71</c:v>
                </c:pt>
                <c:pt idx="1496">
                  <c:v>2570.71</c:v>
                </c:pt>
                <c:pt idx="1497">
                  <c:v>2570.71</c:v>
                </c:pt>
                <c:pt idx="1498">
                  <c:v>2570.71</c:v>
                </c:pt>
                <c:pt idx="1499">
                  <c:v>2573.5700000000002</c:v>
                </c:pt>
                <c:pt idx="1500">
                  <c:v>2572.86</c:v>
                </c:pt>
                <c:pt idx="1501">
                  <c:v>2574.29</c:v>
                </c:pt>
                <c:pt idx="1502">
                  <c:v>2574.29</c:v>
                </c:pt>
                <c:pt idx="1503">
                  <c:v>2573.5700000000002</c:v>
                </c:pt>
                <c:pt idx="1504">
                  <c:v>2573.5700000000002</c:v>
                </c:pt>
                <c:pt idx="1505">
                  <c:v>2572.14</c:v>
                </c:pt>
                <c:pt idx="1506">
                  <c:v>2572.14</c:v>
                </c:pt>
                <c:pt idx="1507">
                  <c:v>2572.14</c:v>
                </c:pt>
                <c:pt idx="1508">
                  <c:v>2572.14</c:v>
                </c:pt>
                <c:pt idx="1509">
                  <c:v>2571.4299999999998</c:v>
                </c:pt>
                <c:pt idx="1510">
                  <c:v>2571.4299999999998</c:v>
                </c:pt>
                <c:pt idx="1511">
                  <c:v>2571.4299999999998</c:v>
                </c:pt>
                <c:pt idx="1517">
                  <c:v>2571.4299999999998</c:v>
                </c:pt>
                <c:pt idx="1518">
                  <c:v>2571.4299999999998</c:v>
                </c:pt>
                <c:pt idx="1519">
                  <c:v>2572.86</c:v>
                </c:pt>
                <c:pt idx="1520">
                  <c:v>2570</c:v>
                </c:pt>
                <c:pt idx="1521">
                  <c:v>2570</c:v>
                </c:pt>
                <c:pt idx="1522">
                  <c:v>2570</c:v>
                </c:pt>
                <c:pt idx="1523">
                  <c:v>2570</c:v>
                </c:pt>
                <c:pt idx="1524">
                  <c:v>2570.71</c:v>
                </c:pt>
                <c:pt idx="1525">
                  <c:v>2570.71</c:v>
                </c:pt>
                <c:pt idx="1526">
                  <c:v>2570</c:v>
                </c:pt>
                <c:pt idx="1527">
                  <c:v>2565.71</c:v>
                </c:pt>
                <c:pt idx="1528">
                  <c:v>2565.71</c:v>
                </c:pt>
                <c:pt idx="1529">
                  <c:v>2564.29</c:v>
                </c:pt>
                <c:pt idx="1530">
                  <c:v>2563.5700000000002</c:v>
                </c:pt>
                <c:pt idx="1531">
                  <c:v>2559.29</c:v>
                </c:pt>
                <c:pt idx="1532">
                  <c:v>2559.29</c:v>
                </c:pt>
                <c:pt idx="1533">
                  <c:v>2559.29</c:v>
                </c:pt>
                <c:pt idx="1534">
                  <c:v>2559.29</c:v>
                </c:pt>
                <c:pt idx="1535">
                  <c:v>2559.29</c:v>
                </c:pt>
                <c:pt idx="1536">
                  <c:v>2559.29</c:v>
                </c:pt>
                <c:pt idx="1537">
                  <c:v>2557.86</c:v>
                </c:pt>
                <c:pt idx="1538">
                  <c:v>2557.86</c:v>
                </c:pt>
                <c:pt idx="1539">
                  <c:v>2557.86</c:v>
                </c:pt>
                <c:pt idx="1540">
                  <c:v>2557.86</c:v>
                </c:pt>
                <c:pt idx="1541">
                  <c:v>2555</c:v>
                </c:pt>
                <c:pt idx="1542">
                  <c:v>2555</c:v>
                </c:pt>
                <c:pt idx="1543">
                  <c:v>2553.5700000000002</c:v>
                </c:pt>
                <c:pt idx="1544">
                  <c:v>2552.86</c:v>
                </c:pt>
                <c:pt idx="1545">
                  <c:v>2555</c:v>
                </c:pt>
                <c:pt idx="1546">
                  <c:v>2552.86</c:v>
                </c:pt>
                <c:pt idx="1547">
                  <c:v>2552.86</c:v>
                </c:pt>
                <c:pt idx="1548">
                  <c:v>2552.86</c:v>
                </c:pt>
                <c:pt idx="1549">
                  <c:v>2552.86</c:v>
                </c:pt>
                <c:pt idx="1550">
                  <c:v>2552.86</c:v>
                </c:pt>
                <c:pt idx="1551">
                  <c:v>2552.86</c:v>
                </c:pt>
                <c:pt idx="1552">
                  <c:v>2553.5700000000002</c:v>
                </c:pt>
                <c:pt idx="1553">
                  <c:v>2553.5700000000002</c:v>
                </c:pt>
                <c:pt idx="1554">
                  <c:v>2553.5700000000002</c:v>
                </c:pt>
                <c:pt idx="1555">
                  <c:v>2553.5700000000002</c:v>
                </c:pt>
                <c:pt idx="1556">
                  <c:v>2555</c:v>
                </c:pt>
                <c:pt idx="1557">
                  <c:v>2555</c:v>
                </c:pt>
                <c:pt idx="1558">
                  <c:v>2554.29</c:v>
                </c:pt>
                <c:pt idx="1559">
                  <c:v>2554.29</c:v>
                </c:pt>
                <c:pt idx="1560">
                  <c:v>2554.29</c:v>
                </c:pt>
                <c:pt idx="1561">
                  <c:v>2555</c:v>
                </c:pt>
                <c:pt idx="1562">
                  <c:v>2556.4299999999998</c:v>
                </c:pt>
                <c:pt idx="1563">
                  <c:v>2557.14</c:v>
                </c:pt>
                <c:pt idx="1564">
                  <c:v>2558.5700000000002</c:v>
                </c:pt>
                <c:pt idx="1565">
                  <c:v>2558.5700000000002</c:v>
                </c:pt>
                <c:pt idx="1566">
                  <c:v>2558.5700000000002</c:v>
                </c:pt>
                <c:pt idx="1567">
                  <c:v>2558.5700000000002</c:v>
                </c:pt>
                <c:pt idx="1568">
                  <c:v>2558.5700000000002</c:v>
                </c:pt>
                <c:pt idx="1569">
                  <c:v>2558.5700000000002</c:v>
                </c:pt>
                <c:pt idx="1570">
                  <c:v>2557.14</c:v>
                </c:pt>
                <c:pt idx="1571">
                  <c:v>2557.14</c:v>
                </c:pt>
                <c:pt idx="1572">
                  <c:v>2558.5700000000002</c:v>
                </c:pt>
                <c:pt idx="1573">
                  <c:v>2560</c:v>
                </c:pt>
                <c:pt idx="1574">
                  <c:v>2560</c:v>
                </c:pt>
                <c:pt idx="1575">
                  <c:v>2560</c:v>
                </c:pt>
                <c:pt idx="1576">
                  <c:v>2557.86</c:v>
                </c:pt>
                <c:pt idx="1577">
                  <c:v>2557.86</c:v>
                </c:pt>
                <c:pt idx="1578">
                  <c:v>2557.86</c:v>
                </c:pt>
                <c:pt idx="1580">
                  <c:v>2558.5700000000002</c:v>
                </c:pt>
                <c:pt idx="1581">
                  <c:v>2558.5700000000002</c:v>
                </c:pt>
                <c:pt idx="1582">
                  <c:v>2558.5700000000002</c:v>
                </c:pt>
                <c:pt idx="1583">
                  <c:v>2558.5700000000002</c:v>
                </c:pt>
                <c:pt idx="1584">
                  <c:v>2558.5700000000002</c:v>
                </c:pt>
                <c:pt idx="1585">
                  <c:v>2558.5700000000002</c:v>
                </c:pt>
                <c:pt idx="1586">
                  <c:v>2560</c:v>
                </c:pt>
                <c:pt idx="1587">
                  <c:v>2562.86</c:v>
                </c:pt>
                <c:pt idx="1588">
                  <c:v>2562.86</c:v>
                </c:pt>
                <c:pt idx="1589">
                  <c:v>2563.5700000000002</c:v>
                </c:pt>
                <c:pt idx="1590">
                  <c:v>2563.5700000000002</c:v>
                </c:pt>
                <c:pt idx="1591">
                  <c:v>2563.5700000000002</c:v>
                </c:pt>
                <c:pt idx="1592">
                  <c:v>2563.5700000000002</c:v>
                </c:pt>
                <c:pt idx="1593">
                  <c:v>2563.5700000000002</c:v>
                </c:pt>
                <c:pt idx="1594">
                  <c:v>2563.5700000000002</c:v>
                </c:pt>
                <c:pt idx="1595">
                  <c:v>2562.14</c:v>
                </c:pt>
                <c:pt idx="1596">
                  <c:v>2561.4299999999998</c:v>
                </c:pt>
                <c:pt idx="1597">
                  <c:v>2559.29</c:v>
                </c:pt>
                <c:pt idx="1598">
                  <c:v>2559.29</c:v>
                </c:pt>
                <c:pt idx="1599">
                  <c:v>2559.29</c:v>
                </c:pt>
                <c:pt idx="1600">
                  <c:v>2559.29</c:v>
                </c:pt>
                <c:pt idx="1601">
                  <c:v>2557.86</c:v>
                </c:pt>
                <c:pt idx="1602">
                  <c:v>2559.29</c:v>
                </c:pt>
                <c:pt idx="1603">
                  <c:v>2559.29</c:v>
                </c:pt>
                <c:pt idx="1604">
                  <c:v>2559.29</c:v>
                </c:pt>
                <c:pt idx="1605">
                  <c:v>2559.29</c:v>
                </c:pt>
                <c:pt idx="1606">
                  <c:v>2559.29</c:v>
                </c:pt>
                <c:pt idx="1607">
                  <c:v>2557.14</c:v>
                </c:pt>
                <c:pt idx="1608">
                  <c:v>2555.71</c:v>
                </c:pt>
                <c:pt idx="1609">
                  <c:v>2555.71</c:v>
                </c:pt>
                <c:pt idx="1610">
                  <c:v>2555.71</c:v>
                </c:pt>
                <c:pt idx="1611">
                  <c:v>2555.71</c:v>
                </c:pt>
                <c:pt idx="1612">
                  <c:v>2555.71</c:v>
                </c:pt>
                <c:pt idx="1613">
                  <c:v>2555.71</c:v>
                </c:pt>
                <c:pt idx="1619">
                  <c:v>2555.71</c:v>
                </c:pt>
                <c:pt idx="1620">
                  <c:v>2555.71</c:v>
                </c:pt>
                <c:pt idx="1621">
                  <c:v>2555.71</c:v>
                </c:pt>
                <c:pt idx="1622">
                  <c:v>2555.71</c:v>
                </c:pt>
                <c:pt idx="1623">
                  <c:v>2555.71</c:v>
                </c:pt>
                <c:pt idx="1624">
                  <c:v>2557.14</c:v>
                </c:pt>
                <c:pt idx="1625">
                  <c:v>2557.86</c:v>
                </c:pt>
                <c:pt idx="1626">
                  <c:v>2558.5700000000002</c:v>
                </c:pt>
                <c:pt idx="1627">
                  <c:v>2558.5700000000002</c:v>
                </c:pt>
                <c:pt idx="1628">
                  <c:v>2558.5700000000002</c:v>
                </c:pt>
                <c:pt idx="1629">
                  <c:v>2558.5700000000002</c:v>
                </c:pt>
                <c:pt idx="1630">
                  <c:v>2557.86</c:v>
                </c:pt>
                <c:pt idx="1631">
                  <c:v>2557.86</c:v>
                </c:pt>
                <c:pt idx="1632">
                  <c:v>2557.14</c:v>
                </c:pt>
                <c:pt idx="1633">
                  <c:v>2557.14</c:v>
                </c:pt>
                <c:pt idx="1634">
                  <c:v>2557.86</c:v>
                </c:pt>
                <c:pt idx="1635">
                  <c:v>2557.86</c:v>
                </c:pt>
                <c:pt idx="1636">
                  <c:v>2557.86</c:v>
                </c:pt>
                <c:pt idx="1637">
                  <c:v>2555</c:v>
                </c:pt>
                <c:pt idx="1638">
                  <c:v>2555.71</c:v>
                </c:pt>
                <c:pt idx="1639">
                  <c:v>2555.71</c:v>
                </c:pt>
                <c:pt idx="1640">
                  <c:v>2555.71</c:v>
                </c:pt>
                <c:pt idx="1641">
                  <c:v>2555.71</c:v>
                </c:pt>
                <c:pt idx="1642">
                  <c:v>2555.71</c:v>
                </c:pt>
                <c:pt idx="1643">
                  <c:v>2555</c:v>
                </c:pt>
                <c:pt idx="1644">
                  <c:v>2554.29</c:v>
                </c:pt>
                <c:pt idx="1645">
                  <c:v>2554.29</c:v>
                </c:pt>
                <c:pt idx="1646">
                  <c:v>2553.5700000000002</c:v>
                </c:pt>
                <c:pt idx="1647">
                  <c:v>2553.5700000000002</c:v>
                </c:pt>
                <c:pt idx="1648">
                  <c:v>2553.5700000000002</c:v>
                </c:pt>
                <c:pt idx="1649">
                  <c:v>2553.5700000000002</c:v>
                </c:pt>
                <c:pt idx="1650">
                  <c:v>2555</c:v>
                </c:pt>
                <c:pt idx="1651">
                  <c:v>2555.71</c:v>
                </c:pt>
                <c:pt idx="1652">
                  <c:v>2555.71</c:v>
                </c:pt>
                <c:pt idx="1653">
                  <c:v>2555.71</c:v>
                </c:pt>
                <c:pt idx="1654">
                  <c:v>2550.71</c:v>
                </c:pt>
                <c:pt idx="1655">
                  <c:v>2548.5700000000002</c:v>
                </c:pt>
                <c:pt idx="1656">
                  <c:v>2545</c:v>
                </c:pt>
                <c:pt idx="1657">
                  <c:v>2545</c:v>
                </c:pt>
                <c:pt idx="1658">
                  <c:v>2545</c:v>
                </c:pt>
                <c:pt idx="1659">
                  <c:v>2545</c:v>
                </c:pt>
                <c:pt idx="1660">
                  <c:v>2540.71</c:v>
                </c:pt>
                <c:pt idx="1661">
                  <c:v>2540.71</c:v>
                </c:pt>
                <c:pt idx="1662">
                  <c:v>2540.71</c:v>
                </c:pt>
                <c:pt idx="1663">
                  <c:v>2541.4299999999998</c:v>
                </c:pt>
                <c:pt idx="1664">
                  <c:v>2541.4299999999998</c:v>
                </c:pt>
                <c:pt idx="1665">
                  <c:v>2541.4299999999998</c:v>
                </c:pt>
                <c:pt idx="1666">
                  <c:v>2541.4299999999998</c:v>
                </c:pt>
                <c:pt idx="1667">
                  <c:v>2538.5700000000002</c:v>
                </c:pt>
                <c:pt idx="1668">
                  <c:v>2536.4299999999998</c:v>
                </c:pt>
                <c:pt idx="1669">
                  <c:v>2536.4299999999998</c:v>
                </c:pt>
                <c:pt idx="1670">
                  <c:v>2536.4299999999998</c:v>
                </c:pt>
                <c:pt idx="1671">
                  <c:v>2535</c:v>
                </c:pt>
                <c:pt idx="1672">
                  <c:v>2534.29</c:v>
                </c:pt>
                <c:pt idx="1673">
                  <c:v>2532.86</c:v>
                </c:pt>
                <c:pt idx="1674">
                  <c:v>2530.71</c:v>
                </c:pt>
                <c:pt idx="1675">
                  <c:v>2527.86</c:v>
                </c:pt>
                <c:pt idx="1676">
                  <c:v>2525.71</c:v>
                </c:pt>
                <c:pt idx="1677">
                  <c:v>2524.29</c:v>
                </c:pt>
                <c:pt idx="1678">
                  <c:v>2524.29</c:v>
                </c:pt>
                <c:pt idx="1679">
                  <c:v>2524.29</c:v>
                </c:pt>
                <c:pt idx="1680">
                  <c:v>2524.29</c:v>
                </c:pt>
                <c:pt idx="1681">
                  <c:v>2519.29</c:v>
                </c:pt>
                <c:pt idx="1682">
                  <c:v>2515</c:v>
                </c:pt>
                <c:pt idx="1683">
                  <c:v>2513.5700000000002</c:v>
                </c:pt>
                <c:pt idx="1684">
                  <c:v>2506.4299999999998</c:v>
                </c:pt>
                <c:pt idx="1685">
                  <c:v>2506.4299999999998</c:v>
                </c:pt>
                <c:pt idx="1686">
                  <c:v>2477.86</c:v>
                </c:pt>
                <c:pt idx="1687">
                  <c:v>2459.29</c:v>
                </c:pt>
                <c:pt idx="1688">
                  <c:v>2445</c:v>
                </c:pt>
                <c:pt idx="1689">
                  <c:v>2433.5700000000002</c:v>
                </c:pt>
                <c:pt idx="1690">
                  <c:v>2433.5700000000002</c:v>
                </c:pt>
                <c:pt idx="1691">
                  <c:v>2409.29</c:v>
                </c:pt>
                <c:pt idx="1692">
                  <c:v>2386.4299999999998</c:v>
                </c:pt>
                <c:pt idx="1693">
                  <c:v>2382.14</c:v>
                </c:pt>
                <c:pt idx="1694">
                  <c:v>2373.5700000000002</c:v>
                </c:pt>
                <c:pt idx="1695">
                  <c:v>2370.71</c:v>
                </c:pt>
                <c:pt idx="1696">
                  <c:v>2366.4299999999998</c:v>
                </c:pt>
                <c:pt idx="1697">
                  <c:v>2366.4299999999998</c:v>
                </c:pt>
                <c:pt idx="1698">
                  <c:v>2366.4299999999998</c:v>
                </c:pt>
                <c:pt idx="1699">
                  <c:v>2369.29</c:v>
                </c:pt>
                <c:pt idx="1700">
                  <c:v>2369.29</c:v>
                </c:pt>
                <c:pt idx="1701">
                  <c:v>2369.29</c:v>
                </c:pt>
                <c:pt idx="1702">
                  <c:v>2380.71</c:v>
                </c:pt>
                <c:pt idx="1703">
                  <c:v>2379.29</c:v>
                </c:pt>
                <c:pt idx="1704">
                  <c:v>2383.5700000000002</c:v>
                </c:pt>
                <c:pt idx="1705">
                  <c:v>2386.4299999999998</c:v>
                </c:pt>
                <c:pt idx="1706">
                  <c:v>2386.4299999999998</c:v>
                </c:pt>
                <c:pt idx="1707">
                  <c:v>2386.4299999999998</c:v>
                </c:pt>
                <c:pt idx="1708">
                  <c:v>2390.71</c:v>
                </c:pt>
                <c:pt idx="1709">
                  <c:v>2390.71</c:v>
                </c:pt>
                <c:pt idx="1710">
                  <c:v>2390.71</c:v>
                </c:pt>
                <c:pt idx="1711">
                  <c:v>2388.5700000000002</c:v>
                </c:pt>
                <c:pt idx="1712">
                  <c:v>2388.5700000000002</c:v>
                </c:pt>
                <c:pt idx="1713">
                  <c:v>2390</c:v>
                </c:pt>
                <c:pt idx="1714">
                  <c:v>2390</c:v>
                </c:pt>
                <c:pt idx="1715">
                  <c:v>2390.71</c:v>
                </c:pt>
                <c:pt idx="1716">
                  <c:v>2390.71</c:v>
                </c:pt>
                <c:pt idx="1717">
                  <c:v>2390.71</c:v>
                </c:pt>
                <c:pt idx="1718">
                  <c:v>2390.71</c:v>
                </c:pt>
                <c:pt idx="1719">
                  <c:v>2390.71</c:v>
                </c:pt>
                <c:pt idx="1720">
                  <c:v>2387.86</c:v>
                </c:pt>
                <c:pt idx="1721">
                  <c:v>2389.29</c:v>
                </c:pt>
                <c:pt idx="1722">
                  <c:v>2389.29</c:v>
                </c:pt>
                <c:pt idx="1723">
                  <c:v>2385.71</c:v>
                </c:pt>
                <c:pt idx="1724">
                  <c:v>2385.71</c:v>
                </c:pt>
                <c:pt idx="1725">
                  <c:v>2383.5700000000002</c:v>
                </c:pt>
                <c:pt idx="1726">
                  <c:v>2379.29</c:v>
                </c:pt>
                <c:pt idx="1727">
                  <c:v>2379.29</c:v>
                </c:pt>
                <c:pt idx="1728">
                  <c:v>2377.86</c:v>
                </c:pt>
                <c:pt idx="1729">
                  <c:v>2373.5700000000002</c:v>
                </c:pt>
                <c:pt idx="1730">
                  <c:v>2370</c:v>
                </c:pt>
                <c:pt idx="1731">
                  <c:v>2370</c:v>
                </c:pt>
                <c:pt idx="1732">
                  <c:v>2370</c:v>
                </c:pt>
                <c:pt idx="1733">
                  <c:v>2370</c:v>
                </c:pt>
                <c:pt idx="1734">
                  <c:v>2370</c:v>
                </c:pt>
                <c:pt idx="1735">
                  <c:v>2368.5700000000002</c:v>
                </c:pt>
                <c:pt idx="1736">
                  <c:v>2367.86</c:v>
                </c:pt>
                <c:pt idx="1737">
                  <c:v>2367.86</c:v>
                </c:pt>
                <c:pt idx="1738">
                  <c:v>2367.86</c:v>
                </c:pt>
                <c:pt idx="1739">
                  <c:v>2367.86</c:v>
                </c:pt>
                <c:pt idx="1740">
                  <c:v>2370</c:v>
                </c:pt>
                <c:pt idx="1741">
                  <c:v>2368.5700000000002</c:v>
                </c:pt>
                <c:pt idx="1742">
                  <c:v>2367.86</c:v>
                </c:pt>
                <c:pt idx="1743">
                  <c:v>2367.86</c:v>
                </c:pt>
                <c:pt idx="1744">
                  <c:v>2367.86</c:v>
                </c:pt>
                <c:pt idx="1745">
                  <c:v>2367.86</c:v>
                </c:pt>
                <c:pt idx="1746">
                  <c:v>2368.5700000000002</c:v>
                </c:pt>
                <c:pt idx="1747">
                  <c:v>2368.5700000000002</c:v>
                </c:pt>
                <c:pt idx="1748">
                  <c:v>2368.5700000000002</c:v>
                </c:pt>
                <c:pt idx="1749">
                  <c:v>2367.14</c:v>
                </c:pt>
                <c:pt idx="1750">
                  <c:v>2364.29</c:v>
                </c:pt>
                <c:pt idx="1751">
                  <c:v>2364.29</c:v>
                </c:pt>
                <c:pt idx="1752">
                  <c:v>2363.5700000000002</c:v>
                </c:pt>
                <c:pt idx="1754">
                  <c:v>2360</c:v>
                </c:pt>
                <c:pt idx="1755">
                  <c:v>2360</c:v>
                </c:pt>
                <c:pt idx="1756">
                  <c:v>2358.5700000000002</c:v>
                </c:pt>
                <c:pt idx="1757">
                  <c:v>2358.5700000000002</c:v>
                </c:pt>
                <c:pt idx="1758">
                  <c:v>2355.71</c:v>
                </c:pt>
                <c:pt idx="1759">
                  <c:v>2355.71</c:v>
                </c:pt>
                <c:pt idx="1760">
                  <c:v>2355.71</c:v>
                </c:pt>
                <c:pt idx="1761">
                  <c:v>2355.71</c:v>
                </c:pt>
                <c:pt idx="1762">
                  <c:v>2355.71</c:v>
                </c:pt>
                <c:pt idx="1763">
                  <c:v>2355.71</c:v>
                </c:pt>
                <c:pt idx="1764">
                  <c:v>2355.71</c:v>
                </c:pt>
                <c:pt idx="1765">
                  <c:v>2352.86</c:v>
                </c:pt>
                <c:pt idx="1766">
                  <c:v>2351.4299999999998</c:v>
                </c:pt>
                <c:pt idx="1767">
                  <c:v>2351.4299999999998</c:v>
                </c:pt>
                <c:pt idx="1768">
                  <c:v>2348.5700000000002</c:v>
                </c:pt>
                <c:pt idx="1769">
                  <c:v>2340</c:v>
                </c:pt>
                <c:pt idx="1770">
                  <c:v>2340</c:v>
                </c:pt>
                <c:pt idx="1771">
                  <c:v>2337.14</c:v>
                </c:pt>
                <c:pt idx="1772">
                  <c:v>2335.71</c:v>
                </c:pt>
                <c:pt idx="1778">
                  <c:v>2328.5700000000002</c:v>
                </c:pt>
                <c:pt idx="1779">
                  <c:v>2314.29</c:v>
                </c:pt>
                <c:pt idx="1780">
                  <c:v>2314.29</c:v>
                </c:pt>
                <c:pt idx="1781">
                  <c:v>2282.14</c:v>
                </c:pt>
                <c:pt idx="1782">
                  <c:v>2282.14</c:v>
                </c:pt>
                <c:pt idx="1783">
                  <c:v>2282.14</c:v>
                </c:pt>
                <c:pt idx="1784">
                  <c:v>2282.14</c:v>
                </c:pt>
                <c:pt idx="1785">
                  <c:v>2274.29</c:v>
                </c:pt>
                <c:pt idx="1786">
                  <c:v>2270</c:v>
                </c:pt>
                <c:pt idx="1787">
                  <c:v>2263.5700000000002</c:v>
                </c:pt>
                <c:pt idx="1788">
                  <c:v>2263.5700000000002</c:v>
                </c:pt>
                <c:pt idx="1789">
                  <c:v>2263.5700000000002</c:v>
                </c:pt>
                <c:pt idx="1790">
                  <c:v>2267.86</c:v>
                </c:pt>
                <c:pt idx="1791">
                  <c:v>2270.71</c:v>
                </c:pt>
                <c:pt idx="1792">
                  <c:v>2270.71</c:v>
                </c:pt>
                <c:pt idx="1793">
                  <c:v>2270.71</c:v>
                </c:pt>
                <c:pt idx="1794">
                  <c:v>2269.29</c:v>
                </c:pt>
                <c:pt idx="1795">
                  <c:v>2269.29</c:v>
                </c:pt>
                <c:pt idx="1796">
                  <c:v>2269.29</c:v>
                </c:pt>
                <c:pt idx="1797">
                  <c:v>2269.29</c:v>
                </c:pt>
                <c:pt idx="1798">
                  <c:v>2269.29</c:v>
                </c:pt>
                <c:pt idx="1799">
                  <c:v>2269.29</c:v>
                </c:pt>
                <c:pt idx="1800">
                  <c:v>2269.29</c:v>
                </c:pt>
                <c:pt idx="1801">
                  <c:v>2269.29</c:v>
                </c:pt>
                <c:pt idx="1802">
                  <c:v>2272.14</c:v>
                </c:pt>
                <c:pt idx="1803">
                  <c:v>2272.14</c:v>
                </c:pt>
                <c:pt idx="1804">
                  <c:v>2272.14</c:v>
                </c:pt>
                <c:pt idx="1805">
                  <c:v>2265.71</c:v>
                </c:pt>
                <c:pt idx="1806">
                  <c:v>2267.14</c:v>
                </c:pt>
                <c:pt idx="1807">
                  <c:v>2277.14</c:v>
                </c:pt>
                <c:pt idx="1808">
                  <c:v>2285.71</c:v>
                </c:pt>
                <c:pt idx="1809">
                  <c:v>2297.14</c:v>
                </c:pt>
                <c:pt idx="1810">
                  <c:v>2299.29</c:v>
                </c:pt>
                <c:pt idx="1811">
                  <c:v>2309.29</c:v>
                </c:pt>
                <c:pt idx="1812">
                  <c:v>2316.4299999999998</c:v>
                </c:pt>
                <c:pt idx="1813">
                  <c:v>2320</c:v>
                </c:pt>
                <c:pt idx="1814">
                  <c:v>2323.5700000000002</c:v>
                </c:pt>
                <c:pt idx="1815">
                  <c:v>2323.5700000000002</c:v>
                </c:pt>
                <c:pt idx="1816">
                  <c:v>2332.14</c:v>
                </c:pt>
                <c:pt idx="1817">
                  <c:v>2330.71</c:v>
                </c:pt>
                <c:pt idx="1818">
                  <c:v>2329.29</c:v>
                </c:pt>
                <c:pt idx="1819">
                  <c:v>2327.86</c:v>
                </c:pt>
                <c:pt idx="1820">
                  <c:v>2327.86</c:v>
                </c:pt>
                <c:pt idx="1821">
                  <c:v>2330.71</c:v>
                </c:pt>
                <c:pt idx="1822">
                  <c:v>2329.29</c:v>
                </c:pt>
                <c:pt idx="1823">
                  <c:v>2325</c:v>
                </c:pt>
                <c:pt idx="1824">
                  <c:v>2323.5700000000002</c:v>
                </c:pt>
                <c:pt idx="1825">
                  <c:v>2317.86</c:v>
                </c:pt>
                <c:pt idx="1826">
                  <c:v>2317.86</c:v>
                </c:pt>
                <c:pt idx="1827">
                  <c:v>2317.86</c:v>
                </c:pt>
                <c:pt idx="1828">
                  <c:v>2317.86</c:v>
                </c:pt>
                <c:pt idx="1829">
                  <c:v>2315</c:v>
                </c:pt>
                <c:pt idx="1830">
                  <c:v>2313.5700000000002</c:v>
                </c:pt>
                <c:pt idx="1831">
                  <c:v>2309.29</c:v>
                </c:pt>
                <c:pt idx="1832">
                  <c:v>2309.29</c:v>
                </c:pt>
                <c:pt idx="1833">
                  <c:v>2309.29</c:v>
                </c:pt>
                <c:pt idx="1834">
                  <c:v>2309.29</c:v>
                </c:pt>
                <c:pt idx="1835">
                  <c:v>2309.29</c:v>
                </c:pt>
                <c:pt idx="1836">
                  <c:v>2309.29</c:v>
                </c:pt>
                <c:pt idx="1837">
                  <c:v>2309.29</c:v>
                </c:pt>
                <c:pt idx="1838">
                  <c:v>2309.29</c:v>
                </c:pt>
                <c:pt idx="1839">
                  <c:v>2312.14</c:v>
                </c:pt>
                <c:pt idx="1840">
                  <c:v>2315</c:v>
                </c:pt>
                <c:pt idx="1841">
                  <c:v>2315</c:v>
                </c:pt>
                <c:pt idx="1842">
                  <c:v>2313.5700000000002</c:v>
                </c:pt>
                <c:pt idx="1843">
                  <c:v>2313.5700000000002</c:v>
                </c:pt>
                <c:pt idx="1844">
                  <c:v>2315.71</c:v>
                </c:pt>
                <c:pt idx="1845">
                  <c:v>2315.71</c:v>
                </c:pt>
                <c:pt idx="1846">
                  <c:v>2315.71</c:v>
                </c:pt>
                <c:pt idx="1847">
                  <c:v>2314.29</c:v>
                </c:pt>
                <c:pt idx="1848">
                  <c:v>2317.14</c:v>
                </c:pt>
                <c:pt idx="1849">
                  <c:v>2323.5700000000002</c:v>
                </c:pt>
                <c:pt idx="1850">
                  <c:v>2329.29</c:v>
                </c:pt>
                <c:pt idx="1851">
                  <c:v>2329.29</c:v>
                </c:pt>
                <c:pt idx="1852">
                  <c:v>2332.86</c:v>
                </c:pt>
                <c:pt idx="1853">
                  <c:v>2330</c:v>
                </c:pt>
                <c:pt idx="1854">
                  <c:v>2330.71</c:v>
                </c:pt>
                <c:pt idx="1855">
                  <c:v>2330.71</c:v>
                </c:pt>
                <c:pt idx="1856">
                  <c:v>2328.5700000000002</c:v>
                </c:pt>
                <c:pt idx="1857">
                  <c:v>2328.5700000000002</c:v>
                </c:pt>
                <c:pt idx="1858">
                  <c:v>2328.5700000000002</c:v>
                </c:pt>
                <c:pt idx="1859">
                  <c:v>2328.5700000000002</c:v>
                </c:pt>
                <c:pt idx="1860">
                  <c:v>2330</c:v>
                </c:pt>
                <c:pt idx="1861">
                  <c:v>2331.4299999999998</c:v>
                </c:pt>
                <c:pt idx="1862">
                  <c:v>2331.4299999999998</c:v>
                </c:pt>
                <c:pt idx="1863">
                  <c:v>2331.4299999999998</c:v>
                </c:pt>
                <c:pt idx="1864">
                  <c:v>2331.4299999999998</c:v>
                </c:pt>
                <c:pt idx="1865">
                  <c:v>2331.4299999999998</c:v>
                </c:pt>
                <c:pt idx="1871">
                  <c:v>2331.4299999999998</c:v>
                </c:pt>
                <c:pt idx="1872">
                  <c:v>2331.4299999999998</c:v>
                </c:pt>
                <c:pt idx="1873">
                  <c:v>2331.4299999999998</c:v>
                </c:pt>
                <c:pt idx="1874">
                  <c:v>2331.4299999999998</c:v>
                </c:pt>
                <c:pt idx="1875">
                  <c:v>2331.4299999999998</c:v>
                </c:pt>
                <c:pt idx="1876">
                  <c:v>2331.4299999999998</c:v>
                </c:pt>
                <c:pt idx="1877">
                  <c:v>2331.4299999999998</c:v>
                </c:pt>
                <c:pt idx="1878">
                  <c:v>2336.4299999999998</c:v>
                </c:pt>
                <c:pt idx="1879">
                  <c:v>2336.4299999999998</c:v>
                </c:pt>
                <c:pt idx="1880">
                  <c:v>2336.4299999999998</c:v>
                </c:pt>
                <c:pt idx="1881">
                  <c:v>2336.4299999999998</c:v>
                </c:pt>
                <c:pt idx="1882">
                  <c:v>2335</c:v>
                </c:pt>
                <c:pt idx="1883">
                  <c:v>2335</c:v>
                </c:pt>
                <c:pt idx="1884">
                  <c:v>2335</c:v>
                </c:pt>
                <c:pt idx="1885">
                  <c:v>2335</c:v>
                </c:pt>
                <c:pt idx="1886">
                  <c:v>2336.4299999999998</c:v>
                </c:pt>
                <c:pt idx="1887">
                  <c:v>2336.4299999999998</c:v>
                </c:pt>
                <c:pt idx="1888">
                  <c:v>2340</c:v>
                </c:pt>
                <c:pt idx="1889">
                  <c:v>2340</c:v>
                </c:pt>
                <c:pt idx="1890">
                  <c:v>2340</c:v>
                </c:pt>
                <c:pt idx="1891">
                  <c:v>2340</c:v>
                </c:pt>
                <c:pt idx="1892">
                  <c:v>2340</c:v>
                </c:pt>
                <c:pt idx="1893">
                  <c:v>2341.4299999999998</c:v>
                </c:pt>
                <c:pt idx="1894">
                  <c:v>2340</c:v>
                </c:pt>
                <c:pt idx="1895">
                  <c:v>2341.4299999999998</c:v>
                </c:pt>
                <c:pt idx="1896">
                  <c:v>2340</c:v>
                </c:pt>
                <c:pt idx="1897">
                  <c:v>2340</c:v>
                </c:pt>
                <c:pt idx="1898">
                  <c:v>2340</c:v>
                </c:pt>
                <c:pt idx="1899">
                  <c:v>2337.14</c:v>
                </c:pt>
                <c:pt idx="1900">
                  <c:v>2333.5700000000002</c:v>
                </c:pt>
                <c:pt idx="1901">
                  <c:v>2328.5700000000002</c:v>
                </c:pt>
                <c:pt idx="1902">
                  <c:v>2324.29</c:v>
                </c:pt>
                <c:pt idx="1903">
                  <c:v>2327.14</c:v>
                </c:pt>
                <c:pt idx="1904">
                  <c:v>2325</c:v>
                </c:pt>
                <c:pt idx="1905">
                  <c:v>2325</c:v>
                </c:pt>
                <c:pt idx="1906">
                  <c:v>2325</c:v>
                </c:pt>
                <c:pt idx="1908">
                  <c:v>2325.71</c:v>
                </c:pt>
                <c:pt idx="1909">
                  <c:v>2325.71</c:v>
                </c:pt>
                <c:pt idx="1910">
                  <c:v>2334.29</c:v>
                </c:pt>
                <c:pt idx="1911">
                  <c:v>2337.86</c:v>
                </c:pt>
                <c:pt idx="1912">
                  <c:v>2352.14</c:v>
                </c:pt>
                <c:pt idx="1913">
                  <c:v>2360.71</c:v>
                </c:pt>
                <c:pt idx="1914">
                  <c:v>2363.5700000000002</c:v>
                </c:pt>
                <c:pt idx="1915">
                  <c:v>2363.5700000000002</c:v>
                </c:pt>
                <c:pt idx="1916">
                  <c:v>2363.5700000000002</c:v>
                </c:pt>
                <c:pt idx="1917">
                  <c:v>2373.5700000000002</c:v>
                </c:pt>
                <c:pt idx="1918">
                  <c:v>2373.5700000000002</c:v>
                </c:pt>
                <c:pt idx="1919">
                  <c:v>2373.5700000000002</c:v>
                </c:pt>
                <c:pt idx="1920">
                  <c:v>2373.5700000000002</c:v>
                </c:pt>
                <c:pt idx="1921">
                  <c:v>2373.5700000000002</c:v>
                </c:pt>
                <c:pt idx="1922">
                  <c:v>2375.71</c:v>
                </c:pt>
                <c:pt idx="1923">
                  <c:v>2382.86</c:v>
                </c:pt>
                <c:pt idx="1924">
                  <c:v>2388.5700000000002</c:v>
                </c:pt>
                <c:pt idx="1925">
                  <c:v>2388.5700000000002</c:v>
                </c:pt>
                <c:pt idx="1926">
                  <c:v>2388.5700000000002</c:v>
                </c:pt>
                <c:pt idx="1928">
                  <c:v>2388.5700000000002</c:v>
                </c:pt>
                <c:pt idx="1929">
                  <c:v>2388.5700000000002</c:v>
                </c:pt>
                <c:pt idx="1930">
                  <c:v>2391.4299999999998</c:v>
                </c:pt>
                <c:pt idx="1931">
                  <c:v>2391.4299999999998</c:v>
                </c:pt>
                <c:pt idx="1932">
                  <c:v>2391.4299999999998</c:v>
                </c:pt>
                <c:pt idx="1933">
                  <c:v>2390.71</c:v>
                </c:pt>
                <c:pt idx="1934">
                  <c:v>2392.14</c:v>
                </c:pt>
                <c:pt idx="1935">
                  <c:v>2396.4299999999998</c:v>
                </c:pt>
                <c:pt idx="1936">
                  <c:v>2396.4299999999998</c:v>
                </c:pt>
                <c:pt idx="1937">
                  <c:v>2396.4299999999998</c:v>
                </c:pt>
                <c:pt idx="1938">
                  <c:v>2397.86</c:v>
                </c:pt>
                <c:pt idx="1939">
                  <c:v>2399.29</c:v>
                </c:pt>
                <c:pt idx="1940">
                  <c:v>2399.29</c:v>
                </c:pt>
                <c:pt idx="1941">
                  <c:v>2399.29</c:v>
                </c:pt>
                <c:pt idx="1942">
                  <c:v>2397.86</c:v>
                </c:pt>
                <c:pt idx="1943">
                  <c:v>2386.4299999999998</c:v>
                </c:pt>
                <c:pt idx="1944">
                  <c:v>2386.4299999999998</c:v>
                </c:pt>
                <c:pt idx="1945">
                  <c:v>2354.29</c:v>
                </c:pt>
                <c:pt idx="1946">
                  <c:v>2342.86</c:v>
                </c:pt>
                <c:pt idx="1947">
                  <c:v>2335.71</c:v>
                </c:pt>
                <c:pt idx="1948">
                  <c:v>2335.71</c:v>
                </c:pt>
                <c:pt idx="1949">
                  <c:v>2322.86</c:v>
                </c:pt>
                <c:pt idx="1950">
                  <c:v>2322.86</c:v>
                </c:pt>
                <c:pt idx="1951">
                  <c:v>2321.4299999999998</c:v>
                </c:pt>
                <c:pt idx="1952">
                  <c:v>2307.14</c:v>
                </c:pt>
                <c:pt idx="1953">
                  <c:v>2307.14</c:v>
                </c:pt>
                <c:pt idx="1954">
                  <c:v>2275.71</c:v>
                </c:pt>
                <c:pt idx="1957">
                  <c:v>2244.29</c:v>
                </c:pt>
                <c:pt idx="1958">
                  <c:v>2213.5700000000002</c:v>
                </c:pt>
                <c:pt idx="1959">
                  <c:v>2190.71</c:v>
                </c:pt>
                <c:pt idx="1960">
                  <c:v>2183.5700000000002</c:v>
                </c:pt>
                <c:pt idx="1961">
                  <c:v>2185</c:v>
                </c:pt>
                <c:pt idx="1962">
                  <c:v>2190.71</c:v>
                </c:pt>
                <c:pt idx="1963">
                  <c:v>2190.71</c:v>
                </c:pt>
                <c:pt idx="1964">
                  <c:v>2193.5700000000002</c:v>
                </c:pt>
                <c:pt idx="1965">
                  <c:v>2193.5700000000002</c:v>
                </c:pt>
                <c:pt idx="1966">
                  <c:v>2203.5700000000002</c:v>
                </c:pt>
                <c:pt idx="1967">
                  <c:v>2209.29</c:v>
                </c:pt>
                <c:pt idx="1968">
                  <c:v>2209.29</c:v>
                </c:pt>
                <c:pt idx="1969">
                  <c:v>2217.86</c:v>
                </c:pt>
                <c:pt idx="1970">
                  <c:v>2223.5700000000002</c:v>
                </c:pt>
                <c:pt idx="1971">
                  <c:v>2223.5700000000002</c:v>
                </c:pt>
                <c:pt idx="1972">
                  <c:v>2230.71</c:v>
                </c:pt>
                <c:pt idx="1973">
                  <c:v>2233.5700000000002</c:v>
                </c:pt>
                <c:pt idx="1974">
                  <c:v>2233.5700000000002</c:v>
                </c:pt>
                <c:pt idx="1975">
                  <c:v>2235</c:v>
                </c:pt>
                <c:pt idx="1976">
                  <c:v>2243.5700000000002</c:v>
                </c:pt>
                <c:pt idx="1977">
                  <c:v>2245</c:v>
                </c:pt>
                <c:pt idx="1978">
                  <c:v>2250</c:v>
                </c:pt>
                <c:pt idx="1979">
                  <c:v>2252.86</c:v>
                </c:pt>
                <c:pt idx="1980">
                  <c:v>2252.86</c:v>
                </c:pt>
                <c:pt idx="1981">
                  <c:v>2252.86</c:v>
                </c:pt>
                <c:pt idx="1982">
                  <c:v>2254.29</c:v>
                </c:pt>
                <c:pt idx="1983">
                  <c:v>2254.29</c:v>
                </c:pt>
                <c:pt idx="1984">
                  <c:v>2254.29</c:v>
                </c:pt>
                <c:pt idx="1985">
                  <c:v>2254.29</c:v>
                </c:pt>
                <c:pt idx="1986">
                  <c:v>2257.14</c:v>
                </c:pt>
                <c:pt idx="1987">
                  <c:v>2257.14</c:v>
                </c:pt>
                <c:pt idx="1988">
                  <c:v>2251.4299999999998</c:v>
                </c:pt>
                <c:pt idx="1989">
                  <c:v>2255.71</c:v>
                </c:pt>
                <c:pt idx="1990">
                  <c:v>2255.71</c:v>
                </c:pt>
                <c:pt idx="1991">
                  <c:v>2257.14</c:v>
                </c:pt>
                <c:pt idx="1992">
                  <c:v>2257.14</c:v>
                </c:pt>
                <c:pt idx="1993">
                  <c:v>2258.5700000000002</c:v>
                </c:pt>
                <c:pt idx="1994">
                  <c:v>2260</c:v>
                </c:pt>
                <c:pt idx="1995">
                  <c:v>2262.86</c:v>
                </c:pt>
                <c:pt idx="1996">
                  <c:v>2262.86</c:v>
                </c:pt>
                <c:pt idx="1997">
                  <c:v>2262.86</c:v>
                </c:pt>
                <c:pt idx="1998">
                  <c:v>2262.86</c:v>
                </c:pt>
                <c:pt idx="1999">
                  <c:v>2265.71</c:v>
                </c:pt>
                <c:pt idx="2000">
                  <c:v>2275.71</c:v>
                </c:pt>
                <c:pt idx="2001">
                  <c:v>2284.29</c:v>
                </c:pt>
                <c:pt idx="2002">
                  <c:v>2285.71</c:v>
                </c:pt>
                <c:pt idx="2003">
                  <c:v>2285.71</c:v>
                </c:pt>
                <c:pt idx="2004">
                  <c:v>2285.71</c:v>
                </c:pt>
                <c:pt idx="2005">
                  <c:v>2285.71</c:v>
                </c:pt>
                <c:pt idx="2006">
                  <c:v>2287.14</c:v>
                </c:pt>
                <c:pt idx="2007">
                  <c:v>2287.14</c:v>
                </c:pt>
                <c:pt idx="2008">
                  <c:v>2288.5700000000002</c:v>
                </c:pt>
                <c:pt idx="2009">
                  <c:v>2294.29</c:v>
                </c:pt>
                <c:pt idx="2010">
                  <c:v>2294.29</c:v>
                </c:pt>
                <c:pt idx="2011">
                  <c:v>2298.5700000000002</c:v>
                </c:pt>
                <c:pt idx="2012">
                  <c:v>2298.5700000000002</c:v>
                </c:pt>
                <c:pt idx="2013">
                  <c:v>2300</c:v>
                </c:pt>
                <c:pt idx="2014">
                  <c:v>2301.4299999999998</c:v>
                </c:pt>
                <c:pt idx="2015">
                  <c:v>2305.71</c:v>
                </c:pt>
                <c:pt idx="2016">
                  <c:v>2311.4299999999998</c:v>
                </c:pt>
                <c:pt idx="2017">
                  <c:v>2314.29</c:v>
                </c:pt>
                <c:pt idx="2018">
                  <c:v>2314.29</c:v>
                </c:pt>
                <c:pt idx="2019">
                  <c:v>2320</c:v>
                </c:pt>
                <c:pt idx="2020">
                  <c:v>2322.86</c:v>
                </c:pt>
                <c:pt idx="2021">
                  <c:v>2322.86</c:v>
                </c:pt>
                <c:pt idx="2022">
                  <c:v>2325</c:v>
                </c:pt>
                <c:pt idx="2023">
                  <c:v>2326.4299999999998</c:v>
                </c:pt>
                <c:pt idx="2024">
                  <c:v>2327.86</c:v>
                </c:pt>
                <c:pt idx="2025">
                  <c:v>2330.71</c:v>
                </c:pt>
                <c:pt idx="2028">
                  <c:v>2337.86</c:v>
                </c:pt>
                <c:pt idx="2029">
                  <c:v>2339.29</c:v>
                </c:pt>
                <c:pt idx="2030">
                  <c:v>2344.29</c:v>
                </c:pt>
                <c:pt idx="2031">
                  <c:v>2344.29</c:v>
                </c:pt>
                <c:pt idx="2032">
                  <c:v>2344.29</c:v>
                </c:pt>
                <c:pt idx="2033">
                  <c:v>2344.29</c:v>
                </c:pt>
                <c:pt idx="2034">
                  <c:v>2344.29</c:v>
                </c:pt>
                <c:pt idx="2035">
                  <c:v>2344.29</c:v>
                </c:pt>
                <c:pt idx="2036">
                  <c:v>2344.29</c:v>
                </c:pt>
                <c:pt idx="2037">
                  <c:v>2347.14</c:v>
                </c:pt>
                <c:pt idx="2038">
                  <c:v>2347.14</c:v>
                </c:pt>
                <c:pt idx="2044">
                  <c:v>2365</c:v>
                </c:pt>
                <c:pt idx="2045">
                  <c:v>2376.4299999999998</c:v>
                </c:pt>
                <c:pt idx="2046">
                  <c:v>2380</c:v>
                </c:pt>
                <c:pt idx="2047">
                  <c:v>2387.14</c:v>
                </c:pt>
                <c:pt idx="2048">
                  <c:v>2403.5700000000002</c:v>
                </c:pt>
                <c:pt idx="2049">
                  <c:v>2403.5700000000002</c:v>
                </c:pt>
                <c:pt idx="2050">
                  <c:v>2406.4299999999998</c:v>
                </c:pt>
                <c:pt idx="2051">
                  <c:v>2409.29</c:v>
                </c:pt>
                <c:pt idx="2052">
                  <c:v>2419.29</c:v>
                </c:pt>
                <c:pt idx="2053">
                  <c:v>2420</c:v>
                </c:pt>
                <c:pt idx="2054">
                  <c:v>2423.5700000000002</c:v>
                </c:pt>
                <c:pt idx="2055">
                  <c:v>2423.5700000000002</c:v>
                </c:pt>
                <c:pt idx="2056">
                  <c:v>2435.71</c:v>
                </c:pt>
                <c:pt idx="2057">
                  <c:v>2435.71</c:v>
                </c:pt>
                <c:pt idx="2058">
                  <c:v>2435.71</c:v>
                </c:pt>
                <c:pt idx="2059">
                  <c:v>2448.5700000000002</c:v>
                </c:pt>
                <c:pt idx="2060">
                  <c:v>2448.5700000000002</c:v>
                </c:pt>
                <c:pt idx="2061">
                  <c:v>2467.14</c:v>
                </c:pt>
                <c:pt idx="2062">
                  <c:v>2481.4299999999998</c:v>
                </c:pt>
                <c:pt idx="2063">
                  <c:v>2481.4299999999998</c:v>
                </c:pt>
                <c:pt idx="2064">
                  <c:v>2481.4299999999998</c:v>
                </c:pt>
                <c:pt idx="2065">
                  <c:v>2487.14</c:v>
                </c:pt>
                <c:pt idx="2066">
                  <c:v>2487.14</c:v>
                </c:pt>
                <c:pt idx="2067">
                  <c:v>2485.71</c:v>
                </c:pt>
                <c:pt idx="2068">
                  <c:v>2485.71</c:v>
                </c:pt>
                <c:pt idx="2069">
                  <c:v>2485.71</c:v>
                </c:pt>
                <c:pt idx="2070">
                  <c:v>2482.86</c:v>
                </c:pt>
                <c:pt idx="2071">
                  <c:v>2482.86</c:v>
                </c:pt>
                <c:pt idx="2072">
                  <c:v>2487.14</c:v>
                </c:pt>
                <c:pt idx="2073">
                  <c:v>2487.14</c:v>
                </c:pt>
                <c:pt idx="2074">
                  <c:v>2487.14</c:v>
                </c:pt>
                <c:pt idx="2075">
                  <c:v>2487.14</c:v>
                </c:pt>
                <c:pt idx="2076">
                  <c:v>2491.4299999999998</c:v>
                </c:pt>
                <c:pt idx="2077">
                  <c:v>2491.4299999999998</c:v>
                </c:pt>
                <c:pt idx="2078">
                  <c:v>2491.4299999999998</c:v>
                </c:pt>
                <c:pt idx="2079">
                  <c:v>2492.86</c:v>
                </c:pt>
                <c:pt idx="2080">
                  <c:v>2492.86</c:v>
                </c:pt>
                <c:pt idx="2081">
                  <c:v>2511.4299999999998</c:v>
                </c:pt>
                <c:pt idx="2082">
                  <c:v>2515.71</c:v>
                </c:pt>
                <c:pt idx="2083">
                  <c:v>2515.71</c:v>
                </c:pt>
                <c:pt idx="2084">
                  <c:v>2520</c:v>
                </c:pt>
                <c:pt idx="2085">
                  <c:v>2520</c:v>
                </c:pt>
                <c:pt idx="2086">
                  <c:v>2525.71</c:v>
                </c:pt>
                <c:pt idx="2087">
                  <c:v>2534.29</c:v>
                </c:pt>
                <c:pt idx="2088">
                  <c:v>2534.29</c:v>
                </c:pt>
                <c:pt idx="2089">
                  <c:v>2534.29</c:v>
                </c:pt>
                <c:pt idx="2090">
                  <c:v>2534.29</c:v>
                </c:pt>
                <c:pt idx="2091">
                  <c:v>2534.29</c:v>
                </c:pt>
                <c:pt idx="2092">
                  <c:v>2541.4299999999998</c:v>
                </c:pt>
                <c:pt idx="2093">
                  <c:v>2547.14</c:v>
                </c:pt>
                <c:pt idx="2094">
                  <c:v>2547.14</c:v>
                </c:pt>
                <c:pt idx="2095">
                  <c:v>2547.14</c:v>
                </c:pt>
                <c:pt idx="2096">
                  <c:v>2547.14</c:v>
                </c:pt>
                <c:pt idx="2097">
                  <c:v>2554.29</c:v>
                </c:pt>
                <c:pt idx="2098">
                  <c:v>2554.29</c:v>
                </c:pt>
                <c:pt idx="2099">
                  <c:v>2554.29</c:v>
                </c:pt>
                <c:pt idx="2100">
                  <c:v>2557.14</c:v>
                </c:pt>
                <c:pt idx="2101">
                  <c:v>2562.86</c:v>
                </c:pt>
                <c:pt idx="2102">
                  <c:v>2562.86</c:v>
                </c:pt>
                <c:pt idx="2103">
                  <c:v>2562.86</c:v>
                </c:pt>
                <c:pt idx="2104">
                  <c:v>2564.29</c:v>
                </c:pt>
                <c:pt idx="2105">
                  <c:v>2565.71</c:v>
                </c:pt>
                <c:pt idx="2106">
                  <c:v>2565.71</c:v>
                </c:pt>
                <c:pt idx="2107">
                  <c:v>2567.14</c:v>
                </c:pt>
                <c:pt idx="2108">
                  <c:v>2567.14</c:v>
                </c:pt>
                <c:pt idx="2109">
                  <c:v>2567.14</c:v>
                </c:pt>
                <c:pt idx="2110">
                  <c:v>2564.29</c:v>
                </c:pt>
                <c:pt idx="2111">
                  <c:v>2565.71</c:v>
                </c:pt>
                <c:pt idx="2112">
                  <c:v>2565.71</c:v>
                </c:pt>
                <c:pt idx="2113">
                  <c:v>2565.71</c:v>
                </c:pt>
                <c:pt idx="2114">
                  <c:v>2565.71</c:v>
                </c:pt>
                <c:pt idx="2115">
                  <c:v>2574.44</c:v>
                </c:pt>
                <c:pt idx="2116">
                  <c:v>2581.11</c:v>
                </c:pt>
                <c:pt idx="2117">
                  <c:v>2582.2199999999998</c:v>
                </c:pt>
                <c:pt idx="2118">
                  <c:v>2582.2199999999998</c:v>
                </c:pt>
                <c:pt idx="2119">
                  <c:v>2588.89</c:v>
                </c:pt>
                <c:pt idx="2120">
                  <c:v>2588.89</c:v>
                </c:pt>
                <c:pt idx="2121">
                  <c:v>2588.89</c:v>
                </c:pt>
                <c:pt idx="2122">
                  <c:v>2588.89</c:v>
                </c:pt>
                <c:pt idx="2123">
                  <c:v>2588.89</c:v>
                </c:pt>
                <c:pt idx="2124">
                  <c:v>2588.89</c:v>
                </c:pt>
                <c:pt idx="2130">
                  <c:v>2588.89</c:v>
                </c:pt>
                <c:pt idx="2131">
                  <c:v>2588.89</c:v>
                </c:pt>
                <c:pt idx="2132">
                  <c:v>2585.56</c:v>
                </c:pt>
                <c:pt idx="2133">
                  <c:v>2585.56</c:v>
                </c:pt>
                <c:pt idx="2134">
                  <c:v>2585.56</c:v>
                </c:pt>
                <c:pt idx="2135">
                  <c:v>2585.56</c:v>
                </c:pt>
                <c:pt idx="2136">
                  <c:v>2585.56</c:v>
                </c:pt>
                <c:pt idx="2137">
                  <c:v>2585.56</c:v>
                </c:pt>
                <c:pt idx="2138">
                  <c:v>2585.56</c:v>
                </c:pt>
                <c:pt idx="2139">
                  <c:v>2585.56</c:v>
                </c:pt>
                <c:pt idx="2140">
                  <c:v>2585.56</c:v>
                </c:pt>
                <c:pt idx="2141">
                  <c:v>2585.56</c:v>
                </c:pt>
                <c:pt idx="2142">
                  <c:v>2586.67</c:v>
                </c:pt>
                <c:pt idx="2143">
                  <c:v>2586.67</c:v>
                </c:pt>
                <c:pt idx="2144">
                  <c:v>2586.67</c:v>
                </c:pt>
                <c:pt idx="2145">
                  <c:v>2586.67</c:v>
                </c:pt>
                <c:pt idx="2146">
                  <c:v>2590</c:v>
                </c:pt>
                <c:pt idx="2147">
                  <c:v>2590</c:v>
                </c:pt>
                <c:pt idx="2148">
                  <c:v>2593.89</c:v>
                </c:pt>
                <c:pt idx="2149">
                  <c:v>2593.89</c:v>
                </c:pt>
                <c:pt idx="2150">
                  <c:v>2593.89</c:v>
                </c:pt>
                <c:pt idx="2151">
                  <c:v>2596.11</c:v>
                </c:pt>
                <c:pt idx="2152">
                  <c:v>2597.2199999999998</c:v>
                </c:pt>
                <c:pt idx="2153">
                  <c:v>2599.44</c:v>
                </c:pt>
                <c:pt idx="2154">
                  <c:v>2600.56</c:v>
                </c:pt>
                <c:pt idx="2155">
                  <c:v>2600.56</c:v>
                </c:pt>
                <c:pt idx="2156">
                  <c:v>2600.56</c:v>
                </c:pt>
                <c:pt idx="2157">
                  <c:v>2606.11</c:v>
                </c:pt>
                <c:pt idx="2158">
                  <c:v>2610.56</c:v>
                </c:pt>
                <c:pt idx="2159">
                  <c:v>2610.56</c:v>
                </c:pt>
                <c:pt idx="2160">
                  <c:v>2610.56</c:v>
                </c:pt>
                <c:pt idx="2161">
                  <c:v>2611.67</c:v>
                </c:pt>
                <c:pt idx="2162">
                  <c:v>2611.67</c:v>
                </c:pt>
                <c:pt idx="2163">
                  <c:v>2613.33</c:v>
                </c:pt>
                <c:pt idx="2164">
                  <c:v>2614.44</c:v>
                </c:pt>
                <c:pt idx="2165">
                  <c:v>2614.44</c:v>
                </c:pt>
                <c:pt idx="2166">
                  <c:v>2614.44</c:v>
                </c:pt>
                <c:pt idx="2167">
                  <c:v>2615.56</c:v>
                </c:pt>
                <c:pt idx="2168">
                  <c:v>2615.56</c:v>
                </c:pt>
                <c:pt idx="2169">
                  <c:v>2616.67</c:v>
                </c:pt>
                <c:pt idx="2170">
                  <c:v>2617.7800000000002</c:v>
                </c:pt>
                <c:pt idx="2171">
                  <c:v>2617.7800000000002</c:v>
                </c:pt>
                <c:pt idx="2172">
                  <c:v>2617.7800000000002</c:v>
                </c:pt>
                <c:pt idx="2175">
                  <c:v>2617.7800000000002</c:v>
                </c:pt>
                <c:pt idx="2176">
                  <c:v>2617.7800000000002</c:v>
                </c:pt>
                <c:pt idx="2177">
                  <c:v>2621.11</c:v>
                </c:pt>
                <c:pt idx="2178">
                  <c:v>2621.11</c:v>
                </c:pt>
                <c:pt idx="2179">
                  <c:v>2621.11</c:v>
                </c:pt>
                <c:pt idx="2180">
                  <c:v>2621.11</c:v>
                </c:pt>
                <c:pt idx="2181">
                  <c:v>2621.11</c:v>
                </c:pt>
                <c:pt idx="2182">
                  <c:v>2622.22</c:v>
                </c:pt>
                <c:pt idx="2183">
                  <c:v>2622.22</c:v>
                </c:pt>
                <c:pt idx="2184">
                  <c:v>2622.22</c:v>
                </c:pt>
                <c:pt idx="2185">
                  <c:v>2624.44</c:v>
                </c:pt>
                <c:pt idx="2186">
                  <c:v>2624.44</c:v>
                </c:pt>
                <c:pt idx="2187">
                  <c:v>2626.67</c:v>
                </c:pt>
                <c:pt idx="2188">
                  <c:v>2626.67</c:v>
                </c:pt>
                <c:pt idx="2189">
                  <c:v>2624.44</c:v>
                </c:pt>
                <c:pt idx="2190">
                  <c:v>2623.33</c:v>
                </c:pt>
                <c:pt idx="2191">
                  <c:v>2623.33</c:v>
                </c:pt>
                <c:pt idx="2192">
                  <c:v>2622.22</c:v>
                </c:pt>
                <c:pt idx="2194">
                  <c:v>2622.22</c:v>
                </c:pt>
                <c:pt idx="2195">
                  <c:v>2622.22</c:v>
                </c:pt>
                <c:pt idx="2196">
                  <c:v>2621.11</c:v>
                </c:pt>
                <c:pt idx="2197">
                  <c:v>2621.11</c:v>
                </c:pt>
                <c:pt idx="2198">
                  <c:v>2621.11</c:v>
                </c:pt>
                <c:pt idx="2199">
                  <c:v>2618.89</c:v>
                </c:pt>
                <c:pt idx="2200">
                  <c:v>2618.89</c:v>
                </c:pt>
                <c:pt idx="2201">
                  <c:v>2618.89</c:v>
                </c:pt>
                <c:pt idx="2202">
                  <c:v>2616.67</c:v>
                </c:pt>
                <c:pt idx="2203">
                  <c:v>2616.67</c:v>
                </c:pt>
                <c:pt idx="2204">
                  <c:v>2613.33</c:v>
                </c:pt>
                <c:pt idx="2205">
                  <c:v>2613.33</c:v>
                </c:pt>
                <c:pt idx="2206">
                  <c:v>2612.2199999999998</c:v>
                </c:pt>
                <c:pt idx="2207">
                  <c:v>2603.33</c:v>
                </c:pt>
                <c:pt idx="2208">
                  <c:v>2581.67</c:v>
                </c:pt>
                <c:pt idx="2209">
                  <c:v>2567.2199999999998</c:v>
                </c:pt>
                <c:pt idx="2210">
                  <c:v>2537.7800000000002</c:v>
                </c:pt>
                <c:pt idx="2211">
                  <c:v>2497.2199999999998</c:v>
                </c:pt>
                <c:pt idx="2212">
                  <c:v>2486.11</c:v>
                </c:pt>
                <c:pt idx="2213">
                  <c:v>2461.11</c:v>
                </c:pt>
                <c:pt idx="2215">
                  <c:v>2417.2199999999998</c:v>
                </c:pt>
                <c:pt idx="2216">
                  <c:v>2393.89</c:v>
                </c:pt>
                <c:pt idx="2217">
                  <c:v>2390.56</c:v>
                </c:pt>
                <c:pt idx="2218">
                  <c:v>2388.33</c:v>
                </c:pt>
                <c:pt idx="2219">
                  <c:v>2369.44</c:v>
                </c:pt>
                <c:pt idx="2220">
                  <c:v>2365</c:v>
                </c:pt>
                <c:pt idx="2221">
                  <c:v>2351.11</c:v>
                </c:pt>
                <c:pt idx="2222">
                  <c:v>2343.33</c:v>
                </c:pt>
                <c:pt idx="2223">
                  <c:v>2341.11</c:v>
                </c:pt>
                <c:pt idx="2224">
                  <c:v>2351.11</c:v>
                </c:pt>
                <c:pt idx="2225">
                  <c:v>2352.2199999999998</c:v>
                </c:pt>
                <c:pt idx="2226">
                  <c:v>2354.44</c:v>
                </c:pt>
                <c:pt idx="2227">
                  <c:v>2357.7800000000002</c:v>
                </c:pt>
                <c:pt idx="2228">
                  <c:v>2370</c:v>
                </c:pt>
                <c:pt idx="2229">
                  <c:v>2377.7800000000002</c:v>
                </c:pt>
                <c:pt idx="2230">
                  <c:v>2382.2199999999998</c:v>
                </c:pt>
                <c:pt idx="2231">
                  <c:v>2384.44</c:v>
                </c:pt>
                <c:pt idx="2232">
                  <c:v>2383.33</c:v>
                </c:pt>
                <c:pt idx="2233">
                  <c:v>2385.56</c:v>
                </c:pt>
                <c:pt idx="2234">
                  <c:v>2387.7800000000002</c:v>
                </c:pt>
                <c:pt idx="2235">
                  <c:v>2390</c:v>
                </c:pt>
                <c:pt idx="2236">
                  <c:v>2392.7800000000002</c:v>
                </c:pt>
                <c:pt idx="2237">
                  <c:v>2395</c:v>
                </c:pt>
                <c:pt idx="2238">
                  <c:v>2395</c:v>
                </c:pt>
                <c:pt idx="2239">
                  <c:v>2395</c:v>
                </c:pt>
                <c:pt idx="2240">
                  <c:v>2395</c:v>
                </c:pt>
                <c:pt idx="2241">
                  <c:v>2398.89</c:v>
                </c:pt>
                <c:pt idx="2242">
                  <c:v>2398.89</c:v>
                </c:pt>
                <c:pt idx="2243">
                  <c:v>2398.89</c:v>
                </c:pt>
                <c:pt idx="2244">
                  <c:v>2400</c:v>
                </c:pt>
                <c:pt idx="2245">
                  <c:v>2400</c:v>
                </c:pt>
                <c:pt idx="2246">
                  <c:v>2400</c:v>
                </c:pt>
                <c:pt idx="2247">
                  <c:v>2400</c:v>
                </c:pt>
                <c:pt idx="2248">
                  <c:v>2400</c:v>
                </c:pt>
                <c:pt idx="2249">
                  <c:v>2400</c:v>
                </c:pt>
                <c:pt idx="2250">
                  <c:v>2400</c:v>
                </c:pt>
                <c:pt idx="2251">
                  <c:v>2400</c:v>
                </c:pt>
                <c:pt idx="2252">
                  <c:v>2402.2199999999998</c:v>
                </c:pt>
                <c:pt idx="2253">
                  <c:v>2402.2199999999998</c:v>
                </c:pt>
                <c:pt idx="2254">
                  <c:v>2402.2199999999998</c:v>
                </c:pt>
                <c:pt idx="2255">
                  <c:v>2402.2199999999998</c:v>
                </c:pt>
                <c:pt idx="2256">
                  <c:v>2400</c:v>
                </c:pt>
                <c:pt idx="2257">
                  <c:v>2400</c:v>
                </c:pt>
                <c:pt idx="2258">
                  <c:v>2400</c:v>
                </c:pt>
                <c:pt idx="2259">
                  <c:v>2405.56</c:v>
                </c:pt>
                <c:pt idx="2260">
                  <c:v>2405.56</c:v>
                </c:pt>
                <c:pt idx="2261">
                  <c:v>2405.56</c:v>
                </c:pt>
                <c:pt idx="2262">
                  <c:v>2411.11</c:v>
                </c:pt>
                <c:pt idx="2263">
                  <c:v>2413.33</c:v>
                </c:pt>
                <c:pt idx="2264">
                  <c:v>2415</c:v>
                </c:pt>
                <c:pt idx="2265">
                  <c:v>2416.11</c:v>
                </c:pt>
                <c:pt idx="2266">
                  <c:v>2416.11</c:v>
                </c:pt>
                <c:pt idx="2267">
                  <c:v>2416.11</c:v>
                </c:pt>
                <c:pt idx="2268">
                  <c:v>2416.11</c:v>
                </c:pt>
                <c:pt idx="2269">
                  <c:v>2418.89</c:v>
                </c:pt>
                <c:pt idx="2270">
                  <c:v>2418.89</c:v>
                </c:pt>
                <c:pt idx="2271">
                  <c:v>2420</c:v>
                </c:pt>
                <c:pt idx="2272">
                  <c:v>2421.11</c:v>
                </c:pt>
                <c:pt idx="2273">
                  <c:v>2435</c:v>
                </c:pt>
                <c:pt idx="2274">
                  <c:v>2436.11</c:v>
                </c:pt>
                <c:pt idx="2275">
                  <c:v>2438.33</c:v>
                </c:pt>
                <c:pt idx="2276">
                  <c:v>2443.89</c:v>
                </c:pt>
                <c:pt idx="2277">
                  <c:v>2447.7800000000002</c:v>
                </c:pt>
                <c:pt idx="2278">
                  <c:v>2456.67</c:v>
                </c:pt>
                <c:pt idx="2279">
                  <c:v>2468.89</c:v>
                </c:pt>
                <c:pt idx="2280">
                  <c:v>2472.2199999999998</c:v>
                </c:pt>
                <c:pt idx="2281">
                  <c:v>2475.56</c:v>
                </c:pt>
                <c:pt idx="2282">
                  <c:v>2475.56</c:v>
                </c:pt>
                <c:pt idx="2283">
                  <c:v>2477.7800000000002</c:v>
                </c:pt>
                <c:pt idx="2284">
                  <c:v>2482.2199999999998</c:v>
                </c:pt>
                <c:pt idx="2285">
                  <c:v>2482.2199999999998</c:v>
                </c:pt>
                <c:pt idx="2286">
                  <c:v>2486.67</c:v>
                </c:pt>
                <c:pt idx="2287">
                  <c:v>2488.33</c:v>
                </c:pt>
                <c:pt idx="2288">
                  <c:v>2490.56</c:v>
                </c:pt>
                <c:pt idx="2289">
                  <c:v>2493.89</c:v>
                </c:pt>
                <c:pt idx="2290">
                  <c:v>2493.89</c:v>
                </c:pt>
                <c:pt idx="2291">
                  <c:v>2495.56</c:v>
                </c:pt>
                <c:pt idx="2292">
                  <c:v>2492.2199999999998</c:v>
                </c:pt>
                <c:pt idx="2293">
                  <c:v>2491.11</c:v>
                </c:pt>
                <c:pt idx="2294">
                  <c:v>2488.89</c:v>
                </c:pt>
                <c:pt idx="2295">
                  <c:v>2485.56</c:v>
                </c:pt>
                <c:pt idx="2296">
                  <c:v>2485.56</c:v>
                </c:pt>
                <c:pt idx="2297">
                  <c:v>2485.56</c:v>
                </c:pt>
                <c:pt idx="2298">
                  <c:v>2485.56</c:v>
                </c:pt>
                <c:pt idx="2299">
                  <c:v>2485.56</c:v>
                </c:pt>
                <c:pt idx="2300">
                  <c:v>2485.56</c:v>
                </c:pt>
                <c:pt idx="2301">
                  <c:v>2484.44</c:v>
                </c:pt>
                <c:pt idx="2302">
                  <c:v>2482.2199999999998</c:v>
                </c:pt>
                <c:pt idx="2303">
                  <c:v>2482.2199999999998</c:v>
                </c:pt>
                <c:pt idx="2309">
                  <c:v>2482.7800000000002</c:v>
                </c:pt>
                <c:pt idx="2310">
                  <c:v>2480.56</c:v>
                </c:pt>
                <c:pt idx="2311">
                  <c:v>2483.89</c:v>
                </c:pt>
                <c:pt idx="2312">
                  <c:v>2492.2199999999998</c:v>
                </c:pt>
                <c:pt idx="2313">
                  <c:v>2492.2199999999998</c:v>
                </c:pt>
                <c:pt idx="2314">
                  <c:v>2492.2199999999998</c:v>
                </c:pt>
                <c:pt idx="2315">
                  <c:v>2500</c:v>
                </c:pt>
                <c:pt idx="2316">
                  <c:v>2500</c:v>
                </c:pt>
                <c:pt idx="2317">
                  <c:v>2502.2199999999998</c:v>
                </c:pt>
                <c:pt idx="2318">
                  <c:v>2504.44</c:v>
                </c:pt>
                <c:pt idx="2319">
                  <c:v>2510</c:v>
                </c:pt>
                <c:pt idx="2320">
                  <c:v>2513.33</c:v>
                </c:pt>
                <c:pt idx="2321">
                  <c:v>2513.33</c:v>
                </c:pt>
                <c:pt idx="2322">
                  <c:v>2515</c:v>
                </c:pt>
                <c:pt idx="2323">
                  <c:v>2515</c:v>
                </c:pt>
                <c:pt idx="2324">
                  <c:v>2517.2199999999998</c:v>
                </c:pt>
                <c:pt idx="2325">
                  <c:v>2518.33</c:v>
                </c:pt>
                <c:pt idx="2326">
                  <c:v>2518.33</c:v>
                </c:pt>
                <c:pt idx="2327">
                  <c:v>2518.89</c:v>
                </c:pt>
                <c:pt idx="2328">
                  <c:v>2521.11</c:v>
                </c:pt>
                <c:pt idx="2329">
                  <c:v>2523.33</c:v>
                </c:pt>
                <c:pt idx="2330">
                  <c:v>2528.33</c:v>
                </c:pt>
                <c:pt idx="2331">
                  <c:v>2528.33</c:v>
                </c:pt>
                <c:pt idx="2332">
                  <c:v>2529.44</c:v>
                </c:pt>
                <c:pt idx="2333">
                  <c:v>2530.56</c:v>
                </c:pt>
                <c:pt idx="2334">
                  <c:v>2530.56</c:v>
                </c:pt>
                <c:pt idx="2335">
                  <c:v>2530.56</c:v>
                </c:pt>
                <c:pt idx="2336">
                  <c:v>2530.56</c:v>
                </c:pt>
                <c:pt idx="2337">
                  <c:v>2530.56</c:v>
                </c:pt>
                <c:pt idx="2338">
                  <c:v>2533.33</c:v>
                </c:pt>
                <c:pt idx="2339">
                  <c:v>2533.33</c:v>
                </c:pt>
                <c:pt idx="2340">
                  <c:v>2534.44</c:v>
                </c:pt>
                <c:pt idx="2341">
                  <c:v>2537.7800000000002</c:v>
                </c:pt>
                <c:pt idx="2342">
                  <c:v>2537.7800000000002</c:v>
                </c:pt>
                <c:pt idx="2343">
                  <c:v>2537.7800000000002</c:v>
                </c:pt>
                <c:pt idx="2344">
                  <c:v>2537.7800000000002</c:v>
                </c:pt>
                <c:pt idx="2345">
                  <c:v>2543.89</c:v>
                </c:pt>
                <c:pt idx="2346">
                  <c:v>2543.89</c:v>
                </c:pt>
                <c:pt idx="2347">
                  <c:v>2546.11</c:v>
                </c:pt>
                <c:pt idx="2348">
                  <c:v>2546.11</c:v>
                </c:pt>
                <c:pt idx="2349">
                  <c:v>2546.11</c:v>
                </c:pt>
                <c:pt idx="2350">
                  <c:v>2548.33</c:v>
                </c:pt>
                <c:pt idx="2351">
                  <c:v>2548.33</c:v>
                </c:pt>
                <c:pt idx="2352">
                  <c:v>2547.2199999999998</c:v>
                </c:pt>
                <c:pt idx="2353">
                  <c:v>2547.2199999999998</c:v>
                </c:pt>
                <c:pt idx="2354">
                  <c:v>2547.7800000000002</c:v>
                </c:pt>
                <c:pt idx="2355">
                  <c:v>2547.7800000000002</c:v>
                </c:pt>
                <c:pt idx="2356">
                  <c:v>2547.7800000000002</c:v>
                </c:pt>
                <c:pt idx="2357">
                  <c:v>2547.7800000000002</c:v>
                </c:pt>
                <c:pt idx="2358">
                  <c:v>2547.7800000000002</c:v>
                </c:pt>
                <c:pt idx="2359">
                  <c:v>2548.33</c:v>
                </c:pt>
                <c:pt idx="2360">
                  <c:v>2549.44</c:v>
                </c:pt>
                <c:pt idx="2361">
                  <c:v>2549.44</c:v>
                </c:pt>
                <c:pt idx="2362">
                  <c:v>2549.44</c:v>
                </c:pt>
                <c:pt idx="2363">
                  <c:v>2549.44</c:v>
                </c:pt>
                <c:pt idx="2364">
                  <c:v>2549.44</c:v>
                </c:pt>
                <c:pt idx="2365">
                  <c:v>2547.2199999999998</c:v>
                </c:pt>
                <c:pt idx="2366">
                  <c:v>2547.2199999999998</c:v>
                </c:pt>
                <c:pt idx="2367">
                  <c:v>2547.2199999999998</c:v>
                </c:pt>
                <c:pt idx="2368">
                  <c:v>2547.2199999999998</c:v>
                </c:pt>
                <c:pt idx="2369">
                  <c:v>2547.2199999999998</c:v>
                </c:pt>
                <c:pt idx="2370">
                  <c:v>2547.2199999999998</c:v>
                </c:pt>
                <c:pt idx="2371">
                  <c:v>2547.2199999999998</c:v>
                </c:pt>
                <c:pt idx="2372">
                  <c:v>2547.2199999999998</c:v>
                </c:pt>
                <c:pt idx="2373">
                  <c:v>2546.11</c:v>
                </c:pt>
                <c:pt idx="2374">
                  <c:v>2546.11</c:v>
                </c:pt>
                <c:pt idx="2375">
                  <c:v>2546.11</c:v>
                </c:pt>
                <c:pt idx="2376">
                  <c:v>2546.11</c:v>
                </c:pt>
                <c:pt idx="2377">
                  <c:v>2545.56</c:v>
                </c:pt>
                <c:pt idx="2378">
                  <c:v>2545.56</c:v>
                </c:pt>
                <c:pt idx="2379">
                  <c:v>2545.56</c:v>
                </c:pt>
                <c:pt idx="2380">
                  <c:v>2545.56</c:v>
                </c:pt>
                <c:pt idx="2381">
                  <c:v>2541.67</c:v>
                </c:pt>
                <c:pt idx="2382">
                  <c:v>2541.67</c:v>
                </c:pt>
                <c:pt idx="2383">
                  <c:v>2541.67</c:v>
                </c:pt>
                <c:pt idx="2384">
                  <c:v>2541.67</c:v>
                </c:pt>
                <c:pt idx="2385">
                  <c:v>2541.67</c:v>
                </c:pt>
                <c:pt idx="2386">
                  <c:v>2543.33</c:v>
                </c:pt>
                <c:pt idx="2387">
                  <c:v>2543.33</c:v>
                </c:pt>
                <c:pt idx="2388">
                  <c:v>2541.67</c:v>
                </c:pt>
                <c:pt idx="2389">
                  <c:v>2541.67</c:v>
                </c:pt>
                <c:pt idx="2390">
                  <c:v>2541.67</c:v>
                </c:pt>
                <c:pt idx="2391">
                  <c:v>2541.67</c:v>
                </c:pt>
                <c:pt idx="2392">
                  <c:v>2542.7800000000002</c:v>
                </c:pt>
                <c:pt idx="2393">
                  <c:v>2542.7800000000002</c:v>
                </c:pt>
                <c:pt idx="2394">
                  <c:v>2542.2199999999998</c:v>
                </c:pt>
                <c:pt idx="2395">
                  <c:v>2542.2199999999998</c:v>
                </c:pt>
                <c:pt idx="2396">
                  <c:v>2542.2199999999998</c:v>
                </c:pt>
                <c:pt idx="2397">
                  <c:v>2542.2199999999998</c:v>
                </c:pt>
                <c:pt idx="2398">
                  <c:v>2542.2199999999998</c:v>
                </c:pt>
                <c:pt idx="2399">
                  <c:v>2542.2199999999998</c:v>
                </c:pt>
                <c:pt idx="2400">
                  <c:v>2542.2199999999998</c:v>
                </c:pt>
                <c:pt idx="2401">
                  <c:v>2542.2199999999998</c:v>
                </c:pt>
                <c:pt idx="2406">
                  <c:v>2542.2199999999998</c:v>
                </c:pt>
                <c:pt idx="2407">
                  <c:v>2542.2199999999998</c:v>
                </c:pt>
                <c:pt idx="2408">
                  <c:v>2542.2199999999998</c:v>
                </c:pt>
                <c:pt idx="2409">
                  <c:v>2542.2199999999998</c:v>
                </c:pt>
                <c:pt idx="2410">
                  <c:v>2542.2199999999998</c:v>
                </c:pt>
                <c:pt idx="2411">
                  <c:v>2542.2199999999998</c:v>
                </c:pt>
                <c:pt idx="2412">
                  <c:v>2542.2199999999998</c:v>
                </c:pt>
                <c:pt idx="2413">
                  <c:v>2542.2199999999998</c:v>
                </c:pt>
                <c:pt idx="2414">
                  <c:v>2543.89</c:v>
                </c:pt>
                <c:pt idx="2415">
                  <c:v>2545</c:v>
                </c:pt>
                <c:pt idx="2416">
                  <c:v>2547.2199999999998</c:v>
                </c:pt>
                <c:pt idx="2417">
                  <c:v>2547.2199999999998</c:v>
                </c:pt>
                <c:pt idx="2418">
                  <c:v>2547.2199999999998</c:v>
                </c:pt>
                <c:pt idx="2419">
                  <c:v>2547.2199999999998</c:v>
                </c:pt>
                <c:pt idx="2420">
                  <c:v>2543.33</c:v>
                </c:pt>
                <c:pt idx="2421">
                  <c:v>2543.33</c:v>
                </c:pt>
                <c:pt idx="2422">
                  <c:v>2543.33</c:v>
                </c:pt>
                <c:pt idx="2423">
                  <c:v>2543.33</c:v>
                </c:pt>
                <c:pt idx="2424">
                  <c:v>2537.7800000000002</c:v>
                </c:pt>
                <c:pt idx="2425">
                  <c:v>2536.67</c:v>
                </c:pt>
                <c:pt idx="2426">
                  <c:v>2536.67</c:v>
                </c:pt>
                <c:pt idx="2427">
                  <c:v>2536.67</c:v>
                </c:pt>
                <c:pt idx="2428">
                  <c:v>2535.56</c:v>
                </c:pt>
                <c:pt idx="2429">
                  <c:v>2531.11</c:v>
                </c:pt>
                <c:pt idx="2430">
                  <c:v>2529.44</c:v>
                </c:pt>
                <c:pt idx="2431">
                  <c:v>2529.44</c:v>
                </c:pt>
                <c:pt idx="2432">
                  <c:v>2529.44</c:v>
                </c:pt>
                <c:pt idx="2433">
                  <c:v>2529.44</c:v>
                </c:pt>
                <c:pt idx="2434">
                  <c:v>2526.11</c:v>
                </c:pt>
                <c:pt idx="2435">
                  <c:v>2526.11</c:v>
                </c:pt>
                <c:pt idx="2436">
                  <c:v>2526.11</c:v>
                </c:pt>
                <c:pt idx="2438">
                  <c:v>2525.56</c:v>
                </c:pt>
                <c:pt idx="2439">
                  <c:v>2517.2199999999998</c:v>
                </c:pt>
                <c:pt idx="2440">
                  <c:v>2512.2199999999998</c:v>
                </c:pt>
                <c:pt idx="2441">
                  <c:v>2503.33</c:v>
                </c:pt>
                <c:pt idx="2442">
                  <c:v>2493.33</c:v>
                </c:pt>
                <c:pt idx="2443">
                  <c:v>2493.33</c:v>
                </c:pt>
                <c:pt idx="2444">
                  <c:v>2490</c:v>
                </c:pt>
                <c:pt idx="2445">
                  <c:v>2488.89</c:v>
                </c:pt>
                <c:pt idx="2446">
                  <c:v>2488.89</c:v>
                </c:pt>
                <c:pt idx="2447">
                  <c:v>2488.89</c:v>
                </c:pt>
                <c:pt idx="2448">
                  <c:v>2486.67</c:v>
                </c:pt>
                <c:pt idx="2449">
                  <c:v>2486.67</c:v>
                </c:pt>
                <c:pt idx="2450">
                  <c:v>2486.67</c:v>
                </c:pt>
                <c:pt idx="2451">
                  <c:v>2486.67</c:v>
                </c:pt>
                <c:pt idx="2452">
                  <c:v>2472.2199999999998</c:v>
                </c:pt>
                <c:pt idx="2453">
                  <c:v>2470</c:v>
                </c:pt>
                <c:pt idx="2454">
                  <c:v>2470</c:v>
                </c:pt>
                <c:pt idx="2457">
                  <c:v>2470</c:v>
                </c:pt>
                <c:pt idx="2458">
                  <c:v>2470</c:v>
                </c:pt>
                <c:pt idx="2459">
                  <c:v>2471.11</c:v>
                </c:pt>
                <c:pt idx="2460">
                  <c:v>2471.11</c:v>
                </c:pt>
                <c:pt idx="2461">
                  <c:v>2470</c:v>
                </c:pt>
                <c:pt idx="2462">
                  <c:v>2470</c:v>
                </c:pt>
                <c:pt idx="2463">
                  <c:v>2470</c:v>
                </c:pt>
                <c:pt idx="2464">
                  <c:v>2468.89</c:v>
                </c:pt>
                <c:pt idx="2465">
                  <c:v>2468.33</c:v>
                </c:pt>
                <c:pt idx="2466">
                  <c:v>2461.67</c:v>
                </c:pt>
                <c:pt idx="2467">
                  <c:v>2461.67</c:v>
                </c:pt>
                <c:pt idx="2468">
                  <c:v>2457.2199999999998</c:v>
                </c:pt>
                <c:pt idx="2469">
                  <c:v>2457.2199999999998</c:v>
                </c:pt>
                <c:pt idx="2470">
                  <c:v>2456.11</c:v>
                </c:pt>
                <c:pt idx="2471">
                  <c:v>2453.89</c:v>
                </c:pt>
                <c:pt idx="2472">
                  <c:v>2453.89</c:v>
                </c:pt>
                <c:pt idx="2473">
                  <c:v>2448.33</c:v>
                </c:pt>
                <c:pt idx="2474">
                  <c:v>2447.7800000000002</c:v>
                </c:pt>
                <c:pt idx="2475">
                  <c:v>2447.2199999999998</c:v>
                </c:pt>
                <c:pt idx="2476">
                  <c:v>2446.67</c:v>
                </c:pt>
                <c:pt idx="2477">
                  <c:v>2439.44</c:v>
                </c:pt>
                <c:pt idx="2478">
                  <c:v>2439.44</c:v>
                </c:pt>
                <c:pt idx="2479">
                  <c:v>2438.33</c:v>
                </c:pt>
                <c:pt idx="2480">
                  <c:v>2428.33</c:v>
                </c:pt>
                <c:pt idx="2481">
                  <c:v>2407.2199999999998</c:v>
                </c:pt>
                <c:pt idx="2482">
                  <c:v>2383.89</c:v>
                </c:pt>
                <c:pt idx="2483">
                  <c:v>2350.56</c:v>
                </c:pt>
                <c:pt idx="2484">
                  <c:v>2332.7800000000002</c:v>
                </c:pt>
                <c:pt idx="2485">
                  <c:v>2340</c:v>
                </c:pt>
                <c:pt idx="2486">
                  <c:v>2356.11</c:v>
                </c:pt>
                <c:pt idx="2487">
                  <c:v>2365</c:v>
                </c:pt>
                <c:pt idx="2488">
                  <c:v>2368.89</c:v>
                </c:pt>
                <c:pt idx="2489">
                  <c:v>2378.89</c:v>
                </c:pt>
                <c:pt idx="2491">
                  <c:v>2382.7800000000002</c:v>
                </c:pt>
                <c:pt idx="2492">
                  <c:v>2382.7800000000002</c:v>
                </c:pt>
                <c:pt idx="2493">
                  <c:v>2400</c:v>
                </c:pt>
                <c:pt idx="2494">
                  <c:v>2398.89</c:v>
                </c:pt>
                <c:pt idx="2495">
                  <c:v>2398.89</c:v>
                </c:pt>
                <c:pt idx="2496">
                  <c:v>2400</c:v>
                </c:pt>
                <c:pt idx="2497">
                  <c:v>2400</c:v>
                </c:pt>
                <c:pt idx="2498">
                  <c:v>2402.2199999999998</c:v>
                </c:pt>
                <c:pt idx="2499">
                  <c:v>2402.2199999999998</c:v>
                </c:pt>
                <c:pt idx="2500">
                  <c:v>2408.89</c:v>
                </c:pt>
                <c:pt idx="2501">
                  <c:v>2409.44</c:v>
                </c:pt>
                <c:pt idx="2502">
                  <c:v>2410.56</c:v>
                </c:pt>
                <c:pt idx="2503">
                  <c:v>2410.56</c:v>
                </c:pt>
                <c:pt idx="2504">
                  <c:v>2409.44</c:v>
                </c:pt>
                <c:pt idx="2505">
                  <c:v>2409.44</c:v>
                </c:pt>
                <c:pt idx="2506">
                  <c:v>2406.11</c:v>
                </c:pt>
                <c:pt idx="2507">
                  <c:v>2405</c:v>
                </c:pt>
                <c:pt idx="2508">
                  <c:v>2405</c:v>
                </c:pt>
                <c:pt idx="2509">
                  <c:v>2405</c:v>
                </c:pt>
                <c:pt idx="2510">
                  <c:v>2408.33</c:v>
                </c:pt>
                <c:pt idx="2511">
                  <c:v>2410</c:v>
                </c:pt>
                <c:pt idx="2512">
                  <c:v>2410</c:v>
                </c:pt>
                <c:pt idx="2513">
                  <c:v>2410</c:v>
                </c:pt>
                <c:pt idx="2514">
                  <c:v>2410</c:v>
                </c:pt>
                <c:pt idx="2515">
                  <c:v>2411.11</c:v>
                </c:pt>
                <c:pt idx="2516">
                  <c:v>2411.11</c:v>
                </c:pt>
                <c:pt idx="2517">
                  <c:v>2411.11</c:v>
                </c:pt>
                <c:pt idx="2518">
                  <c:v>2411.11</c:v>
                </c:pt>
                <c:pt idx="2519">
                  <c:v>2411.11</c:v>
                </c:pt>
                <c:pt idx="2520">
                  <c:v>2413.33</c:v>
                </c:pt>
                <c:pt idx="2521">
                  <c:v>2412.2199999999998</c:v>
                </c:pt>
                <c:pt idx="2522">
                  <c:v>2412.2199999999998</c:v>
                </c:pt>
                <c:pt idx="2523">
                  <c:v>2412.2199999999998</c:v>
                </c:pt>
                <c:pt idx="2524">
                  <c:v>2412.2199999999998</c:v>
                </c:pt>
                <c:pt idx="2525">
                  <c:v>2412.2199999999998</c:v>
                </c:pt>
                <c:pt idx="2526">
                  <c:v>2411.11</c:v>
                </c:pt>
                <c:pt idx="2527">
                  <c:v>2411.11</c:v>
                </c:pt>
                <c:pt idx="2528">
                  <c:v>2412.2199999999998</c:v>
                </c:pt>
                <c:pt idx="2529">
                  <c:v>2412.2199999999998</c:v>
                </c:pt>
                <c:pt idx="2530">
                  <c:v>2412.7800000000002</c:v>
                </c:pt>
                <c:pt idx="2531">
                  <c:v>2412.2199999999998</c:v>
                </c:pt>
                <c:pt idx="2532">
                  <c:v>2414.44</c:v>
                </c:pt>
                <c:pt idx="2533">
                  <c:v>2414.44</c:v>
                </c:pt>
                <c:pt idx="2534">
                  <c:v>2414.44</c:v>
                </c:pt>
                <c:pt idx="2535">
                  <c:v>2417.2199999999998</c:v>
                </c:pt>
                <c:pt idx="2536">
                  <c:v>2417.2199999999998</c:v>
                </c:pt>
                <c:pt idx="2537">
                  <c:v>2417.7800000000002</c:v>
                </c:pt>
                <c:pt idx="2538">
                  <c:v>2417.7800000000002</c:v>
                </c:pt>
                <c:pt idx="2539">
                  <c:v>2417.7800000000002</c:v>
                </c:pt>
                <c:pt idx="2540">
                  <c:v>2420</c:v>
                </c:pt>
                <c:pt idx="2541">
                  <c:v>2425</c:v>
                </c:pt>
                <c:pt idx="2542">
                  <c:v>2427.7800000000002</c:v>
                </c:pt>
                <c:pt idx="2543">
                  <c:v>2427.7800000000002</c:v>
                </c:pt>
                <c:pt idx="2544">
                  <c:v>2427.7800000000002</c:v>
                </c:pt>
                <c:pt idx="2545">
                  <c:v>2430.56</c:v>
                </c:pt>
                <c:pt idx="2546">
                  <c:v>2433.89</c:v>
                </c:pt>
                <c:pt idx="2547">
                  <c:v>2436.11</c:v>
                </c:pt>
                <c:pt idx="2548">
                  <c:v>2436.11</c:v>
                </c:pt>
                <c:pt idx="2549">
                  <c:v>2439.44</c:v>
                </c:pt>
                <c:pt idx="2550">
                  <c:v>2439.44</c:v>
                </c:pt>
                <c:pt idx="2551">
                  <c:v>2440</c:v>
                </c:pt>
                <c:pt idx="2552">
                  <c:v>2440</c:v>
                </c:pt>
                <c:pt idx="2553">
                  <c:v>2440</c:v>
                </c:pt>
                <c:pt idx="2554">
                  <c:v>2440</c:v>
                </c:pt>
                <c:pt idx="2555">
                  <c:v>2440.56</c:v>
                </c:pt>
                <c:pt idx="2556">
                  <c:v>2440.56</c:v>
                </c:pt>
                <c:pt idx="2557">
                  <c:v>2440.56</c:v>
                </c:pt>
                <c:pt idx="2558">
                  <c:v>2440.56</c:v>
                </c:pt>
                <c:pt idx="2559">
                  <c:v>2441.11</c:v>
                </c:pt>
                <c:pt idx="2561">
                  <c:v>2440.56</c:v>
                </c:pt>
                <c:pt idx="2562">
                  <c:v>2440.56</c:v>
                </c:pt>
                <c:pt idx="2563">
                  <c:v>2440.56</c:v>
                </c:pt>
                <c:pt idx="2564">
                  <c:v>2440.56</c:v>
                </c:pt>
                <c:pt idx="2565">
                  <c:v>2440.56</c:v>
                </c:pt>
                <c:pt idx="2566">
                  <c:v>2440.56</c:v>
                </c:pt>
                <c:pt idx="2572">
                  <c:v>2441.67</c:v>
                </c:pt>
                <c:pt idx="2573">
                  <c:v>2441.67</c:v>
                </c:pt>
                <c:pt idx="2574">
                  <c:v>2442.2199999999998</c:v>
                </c:pt>
                <c:pt idx="2575">
                  <c:v>2445.56</c:v>
                </c:pt>
                <c:pt idx="2576">
                  <c:v>2445.56</c:v>
                </c:pt>
                <c:pt idx="2577">
                  <c:v>2445.56</c:v>
                </c:pt>
                <c:pt idx="2578">
                  <c:v>2450</c:v>
                </c:pt>
                <c:pt idx="2579">
                  <c:v>2450.56</c:v>
                </c:pt>
                <c:pt idx="2580">
                  <c:v>2450.56</c:v>
                </c:pt>
                <c:pt idx="2581">
                  <c:v>2450.56</c:v>
                </c:pt>
                <c:pt idx="2582">
                  <c:v>2457.7800000000002</c:v>
                </c:pt>
                <c:pt idx="2583">
                  <c:v>2457.7800000000002</c:v>
                </c:pt>
                <c:pt idx="2584">
                  <c:v>2457.7800000000002</c:v>
                </c:pt>
                <c:pt idx="2585">
                  <c:v>2457.7800000000002</c:v>
                </c:pt>
                <c:pt idx="2586">
                  <c:v>2457.7800000000002</c:v>
                </c:pt>
                <c:pt idx="2587">
                  <c:v>2462.7800000000002</c:v>
                </c:pt>
                <c:pt idx="2588">
                  <c:v>2463.33</c:v>
                </c:pt>
                <c:pt idx="2589">
                  <c:v>2463.33</c:v>
                </c:pt>
                <c:pt idx="2590">
                  <c:v>2463.33</c:v>
                </c:pt>
                <c:pt idx="2591">
                  <c:v>2464.44</c:v>
                </c:pt>
                <c:pt idx="2592">
                  <c:v>2470</c:v>
                </c:pt>
                <c:pt idx="2593">
                  <c:v>2470.56</c:v>
                </c:pt>
                <c:pt idx="2594">
                  <c:v>2470.56</c:v>
                </c:pt>
                <c:pt idx="2595">
                  <c:v>2470.56</c:v>
                </c:pt>
                <c:pt idx="2596">
                  <c:v>2470.56</c:v>
                </c:pt>
                <c:pt idx="2597">
                  <c:v>2476.11</c:v>
                </c:pt>
                <c:pt idx="2598">
                  <c:v>2476.11</c:v>
                </c:pt>
                <c:pt idx="2599">
                  <c:v>2477.2199999999998</c:v>
                </c:pt>
                <c:pt idx="2600">
                  <c:v>2477.2199999999998</c:v>
                </c:pt>
                <c:pt idx="2601">
                  <c:v>2477.2199999999998</c:v>
                </c:pt>
                <c:pt idx="2602">
                  <c:v>2478.89</c:v>
                </c:pt>
                <c:pt idx="2603">
                  <c:v>2478.89</c:v>
                </c:pt>
                <c:pt idx="2604">
                  <c:v>2480</c:v>
                </c:pt>
                <c:pt idx="2605">
                  <c:v>2486.11</c:v>
                </c:pt>
                <c:pt idx="2606">
                  <c:v>2491.67</c:v>
                </c:pt>
                <c:pt idx="2607">
                  <c:v>2492.7800000000002</c:v>
                </c:pt>
                <c:pt idx="2608">
                  <c:v>2492.7800000000002</c:v>
                </c:pt>
                <c:pt idx="2609">
                  <c:v>2492.7800000000002</c:v>
                </c:pt>
                <c:pt idx="2610">
                  <c:v>2492.7800000000002</c:v>
                </c:pt>
                <c:pt idx="2611">
                  <c:v>2491.11</c:v>
                </c:pt>
                <c:pt idx="2612">
                  <c:v>2491.67</c:v>
                </c:pt>
                <c:pt idx="2613">
                  <c:v>2491.11</c:v>
                </c:pt>
                <c:pt idx="2614">
                  <c:v>2491.11</c:v>
                </c:pt>
                <c:pt idx="2615">
                  <c:v>2490</c:v>
                </c:pt>
                <c:pt idx="2616">
                  <c:v>2490</c:v>
                </c:pt>
                <c:pt idx="2617">
                  <c:v>2489.44</c:v>
                </c:pt>
                <c:pt idx="2618">
                  <c:v>2489.44</c:v>
                </c:pt>
                <c:pt idx="2619">
                  <c:v>2489.44</c:v>
                </c:pt>
                <c:pt idx="2620">
                  <c:v>2489.44</c:v>
                </c:pt>
                <c:pt idx="2621">
                  <c:v>2488.89</c:v>
                </c:pt>
                <c:pt idx="2622">
                  <c:v>2481.11</c:v>
                </c:pt>
                <c:pt idx="2623">
                  <c:v>2481.11</c:v>
                </c:pt>
                <c:pt idx="2624">
                  <c:v>2481.11</c:v>
                </c:pt>
                <c:pt idx="2625">
                  <c:v>2481.11</c:v>
                </c:pt>
                <c:pt idx="2626">
                  <c:v>2481.11</c:v>
                </c:pt>
                <c:pt idx="2627">
                  <c:v>2476.67</c:v>
                </c:pt>
                <c:pt idx="2628">
                  <c:v>2476.67</c:v>
                </c:pt>
                <c:pt idx="2629">
                  <c:v>2475.56</c:v>
                </c:pt>
                <c:pt idx="2630">
                  <c:v>2475.56</c:v>
                </c:pt>
                <c:pt idx="2631">
                  <c:v>2475.56</c:v>
                </c:pt>
                <c:pt idx="2632">
                  <c:v>2475.56</c:v>
                </c:pt>
                <c:pt idx="2634">
                  <c:v>2475.56</c:v>
                </c:pt>
                <c:pt idx="2635">
                  <c:v>2475.56</c:v>
                </c:pt>
                <c:pt idx="2636">
                  <c:v>2475.56</c:v>
                </c:pt>
                <c:pt idx="2637">
                  <c:v>2474.44</c:v>
                </c:pt>
                <c:pt idx="2638">
                  <c:v>2473.33</c:v>
                </c:pt>
                <c:pt idx="2639">
                  <c:v>2472.2199999999998</c:v>
                </c:pt>
                <c:pt idx="2640">
                  <c:v>2472.2199999999998</c:v>
                </c:pt>
                <c:pt idx="2641">
                  <c:v>2472.2199999999998</c:v>
                </c:pt>
                <c:pt idx="2642">
                  <c:v>2470</c:v>
                </c:pt>
                <c:pt idx="2643">
                  <c:v>2470</c:v>
                </c:pt>
                <c:pt idx="2644">
                  <c:v>2470</c:v>
                </c:pt>
                <c:pt idx="2645">
                  <c:v>2468.89</c:v>
                </c:pt>
                <c:pt idx="2646">
                  <c:v>2468.89</c:v>
                </c:pt>
                <c:pt idx="2647">
                  <c:v>2465.56</c:v>
                </c:pt>
                <c:pt idx="2648">
                  <c:v>2463.89</c:v>
                </c:pt>
                <c:pt idx="2649">
                  <c:v>2462.7800000000002</c:v>
                </c:pt>
                <c:pt idx="2650">
                  <c:v>2461.67</c:v>
                </c:pt>
                <c:pt idx="2651">
                  <c:v>2460.56</c:v>
                </c:pt>
                <c:pt idx="2652">
                  <c:v>2460.56</c:v>
                </c:pt>
                <c:pt idx="2653">
                  <c:v>2460.56</c:v>
                </c:pt>
                <c:pt idx="2654">
                  <c:v>2460.56</c:v>
                </c:pt>
                <c:pt idx="2655">
                  <c:v>2460.56</c:v>
                </c:pt>
                <c:pt idx="2656">
                  <c:v>2460.56</c:v>
                </c:pt>
                <c:pt idx="2657">
                  <c:v>2460.56</c:v>
                </c:pt>
                <c:pt idx="2658">
                  <c:v>2460.56</c:v>
                </c:pt>
                <c:pt idx="2664">
                  <c:v>2460.56</c:v>
                </c:pt>
                <c:pt idx="2665">
                  <c:v>2459.44</c:v>
                </c:pt>
                <c:pt idx="2666">
                  <c:v>2458.89</c:v>
                </c:pt>
                <c:pt idx="2667">
                  <c:v>2460</c:v>
                </c:pt>
                <c:pt idx="2668">
                  <c:v>2460</c:v>
                </c:pt>
                <c:pt idx="2669">
                  <c:v>2460</c:v>
                </c:pt>
                <c:pt idx="2670">
                  <c:v>2457.7800000000002</c:v>
                </c:pt>
                <c:pt idx="2671">
                  <c:v>2455</c:v>
                </c:pt>
                <c:pt idx="2672">
                  <c:v>2455</c:v>
                </c:pt>
                <c:pt idx="2673">
                  <c:v>2455</c:v>
                </c:pt>
                <c:pt idx="2674">
                  <c:v>2452.7800000000002</c:v>
                </c:pt>
                <c:pt idx="2675">
                  <c:v>2452.7800000000002</c:v>
                </c:pt>
                <c:pt idx="2676">
                  <c:v>2452.7800000000002</c:v>
                </c:pt>
                <c:pt idx="2677">
                  <c:v>2452.7800000000002</c:v>
                </c:pt>
                <c:pt idx="2678">
                  <c:v>2452.7800000000002</c:v>
                </c:pt>
                <c:pt idx="2679">
                  <c:v>2451.11</c:v>
                </c:pt>
                <c:pt idx="2680">
                  <c:v>2450</c:v>
                </c:pt>
                <c:pt idx="2681">
                  <c:v>2448.89</c:v>
                </c:pt>
                <c:pt idx="2682">
                  <c:v>2448.89</c:v>
                </c:pt>
                <c:pt idx="2683">
                  <c:v>2446.67</c:v>
                </c:pt>
                <c:pt idx="2684">
                  <c:v>2446.11</c:v>
                </c:pt>
                <c:pt idx="2685">
                  <c:v>2447.2199999999998</c:v>
                </c:pt>
                <c:pt idx="2686">
                  <c:v>2447.2199999999998</c:v>
                </c:pt>
                <c:pt idx="2687">
                  <c:v>2447.2199999999998</c:v>
                </c:pt>
                <c:pt idx="2688">
                  <c:v>2447.2199999999998</c:v>
                </c:pt>
                <c:pt idx="2689">
                  <c:v>2443.33</c:v>
                </c:pt>
                <c:pt idx="2690">
                  <c:v>2442.2199999999998</c:v>
                </c:pt>
                <c:pt idx="2691">
                  <c:v>2442.2199999999998</c:v>
                </c:pt>
                <c:pt idx="2692">
                  <c:v>2442.2199999999998</c:v>
                </c:pt>
                <c:pt idx="2693">
                  <c:v>2442.2199999999998</c:v>
                </c:pt>
                <c:pt idx="2694">
                  <c:v>2437.7800000000002</c:v>
                </c:pt>
                <c:pt idx="2695">
                  <c:v>2435</c:v>
                </c:pt>
                <c:pt idx="2696">
                  <c:v>2435</c:v>
                </c:pt>
                <c:pt idx="2697">
                  <c:v>2435</c:v>
                </c:pt>
                <c:pt idx="2698">
                  <c:v>2435</c:v>
                </c:pt>
                <c:pt idx="2699">
                  <c:v>2435</c:v>
                </c:pt>
                <c:pt idx="2700">
                  <c:v>2435</c:v>
                </c:pt>
                <c:pt idx="2701">
                  <c:v>2435</c:v>
                </c:pt>
                <c:pt idx="2702">
                  <c:v>2433.89</c:v>
                </c:pt>
                <c:pt idx="2704">
                  <c:v>2433.89</c:v>
                </c:pt>
                <c:pt idx="2705">
                  <c:v>2433.89</c:v>
                </c:pt>
                <c:pt idx="2706">
                  <c:v>2433.89</c:v>
                </c:pt>
                <c:pt idx="2707">
                  <c:v>2433.89</c:v>
                </c:pt>
                <c:pt idx="2708">
                  <c:v>2432.7800000000002</c:v>
                </c:pt>
                <c:pt idx="2709">
                  <c:v>2432.2199999999998</c:v>
                </c:pt>
                <c:pt idx="2710">
                  <c:v>2432.2199999999998</c:v>
                </c:pt>
                <c:pt idx="2711">
                  <c:v>2432.2199999999998</c:v>
                </c:pt>
                <c:pt idx="2712">
                  <c:v>2427.7800000000002</c:v>
                </c:pt>
                <c:pt idx="2713">
                  <c:v>2425.56</c:v>
                </c:pt>
                <c:pt idx="2714">
                  <c:v>2425</c:v>
                </c:pt>
                <c:pt idx="2715">
                  <c:v>2423.89</c:v>
                </c:pt>
                <c:pt idx="2716">
                  <c:v>2425</c:v>
                </c:pt>
                <c:pt idx="2717">
                  <c:v>2425</c:v>
                </c:pt>
                <c:pt idx="2718">
                  <c:v>2425.56</c:v>
                </c:pt>
                <c:pt idx="2719">
                  <c:v>2425.56</c:v>
                </c:pt>
                <c:pt idx="2720">
                  <c:v>2426.67</c:v>
                </c:pt>
                <c:pt idx="2721">
                  <c:v>2426.67</c:v>
                </c:pt>
                <c:pt idx="2725">
                  <c:v>2427.2199999999998</c:v>
                </c:pt>
                <c:pt idx="2726">
                  <c:v>2427.7800000000002</c:v>
                </c:pt>
                <c:pt idx="2727">
                  <c:v>2427.7800000000002</c:v>
                </c:pt>
                <c:pt idx="2728">
                  <c:v>2427.7800000000002</c:v>
                </c:pt>
                <c:pt idx="2729">
                  <c:v>2427.7800000000002</c:v>
                </c:pt>
                <c:pt idx="2730">
                  <c:v>2429.44</c:v>
                </c:pt>
                <c:pt idx="2731">
                  <c:v>2430.56</c:v>
                </c:pt>
                <c:pt idx="2732">
                  <c:v>2429.44</c:v>
                </c:pt>
                <c:pt idx="2733">
                  <c:v>2429.44</c:v>
                </c:pt>
                <c:pt idx="2734">
                  <c:v>2428.33</c:v>
                </c:pt>
                <c:pt idx="2735">
                  <c:v>2428.89</c:v>
                </c:pt>
                <c:pt idx="2736">
                  <c:v>2424.44</c:v>
                </c:pt>
                <c:pt idx="2737">
                  <c:v>2422.2199999999998</c:v>
                </c:pt>
                <c:pt idx="2738">
                  <c:v>2422.2199999999998</c:v>
                </c:pt>
                <c:pt idx="2739">
                  <c:v>2421.11</c:v>
                </c:pt>
                <c:pt idx="2740">
                  <c:v>2421.11</c:v>
                </c:pt>
                <c:pt idx="2741">
                  <c:v>2416.11</c:v>
                </c:pt>
                <c:pt idx="2742">
                  <c:v>2412.7800000000002</c:v>
                </c:pt>
                <c:pt idx="2743">
                  <c:v>2412.7800000000002</c:v>
                </c:pt>
                <c:pt idx="2744">
                  <c:v>2412.7800000000002</c:v>
                </c:pt>
                <c:pt idx="2745">
                  <c:v>2410.56</c:v>
                </c:pt>
                <c:pt idx="2746">
                  <c:v>2378.89</c:v>
                </c:pt>
                <c:pt idx="2747">
                  <c:v>2361.11</c:v>
                </c:pt>
                <c:pt idx="2748">
                  <c:v>2337.2199999999998</c:v>
                </c:pt>
                <c:pt idx="2749">
                  <c:v>2321.67</c:v>
                </c:pt>
                <c:pt idx="2751">
                  <c:v>2296.11</c:v>
                </c:pt>
                <c:pt idx="2752">
                  <c:v>2285</c:v>
                </c:pt>
                <c:pt idx="2753">
                  <c:v>2285</c:v>
                </c:pt>
                <c:pt idx="2754">
                  <c:v>2290</c:v>
                </c:pt>
                <c:pt idx="2755">
                  <c:v>2291.11</c:v>
                </c:pt>
                <c:pt idx="2756">
                  <c:v>2286.67</c:v>
                </c:pt>
                <c:pt idx="2757">
                  <c:v>2286.11</c:v>
                </c:pt>
                <c:pt idx="2758">
                  <c:v>2281.67</c:v>
                </c:pt>
                <c:pt idx="2759">
                  <c:v>2279.44</c:v>
                </c:pt>
                <c:pt idx="2760">
                  <c:v>2277.2199999999998</c:v>
                </c:pt>
                <c:pt idx="2761">
                  <c:v>2278.33</c:v>
                </c:pt>
                <c:pt idx="2762">
                  <c:v>2278.89</c:v>
                </c:pt>
                <c:pt idx="2763">
                  <c:v>2278.2199999999998</c:v>
                </c:pt>
                <c:pt idx="2764">
                  <c:v>2277.11</c:v>
                </c:pt>
                <c:pt idx="2765">
                  <c:v>2275.56</c:v>
                </c:pt>
                <c:pt idx="2766">
                  <c:v>2278.33</c:v>
                </c:pt>
                <c:pt idx="2767">
                  <c:v>2276.67</c:v>
                </c:pt>
                <c:pt idx="2768">
                  <c:v>2276.11</c:v>
                </c:pt>
                <c:pt idx="2769">
                  <c:v>2276.11</c:v>
                </c:pt>
                <c:pt idx="2770">
                  <c:v>2276.67</c:v>
                </c:pt>
                <c:pt idx="2771">
                  <c:v>2275.56</c:v>
                </c:pt>
                <c:pt idx="2772">
                  <c:v>2273.89</c:v>
                </c:pt>
                <c:pt idx="2773">
                  <c:v>2272.7800000000002</c:v>
                </c:pt>
                <c:pt idx="2774">
                  <c:v>2270</c:v>
                </c:pt>
                <c:pt idx="2775">
                  <c:v>2270</c:v>
                </c:pt>
                <c:pt idx="2776">
                  <c:v>2271.11</c:v>
                </c:pt>
                <c:pt idx="2777">
                  <c:v>2273.89</c:v>
                </c:pt>
                <c:pt idx="2778">
                  <c:v>2275</c:v>
                </c:pt>
                <c:pt idx="2779">
                  <c:v>2274.44</c:v>
                </c:pt>
                <c:pt idx="2780">
                  <c:v>2273.33</c:v>
                </c:pt>
                <c:pt idx="2781">
                  <c:v>2274.44</c:v>
                </c:pt>
                <c:pt idx="2782">
                  <c:v>2273.33</c:v>
                </c:pt>
                <c:pt idx="2783">
                  <c:v>2273.33</c:v>
                </c:pt>
                <c:pt idx="2784">
                  <c:v>2274.44</c:v>
                </c:pt>
                <c:pt idx="2785">
                  <c:v>2275.56</c:v>
                </c:pt>
                <c:pt idx="2786">
                  <c:v>2275</c:v>
                </c:pt>
                <c:pt idx="2787">
                  <c:v>2276.11</c:v>
                </c:pt>
                <c:pt idx="2788">
                  <c:v>2278.89</c:v>
                </c:pt>
                <c:pt idx="2789">
                  <c:v>2278.33</c:v>
                </c:pt>
                <c:pt idx="2790">
                  <c:v>2278.33</c:v>
                </c:pt>
                <c:pt idx="2791">
                  <c:v>2278.33</c:v>
                </c:pt>
                <c:pt idx="2792">
                  <c:v>2278.33</c:v>
                </c:pt>
                <c:pt idx="2793">
                  <c:v>2280.56</c:v>
                </c:pt>
                <c:pt idx="2794">
                  <c:v>2281.67</c:v>
                </c:pt>
                <c:pt idx="2795">
                  <c:v>2283.89</c:v>
                </c:pt>
                <c:pt idx="2796">
                  <c:v>2286.11</c:v>
                </c:pt>
                <c:pt idx="2797">
                  <c:v>2288.33</c:v>
                </c:pt>
                <c:pt idx="2798">
                  <c:v>2289.44</c:v>
                </c:pt>
                <c:pt idx="2799">
                  <c:v>2289.44</c:v>
                </c:pt>
                <c:pt idx="2800">
                  <c:v>2289.44</c:v>
                </c:pt>
                <c:pt idx="2801">
                  <c:v>2291.11</c:v>
                </c:pt>
                <c:pt idx="2802">
                  <c:v>2290</c:v>
                </c:pt>
                <c:pt idx="2803">
                  <c:v>2290</c:v>
                </c:pt>
                <c:pt idx="2804">
                  <c:v>2290</c:v>
                </c:pt>
                <c:pt idx="2805">
                  <c:v>2291.11</c:v>
                </c:pt>
                <c:pt idx="2806">
                  <c:v>2288.89</c:v>
                </c:pt>
                <c:pt idx="2807">
                  <c:v>2287.7800000000002</c:v>
                </c:pt>
                <c:pt idx="2808">
                  <c:v>2287.7800000000002</c:v>
                </c:pt>
                <c:pt idx="2809">
                  <c:v>2287.7800000000002</c:v>
                </c:pt>
                <c:pt idx="2810">
                  <c:v>2290</c:v>
                </c:pt>
                <c:pt idx="2811">
                  <c:v>2291.67</c:v>
                </c:pt>
                <c:pt idx="2812">
                  <c:v>2291.67</c:v>
                </c:pt>
                <c:pt idx="2813">
                  <c:v>2291.67</c:v>
                </c:pt>
                <c:pt idx="2814">
                  <c:v>2291.67</c:v>
                </c:pt>
                <c:pt idx="2815">
                  <c:v>2292.2199999999998</c:v>
                </c:pt>
                <c:pt idx="2816">
                  <c:v>2294.44</c:v>
                </c:pt>
                <c:pt idx="2817">
                  <c:v>2294.44</c:v>
                </c:pt>
                <c:pt idx="2818">
                  <c:v>2294.44</c:v>
                </c:pt>
                <c:pt idx="2819">
                  <c:v>2294.44</c:v>
                </c:pt>
                <c:pt idx="2821">
                  <c:v>2295.56</c:v>
                </c:pt>
                <c:pt idx="2822">
                  <c:v>2295.56</c:v>
                </c:pt>
                <c:pt idx="2823">
                  <c:v>2297.2199999999998</c:v>
                </c:pt>
                <c:pt idx="2824">
                  <c:v>2297.2199999999998</c:v>
                </c:pt>
                <c:pt idx="2825">
                  <c:v>2300</c:v>
                </c:pt>
                <c:pt idx="2826">
                  <c:v>2300</c:v>
                </c:pt>
                <c:pt idx="2827">
                  <c:v>2299.44</c:v>
                </c:pt>
                <c:pt idx="2828">
                  <c:v>2300</c:v>
                </c:pt>
                <c:pt idx="2829">
                  <c:v>2300</c:v>
                </c:pt>
                <c:pt idx="2830">
                  <c:v>2300</c:v>
                </c:pt>
                <c:pt idx="2831">
                  <c:v>2308.89</c:v>
                </c:pt>
                <c:pt idx="2832">
                  <c:v>2308.89</c:v>
                </c:pt>
                <c:pt idx="2838">
                  <c:v>2312.7800000000002</c:v>
                </c:pt>
                <c:pt idx="2839">
                  <c:v>2313.89</c:v>
                </c:pt>
                <c:pt idx="2840">
                  <c:v>2313.89</c:v>
                </c:pt>
                <c:pt idx="2841">
                  <c:v>2315</c:v>
                </c:pt>
                <c:pt idx="2842">
                  <c:v>2318.89</c:v>
                </c:pt>
                <c:pt idx="2843">
                  <c:v>2322.2199999999998</c:v>
                </c:pt>
                <c:pt idx="2844">
                  <c:v>2324.44</c:v>
                </c:pt>
                <c:pt idx="2845">
                  <c:v>2334.44</c:v>
                </c:pt>
                <c:pt idx="2846">
                  <c:v>2336.11</c:v>
                </c:pt>
                <c:pt idx="2847">
                  <c:v>2336.11</c:v>
                </c:pt>
                <c:pt idx="2848">
                  <c:v>2348.33</c:v>
                </c:pt>
                <c:pt idx="2849">
                  <c:v>2362.2199999999998</c:v>
                </c:pt>
                <c:pt idx="2850">
                  <c:v>2366.67</c:v>
                </c:pt>
                <c:pt idx="2851">
                  <c:v>2370</c:v>
                </c:pt>
                <c:pt idx="2852">
                  <c:v>2371.67</c:v>
                </c:pt>
                <c:pt idx="2853">
                  <c:v>2379.44</c:v>
                </c:pt>
                <c:pt idx="2854">
                  <c:v>2379.44</c:v>
                </c:pt>
                <c:pt idx="2855">
                  <c:v>2382.2199999999998</c:v>
                </c:pt>
                <c:pt idx="2856">
                  <c:v>2383.33</c:v>
                </c:pt>
                <c:pt idx="2857">
                  <c:v>2387.7800000000002</c:v>
                </c:pt>
                <c:pt idx="2858">
                  <c:v>2381.67</c:v>
                </c:pt>
                <c:pt idx="2859">
                  <c:v>2381.67</c:v>
                </c:pt>
                <c:pt idx="2860">
                  <c:v>2381.67</c:v>
                </c:pt>
                <c:pt idx="2861">
                  <c:v>2385.56</c:v>
                </c:pt>
                <c:pt idx="2862">
                  <c:v>2390.56</c:v>
                </c:pt>
                <c:pt idx="2863">
                  <c:v>2395.56</c:v>
                </c:pt>
                <c:pt idx="2864">
                  <c:v>2401.11</c:v>
                </c:pt>
                <c:pt idx="2865">
                  <c:v>2402.2199999999998</c:v>
                </c:pt>
                <c:pt idx="2866">
                  <c:v>2407.2199999999998</c:v>
                </c:pt>
                <c:pt idx="2867">
                  <c:v>2407.2199999999998</c:v>
                </c:pt>
                <c:pt idx="2868">
                  <c:v>2407.2199999999998</c:v>
                </c:pt>
                <c:pt idx="2869">
                  <c:v>2407.2199999999998</c:v>
                </c:pt>
                <c:pt idx="2870">
                  <c:v>2407.7800000000002</c:v>
                </c:pt>
                <c:pt idx="2871">
                  <c:v>2407.7800000000002</c:v>
                </c:pt>
                <c:pt idx="2872">
                  <c:v>2407.7800000000002</c:v>
                </c:pt>
                <c:pt idx="2873">
                  <c:v>2406.67</c:v>
                </c:pt>
                <c:pt idx="2874">
                  <c:v>2403.89</c:v>
                </c:pt>
                <c:pt idx="2875">
                  <c:v>2403.89</c:v>
                </c:pt>
                <c:pt idx="2876">
                  <c:v>2402.2199999999998</c:v>
                </c:pt>
                <c:pt idx="2877">
                  <c:v>2402.2199999999998</c:v>
                </c:pt>
                <c:pt idx="2878">
                  <c:v>2402.2199999999998</c:v>
                </c:pt>
                <c:pt idx="2879">
                  <c:v>2402.2199999999998</c:v>
                </c:pt>
                <c:pt idx="2880">
                  <c:v>2401.67</c:v>
                </c:pt>
                <c:pt idx="2881">
                  <c:v>2400.56</c:v>
                </c:pt>
                <c:pt idx="2882">
                  <c:v>2399.44</c:v>
                </c:pt>
                <c:pt idx="2883">
                  <c:v>2397.7800000000002</c:v>
                </c:pt>
                <c:pt idx="2884">
                  <c:v>2398.89</c:v>
                </c:pt>
                <c:pt idx="2885">
                  <c:v>2394.44</c:v>
                </c:pt>
                <c:pt idx="2886">
                  <c:v>2396.11</c:v>
                </c:pt>
                <c:pt idx="2887">
                  <c:v>2392.7800000000002</c:v>
                </c:pt>
                <c:pt idx="2888">
                  <c:v>2392.2199999999998</c:v>
                </c:pt>
                <c:pt idx="2889">
                  <c:v>2390</c:v>
                </c:pt>
                <c:pt idx="2890">
                  <c:v>2391.11</c:v>
                </c:pt>
                <c:pt idx="2891">
                  <c:v>2393.89</c:v>
                </c:pt>
                <c:pt idx="2892">
                  <c:v>2393.89</c:v>
                </c:pt>
                <c:pt idx="2893">
                  <c:v>2395</c:v>
                </c:pt>
                <c:pt idx="2894">
                  <c:v>2393.89</c:v>
                </c:pt>
                <c:pt idx="2895">
                  <c:v>2394.44</c:v>
                </c:pt>
                <c:pt idx="2896">
                  <c:v>2394.44</c:v>
                </c:pt>
                <c:pt idx="2897">
                  <c:v>2393.89</c:v>
                </c:pt>
                <c:pt idx="2898">
                  <c:v>2394.44</c:v>
                </c:pt>
                <c:pt idx="2899">
                  <c:v>2395</c:v>
                </c:pt>
                <c:pt idx="2900">
                  <c:v>2395.56</c:v>
                </c:pt>
                <c:pt idx="2901">
                  <c:v>2395.56</c:v>
                </c:pt>
                <c:pt idx="2902">
                  <c:v>2393.33</c:v>
                </c:pt>
                <c:pt idx="2903">
                  <c:v>2390.56</c:v>
                </c:pt>
                <c:pt idx="2904">
                  <c:v>2390.56</c:v>
                </c:pt>
                <c:pt idx="2905">
                  <c:v>2390.56</c:v>
                </c:pt>
                <c:pt idx="2906">
                  <c:v>2390.56</c:v>
                </c:pt>
                <c:pt idx="2907">
                  <c:v>2390.56</c:v>
                </c:pt>
                <c:pt idx="2908">
                  <c:v>2390</c:v>
                </c:pt>
                <c:pt idx="2909">
                  <c:v>2390</c:v>
                </c:pt>
                <c:pt idx="2910">
                  <c:v>2392.2199999999998</c:v>
                </c:pt>
                <c:pt idx="2911">
                  <c:v>2392.2199999999998</c:v>
                </c:pt>
                <c:pt idx="2912">
                  <c:v>2391.67</c:v>
                </c:pt>
                <c:pt idx="2913">
                  <c:v>2391.67</c:v>
                </c:pt>
                <c:pt idx="2914">
                  <c:v>2391.67</c:v>
                </c:pt>
                <c:pt idx="2915">
                  <c:v>2391.67</c:v>
                </c:pt>
                <c:pt idx="2916">
                  <c:v>2391.67</c:v>
                </c:pt>
                <c:pt idx="2923">
                  <c:v>2391.67</c:v>
                </c:pt>
                <c:pt idx="2924">
                  <c:v>2393.33</c:v>
                </c:pt>
                <c:pt idx="2925">
                  <c:v>2393.33</c:v>
                </c:pt>
                <c:pt idx="2926">
                  <c:v>2393.33</c:v>
                </c:pt>
                <c:pt idx="2927">
                  <c:v>2393.33</c:v>
                </c:pt>
                <c:pt idx="2928">
                  <c:v>2395.56</c:v>
                </c:pt>
                <c:pt idx="2929">
                  <c:v>2395.56</c:v>
                </c:pt>
                <c:pt idx="2930">
                  <c:v>2398.33</c:v>
                </c:pt>
                <c:pt idx="2931">
                  <c:v>2403.33</c:v>
                </c:pt>
                <c:pt idx="2932">
                  <c:v>2410.56</c:v>
                </c:pt>
                <c:pt idx="2933">
                  <c:v>2416.11</c:v>
                </c:pt>
                <c:pt idx="2934">
                  <c:v>2416.11</c:v>
                </c:pt>
                <c:pt idx="2935">
                  <c:v>2416.11</c:v>
                </c:pt>
                <c:pt idx="2936">
                  <c:v>2417.2199999999998</c:v>
                </c:pt>
                <c:pt idx="2937">
                  <c:v>2419.44</c:v>
                </c:pt>
                <c:pt idx="2938">
                  <c:v>2422.7800000000002</c:v>
                </c:pt>
                <c:pt idx="2939">
                  <c:v>2422.7800000000002</c:v>
                </c:pt>
                <c:pt idx="2940">
                  <c:v>2422.7800000000002</c:v>
                </c:pt>
                <c:pt idx="2941">
                  <c:v>2422.7800000000002</c:v>
                </c:pt>
                <c:pt idx="2942">
                  <c:v>2422.2199999999998</c:v>
                </c:pt>
                <c:pt idx="2943">
                  <c:v>2421.11</c:v>
                </c:pt>
                <c:pt idx="2944">
                  <c:v>2421.11</c:v>
                </c:pt>
                <c:pt idx="2945">
                  <c:v>2420</c:v>
                </c:pt>
                <c:pt idx="2946">
                  <c:v>2420.56</c:v>
                </c:pt>
                <c:pt idx="2947">
                  <c:v>2421.67</c:v>
                </c:pt>
                <c:pt idx="2948">
                  <c:v>2417.2199999999998</c:v>
                </c:pt>
                <c:pt idx="2949">
                  <c:v>2416.67</c:v>
                </c:pt>
                <c:pt idx="2950">
                  <c:v>2417.2199999999998</c:v>
                </c:pt>
                <c:pt idx="2951">
                  <c:v>2416.11</c:v>
                </c:pt>
                <c:pt idx="2952">
                  <c:v>2416.11</c:v>
                </c:pt>
                <c:pt idx="2953">
                  <c:v>2415</c:v>
                </c:pt>
                <c:pt idx="2954">
                  <c:v>2411.67</c:v>
                </c:pt>
                <c:pt idx="2955">
                  <c:v>2411.67</c:v>
                </c:pt>
                <c:pt idx="2956">
                  <c:v>2410.56</c:v>
                </c:pt>
                <c:pt idx="2957">
                  <c:v>2410.56</c:v>
                </c:pt>
                <c:pt idx="2958">
                  <c:v>2410</c:v>
                </c:pt>
                <c:pt idx="2959">
                  <c:v>2408.33</c:v>
                </c:pt>
                <c:pt idx="2960">
                  <c:v>2407.2199999999998</c:v>
                </c:pt>
                <c:pt idx="2961">
                  <c:v>2405</c:v>
                </c:pt>
                <c:pt idx="2962">
                  <c:v>2403.89</c:v>
                </c:pt>
                <c:pt idx="2963">
                  <c:v>2405.56</c:v>
                </c:pt>
                <c:pt idx="2964">
                  <c:v>2405.56</c:v>
                </c:pt>
                <c:pt idx="2965">
                  <c:v>2406.11</c:v>
                </c:pt>
                <c:pt idx="2966">
                  <c:v>2407.2199999999998</c:v>
                </c:pt>
                <c:pt idx="2967">
                  <c:v>2407.7800000000002</c:v>
                </c:pt>
                <c:pt idx="2969">
                  <c:v>2411.67</c:v>
                </c:pt>
                <c:pt idx="2970">
                  <c:v>2415</c:v>
                </c:pt>
                <c:pt idx="2971">
                  <c:v>2419.44</c:v>
                </c:pt>
                <c:pt idx="2972">
                  <c:v>2426.11</c:v>
                </c:pt>
                <c:pt idx="2973">
                  <c:v>2431.67</c:v>
                </c:pt>
                <c:pt idx="2974">
                  <c:v>2442.2199999999998</c:v>
                </c:pt>
                <c:pt idx="2975">
                  <c:v>2445.56</c:v>
                </c:pt>
                <c:pt idx="2976">
                  <c:v>2445</c:v>
                </c:pt>
                <c:pt idx="2977">
                  <c:v>2447.2199999999998</c:v>
                </c:pt>
                <c:pt idx="2978">
                  <c:v>2443.33</c:v>
                </c:pt>
                <c:pt idx="2979">
                  <c:v>2443.89</c:v>
                </c:pt>
                <c:pt idx="2980">
                  <c:v>2445.56</c:v>
                </c:pt>
                <c:pt idx="2981">
                  <c:v>2443.89</c:v>
                </c:pt>
                <c:pt idx="2982">
                  <c:v>2442.7800000000002</c:v>
                </c:pt>
                <c:pt idx="2983">
                  <c:v>2442.2199999999998</c:v>
                </c:pt>
                <c:pt idx="2984">
                  <c:v>2442.2199999999998</c:v>
                </c:pt>
                <c:pt idx="2985">
                  <c:v>2441.67</c:v>
                </c:pt>
                <c:pt idx="2986">
                  <c:v>2439.44</c:v>
                </c:pt>
                <c:pt idx="2987">
                  <c:v>2439.44</c:v>
                </c:pt>
                <c:pt idx="2991">
                  <c:v>2440.56</c:v>
                </c:pt>
                <c:pt idx="2992">
                  <c:v>2441.67</c:v>
                </c:pt>
                <c:pt idx="2993">
                  <c:v>2442.2199999999998</c:v>
                </c:pt>
                <c:pt idx="2994">
                  <c:v>2442.2199999999998</c:v>
                </c:pt>
                <c:pt idx="2995">
                  <c:v>2438.89</c:v>
                </c:pt>
                <c:pt idx="2996">
                  <c:v>2437.2199999999998</c:v>
                </c:pt>
                <c:pt idx="2997">
                  <c:v>2437.2199999999998</c:v>
                </c:pt>
                <c:pt idx="2998">
                  <c:v>2436.67</c:v>
                </c:pt>
                <c:pt idx="2999">
                  <c:v>2436.67</c:v>
                </c:pt>
                <c:pt idx="3000">
                  <c:v>2436.11</c:v>
                </c:pt>
                <c:pt idx="3001">
                  <c:v>2428.33</c:v>
                </c:pt>
                <c:pt idx="3002">
                  <c:v>2428.33</c:v>
                </c:pt>
                <c:pt idx="3003">
                  <c:v>2421.67</c:v>
                </c:pt>
                <c:pt idx="3004">
                  <c:v>2405</c:v>
                </c:pt>
                <c:pt idx="3005">
                  <c:v>2378.89</c:v>
                </c:pt>
                <c:pt idx="3006">
                  <c:v>2365</c:v>
                </c:pt>
                <c:pt idx="3007">
                  <c:v>2345.56</c:v>
                </c:pt>
                <c:pt idx="3008">
                  <c:v>2342.7800000000002</c:v>
                </c:pt>
                <c:pt idx="3009">
                  <c:v>2339.44</c:v>
                </c:pt>
                <c:pt idx="3010">
                  <c:v>2304.44</c:v>
                </c:pt>
                <c:pt idx="3011">
                  <c:v>2306.11</c:v>
                </c:pt>
              </c:numCache>
            </c:numRef>
          </c:val>
          <c:smooth val="0"/>
          <c:extLst>
            <c:ext xmlns:c16="http://schemas.microsoft.com/office/drawing/2014/chart" uri="{C3380CC4-5D6E-409C-BE32-E72D297353CC}">
              <c16:uniqueId val="{00000001-A0C8-4DD8-B66D-68DA8D4F3691}"/>
            </c:ext>
          </c:extLst>
        </c:ser>
        <c:dLbls>
          <c:showLegendKey val="0"/>
          <c:showVal val="0"/>
          <c:showCatName val="0"/>
          <c:showSerName val="0"/>
          <c:showPercent val="0"/>
          <c:showBubbleSize val="0"/>
        </c:dLbls>
        <c:smooth val="0"/>
        <c:axId val="312433152"/>
        <c:axId val="469432512"/>
      </c:lineChart>
      <c:dateAx>
        <c:axId val="312433152"/>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0" spcFirstLastPara="0" vertOverflow="ellipsis" vert="horz" wrap="square" anchor="ctr" anchorCtr="1"/>
          <a:lstStyle/>
          <a:p>
            <a:pPr>
              <a:defRPr lang="zh-CN" sz="800" b="0" i="0" u="none" strike="noStrike" kern="1200" baseline="0">
                <a:solidFill>
                  <a:srgbClr val="000000"/>
                </a:solidFill>
                <a:latin typeface="Arial" panose="020B0604020202020204" pitchFamily="2"/>
                <a:ea typeface="Arial" panose="020B0604020202020204" pitchFamily="2"/>
                <a:cs typeface="Arial" panose="020B0604020202020204" pitchFamily="2"/>
              </a:defRPr>
            </a:pPr>
            <a:endParaRPr lang="zh-CN"/>
          </a:p>
        </c:txPr>
        <c:crossAx val="469432512"/>
        <c:crosses val="autoZero"/>
        <c:auto val="1"/>
        <c:lblOffset val="100"/>
        <c:baseTimeUnit val="days"/>
      </c:dateAx>
      <c:valAx>
        <c:axId val="469432512"/>
        <c:scaling>
          <c:orientation val="minMax"/>
        </c:scaling>
        <c:delete val="0"/>
        <c:axPos val="l"/>
        <c:title>
          <c:tx>
            <c:rich>
              <a:bodyPr rot="0" spcFirstLastPara="0" vertOverflow="ellipsis" vert="horz" wrap="square" anchor="ctr" anchorCtr="1"/>
              <a:lstStyle/>
              <a:p>
                <a:pPr algn="ctr">
                  <a:defRPr lang="zh-CN" sz="800" b="0" i="0" u="none" strike="noStrike" kern="1200" baseline="0">
                    <a:solidFill>
                      <a:srgbClr val="000000"/>
                    </a:solidFill>
                    <a:latin typeface="楷体" panose="02010609060101010101" pitchFamily="49" charset="-122"/>
                    <a:ea typeface="楷体" panose="02010609060101010101" pitchFamily="49" charset="-122"/>
                    <a:cs typeface="楷体" panose="02010609060101010101" pitchFamily="49" charset="-122"/>
                  </a:defRPr>
                </a:pPr>
                <a:r>
                  <a:rPr lang="zh-CN" altLang="en-US" sz="800" b="0" i="0" u="none" strike="noStrike" baseline="0">
                    <a:solidFill>
                      <a:srgbClr val="000000"/>
                    </a:solidFill>
                    <a:latin typeface="楷体" panose="02010609060101010101" pitchFamily="49" charset="-122"/>
                    <a:ea typeface="楷体" panose="02010609060101010101" pitchFamily="49" charset="-122"/>
                  </a:rPr>
                  <a:t>元</a:t>
                </a:r>
                <a:r>
                  <a:rPr lang="zh-CN" altLang="en-US" sz="800" b="0" i="0" u="none" strike="noStrike" baseline="0">
                    <a:solidFill>
                      <a:srgbClr val="000000"/>
                    </a:solidFill>
                    <a:latin typeface="Arial" panose="020B0604020202020204" pitchFamily="2"/>
                    <a:ea typeface="楷体" panose="02010609060101010101" pitchFamily="49" charset="-122"/>
                    <a:cs typeface="Arial" panose="020B0604020202020204" pitchFamily="2"/>
                  </a:rPr>
                  <a:t>/</a:t>
                </a:r>
                <a:r>
                  <a:rPr lang="zh-CN" altLang="en-US" sz="800" b="0" i="0" u="none" strike="noStrike" baseline="0">
                    <a:solidFill>
                      <a:srgbClr val="000000"/>
                    </a:solidFill>
                    <a:latin typeface="楷体" panose="02010609060101010101" pitchFamily="49" charset="-122"/>
                    <a:ea typeface="楷体" panose="02010609060101010101" pitchFamily="49" charset="-122"/>
                    <a:cs typeface="Arial" panose="020B0604020202020204" pitchFamily="2"/>
                  </a:rPr>
                  <a:t>吨</a:t>
                </a:r>
                <a:endParaRPr lang="zh-CN" altLang="en-US"/>
              </a:p>
            </c:rich>
          </c:tx>
          <c:layout>
            <c:manualLayout>
              <c:xMode val="edge"/>
              <c:yMode val="edge"/>
              <c:x val="4.1666666666666701E-3"/>
              <c:y val="9.7222222222222206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0" spcFirstLastPara="0" vertOverflow="ellipsis" vert="horz" wrap="square" anchor="ctr" anchorCtr="1"/>
          <a:lstStyle/>
          <a:p>
            <a:pPr>
              <a:defRPr lang="zh-CN" sz="800" b="0" i="0" u="none" strike="noStrike" kern="1200" baseline="0">
                <a:solidFill>
                  <a:srgbClr val="000000"/>
                </a:solidFill>
                <a:latin typeface="Arial" panose="020B0604020202020204" pitchFamily="2"/>
                <a:ea typeface="Arial" panose="020B0604020202020204" pitchFamily="2"/>
                <a:cs typeface="Arial" panose="020B0604020202020204" pitchFamily="2"/>
              </a:defRPr>
            </a:pPr>
            <a:endParaRPr lang="zh-CN"/>
          </a:p>
        </c:txPr>
        <c:crossAx val="312433152"/>
        <c:crosses val="autoZero"/>
        <c:crossBetween val="between"/>
      </c:valAx>
    </c:plotArea>
    <c:legend>
      <c:legendPos val="r"/>
      <c:layout>
        <c:manualLayout>
          <c:xMode val="edge"/>
          <c:yMode val="edge"/>
          <c:x val="8.3380856280809698E-2"/>
          <c:y val="6.3283392141989898E-3"/>
          <c:w val="0.79294111464102701"/>
          <c:h val="0.17873863443504301"/>
        </c:manualLayout>
      </c:layout>
      <c:overlay val="0"/>
      <c:txPr>
        <a:bodyPr rot="0" spcFirstLastPara="0" vertOverflow="ellipsis" vert="horz" wrap="square" anchor="ctr" anchorCtr="1"/>
        <a:lstStyle/>
        <a:p>
          <a:pPr>
            <a:defRPr lang="zh-CN" sz="735" b="0" i="0" u="none" strike="noStrike" kern="1200" baseline="0">
              <a:solidFill>
                <a:srgbClr val="000000"/>
              </a:solidFill>
              <a:latin typeface="楷体" panose="02010609060101010101" pitchFamily="49" charset="-122"/>
              <a:ea typeface="楷体" panose="02010609060101010101" pitchFamily="49" charset="-122"/>
              <a:cs typeface="楷体" panose="02010609060101010101" pitchFamily="49" charset="-122"/>
            </a:defRPr>
          </a:pPr>
          <a:endParaRPr lang="zh-CN"/>
        </a:p>
      </c:txPr>
    </c:legend>
    <c:plotVisOnly val="1"/>
    <c:dispBlanksAs val="gap"/>
    <c:showDLblsOverMax val="0"/>
  </c:chart>
  <c:spPr>
    <a:ln w="6350" cap="flat" cmpd="sng" algn="ctr">
      <a:noFill/>
      <a:prstDash val="solid"/>
      <a:round/>
    </a:ln>
  </c:spPr>
  <c:txPr>
    <a:bodyPr/>
    <a:lstStyle/>
    <a:p>
      <a:pPr>
        <a:defRPr lang="zh-CN" sz="1000" b="0" i="0" u="none" strike="noStrike" baseline="0">
          <a:solidFill>
            <a:srgbClr val="000000"/>
          </a:solidFill>
          <a:latin typeface="宋体" panose="02010600030101010101" pitchFamily="2" charset="-122"/>
          <a:ea typeface="宋体" panose="02010600030101010101" pitchFamily="2" charset="-122"/>
          <a:cs typeface="宋体" panose="02010600030101010101" pitchFamily="2" charset="-122"/>
        </a:defRPr>
      </a:pPr>
      <a:endParaRPr lang="zh-CN"/>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0166666666666705E-2"/>
          <c:y val="0.133333333333333"/>
          <c:w val="0.83141902623700004"/>
          <c:h val="0.75898148148148104"/>
        </c:manualLayout>
      </c:layout>
      <c:lineChart>
        <c:grouping val="standard"/>
        <c:varyColors val="0"/>
        <c:ser>
          <c:idx val="0"/>
          <c:order val="0"/>
          <c:tx>
            <c:strRef>
              <c:f>[转基因浪潮底稿.xls]Sheet2!$B$1</c:f>
              <c:strCache>
                <c:ptCount val="1"/>
                <c:pt idx="0">
                  <c:v>国际玉米现货价</c:v>
                </c:pt>
              </c:strCache>
            </c:strRef>
          </c:tx>
          <c:spPr>
            <a:ln w="12700" cap="rnd" cmpd="sng" algn="ctr">
              <a:solidFill>
                <a:srgbClr val="003778"/>
              </a:solidFill>
              <a:prstDash val="solid"/>
              <a:round/>
            </a:ln>
          </c:spPr>
          <c:marker>
            <c:symbol val="none"/>
          </c:marker>
          <c:cat>
            <c:numRef>
              <c:f>[转基因浪潮底稿.xls]Sheet2!$A$2:$A$2673</c:f>
              <c:numCache>
                <c:formatCode>yyyy\-mm\-dd;@</c:formatCode>
                <c:ptCount val="2672"/>
                <c:pt idx="0">
                  <c:v>40305</c:v>
                </c:pt>
                <c:pt idx="1">
                  <c:v>40308</c:v>
                </c:pt>
                <c:pt idx="2">
                  <c:v>40309</c:v>
                </c:pt>
                <c:pt idx="3">
                  <c:v>40310</c:v>
                </c:pt>
                <c:pt idx="4">
                  <c:v>40311</c:v>
                </c:pt>
                <c:pt idx="5">
                  <c:v>40312</c:v>
                </c:pt>
                <c:pt idx="6">
                  <c:v>40315</c:v>
                </c:pt>
                <c:pt idx="7">
                  <c:v>40316</c:v>
                </c:pt>
                <c:pt idx="8">
                  <c:v>40317</c:v>
                </c:pt>
                <c:pt idx="9">
                  <c:v>40318</c:v>
                </c:pt>
                <c:pt idx="10">
                  <c:v>40319</c:v>
                </c:pt>
                <c:pt idx="11">
                  <c:v>40322</c:v>
                </c:pt>
                <c:pt idx="12">
                  <c:v>40323</c:v>
                </c:pt>
                <c:pt idx="13">
                  <c:v>40324</c:v>
                </c:pt>
                <c:pt idx="14">
                  <c:v>40325</c:v>
                </c:pt>
                <c:pt idx="15">
                  <c:v>40326</c:v>
                </c:pt>
                <c:pt idx="16">
                  <c:v>40329</c:v>
                </c:pt>
                <c:pt idx="17">
                  <c:v>40330</c:v>
                </c:pt>
                <c:pt idx="18">
                  <c:v>40331</c:v>
                </c:pt>
                <c:pt idx="19">
                  <c:v>40332</c:v>
                </c:pt>
                <c:pt idx="20">
                  <c:v>40333</c:v>
                </c:pt>
                <c:pt idx="21">
                  <c:v>40336</c:v>
                </c:pt>
                <c:pt idx="22">
                  <c:v>40337</c:v>
                </c:pt>
                <c:pt idx="23">
                  <c:v>40338</c:v>
                </c:pt>
                <c:pt idx="24">
                  <c:v>40339</c:v>
                </c:pt>
                <c:pt idx="25">
                  <c:v>40340</c:v>
                </c:pt>
                <c:pt idx="26">
                  <c:v>40341</c:v>
                </c:pt>
                <c:pt idx="27">
                  <c:v>40342</c:v>
                </c:pt>
                <c:pt idx="28">
                  <c:v>40343</c:v>
                </c:pt>
                <c:pt idx="29">
                  <c:v>40344</c:v>
                </c:pt>
                <c:pt idx="30">
                  <c:v>40345</c:v>
                </c:pt>
                <c:pt idx="31">
                  <c:v>40346</c:v>
                </c:pt>
                <c:pt idx="32">
                  <c:v>40347</c:v>
                </c:pt>
                <c:pt idx="33">
                  <c:v>40350</c:v>
                </c:pt>
                <c:pt idx="34">
                  <c:v>40351</c:v>
                </c:pt>
                <c:pt idx="35">
                  <c:v>40352</c:v>
                </c:pt>
                <c:pt idx="36">
                  <c:v>40353</c:v>
                </c:pt>
                <c:pt idx="37">
                  <c:v>40354</c:v>
                </c:pt>
                <c:pt idx="38">
                  <c:v>40357</c:v>
                </c:pt>
                <c:pt idx="39">
                  <c:v>40358</c:v>
                </c:pt>
                <c:pt idx="40">
                  <c:v>40359</c:v>
                </c:pt>
                <c:pt idx="41">
                  <c:v>40360</c:v>
                </c:pt>
                <c:pt idx="42">
                  <c:v>40361</c:v>
                </c:pt>
                <c:pt idx="43">
                  <c:v>40364</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40427</c:v>
                </c:pt>
                <c:pt idx="89">
                  <c:v>40428</c:v>
                </c:pt>
                <c:pt idx="90">
                  <c:v>40429</c:v>
                </c:pt>
                <c:pt idx="91">
                  <c:v>40430</c:v>
                </c:pt>
                <c:pt idx="92">
                  <c:v>40431</c:v>
                </c:pt>
                <c:pt idx="93">
                  <c:v>40434</c:v>
                </c:pt>
                <c:pt idx="94">
                  <c:v>40435</c:v>
                </c:pt>
                <c:pt idx="95">
                  <c:v>40436</c:v>
                </c:pt>
                <c:pt idx="96">
                  <c:v>40437</c:v>
                </c:pt>
                <c:pt idx="97">
                  <c:v>40438</c:v>
                </c:pt>
                <c:pt idx="98">
                  <c:v>40440</c:v>
                </c:pt>
                <c:pt idx="99">
                  <c:v>40441</c:v>
                </c:pt>
                <c:pt idx="100">
                  <c:v>40442</c:v>
                </c:pt>
                <c:pt idx="101">
                  <c:v>40446</c:v>
                </c:pt>
                <c:pt idx="102">
                  <c:v>40447</c:v>
                </c:pt>
                <c:pt idx="103">
                  <c:v>40448</c:v>
                </c:pt>
                <c:pt idx="104">
                  <c:v>40449</c:v>
                </c:pt>
                <c:pt idx="105">
                  <c:v>40450</c:v>
                </c:pt>
                <c:pt idx="106">
                  <c:v>40451</c:v>
                </c:pt>
                <c:pt idx="107">
                  <c:v>40452</c:v>
                </c:pt>
                <c:pt idx="108">
                  <c:v>40455</c:v>
                </c:pt>
                <c:pt idx="109">
                  <c:v>40456</c:v>
                </c:pt>
                <c:pt idx="110">
                  <c:v>40457</c:v>
                </c:pt>
                <c:pt idx="111">
                  <c:v>40458</c:v>
                </c:pt>
                <c:pt idx="112">
                  <c:v>40459</c:v>
                </c:pt>
                <c:pt idx="113">
                  <c:v>40460</c:v>
                </c:pt>
                <c:pt idx="114">
                  <c:v>40462</c:v>
                </c:pt>
                <c:pt idx="115">
                  <c:v>40463</c:v>
                </c:pt>
                <c:pt idx="116">
                  <c:v>40464</c:v>
                </c:pt>
                <c:pt idx="117">
                  <c:v>40465</c:v>
                </c:pt>
                <c:pt idx="118">
                  <c:v>40466</c:v>
                </c:pt>
                <c:pt idx="119">
                  <c:v>40469</c:v>
                </c:pt>
                <c:pt idx="120">
                  <c:v>40470</c:v>
                </c:pt>
                <c:pt idx="121">
                  <c:v>40471</c:v>
                </c:pt>
                <c:pt idx="122">
                  <c:v>40472</c:v>
                </c:pt>
                <c:pt idx="123">
                  <c:v>40473</c:v>
                </c:pt>
                <c:pt idx="124">
                  <c:v>40476</c:v>
                </c:pt>
                <c:pt idx="125">
                  <c:v>40477</c:v>
                </c:pt>
                <c:pt idx="126">
                  <c:v>40478</c:v>
                </c:pt>
                <c:pt idx="127">
                  <c:v>40479</c:v>
                </c:pt>
                <c:pt idx="128">
                  <c:v>40480</c:v>
                </c:pt>
                <c:pt idx="129">
                  <c:v>40483</c:v>
                </c:pt>
                <c:pt idx="130">
                  <c:v>40484</c:v>
                </c:pt>
                <c:pt idx="131">
                  <c:v>40485</c:v>
                </c:pt>
                <c:pt idx="132">
                  <c:v>40486</c:v>
                </c:pt>
                <c:pt idx="133">
                  <c:v>40487</c:v>
                </c:pt>
                <c:pt idx="134">
                  <c:v>40490</c:v>
                </c:pt>
                <c:pt idx="135">
                  <c:v>40491</c:v>
                </c:pt>
                <c:pt idx="136">
                  <c:v>40492</c:v>
                </c:pt>
                <c:pt idx="137">
                  <c:v>40493</c:v>
                </c:pt>
                <c:pt idx="138">
                  <c:v>40494</c:v>
                </c:pt>
                <c:pt idx="139">
                  <c:v>40497</c:v>
                </c:pt>
                <c:pt idx="140">
                  <c:v>40498</c:v>
                </c:pt>
                <c:pt idx="141">
                  <c:v>40499</c:v>
                </c:pt>
                <c:pt idx="142">
                  <c:v>40500</c:v>
                </c:pt>
                <c:pt idx="143">
                  <c:v>40501</c:v>
                </c:pt>
                <c:pt idx="144">
                  <c:v>40504</c:v>
                </c:pt>
                <c:pt idx="145">
                  <c:v>40505</c:v>
                </c:pt>
                <c:pt idx="146">
                  <c:v>40506</c:v>
                </c:pt>
                <c:pt idx="147">
                  <c:v>40507</c:v>
                </c:pt>
                <c:pt idx="148">
                  <c:v>40508</c:v>
                </c:pt>
                <c:pt idx="149">
                  <c:v>40511</c:v>
                </c:pt>
                <c:pt idx="150">
                  <c:v>40512</c:v>
                </c:pt>
                <c:pt idx="151">
                  <c:v>40513</c:v>
                </c:pt>
                <c:pt idx="152">
                  <c:v>40514</c:v>
                </c:pt>
                <c:pt idx="153">
                  <c:v>40515</c:v>
                </c:pt>
                <c:pt idx="154">
                  <c:v>40518</c:v>
                </c:pt>
                <c:pt idx="155">
                  <c:v>40519</c:v>
                </c:pt>
                <c:pt idx="156">
                  <c:v>40520</c:v>
                </c:pt>
                <c:pt idx="157">
                  <c:v>40521</c:v>
                </c:pt>
                <c:pt idx="158">
                  <c:v>40522</c:v>
                </c:pt>
                <c:pt idx="159">
                  <c:v>40525</c:v>
                </c:pt>
                <c:pt idx="160">
                  <c:v>40526</c:v>
                </c:pt>
                <c:pt idx="161">
                  <c:v>40527</c:v>
                </c:pt>
                <c:pt idx="162">
                  <c:v>40528</c:v>
                </c:pt>
                <c:pt idx="163">
                  <c:v>40529</c:v>
                </c:pt>
                <c:pt idx="164">
                  <c:v>40532</c:v>
                </c:pt>
                <c:pt idx="165">
                  <c:v>40533</c:v>
                </c:pt>
                <c:pt idx="166">
                  <c:v>40534</c:v>
                </c:pt>
                <c:pt idx="167">
                  <c:v>40535</c:v>
                </c:pt>
                <c:pt idx="168">
                  <c:v>40536</c:v>
                </c:pt>
                <c:pt idx="169">
                  <c:v>40539</c:v>
                </c:pt>
                <c:pt idx="170">
                  <c:v>40540</c:v>
                </c:pt>
                <c:pt idx="171">
                  <c:v>40541</c:v>
                </c:pt>
                <c:pt idx="172">
                  <c:v>40542</c:v>
                </c:pt>
                <c:pt idx="173">
                  <c:v>40543</c:v>
                </c:pt>
                <c:pt idx="174">
                  <c:v>40546</c:v>
                </c:pt>
                <c:pt idx="175">
                  <c:v>40547</c:v>
                </c:pt>
                <c:pt idx="176">
                  <c:v>40548</c:v>
                </c:pt>
                <c:pt idx="177">
                  <c:v>40549</c:v>
                </c:pt>
                <c:pt idx="178">
                  <c:v>40550</c:v>
                </c:pt>
                <c:pt idx="179">
                  <c:v>40553</c:v>
                </c:pt>
                <c:pt idx="180">
                  <c:v>40554</c:v>
                </c:pt>
                <c:pt idx="181">
                  <c:v>40555</c:v>
                </c:pt>
                <c:pt idx="182">
                  <c:v>40556</c:v>
                </c:pt>
                <c:pt idx="183">
                  <c:v>40557</c:v>
                </c:pt>
                <c:pt idx="184">
                  <c:v>40560</c:v>
                </c:pt>
                <c:pt idx="185">
                  <c:v>40561</c:v>
                </c:pt>
                <c:pt idx="186">
                  <c:v>40562</c:v>
                </c:pt>
                <c:pt idx="187">
                  <c:v>40563</c:v>
                </c:pt>
                <c:pt idx="188">
                  <c:v>40564</c:v>
                </c:pt>
                <c:pt idx="189">
                  <c:v>40567</c:v>
                </c:pt>
                <c:pt idx="190">
                  <c:v>40568</c:v>
                </c:pt>
                <c:pt idx="191">
                  <c:v>40569</c:v>
                </c:pt>
                <c:pt idx="192">
                  <c:v>40570</c:v>
                </c:pt>
                <c:pt idx="193">
                  <c:v>40571</c:v>
                </c:pt>
                <c:pt idx="194">
                  <c:v>40573</c:v>
                </c:pt>
                <c:pt idx="195">
                  <c:v>40574</c:v>
                </c:pt>
                <c:pt idx="196">
                  <c:v>40575</c:v>
                </c:pt>
                <c:pt idx="197">
                  <c:v>40576</c:v>
                </c:pt>
                <c:pt idx="198">
                  <c:v>40577</c:v>
                </c:pt>
                <c:pt idx="199">
                  <c:v>40578</c:v>
                </c:pt>
                <c:pt idx="200">
                  <c:v>40581</c:v>
                </c:pt>
                <c:pt idx="201">
                  <c:v>40582</c:v>
                </c:pt>
                <c:pt idx="202">
                  <c:v>40583</c:v>
                </c:pt>
                <c:pt idx="203">
                  <c:v>40584</c:v>
                </c:pt>
                <c:pt idx="204">
                  <c:v>40585</c:v>
                </c:pt>
                <c:pt idx="205">
                  <c:v>40586</c:v>
                </c:pt>
                <c:pt idx="206">
                  <c:v>40588</c:v>
                </c:pt>
                <c:pt idx="207">
                  <c:v>40589</c:v>
                </c:pt>
                <c:pt idx="208">
                  <c:v>40590</c:v>
                </c:pt>
                <c:pt idx="209">
                  <c:v>40591</c:v>
                </c:pt>
                <c:pt idx="210">
                  <c:v>40592</c:v>
                </c:pt>
                <c:pt idx="211">
                  <c:v>40595</c:v>
                </c:pt>
                <c:pt idx="212">
                  <c:v>40596</c:v>
                </c:pt>
                <c:pt idx="213">
                  <c:v>40597</c:v>
                </c:pt>
                <c:pt idx="214">
                  <c:v>40598</c:v>
                </c:pt>
                <c:pt idx="215">
                  <c:v>40599</c:v>
                </c:pt>
                <c:pt idx="216">
                  <c:v>40602</c:v>
                </c:pt>
                <c:pt idx="217">
                  <c:v>40603</c:v>
                </c:pt>
                <c:pt idx="218">
                  <c:v>40604</c:v>
                </c:pt>
                <c:pt idx="219">
                  <c:v>40605</c:v>
                </c:pt>
                <c:pt idx="220">
                  <c:v>40606</c:v>
                </c:pt>
                <c:pt idx="221">
                  <c:v>40609</c:v>
                </c:pt>
                <c:pt idx="222">
                  <c:v>40610</c:v>
                </c:pt>
                <c:pt idx="223">
                  <c:v>40611</c:v>
                </c:pt>
                <c:pt idx="224">
                  <c:v>40612</c:v>
                </c:pt>
                <c:pt idx="225">
                  <c:v>40613</c:v>
                </c:pt>
                <c:pt idx="226">
                  <c:v>40616</c:v>
                </c:pt>
                <c:pt idx="227">
                  <c:v>40617</c:v>
                </c:pt>
                <c:pt idx="228">
                  <c:v>40618</c:v>
                </c:pt>
                <c:pt idx="229">
                  <c:v>40619</c:v>
                </c:pt>
                <c:pt idx="230">
                  <c:v>40620</c:v>
                </c:pt>
                <c:pt idx="231">
                  <c:v>40623</c:v>
                </c:pt>
                <c:pt idx="232">
                  <c:v>40624</c:v>
                </c:pt>
                <c:pt idx="233">
                  <c:v>40625</c:v>
                </c:pt>
                <c:pt idx="234">
                  <c:v>40626</c:v>
                </c:pt>
                <c:pt idx="235">
                  <c:v>40627</c:v>
                </c:pt>
                <c:pt idx="236">
                  <c:v>40630</c:v>
                </c:pt>
                <c:pt idx="237">
                  <c:v>40631</c:v>
                </c:pt>
                <c:pt idx="238">
                  <c:v>40632</c:v>
                </c:pt>
                <c:pt idx="239">
                  <c:v>40633</c:v>
                </c:pt>
                <c:pt idx="240">
                  <c:v>40634</c:v>
                </c:pt>
                <c:pt idx="241">
                  <c:v>40635</c:v>
                </c:pt>
                <c:pt idx="242">
                  <c:v>40637</c:v>
                </c:pt>
                <c:pt idx="243">
                  <c:v>40638</c:v>
                </c:pt>
                <c:pt idx="244">
                  <c:v>40639</c:v>
                </c:pt>
                <c:pt idx="245">
                  <c:v>40640</c:v>
                </c:pt>
                <c:pt idx="246">
                  <c:v>40641</c:v>
                </c:pt>
                <c:pt idx="247">
                  <c:v>40644</c:v>
                </c:pt>
                <c:pt idx="248">
                  <c:v>40645</c:v>
                </c:pt>
                <c:pt idx="249">
                  <c:v>40646</c:v>
                </c:pt>
                <c:pt idx="250">
                  <c:v>40647</c:v>
                </c:pt>
                <c:pt idx="251">
                  <c:v>40648</c:v>
                </c:pt>
                <c:pt idx="252">
                  <c:v>40651</c:v>
                </c:pt>
                <c:pt idx="253">
                  <c:v>40652</c:v>
                </c:pt>
                <c:pt idx="254">
                  <c:v>40653</c:v>
                </c:pt>
                <c:pt idx="255">
                  <c:v>40654</c:v>
                </c:pt>
                <c:pt idx="256">
                  <c:v>40655</c:v>
                </c:pt>
                <c:pt idx="257">
                  <c:v>40658</c:v>
                </c:pt>
                <c:pt idx="258">
                  <c:v>40659</c:v>
                </c:pt>
                <c:pt idx="259">
                  <c:v>40660</c:v>
                </c:pt>
                <c:pt idx="260">
                  <c:v>40661</c:v>
                </c:pt>
                <c:pt idx="261">
                  <c:v>40662</c:v>
                </c:pt>
                <c:pt idx="262">
                  <c:v>40665</c:v>
                </c:pt>
                <c:pt idx="263">
                  <c:v>40666</c:v>
                </c:pt>
                <c:pt idx="264">
                  <c:v>40667</c:v>
                </c:pt>
                <c:pt idx="265">
                  <c:v>40668</c:v>
                </c:pt>
                <c:pt idx="266">
                  <c:v>40669</c:v>
                </c:pt>
                <c:pt idx="267">
                  <c:v>40672</c:v>
                </c:pt>
                <c:pt idx="268">
                  <c:v>40673</c:v>
                </c:pt>
                <c:pt idx="269">
                  <c:v>40674</c:v>
                </c:pt>
                <c:pt idx="270">
                  <c:v>40675</c:v>
                </c:pt>
                <c:pt idx="271">
                  <c:v>40676</c:v>
                </c:pt>
                <c:pt idx="272">
                  <c:v>40679</c:v>
                </c:pt>
                <c:pt idx="273">
                  <c:v>40680</c:v>
                </c:pt>
                <c:pt idx="274">
                  <c:v>40681</c:v>
                </c:pt>
                <c:pt idx="275">
                  <c:v>40682</c:v>
                </c:pt>
                <c:pt idx="276">
                  <c:v>40683</c:v>
                </c:pt>
                <c:pt idx="277">
                  <c:v>40686</c:v>
                </c:pt>
                <c:pt idx="278">
                  <c:v>40687</c:v>
                </c:pt>
                <c:pt idx="279">
                  <c:v>40688</c:v>
                </c:pt>
                <c:pt idx="280">
                  <c:v>40689</c:v>
                </c:pt>
                <c:pt idx="281">
                  <c:v>40690</c:v>
                </c:pt>
                <c:pt idx="282">
                  <c:v>40693</c:v>
                </c:pt>
                <c:pt idx="283">
                  <c:v>40694</c:v>
                </c:pt>
                <c:pt idx="284">
                  <c:v>40695</c:v>
                </c:pt>
                <c:pt idx="285">
                  <c:v>40696</c:v>
                </c:pt>
                <c:pt idx="286">
                  <c:v>40697</c:v>
                </c:pt>
                <c:pt idx="287">
                  <c:v>40700</c:v>
                </c:pt>
                <c:pt idx="288">
                  <c:v>40701</c:v>
                </c:pt>
                <c:pt idx="289">
                  <c:v>40702</c:v>
                </c:pt>
                <c:pt idx="290">
                  <c:v>40703</c:v>
                </c:pt>
                <c:pt idx="291">
                  <c:v>40704</c:v>
                </c:pt>
                <c:pt idx="292">
                  <c:v>40707</c:v>
                </c:pt>
                <c:pt idx="293">
                  <c:v>40708</c:v>
                </c:pt>
                <c:pt idx="294">
                  <c:v>40709</c:v>
                </c:pt>
                <c:pt idx="295">
                  <c:v>40710</c:v>
                </c:pt>
                <c:pt idx="296">
                  <c:v>40711</c:v>
                </c:pt>
                <c:pt idx="297">
                  <c:v>40714</c:v>
                </c:pt>
                <c:pt idx="298">
                  <c:v>40715</c:v>
                </c:pt>
                <c:pt idx="299">
                  <c:v>40716</c:v>
                </c:pt>
                <c:pt idx="300">
                  <c:v>40717</c:v>
                </c:pt>
                <c:pt idx="301">
                  <c:v>40718</c:v>
                </c:pt>
                <c:pt idx="302">
                  <c:v>40721</c:v>
                </c:pt>
                <c:pt idx="303">
                  <c:v>40722</c:v>
                </c:pt>
                <c:pt idx="304">
                  <c:v>40723</c:v>
                </c:pt>
                <c:pt idx="305">
                  <c:v>40724</c:v>
                </c:pt>
                <c:pt idx="306">
                  <c:v>40725</c:v>
                </c:pt>
                <c:pt idx="307">
                  <c:v>40728</c:v>
                </c:pt>
                <c:pt idx="308">
                  <c:v>40729</c:v>
                </c:pt>
                <c:pt idx="309">
                  <c:v>40730</c:v>
                </c:pt>
                <c:pt idx="310">
                  <c:v>40731</c:v>
                </c:pt>
                <c:pt idx="311">
                  <c:v>40732</c:v>
                </c:pt>
                <c:pt idx="312">
                  <c:v>40735</c:v>
                </c:pt>
                <c:pt idx="313">
                  <c:v>40736</c:v>
                </c:pt>
                <c:pt idx="314">
                  <c:v>40737</c:v>
                </c:pt>
                <c:pt idx="315">
                  <c:v>40738</c:v>
                </c:pt>
                <c:pt idx="316">
                  <c:v>40739</c:v>
                </c:pt>
                <c:pt idx="317">
                  <c:v>40742</c:v>
                </c:pt>
                <c:pt idx="318">
                  <c:v>40743</c:v>
                </c:pt>
                <c:pt idx="319">
                  <c:v>40744</c:v>
                </c:pt>
                <c:pt idx="320">
                  <c:v>40745</c:v>
                </c:pt>
                <c:pt idx="321">
                  <c:v>40746</c:v>
                </c:pt>
                <c:pt idx="322">
                  <c:v>40749</c:v>
                </c:pt>
                <c:pt idx="323">
                  <c:v>40750</c:v>
                </c:pt>
                <c:pt idx="324">
                  <c:v>40751</c:v>
                </c:pt>
                <c:pt idx="325">
                  <c:v>40752</c:v>
                </c:pt>
                <c:pt idx="326">
                  <c:v>40753</c:v>
                </c:pt>
                <c:pt idx="327">
                  <c:v>40756</c:v>
                </c:pt>
                <c:pt idx="328">
                  <c:v>40757</c:v>
                </c:pt>
                <c:pt idx="329">
                  <c:v>40758</c:v>
                </c:pt>
                <c:pt idx="330">
                  <c:v>40759</c:v>
                </c:pt>
                <c:pt idx="331">
                  <c:v>40760</c:v>
                </c:pt>
                <c:pt idx="332">
                  <c:v>40763</c:v>
                </c:pt>
                <c:pt idx="333">
                  <c:v>40764</c:v>
                </c:pt>
                <c:pt idx="334">
                  <c:v>40765</c:v>
                </c:pt>
                <c:pt idx="335">
                  <c:v>40766</c:v>
                </c:pt>
                <c:pt idx="336">
                  <c:v>40767</c:v>
                </c:pt>
                <c:pt idx="337">
                  <c:v>40770</c:v>
                </c:pt>
                <c:pt idx="338">
                  <c:v>40771</c:v>
                </c:pt>
                <c:pt idx="339">
                  <c:v>40772</c:v>
                </c:pt>
                <c:pt idx="340">
                  <c:v>40773</c:v>
                </c:pt>
                <c:pt idx="341">
                  <c:v>40774</c:v>
                </c:pt>
                <c:pt idx="342">
                  <c:v>40777</c:v>
                </c:pt>
                <c:pt idx="343">
                  <c:v>40778</c:v>
                </c:pt>
                <c:pt idx="344">
                  <c:v>40779</c:v>
                </c:pt>
                <c:pt idx="345">
                  <c:v>40780</c:v>
                </c:pt>
                <c:pt idx="346">
                  <c:v>40781</c:v>
                </c:pt>
                <c:pt idx="347">
                  <c:v>40784</c:v>
                </c:pt>
                <c:pt idx="348">
                  <c:v>40785</c:v>
                </c:pt>
                <c:pt idx="349">
                  <c:v>40786</c:v>
                </c:pt>
                <c:pt idx="350">
                  <c:v>40787</c:v>
                </c:pt>
                <c:pt idx="351">
                  <c:v>40788</c:v>
                </c:pt>
                <c:pt idx="352">
                  <c:v>40791</c:v>
                </c:pt>
                <c:pt idx="353">
                  <c:v>40792</c:v>
                </c:pt>
                <c:pt idx="354">
                  <c:v>40793</c:v>
                </c:pt>
                <c:pt idx="355">
                  <c:v>40794</c:v>
                </c:pt>
                <c:pt idx="356">
                  <c:v>40795</c:v>
                </c:pt>
                <c:pt idx="357">
                  <c:v>40798</c:v>
                </c:pt>
                <c:pt idx="358">
                  <c:v>40799</c:v>
                </c:pt>
                <c:pt idx="359">
                  <c:v>40800</c:v>
                </c:pt>
                <c:pt idx="360">
                  <c:v>40801</c:v>
                </c:pt>
                <c:pt idx="361">
                  <c:v>40802</c:v>
                </c:pt>
                <c:pt idx="362">
                  <c:v>40805</c:v>
                </c:pt>
                <c:pt idx="363">
                  <c:v>40806</c:v>
                </c:pt>
                <c:pt idx="364">
                  <c:v>40807</c:v>
                </c:pt>
                <c:pt idx="365">
                  <c:v>40808</c:v>
                </c:pt>
                <c:pt idx="366">
                  <c:v>40809</c:v>
                </c:pt>
                <c:pt idx="367">
                  <c:v>40812</c:v>
                </c:pt>
                <c:pt idx="368">
                  <c:v>40813</c:v>
                </c:pt>
                <c:pt idx="369">
                  <c:v>40814</c:v>
                </c:pt>
                <c:pt idx="370">
                  <c:v>40815</c:v>
                </c:pt>
                <c:pt idx="371">
                  <c:v>40816</c:v>
                </c:pt>
                <c:pt idx="372">
                  <c:v>40819</c:v>
                </c:pt>
                <c:pt idx="373">
                  <c:v>40820</c:v>
                </c:pt>
                <c:pt idx="374">
                  <c:v>40821</c:v>
                </c:pt>
                <c:pt idx="375">
                  <c:v>40822</c:v>
                </c:pt>
                <c:pt idx="376">
                  <c:v>40823</c:v>
                </c:pt>
                <c:pt idx="377">
                  <c:v>40824</c:v>
                </c:pt>
                <c:pt idx="378">
                  <c:v>40825</c:v>
                </c:pt>
                <c:pt idx="379">
                  <c:v>40826</c:v>
                </c:pt>
                <c:pt idx="380">
                  <c:v>40827</c:v>
                </c:pt>
                <c:pt idx="381">
                  <c:v>40828</c:v>
                </c:pt>
                <c:pt idx="382">
                  <c:v>40829</c:v>
                </c:pt>
                <c:pt idx="383">
                  <c:v>40830</c:v>
                </c:pt>
                <c:pt idx="384">
                  <c:v>40833</c:v>
                </c:pt>
                <c:pt idx="385">
                  <c:v>40834</c:v>
                </c:pt>
                <c:pt idx="386">
                  <c:v>40835</c:v>
                </c:pt>
                <c:pt idx="387">
                  <c:v>40836</c:v>
                </c:pt>
                <c:pt idx="388">
                  <c:v>40837</c:v>
                </c:pt>
                <c:pt idx="389">
                  <c:v>40840</c:v>
                </c:pt>
                <c:pt idx="390">
                  <c:v>40841</c:v>
                </c:pt>
                <c:pt idx="391">
                  <c:v>40842</c:v>
                </c:pt>
                <c:pt idx="392">
                  <c:v>40843</c:v>
                </c:pt>
                <c:pt idx="393">
                  <c:v>40844</c:v>
                </c:pt>
                <c:pt idx="394">
                  <c:v>40847</c:v>
                </c:pt>
                <c:pt idx="395">
                  <c:v>40848</c:v>
                </c:pt>
                <c:pt idx="396">
                  <c:v>40849</c:v>
                </c:pt>
                <c:pt idx="397">
                  <c:v>40850</c:v>
                </c:pt>
                <c:pt idx="398">
                  <c:v>40851</c:v>
                </c:pt>
                <c:pt idx="399">
                  <c:v>40854</c:v>
                </c:pt>
                <c:pt idx="400">
                  <c:v>40855</c:v>
                </c:pt>
                <c:pt idx="401">
                  <c:v>40856</c:v>
                </c:pt>
                <c:pt idx="402">
                  <c:v>40857</c:v>
                </c:pt>
                <c:pt idx="403">
                  <c:v>40858</c:v>
                </c:pt>
                <c:pt idx="404">
                  <c:v>40861</c:v>
                </c:pt>
                <c:pt idx="405">
                  <c:v>40862</c:v>
                </c:pt>
                <c:pt idx="406">
                  <c:v>40863</c:v>
                </c:pt>
                <c:pt idx="407">
                  <c:v>40864</c:v>
                </c:pt>
                <c:pt idx="408">
                  <c:v>40865</c:v>
                </c:pt>
                <c:pt idx="409">
                  <c:v>40868</c:v>
                </c:pt>
                <c:pt idx="410">
                  <c:v>40869</c:v>
                </c:pt>
                <c:pt idx="411">
                  <c:v>40870</c:v>
                </c:pt>
                <c:pt idx="412">
                  <c:v>40871</c:v>
                </c:pt>
                <c:pt idx="413">
                  <c:v>40872</c:v>
                </c:pt>
                <c:pt idx="414">
                  <c:v>40875</c:v>
                </c:pt>
                <c:pt idx="415">
                  <c:v>40876</c:v>
                </c:pt>
                <c:pt idx="416">
                  <c:v>40877</c:v>
                </c:pt>
                <c:pt idx="417">
                  <c:v>40878</c:v>
                </c:pt>
                <c:pt idx="418">
                  <c:v>40879</c:v>
                </c:pt>
                <c:pt idx="419">
                  <c:v>40882</c:v>
                </c:pt>
                <c:pt idx="420">
                  <c:v>40883</c:v>
                </c:pt>
                <c:pt idx="421">
                  <c:v>40884</c:v>
                </c:pt>
                <c:pt idx="422">
                  <c:v>40885</c:v>
                </c:pt>
                <c:pt idx="423">
                  <c:v>40886</c:v>
                </c:pt>
                <c:pt idx="424">
                  <c:v>40889</c:v>
                </c:pt>
                <c:pt idx="425">
                  <c:v>40890</c:v>
                </c:pt>
                <c:pt idx="426">
                  <c:v>40891</c:v>
                </c:pt>
                <c:pt idx="427">
                  <c:v>40892</c:v>
                </c:pt>
                <c:pt idx="428">
                  <c:v>40893</c:v>
                </c:pt>
                <c:pt idx="429">
                  <c:v>40896</c:v>
                </c:pt>
                <c:pt idx="430">
                  <c:v>40897</c:v>
                </c:pt>
                <c:pt idx="431">
                  <c:v>40898</c:v>
                </c:pt>
                <c:pt idx="432">
                  <c:v>40899</c:v>
                </c:pt>
                <c:pt idx="433">
                  <c:v>40900</c:v>
                </c:pt>
                <c:pt idx="434">
                  <c:v>40903</c:v>
                </c:pt>
                <c:pt idx="435">
                  <c:v>40904</c:v>
                </c:pt>
                <c:pt idx="436">
                  <c:v>40905</c:v>
                </c:pt>
                <c:pt idx="437">
                  <c:v>40906</c:v>
                </c:pt>
                <c:pt idx="438">
                  <c:v>40907</c:v>
                </c:pt>
                <c:pt idx="439">
                  <c:v>40908</c:v>
                </c:pt>
                <c:pt idx="440">
                  <c:v>40911</c:v>
                </c:pt>
                <c:pt idx="441">
                  <c:v>40912</c:v>
                </c:pt>
                <c:pt idx="442">
                  <c:v>40913</c:v>
                </c:pt>
                <c:pt idx="443">
                  <c:v>40914</c:v>
                </c:pt>
                <c:pt idx="444">
                  <c:v>40917</c:v>
                </c:pt>
                <c:pt idx="445">
                  <c:v>40918</c:v>
                </c:pt>
                <c:pt idx="446">
                  <c:v>40919</c:v>
                </c:pt>
                <c:pt idx="447">
                  <c:v>40920</c:v>
                </c:pt>
                <c:pt idx="448">
                  <c:v>40921</c:v>
                </c:pt>
                <c:pt idx="449">
                  <c:v>40924</c:v>
                </c:pt>
                <c:pt idx="450">
                  <c:v>40925</c:v>
                </c:pt>
                <c:pt idx="451">
                  <c:v>40926</c:v>
                </c:pt>
                <c:pt idx="452">
                  <c:v>40927</c:v>
                </c:pt>
                <c:pt idx="453">
                  <c:v>40928</c:v>
                </c:pt>
                <c:pt idx="454">
                  <c:v>40929</c:v>
                </c:pt>
                <c:pt idx="455">
                  <c:v>40931</c:v>
                </c:pt>
                <c:pt idx="456">
                  <c:v>40932</c:v>
                </c:pt>
                <c:pt idx="457">
                  <c:v>40933</c:v>
                </c:pt>
                <c:pt idx="458">
                  <c:v>40934</c:v>
                </c:pt>
                <c:pt idx="459">
                  <c:v>40935</c:v>
                </c:pt>
                <c:pt idx="460">
                  <c:v>40937</c:v>
                </c:pt>
                <c:pt idx="461">
                  <c:v>40938</c:v>
                </c:pt>
                <c:pt idx="462">
                  <c:v>40939</c:v>
                </c:pt>
                <c:pt idx="463">
                  <c:v>40940</c:v>
                </c:pt>
                <c:pt idx="464">
                  <c:v>40941</c:v>
                </c:pt>
                <c:pt idx="465">
                  <c:v>40942</c:v>
                </c:pt>
                <c:pt idx="466">
                  <c:v>40945</c:v>
                </c:pt>
                <c:pt idx="467">
                  <c:v>40946</c:v>
                </c:pt>
                <c:pt idx="468">
                  <c:v>40947</c:v>
                </c:pt>
                <c:pt idx="469">
                  <c:v>40948</c:v>
                </c:pt>
                <c:pt idx="470">
                  <c:v>40949</c:v>
                </c:pt>
                <c:pt idx="471">
                  <c:v>40952</c:v>
                </c:pt>
                <c:pt idx="472">
                  <c:v>40953</c:v>
                </c:pt>
                <c:pt idx="473">
                  <c:v>40954</c:v>
                </c:pt>
                <c:pt idx="474">
                  <c:v>40955</c:v>
                </c:pt>
                <c:pt idx="475">
                  <c:v>40956</c:v>
                </c:pt>
                <c:pt idx="476">
                  <c:v>40959</c:v>
                </c:pt>
                <c:pt idx="477">
                  <c:v>40960</c:v>
                </c:pt>
                <c:pt idx="478">
                  <c:v>40961</c:v>
                </c:pt>
                <c:pt idx="479">
                  <c:v>40962</c:v>
                </c:pt>
                <c:pt idx="480">
                  <c:v>40963</c:v>
                </c:pt>
                <c:pt idx="481">
                  <c:v>40966</c:v>
                </c:pt>
                <c:pt idx="482">
                  <c:v>40967</c:v>
                </c:pt>
                <c:pt idx="483">
                  <c:v>40968</c:v>
                </c:pt>
                <c:pt idx="484">
                  <c:v>40969</c:v>
                </c:pt>
                <c:pt idx="485">
                  <c:v>40970</c:v>
                </c:pt>
                <c:pt idx="486">
                  <c:v>40973</c:v>
                </c:pt>
                <c:pt idx="487">
                  <c:v>40974</c:v>
                </c:pt>
                <c:pt idx="488">
                  <c:v>40975</c:v>
                </c:pt>
                <c:pt idx="489">
                  <c:v>40976</c:v>
                </c:pt>
                <c:pt idx="490">
                  <c:v>40977</c:v>
                </c:pt>
                <c:pt idx="491">
                  <c:v>40980</c:v>
                </c:pt>
                <c:pt idx="492">
                  <c:v>40981</c:v>
                </c:pt>
                <c:pt idx="493">
                  <c:v>40982</c:v>
                </c:pt>
                <c:pt idx="494">
                  <c:v>40983</c:v>
                </c:pt>
                <c:pt idx="495">
                  <c:v>40984</c:v>
                </c:pt>
                <c:pt idx="496">
                  <c:v>40987</c:v>
                </c:pt>
                <c:pt idx="497">
                  <c:v>40988</c:v>
                </c:pt>
                <c:pt idx="498">
                  <c:v>40989</c:v>
                </c:pt>
                <c:pt idx="499">
                  <c:v>40990</c:v>
                </c:pt>
                <c:pt idx="500">
                  <c:v>40991</c:v>
                </c:pt>
                <c:pt idx="501">
                  <c:v>40994</c:v>
                </c:pt>
                <c:pt idx="502">
                  <c:v>40995</c:v>
                </c:pt>
                <c:pt idx="503">
                  <c:v>40996</c:v>
                </c:pt>
                <c:pt idx="504">
                  <c:v>40997</c:v>
                </c:pt>
                <c:pt idx="505">
                  <c:v>40998</c:v>
                </c:pt>
                <c:pt idx="506">
                  <c:v>40999</c:v>
                </c:pt>
                <c:pt idx="507">
                  <c:v>41000</c:v>
                </c:pt>
                <c:pt idx="508">
                  <c:v>41001</c:v>
                </c:pt>
                <c:pt idx="509">
                  <c:v>41002</c:v>
                </c:pt>
                <c:pt idx="510">
                  <c:v>41003</c:v>
                </c:pt>
                <c:pt idx="511">
                  <c:v>41004</c:v>
                </c:pt>
                <c:pt idx="512">
                  <c:v>41005</c:v>
                </c:pt>
                <c:pt idx="513">
                  <c:v>41008</c:v>
                </c:pt>
                <c:pt idx="514">
                  <c:v>41009</c:v>
                </c:pt>
                <c:pt idx="515">
                  <c:v>41010</c:v>
                </c:pt>
                <c:pt idx="516">
                  <c:v>41011</c:v>
                </c:pt>
                <c:pt idx="517">
                  <c:v>41012</c:v>
                </c:pt>
                <c:pt idx="518">
                  <c:v>41015</c:v>
                </c:pt>
                <c:pt idx="519">
                  <c:v>41016</c:v>
                </c:pt>
                <c:pt idx="520">
                  <c:v>41017</c:v>
                </c:pt>
                <c:pt idx="521">
                  <c:v>41018</c:v>
                </c:pt>
                <c:pt idx="522">
                  <c:v>41019</c:v>
                </c:pt>
                <c:pt idx="523">
                  <c:v>41022</c:v>
                </c:pt>
                <c:pt idx="524">
                  <c:v>41023</c:v>
                </c:pt>
                <c:pt idx="525">
                  <c:v>41024</c:v>
                </c:pt>
                <c:pt idx="526">
                  <c:v>41025</c:v>
                </c:pt>
                <c:pt idx="527">
                  <c:v>41026</c:v>
                </c:pt>
                <c:pt idx="528">
                  <c:v>41027</c:v>
                </c:pt>
                <c:pt idx="529">
                  <c:v>41029</c:v>
                </c:pt>
                <c:pt idx="530">
                  <c:v>41030</c:v>
                </c:pt>
                <c:pt idx="531">
                  <c:v>41031</c:v>
                </c:pt>
                <c:pt idx="532">
                  <c:v>41032</c:v>
                </c:pt>
                <c:pt idx="533">
                  <c:v>41033</c:v>
                </c:pt>
                <c:pt idx="534">
                  <c:v>41036</c:v>
                </c:pt>
                <c:pt idx="535">
                  <c:v>41037</c:v>
                </c:pt>
                <c:pt idx="536">
                  <c:v>41038</c:v>
                </c:pt>
                <c:pt idx="537">
                  <c:v>41039</c:v>
                </c:pt>
                <c:pt idx="538">
                  <c:v>41040</c:v>
                </c:pt>
                <c:pt idx="539">
                  <c:v>41043</c:v>
                </c:pt>
                <c:pt idx="540">
                  <c:v>41044</c:v>
                </c:pt>
                <c:pt idx="541">
                  <c:v>41045</c:v>
                </c:pt>
                <c:pt idx="542">
                  <c:v>41046</c:v>
                </c:pt>
                <c:pt idx="543">
                  <c:v>41047</c:v>
                </c:pt>
                <c:pt idx="544">
                  <c:v>41050</c:v>
                </c:pt>
                <c:pt idx="545">
                  <c:v>41051</c:v>
                </c:pt>
                <c:pt idx="546">
                  <c:v>41052</c:v>
                </c:pt>
                <c:pt idx="547">
                  <c:v>41053</c:v>
                </c:pt>
                <c:pt idx="548">
                  <c:v>41054</c:v>
                </c:pt>
                <c:pt idx="549">
                  <c:v>41057</c:v>
                </c:pt>
                <c:pt idx="550">
                  <c:v>41058</c:v>
                </c:pt>
                <c:pt idx="551">
                  <c:v>41059</c:v>
                </c:pt>
                <c:pt idx="552">
                  <c:v>41060</c:v>
                </c:pt>
                <c:pt idx="553">
                  <c:v>41061</c:v>
                </c:pt>
                <c:pt idx="554">
                  <c:v>41064</c:v>
                </c:pt>
                <c:pt idx="555">
                  <c:v>41065</c:v>
                </c:pt>
                <c:pt idx="556">
                  <c:v>41066</c:v>
                </c:pt>
                <c:pt idx="557">
                  <c:v>41067</c:v>
                </c:pt>
                <c:pt idx="558">
                  <c:v>41068</c:v>
                </c:pt>
                <c:pt idx="559">
                  <c:v>41071</c:v>
                </c:pt>
                <c:pt idx="560">
                  <c:v>41072</c:v>
                </c:pt>
                <c:pt idx="561">
                  <c:v>41073</c:v>
                </c:pt>
                <c:pt idx="562">
                  <c:v>41074</c:v>
                </c:pt>
                <c:pt idx="563">
                  <c:v>41075</c:v>
                </c:pt>
                <c:pt idx="564">
                  <c:v>41078</c:v>
                </c:pt>
                <c:pt idx="565">
                  <c:v>41079</c:v>
                </c:pt>
                <c:pt idx="566">
                  <c:v>41080</c:v>
                </c:pt>
                <c:pt idx="567">
                  <c:v>41081</c:v>
                </c:pt>
                <c:pt idx="568">
                  <c:v>41082</c:v>
                </c:pt>
                <c:pt idx="569">
                  <c:v>41085</c:v>
                </c:pt>
                <c:pt idx="570">
                  <c:v>41086</c:v>
                </c:pt>
                <c:pt idx="571">
                  <c:v>41087</c:v>
                </c:pt>
                <c:pt idx="572">
                  <c:v>41088</c:v>
                </c:pt>
                <c:pt idx="573">
                  <c:v>41089</c:v>
                </c:pt>
                <c:pt idx="574">
                  <c:v>41092</c:v>
                </c:pt>
                <c:pt idx="575">
                  <c:v>41093</c:v>
                </c:pt>
                <c:pt idx="576">
                  <c:v>41094</c:v>
                </c:pt>
                <c:pt idx="577">
                  <c:v>41095</c:v>
                </c:pt>
                <c:pt idx="578">
                  <c:v>41096</c:v>
                </c:pt>
                <c:pt idx="579">
                  <c:v>41099</c:v>
                </c:pt>
                <c:pt idx="580">
                  <c:v>41100</c:v>
                </c:pt>
                <c:pt idx="581">
                  <c:v>41101</c:v>
                </c:pt>
                <c:pt idx="582">
                  <c:v>41102</c:v>
                </c:pt>
                <c:pt idx="583">
                  <c:v>41103</c:v>
                </c:pt>
                <c:pt idx="584">
                  <c:v>41106</c:v>
                </c:pt>
                <c:pt idx="585">
                  <c:v>41107</c:v>
                </c:pt>
                <c:pt idx="586">
                  <c:v>41108</c:v>
                </c:pt>
                <c:pt idx="587">
                  <c:v>41109</c:v>
                </c:pt>
                <c:pt idx="588">
                  <c:v>41110</c:v>
                </c:pt>
                <c:pt idx="589">
                  <c:v>41113</c:v>
                </c:pt>
                <c:pt idx="590">
                  <c:v>41114</c:v>
                </c:pt>
                <c:pt idx="591">
                  <c:v>41115</c:v>
                </c:pt>
                <c:pt idx="592">
                  <c:v>41116</c:v>
                </c:pt>
                <c:pt idx="593">
                  <c:v>41117</c:v>
                </c:pt>
                <c:pt idx="594">
                  <c:v>41120</c:v>
                </c:pt>
                <c:pt idx="595">
                  <c:v>41121</c:v>
                </c:pt>
                <c:pt idx="596">
                  <c:v>41122</c:v>
                </c:pt>
                <c:pt idx="597">
                  <c:v>41123</c:v>
                </c:pt>
                <c:pt idx="598">
                  <c:v>41124</c:v>
                </c:pt>
                <c:pt idx="599">
                  <c:v>41127</c:v>
                </c:pt>
                <c:pt idx="600">
                  <c:v>41128</c:v>
                </c:pt>
                <c:pt idx="601">
                  <c:v>41129</c:v>
                </c:pt>
                <c:pt idx="602">
                  <c:v>41130</c:v>
                </c:pt>
                <c:pt idx="603">
                  <c:v>41131</c:v>
                </c:pt>
                <c:pt idx="604">
                  <c:v>41134</c:v>
                </c:pt>
                <c:pt idx="605">
                  <c:v>41135</c:v>
                </c:pt>
                <c:pt idx="606">
                  <c:v>41136</c:v>
                </c:pt>
                <c:pt idx="607">
                  <c:v>41137</c:v>
                </c:pt>
                <c:pt idx="608">
                  <c:v>41138</c:v>
                </c:pt>
                <c:pt idx="609">
                  <c:v>41141</c:v>
                </c:pt>
                <c:pt idx="610">
                  <c:v>41142</c:v>
                </c:pt>
                <c:pt idx="611">
                  <c:v>41143</c:v>
                </c:pt>
                <c:pt idx="612">
                  <c:v>41144</c:v>
                </c:pt>
                <c:pt idx="613">
                  <c:v>41145</c:v>
                </c:pt>
                <c:pt idx="614">
                  <c:v>41148</c:v>
                </c:pt>
                <c:pt idx="615">
                  <c:v>41149</c:v>
                </c:pt>
                <c:pt idx="616">
                  <c:v>41150</c:v>
                </c:pt>
                <c:pt idx="617">
                  <c:v>41151</c:v>
                </c:pt>
                <c:pt idx="618">
                  <c:v>41152</c:v>
                </c:pt>
                <c:pt idx="619">
                  <c:v>41155</c:v>
                </c:pt>
                <c:pt idx="620">
                  <c:v>41156</c:v>
                </c:pt>
                <c:pt idx="621">
                  <c:v>41157</c:v>
                </c:pt>
                <c:pt idx="622">
                  <c:v>41158</c:v>
                </c:pt>
                <c:pt idx="623">
                  <c:v>41159</c:v>
                </c:pt>
                <c:pt idx="624">
                  <c:v>41162</c:v>
                </c:pt>
                <c:pt idx="625">
                  <c:v>41163</c:v>
                </c:pt>
                <c:pt idx="626">
                  <c:v>41164</c:v>
                </c:pt>
                <c:pt idx="627">
                  <c:v>41165</c:v>
                </c:pt>
                <c:pt idx="628">
                  <c:v>41166</c:v>
                </c:pt>
                <c:pt idx="629">
                  <c:v>41169</c:v>
                </c:pt>
                <c:pt idx="630">
                  <c:v>41170</c:v>
                </c:pt>
                <c:pt idx="631">
                  <c:v>41171</c:v>
                </c:pt>
                <c:pt idx="632">
                  <c:v>41172</c:v>
                </c:pt>
                <c:pt idx="633">
                  <c:v>41173</c:v>
                </c:pt>
                <c:pt idx="634">
                  <c:v>41176</c:v>
                </c:pt>
                <c:pt idx="635">
                  <c:v>41177</c:v>
                </c:pt>
                <c:pt idx="636">
                  <c:v>41178</c:v>
                </c:pt>
                <c:pt idx="637">
                  <c:v>41179</c:v>
                </c:pt>
                <c:pt idx="638">
                  <c:v>41180</c:v>
                </c:pt>
                <c:pt idx="639">
                  <c:v>41181</c:v>
                </c:pt>
                <c:pt idx="640">
                  <c:v>41183</c:v>
                </c:pt>
                <c:pt idx="641">
                  <c:v>41184</c:v>
                </c:pt>
                <c:pt idx="642">
                  <c:v>41185</c:v>
                </c:pt>
                <c:pt idx="643">
                  <c:v>41186</c:v>
                </c:pt>
                <c:pt idx="644">
                  <c:v>41187</c:v>
                </c:pt>
                <c:pt idx="645">
                  <c:v>41190</c:v>
                </c:pt>
                <c:pt idx="646">
                  <c:v>41191</c:v>
                </c:pt>
                <c:pt idx="647">
                  <c:v>41192</c:v>
                </c:pt>
                <c:pt idx="648">
                  <c:v>41193</c:v>
                </c:pt>
                <c:pt idx="649">
                  <c:v>41194</c:v>
                </c:pt>
                <c:pt idx="650">
                  <c:v>41197</c:v>
                </c:pt>
                <c:pt idx="651">
                  <c:v>41198</c:v>
                </c:pt>
                <c:pt idx="652">
                  <c:v>41199</c:v>
                </c:pt>
                <c:pt idx="653">
                  <c:v>41200</c:v>
                </c:pt>
                <c:pt idx="654">
                  <c:v>41201</c:v>
                </c:pt>
                <c:pt idx="655">
                  <c:v>41204</c:v>
                </c:pt>
                <c:pt idx="656">
                  <c:v>41205</c:v>
                </c:pt>
                <c:pt idx="657">
                  <c:v>41206</c:v>
                </c:pt>
                <c:pt idx="658">
                  <c:v>41207</c:v>
                </c:pt>
                <c:pt idx="659">
                  <c:v>41208</c:v>
                </c:pt>
                <c:pt idx="660">
                  <c:v>41211</c:v>
                </c:pt>
                <c:pt idx="661">
                  <c:v>41212</c:v>
                </c:pt>
                <c:pt idx="662">
                  <c:v>41213</c:v>
                </c:pt>
                <c:pt idx="663">
                  <c:v>41214</c:v>
                </c:pt>
                <c:pt idx="664">
                  <c:v>41215</c:v>
                </c:pt>
                <c:pt idx="665">
                  <c:v>41218</c:v>
                </c:pt>
                <c:pt idx="666">
                  <c:v>41219</c:v>
                </c:pt>
                <c:pt idx="667">
                  <c:v>41220</c:v>
                </c:pt>
                <c:pt idx="668">
                  <c:v>41221</c:v>
                </c:pt>
                <c:pt idx="669">
                  <c:v>41222</c:v>
                </c:pt>
                <c:pt idx="670">
                  <c:v>41225</c:v>
                </c:pt>
                <c:pt idx="671">
                  <c:v>41226</c:v>
                </c:pt>
                <c:pt idx="672">
                  <c:v>41227</c:v>
                </c:pt>
                <c:pt idx="673">
                  <c:v>41228</c:v>
                </c:pt>
                <c:pt idx="674">
                  <c:v>41229</c:v>
                </c:pt>
                <c:pt idx="675">
                  <c:v>41232</c:v>
                </c:pt>
                <c:pt idx="676">
                  <c:v>41233</c:v>
                </c:pt>
                <c:pt idx="677">
                  <c:v>41234</c:v>
                </c:pt>
                <c:pt idx="678">
                  <c:v>41235</c:v>
                </c:pt>
                <c:pt idx="679">
                  <c:v>41236</c:v>
                </c:pt>
                <c:pt idx="680">
                  <c:v>41239</c:v>
                </c:pt>
                <c:pt idx="681">
                  <c:v>41240</c:v>
                </c:pt>
                <c:pt idx="682">
                  <c:v>41241</c:v>
                </c:pt>
                <c:pt idx="683">
                  <c:v>41242</c:v>
                </c:pt>
                <c:pt idx="684">
                  <c:v>41243</c:v>
                </c:pt>
                <c:pt idx="685">
                  <c:v>41246</c:v>
                </c:pt>
                <c:pt idx="686">
                  <c:v>41247</c:v>
                </c:pt>
                <c:pt idx="687">
                  <c:v>41248</c:v>
                </c:pt>
                <c:pt idx="688">
                  <c:v>41249</c:v>
                </c:pt>
                <c:pt idx="689">
                  <c:v>41250</c:v>
                </c:pt>
                <c:pt idx="690">
                  <c:v>41253</c:v>
                </c:pt>
                <c:pt idx="691">
                  <c:v>41254</c:v>
                </c:pt>
                <c:pt idx="692">
                  <c:v>41255</c:v>
                </c:pt>
                <c:pt idx="693">
                  <c:v>41256</c:v>
                </c:pt>
                <c:pt idx="694">
                  <c:v>41257</c:v>
                </c:pt>
                <c:pt idx="695">
                  <c:v>41260</c:v>
                </c:pt>
                <c:pt idx="696">
                  <c:v>41261</c:v>
                </c:pt>
                <c:pt idx="697">
                  <c:v>41262</c:v>
                </c:pt>
                <c:pt idx="698">
                  <c:v>41263</c:v>
                </c:pt>
                <c:pt idx="699">
                  <c:v>41264</c:v>
                </c:pt>
                <c:pt idx="700">
                  <c:v>41267</c:v>
                </c:pt>
                <c:pt idx="701">
                  <c:v>41268</c:v>
                </c:pt>
                <c:pt idx="702">
                  <c:v>41269</c:v>
                </c:pt>
                <c:pt idx="703">
                  <c:v>41270</c:v>
                </c:pt>
                <c:pt idx="704">
                  <c:v>41271</c:v>
                </c:pt>
                <c:pt idx="705">
                  <c:v>41274</c:v>
                </c:pt>
                <c:pt idx="706">
                  <c:v>41276</c:v>
                </c:pt>
                <c:pt idx="707">
                  <c:v>41277</c:v>
                </c:pt>
                <c:pt idx="708">
                  <c:v>41278</c:v>
                </c:pt>
                <c:pt idx="709">
                  <c:v>41279</c:v>
                </c:pt>
                <c:pt idx="710">
                  <c:v>41280</c:v>
                </c:pt>
                <c:pt idx="711">
                  <c:v>41281</c:v>
                </c:pt>
                <c:pt idx="712">
                  <c:v>41282</c:v>
                </c:pt>
                <c:pt idx="713">
                  <c:v>41283</c:v>
                </c:pt>
                <c:pt idx="714">
                  <c:v>41284</c:v>
                </c:pt>
                <c:pt idx="715">
                  <c:v>41285</c:v>
                </c:pt>
                <c:pt idx="716">
                  <c:v>41288</c:v>
                </c:pt>
                <c:pt idx="717">
                  <c:v>41289</c:v>
                </c:pt>
                <c:pt idx="718">
                  <c:v>41290</c:v>
                </c:pt>
                <c:pt idx="719">
                  <c:v>41291</c:v>
                </c:pt>
                <c:pt idx="720">
                  <c:v>41292</c:v>
                </c:pt>
                <c:pt idx="721">
                  <c:v>41295</c:v>
                </c:pt>
                <c:pt idx="722">
                  <c:v>41296</c:v>
                </c:pt>
                <c:pt idx="723">
                  <c:v>41297</c:v>
                </c:pt>
                <c:pt idx="724">
                  <c:v>41298</c:v>
                </c:pt>
                <c:pt idx="725">
                  <c:v>41299</c:v>
                </c:pt>
                <c:pt idx="726">
                  <c:v>41302</c:v>
                </c:pt>
                <c:pt idx="727">
                  <c:v>41303</c:v>
                </c:pt>
                <c:pt idx="728">
                  <c:v>41304</c:v>
                </c:pt>
                <c:pt idx="729">
                  <c:v>41305</c:v>
                </c:pt>
                <c:pt idx="730">
                  <c:v>41306</c:v>
                </c:pt>
                <c:pt idx="731">
                  <c:v>41309</c:v>
                </c:pt>
                <c:pt idx="732">
                  <c:v>41310</c:v>
                </c:pt>
                <c:pt idx="733">
                  <c:v>41311</c:v>
                </c:pt>
                <c:pt idx="734">
                  <c:v>41312</c:v>
                </c:pt>
                <c:pt idx="735">
                  <c:v>41313</c:v>
                </c:pt>
                <c:pt idx="736">
                  <c:v>41316</c:v>
                </c:pt>
                <c:pt idx="737">
                  <c:v>41317</c:v>
                </c:pt>
                <c:pt idx="738">
                  <c:v>41318</c:v>
                </c:pt>
                <c:pt idx="739">
                  <c:v>41319</c:v>
                </c:pt>
                <c:pt idx="740">
                  <c:v>41320</c:v>
                </c:pt>
                <c:pt idx="741">
                  <c:v>41321</c:v>
                </c:pt>
                <c:pt idx="742">
                  <c:v>41322</c:v>
                </c:pt>
                <c:pt idx="743">
                  <c:v>41323</c:v>
                </c:pt>
                <c:pt idx="744">
                  <c:v>41324</c:v>
                </c:pt>
                <c:pt idx="745">
                  <c:v>41325</c:v>
                </c:pt>
                <c:pt idx="746">
                  <c:v>41326</c:v>
                </c:pt>
                <c:pt idx="747">
                  <c:v>41327</c:v>
                </c:pt>
                <c:pt idx="748">
                  <c:v>41330</c:v>
                </c:pt>
                <c:pt idx="749">
                  <c:v>41331</c:v>
                </c:pt>
                <c:pt idx="750">
                  <c:v>41332</c:v>
                </c:pt>
                <c:pt idx="751">
                  <c:v>41333</c:v>
                </c:pt>
                <c:pt idx="752">
                  <c:v>41334</c:v>
                </c:pt>
                <c:pt idx="753">
                  <c:v>41337</c:v>
                </c:pt>
                <c:pt idx="754">
                  <c:v>41338</c:v>
                </c:pt>
                <c:pt idx="755">
                  <c:v>41339</c:v>
                </c:pt>
                <c:pt idx="756">
                  <c:v>41340</c:v>
                </c:pt>
                <c:pt idx="757">
                  <c:v>41341</c:v>
                </c:pt>
                <c:pt idx="758">
                  <c:v>41344</c:v>
                </c:pt>
                <c:pt idx="759">
                  <c:v>41345</c:v>
                </c:pt>
                <c:pt idx="760">
                  <c:v>41346</c:v>
                </c:pt>
                <c:pt idx="761">
                  <c:v>41347</c:v>
                </c:pt>
                <c:pt idx="762">
                  <c:v>41348</c:v>
                </c:pt>
                <c:pt idx="763">
                  <c:v>41351</c:v>
                </c:pt>
                <c:pt idx="764">
                  <c:v>41352</c:v>
                </c:pt>
                <c:pt idx="765">
                  <c:v>41353</c:v>
                </c:pt>
                <c:pt idx="766">
                  <c:v>41354</c:v>
                </c:pt>
                <c:pt idx="767">
                  <c:v>41355</c:v>
                </c:pt>
                <c:pt idx="768">
                  <c:v>41358</c:v>
                </c:pt>
                <c:pt idx="769">
                  <c:v>41359</c:v>
                </c:pt>
                <c:pt idx="770">
                  <c:v>41360</c:v>
                </c:pt>
                <c:pt idx="771">
                  <c:v>41361</c:v>
                </c:pt>
                <c:pt idx="772">
                  <c:v>41362</c:v>
                </c:pt>
                <c:pt idx="773">
                  <c:v>41365</c:v>
                </c:pt>
                <c:pt idx="774">
                  <c:v>41366</c:v>
                </c:pt>
                <c:pt idx="775">
                  <c:v>41367</c:v>
                </c:pt>
                <c:pt idx="776">
                  <c:v>41368</c:v>
                </c:pt>
                <c:pt idx="777">
                  <c:v>41369</c:v>
                </c:pt>
                <c:pt idx="778">
                  <c:v>41371</c:v>
                </c:pt>
                <c:pt idx="779">
                  <c:v>41372</c:v>
                </c:pt>
                <c:pt idx="780">
                  <c:v>41373</c:v>
                </c:pt>
                <c:pt idx="781">
                  <c:v>41374</c:v>
                </c:pt>
                <c:pt idx="782">
                  <c:v>41375</c:v>
                </c:pt>
                <c:pt idx="783">
                  <c:v>41376</c:v>
                </c:pt>
                <c:pt idx="784">
                  <c:v>41379</c:v>
                </c:pt>
                <c:pt idx="785">
                  <c:v>41380</c:v>
                </c:pt>
                <c:pt idx="786">
                  <c:v>41381</c:v>
                </c:pt>
                <c:pt idx="787">
                  <c:v>41382</c:v>
                </c:pt>
                <c:pt idx="788">
                  <c:v>41383</c:v>
                </c:pt>
                <c:pt idx="789">
                  <c:v>41386</c:v>
                </c:pt>
                <c:pt idx="790">
                  <c:v>41387</c:v>
                </c:pt>
                <c:pt idx="791">
                  <c:v>41388</c:v>
                </c:pt>
                <c:pt idx="792">
                  <c:v>41389</c:v>
                </c:pt>
                <c:pt idx="793">
                  <c:v>41390</c:v>
                </c:pt>
                <c:pt idx="794">
                  <c:v>41391</c:v>
                </c:pt>
                <c:pt idx="795">
                  <c:v>41392</c:v>
                </c:pt>
                <c:pt idx="796">
                  <c:v>41393</c:v>
                </c:pt>
                <c:pt idx="797">
                  <c:v>41394</c:v>
                </c:pt>
                <c:pt idx="798">
                  <c:v>41395</c:v>
                </c:pt>
                <c:pt idx="799">
                  <c:v>41396</c:v>
                </c:pt>
                <c:pt idx="800">
                  <c:v>41397</c:v>
                </c:pt>
                <c:pt idx="801">
                  <c:v>41400</c:v>
                </c:pt>
                <c:pt idx="802">
                  <c:v>41401</c:v>
                </c:pt>
                <c:pt idx="803">
                  <c:v>41402</c:v>
                </c:pt>
                <c:pt idx="804">
                  <c:v>41403</c:v>
                </c:pt>
                <c:pt idx="805">
                  <c:v>41404</c:v>
                </c:pt>
                <c:pt idx="806">
                  <c:v>41407</c:v>
                </c:pt>
                <c:pt idx="807">
                  <c:v>41408</c:v>
                </c:pt>
                <c:pt idx="808">
                  <c:v>41409</c:v>
                </c:pt>
                <c:pt idx="809">
                  <c:v>41410</c:v>
                </c:pt>
                <c:pt idx="810">
                  <c:v>41411</c:v>
                </c:pt>
                <c:pt idx="811">
                  <c:v>41414</c:v>
                </c:pt>
                <c:pt idx="812">
                  <c:v>41415</c:v>
                </c:pt>
                <c:pt idx="813">
                  <c:v>41416</c:v>
                </c:pt>
                <c:pt idx="814">
                  <c:v>41417</c:v>
                </c:pt>
                <c:pt idx="815">
                  <c:v>41418</c:v>
                </c:pt>
                <c:pt idx="816">
                  <c:v>41421</c:v>
                </c:pt>
                <c:pt idx="817">
                  <c:v>41422</c:v>
                </c:pt>
                <c:pt idx="818">
                  <c:v>41423</c:v>
                </c:pt>
                <c:pt idx="819">
                  <c:v>41424</c:v>
                </c:pt>
                <c:pt idx="820">
                  <c:v>41425</c:v>
                </c:pt>
                <c:pt idx="821">
                  <c:v>41428</c:v>
                </c:pt>
                <c:pt idx="822">
                  <c:v>41429</c:v>
                </c:pt>
                <c:pt idx="823">
                  <c:v>41430</c:v>
                </c:pt>
                <c:pt idx="824">
                  <c:v>41431</c:v>
                </c:pt>
                <c:pt idx="825">
                  <c:v>41432</c:v>
                </c:pt>
                <c:pt idx="826">
                  <c:v>41433</c:v>
                </c:pt>
                <c:pt idx="827">
                  <c:v>41434</c:v>
                </c:pt>
                <c:pt idx="828">
                  <c:v>41435</c:v>
                </c:pt>
                <c:pt idx="829">
                  <c:v>41436</c:v>
                </c:pt>
                <c:pt idx="830">
                  <c:v>41437</c:v>
                </c:pt>
                <c:pt idx="831">
                  <c:v>41438</c:v>
                </c:pt>
                <c:pt idx="832">
                  <c:v>41439</c:v>
                </c:pt>
                <c:pt idx="833">
                  <c:v>41442</c:v>
                </c:pt>
                <c:pt idx="834">
                  <c:v>41443</c:v>
                </c:pt>
                <c:pt idx="835">
                  <c:v>41444</c:v>
                </c:pt>
                <c:pt idx="836">
                  <c:v>41445</c:v>
                </c:pt>
                <c:pt idx="837">
                  <c:v>41446</c:v>
                </c:pt>
                <c:pt idx="838">
                  <c:v>41449</c:v>
                </c:pt>
                <c:pt idx="839">
                  <c:v>41450</c:v>
                </c:pt>
                <c:pt idx="840">
                  <c:v>41451</c:v>
                </c:pt>
                <c:pt idx="841">
                  <c:v>41452</c:v>
                </c:pt>
                <c:pt idx="842">
                  <c:v>41453</c:v>
                </c:pt>
                <c:pt idx="843">
                  <c:v>41456</c:v>
                </c:pt>
                <c:pt idx="844">
                  <c:v>41457</c:v>
                </c:pt>
                <c:pt idx="845">
                  <c:v>41458</c:v>
                </c:pt>
                <c:pt idx="846">
                  <c:v>41459</c:v>
                </c:pt>
                <c:pt idx="847">
                  <c:v>41460</c:v>
                </c:pt>
                <c:pt idx="848">
                  <c:v>41463</c:v>
                </c:pt>
                <c:pt idx="849">
                  <c:v>41464</c:v>
                </c:pt>
                <c:pt idx="850">
                  <c:v>41465</c:v>
                </c:pt>
                <c:pt idx="851">
                  <c:v>41466</c:v>
                </c:pt>
                <c:pt idx="852">
                  <c:v>41467</c:v>
                </c:pt>
                <c:pt idx="853">
                  <c:v>41470</c:v>
                </c:pt>
                <c:pt idx="854">
                  <c:v>41471</c:v>
                </c:pt>
                <c:pt idx="855">
                  <c:v>41472</c:v>
                </c:pt>
                <c:pt idx="856">
                  <c:v>41473</c:v>
                </c:pt>
                <c:pt idx="857">
                  <c:v>41474</c:v>
                </c:pt>
                <c:pt idx="858">
                  <c:v>41477</c:v>
                </c:pt>
                <c:pt idx="859">
                  <c:v>41478</c:v>
                </c:pt>
                <c:pt idx="860">
                  <c:v>41479</c:v>
                </c:pt>
                <c:pt idx="861">
                  <c:v>41480</c:v>
                </c:pt>
                <c:pt idx="862">
                  <c:v>41481</c:v>
                </c:pt>
                <c:pt idx="863">
                  <c:v>41484</c:v>
                </c:pt>
                <c:pt idx="864">
                  <c:v>41485</c:v>
                </c:pt>
                <c:pt idx="865">
                  <c:v>41486</c:v>
                </c:pt>
                <c:pt idx="866">
                  <c:v>41487</c:v>
                </c:pt>
                <c:pt idx="867">
                  <c:v>41488</c:v>
                </c:pt>
                <c:pt idx="868">
                  <c:v>41491</c:v>
                </c:pt>
                <c:pt idx="869">
                  <c:v>41492</c:v>
                </c:pt>
                <c:pt idx="870">
                  <c:v>41493</c:v>
                </c:pt>
                <c:pt idx="871">
                  <c:v>41494</c:v>
                </c:pt>
                <c:pt idx="872">
                  <c:v>41495</c:v>
                </c:pt>
                <c:pt idx="873">
                  <c:v>41498</c:v>
                </c:pt>
                <c:pt idx="874">
                  <c:v>41499</c:v>
                </c:pt>
                <c:pt idx="875">
                  <c:v>41500</c:v>
                </c:pt>
                <c:pt idx="876">
                  <c:v>41501</c:v>
                </c:pt>
                <c:pt idx="877">
                  <c:v>41502</c:v>
                </c:pt>
                <c:pt idx="878">
                  <c:v>41505</c:v>
                </c:pt>
                <c:pt idx="879">
                  <c:v>41506</c:v>
                </c:pt>
                <c:pt idx="880">
                  <c:v>41507</c:v>
                </c:pt>
                <c:pt idx="881">
                  <c:v>41508</c:v>
                </c:pt>
                <c:pt idx="882">
                  <c:v>41509</c:v>
                </c:pt>
                <c:pt idx="883">
                  <c:v>41512</c:v>
                </c:pt>
                <c:pt idx="884">
                  <c:v>41513</c:v>
                </c:pt>
                <c:pt idx="885">
                  <c:v>41514</c:v>
                </c:pt>
                <c:pt idx="886">
                  <c:v>41515</c:v>
                </c:pt>
                <c:pt idx="887">
                  <c:v>41516</c:v>
                </c:pt>
                <c:pt idx="888">
                  <c:v>41519</c:v>
                </c:pt>
                <c:pt idx="889">
                  <c:v>41520</c:v>
                </c:pt>
                <c:pt idx="890">
                  <c:v>41521</c:v>
                </c:pt>
                <c:pt idx="891">
                  <c:v>41522</c:v>
                </c:pt>
                <c:pt idx="892">
                  <c:v>41523</c:v>
                </c:pt>
                <c:pt idx="893">
                  <c:v>41526</c:v>
                </c:pt>
                <c:pt idx="894">
                  <c:v>41527</c:v>
                </c:pt>
                <c:pt idx="895">
                  <c:v>41528</c:v>
                </c:pt>
                <c:pt idx="896">
                  <c:v>41529</c:v>
                </c:pt>
                <c:pt idx="897">
                  <c:v>41530</c:v>
                </c:pt>
                <c:pt idx="898">
                  <c:v>41533</c:v>
                </c:pt>
                <c:pt idx="899">
                  <c:v>41534</c:v>
                </c:pt>
                <c:pt idx="900">
                  <c:v>41535</c:v>
                </c:pt>
                <c:pt idx="901">
                  <c:v>41536</c:v>
                </c:pt>
                <c:pt idx="902">
                  <c:v>41537</c:v>
                </c:pt>
                <c:pt idx="903">
                  <c:v>41539</c:v>
                </c:pt>
                <c:pt idx="904">
                  <c:v>41540</c:v>
                </c:pt>
                <c:pt idx="905">
                  <c:v>41541</c:v>
                </c:pt>
                <c:pt idx="906">
                  <c:v>41542</c:v>
                </c:pt>
                <c:pt idx="907">
                  <c:v>41543</c:v>
                </c:pt>
                <c:pt idx="908">
                  <c:v>41544</c:v>
                </c:pt>
                <c:pt idx="909">
                  <c:v>41546</c:v>
                </c:pt>
                <c:pt idx="910">
                  <c:v>41547</c:v>
                </c:pt>
                <c:pt idx="911">
                  <c:v>41548</c:v>
                </c:pt>
                <c:pt idx="912">
                  <c:v>41549</c:v>
                </c:pt>
                <c:pt idx="913">
                  <c:v>41555</c:v>
                </c:pt>
                <c:pt idx="914">
                  <c:v>41556</c:v>
                </c:pt>
                <c:pt idx="915">
                  <c:v>41557</c:v>
                </c:pt>
                <c:pt idx="916">
                  <c:v>41558</c:v>
                </c:pt>
                <c:pt idx="917">
                  <c:v>41559</c:v>
                </c:pt>
                <c:pt idx="918">
                  <c:v>41561</c:v>
                </c:pt>
                <c:pt idx="919">
                  <c:v>41562</c:v>
                </c:pt>
                <c:pt idx="920">
                  <c:v>41563</c:v>
                </c:pt>
                <c:pt idx="921">
                  <c:v>41564</c:v>
                </c:pt>
                <c:pt idx="922">
                  <c:v>41565</c:v>
                </c:pt>
                <c:pt idx="923">
                  <c:v>41568</c:v>
                </c:pt>
                <c:pt idx="924">
                  <c:v>41569</c:v>
                </c:pt>
                <c:pt idx="925">
                  <c:v>41570</c:v>
                </c:pt>
                <c:pt idx="926">
                  <c:v>41571</c:v>
                </c:pt>
                <c:pt idx="927">
                  <c:v>41572</c:v>
                </c:pt>
                <c:pt idx="928">
                  <c:v>41575</c:v>
                </c:pt>
                <c:pt idx="929">
                  <c:v>41576</c:v>
                </c:pt>
                <c:pt idx="930">
                  <c:v>41577</c:v>
                </c:pt>
                <c:pt idx="931">
                  <c:v>41578</c:v>
                </c:pt>
                <c:pt idx="932">
                  <c:v>41579</c:v>
                </c:pt>
                <c:pt idx="933">
                  <c:v>41582</c:v>
                </c:pt>
                <c:pt idx="934">
                  <c:v>41583</c:v>
                </c:pt>
                <c:pt idx="935">
                  <c:v>41584</c:v>
                </c:pt>
                <c:pt idx="936">
                  <c:v>41585</c:v>
                </c:pt>
                <c:pt idx="937">
                  <c:v>41586</c:v>
                </c:pt>
                <c:pt idx="938">
                  <c:v>41589</c:v>
                </c:pt>
                <c:pt idx="939">
                  <c:v>41590</c:v>
                </c:pt>
                <c:pt idx="940">
                  <c:v>41591</c:v>
                </c:pt>
                <c:pt idx="941">
                  <c:v>41592</c:v>
                </c:pt>
                <c:pt idx="942">
                  <c:v>41593</c:v>
                </c:pt>
                <c:pt idx="943">
                  <c:v>41596</c:v>
                </c:pt>
                <c:pt idx="944">
                  <c:v>41597</c:v>
                </c:pt>
                <c:pt idx="945">
                  <c:v>41598</c:v>
                </c:pt>
                <c:pt idx="946">
                  <c:v>41599</c:v>
                </c:pt>
                <c:pt idx="947">
                  <c:v>41600</c:v>
                </c:pt>
                <c:pt idx="948">
                  <c:v>41603</c:v>
                </c:pt>
                <c:pt idx="949">
                  <c:v>41604</c:v>
                </c:pt>
                <c:pt idx="950">
                  <c:v>41605</c:v>
                </c:pt>
                <c:pt idx="951">
                  <c:v>41606</c:v>
                </c:pt>
                <c:pt idx="952">
                  <c:v>41607</c:v>
                </c:pt>
                <c:pt idx="953">
                  <c:v>41610</c:v>
                </c:pt>
                <c:pt idx="954">
                  <c:v>41611</c:v>
                </c:pt>
                <c:pt idx="955">
                  <c:v>41612</c:v>
                </c:pt>
                <c:pt idx="956">
                  <c:v>41613</c:v>
                </c:pt>
                <c:pt idx="957">
                  <c:v>41614</c:v>
                </c:pt>
                <c:pt idx="958">
                  <c:v>41617</c:v>
                </c:pt>
                <c:pt idx="959">
                  <c:v>41618</c:v>
                </c:pt>
                <c:pt idx="960">
                  <c:v>41619</c:v>
                </c:pt>
                <c:pt idx="961">
                  <c:v>41620</c:v>
                </c:pt>
                <c:pt idx="962">
                  <c:v>41621</c:v>
                </c:pt>
                <c:pt idx="963">
                  <c:v>41624</c:v>
                </c:pt>
                <c:pt idx="964">
                  <c:v>41625</c:v>
                </c:pt>
                <c:pt idx="965">
                  <c:v>41626</c:v>
                </c:pt>
                <c:pt idx="966">
                  <c:v>41627</c:v>
                </c:pt>
                <c:pt idx="967">
                  <c:v>41628</c:v>
                </c:pt>
                <c:pt idx="968">
                  <c:v>41631</c:v>
                </c:pt>
                <c:pt idx="969">
                  <c:v>41632</c:v>
                </c:pt>
                <c:pt idx="970">
                  <c:v>41633</c:v>
                </c:pt>
                <c:pt idx="971">
                  <c:v>41634</c:v>
                </c:pt>
                <c:pt idx="972">
                  <c:v>41635</c:v>
                </c:pt>
                <c:pt idx="973">
                  <c:v>41638</c:v>
                </c:pt>
                <c:pt idx="974">
                  <c:v>41639</c:v>
                </c:pt>
                <c:pt idx="975">
                  <c:v>41641</c:v>
                </c:pt>
                <c:pt idx="976">
                  <c:v>41642</c:v>
                </c:pt>
                <c:pt idx="977">
                  <c:v>41645</c:v>
                </c:pt>
                <c:pt idx="978">
                  <c:v>41646</c:v>
                </c:pt>
                <c:pt idx="979">
                  <c:v>41647</c:v>
                </c:pt>
                <c:pt idx="980">
                  <c:v>41648</c:v>
                </c:pt>
                <c:pt idx="981">
                  <c:v>41649</c:v>
                </c:pt>
                <c:pt idx="982">
                  <c:v>41652</c:v>
                </c:pt>
                <c:pt idx="983">
                  <c:v>41653</c:v>
                </c:pt>
                <c:pt idx="984">
                  <c:v>41654</c:v>
                </c:pt>
                <c:pt idx="985">
                  <c:v>41655</c:v>
                </c:pt>
                <c:pt idx="986">
                  <c:v>41656</c:v>
                </c:pt>
                <c:pt idx="987">
                  <c:v>41659</c:v>
                </c:pt>
                <c:pt idx="988">
                  <c:v>41660</c:v>
                </c:pt>
                <c:pt idx="989">
                  <c:v>41661</c:v>
                </c:pt>
                <c:pt idx="990">
                  <c:v>41662</c:v>
                </c:pt>
                <c:pt idx="991">
                  <c:v>41663</c:v>
                </c:pt>
                <c:pt idx="992">
                  <c:v>41665</c:v>
                </c:pt>
                <c:pt idx="993">
                  <c:v>41666</c:v>
                </c:pt>
                <c:pt idx="994">
                  <c:v>41667</c:v>
                </c:pt>
                <c:pt idx="995">
                  <c:v>41668</c:v>
                </c:pt>
                <c:pt idx="996">
                  <c:v>41669</c:v>
                </c:pt>
                <c:pt idx="997">
                  <c:v>41670</c:v>
                </c:pt>
                <c:pt idx="998">
                  <c:v>41674</c:v>
                </c:pt>
                <c:pt idx="999">
                  <c:v>41675</c:v>
                </c:pt>
                <c:pt idx="1000">
                  <c:v>41676</c:v>
                </c:pt>
                <c:pt idx="1001">
                  <c:v>41677</c:v>
                </c:pt>
                <c:pt idx="1002">
                  <c:v>41678</c:v>
                </c:pt>
                <c:pt idx="1003">
                  <c:v>41680</c:v>
                </c:pt>
                <c:pt idx="1004">
                  <c:v>41681</c:v>
                </c:pt>
                <c:pt idx="1005">
                  <c:v>41682</c:v>
                </c:pt>
                <c:pt idx="1006">
                  <c:v>41683</c:v>
                </c:pt>
                <c:pt idx="1007">
                  <c:v>41684</c:v>
                </c:pt>
                <c:pt idx="1008">
                  <c:v>41687</c:v>
                </c:pt>
                <c:pt idx="1009">
                  <c:v>41688</c:v>
                </c:pt>
                <c:pt idx="1010">
                  <c:v>41689</c:v>
                </c:pt>
                <c:pt idx="1011">
                  <c:v>41690</c:v>
                </c:pt>
                <c:pt idx="1012">
                  <c:v>41691</c:v>
                </c:pt>
                <c:pt idx="1013">
                  <c:v>41694</c:v>
                </c:pt>
                <c:pt idx="1014">
                  <c:v>41695</c:v>
                </c:pt>
                <c:pt idx="1015">
                  <c:v>41696</c:v>
                </c:pt>
                <c:pt idx="1016">
                  <c:v>41697</c:v>
                </c:pt>
                <c:pt idx="1017">
                  <c:v>41698</c:v>
                </c:pt>
                <c:pt idx="1018">
                  <c:v>41701</c:v>
                </c:pt>
                <c:pt idx="1019">
                  <c:v>41702</c:v>
                </c:pt>
                <c:pt idx="1020">
                  <c:v>41703</c:v>
                </c:pt>
                <c:pt idx="1021">
                  <c:v>41704</c:v>
                </c:pt>
                <c:pt idx="1022">
                  <c:v>41705</c:v>
                </c:pt>
                <c:pt idx="1023">
                  <c:v>41708</c:v>
                </c:pt>
                <c:pt idx="1024">
                  <c:v>41709</c:v>
                </c:pt>
                <c:pt idx="1025">
                  <c:v>41710</c:v>
                </c:pt>
                <c:pt idx="1026">
                  <c:v>41711</c:v>
                </c:pt>
                <c:pt idx="1027">
                  <c:v>41712</c:v>
                </c:pt>
                <c:pt idx="1028">
                  <c:v>41715</c:v>
                </c:pt>
                <c:pt idx="1029">
                  <c:v>41716</c:v>
                </c:pt>
                <c:pt idx="1030">
                  <c:v>41717</c:v>
                </c:pt>
                <c:pt idx="1031">
                  <c:v>41718</c:v>
                </c:pt>
                <c:pt idx="1032">
                  <c:v>41719</c:v>
                </c:pt>
                <c:pt idx="1033">
                  <c:v>41722</c:v>
                </c:pt>
                <c:pt idx="1034">
                  <c:v>41723</c:v>
                </c:pt>
                <c:pt idx="1035">
                  <c:v>41724</c:v>
                </c:pt>
                <c:pt idx="1036">
                  <c:v>41725</c:v>
                </c:pt>
                <c:pt idx="1037">
                  <c:v>41726</c:v>
                </c:pt>
                <c:pt idx="1038">
                  <c:v>41729</c:v>
                </c:pt>
                <c:pt idx="1039">
                  <c:v>41730</c:v>
                </c:pt>
                <c:pt idx="1040">
                  <c:v>41731</c:v>
                </c:pt>
                <c:pt idx="1041">
                  <c:v>41732</c:v>
                </c:pt>
                <c:pt idx="1042">
                  <c:v>41733</c:v>
                </c:pt>
                <c:pt idx="1043">
                  <c:v>41736</c:v>
                </c:pt>
                <c:pt idx="1044">
                  <c:v>41737</c:v>
                </c:pt>
                <c:pt idx="1045">
                  <c:v>41738</c:v>
                </c:pt>
                <c:pt idx="1046">
                  <c:v>41739</c:v>
                </c:pt>
                <c:pt idx="1047">
                  <c:v>41740</c:v>
                </c:pt>
                <c:pt idx="1048">
                  <c:v>41743</c:v>
                </c:pt>
                <c:pt idx="1049">
                  <c:v>41744</c:v>
                </c:pt>
                <c:pt idx="1050">
                  <c:v>41745</c:v>
                </c:pt>
                <c:pt idx="1051">
                  <c:v>41746</c:v>
                </c:pt>
                <c:pt idx="1052">
                  <c:v>41747</c:v>
                </c:pt>
                <c:pt idx="1053">
                  <c:v>41750</c:v>
                </c:pt>
                <c:pt idx="1054">
                  <c:v>41751</c:v>
                </c:pt>
                <c:pt idx="1055">
                  <c:v>41752</c:v>
                </c:pt>
                <c:pt idx="1056">
                  <c:v>41753</c:v>
                </c:pt>
                <c:pt idx="1057">
                  <c:v>41754</c:v>
                </c:pt>
                <c:pt idx="1058">
                  <c:v>41757</c:v>
                </c:pt>
                <c:pt idx="1059">
                  <c:v>41758</c:v>
                </c:pt>
                <c:pt idx="1060">
                  <c:v>41759</c:v>
                </c:pt>
                <c:pt idx="1061">
                  <c:v>41760</c:v>
                </c:pt>
                <c:pt idx="1062">
                  <c:v>41761</c:v>
                </c:pt>
                <c:pt idx="1063">
                  <c:v>41763</c:v>
                </c:pt>
                <c:pt idx="1064">
                  <c:v>41764</c:v>
                </c:pt>
                <c:pt idx="1065">
                  <c:v>41765</c:v>
                </c:pt>
                <c:pt idx="1066">
                  <c:v>41766</c:v>
                </c:pt>
                <c:pt idx="1067">
                  <c:v>41767</c:v>
                </c:pt>
                <c:pt idx="1068">
                  <c:v>41768</c:v>
                </c:pt>
                <c:pt idx="1069">
                  <c:v>41771</c:v>
                </c:pt>
                <c:pt idx="1070">
                  <c:v>41772</c:v>
                </c:pt>
                <c:pt idx="1071">
                  <c:v>41773</c:v>
                </c:pt>
                <c:pt idx="1072">
                  <c:v>41774</c:v>
                </c:pt>
                <c:pt idx="1073">
                  <c:v>41775</c:v>
                </c:pt>
                <c:pt idx="1074">
                  <c:v>41778</c:v>
                </c:pt>
                <c:pt idx="1075">
                  <c:v>41779</c:v>
                </c:pt>
                <c:pt idx="1076">
                  <c:v>41780</c:v>
                </c:pt>
                <c:pt idx="1077">
                  <c:v>41781</c:v>
                </c:pt>
                <c:pt idx="1078">
                  <c:v>41782</c:v>
                </c:pt>
                <c:pt idx="1079">
                  <c:v>41785</c:v>
                </c:pt>
                <c:pt idx="1080">
                  <c:v>41786</c:v>
                </c:pt>
                <c:pt idx="1081">
                  <c:v>41787</c:v>
                </c:pt>
                <c:pt idx="1082">
                  <c:v>41788</c:v>
                </c:pt>
                <c:pt idx="1083">
                  <c:v>41789</c:v>
                </c:pt>
                <c:pt idx="1084">
                  <c:v>41792</c:v>
                </c:pt>
                <c:pt idx="1085">
                  <c:v>41793</c:v>
                </c:pt>
                <c:pt idx="1086">
                  <c:v>41794</c:v>
                </c:pt>
                <c:pt idx="1087">
                  <c:v>41795</c:v>
                </c:pt>
                <c:pt idx="1088">
                  <c:v>41796</c:v>
                </c:pt>
                <c:pt idx="1089">
                  <c:v>41799</c:v>
                </c:pt>
                <c:pt idx="1090">
                  <c:v>41800</c:v>
                </c:pt>
                <c:pt idx="1091">
                  <c:v>41801</c:v>
                </c:pt>
                <c:pt idx="1092">
                  <c:v>41802</c:v>
                </c:pt>
                <c:pt idx="1093">
                  <c:v>41803</c:v>
                </c:pt>
                <c:pt idx="1094">
                  <c:v>41806</c:v>
                </c:pt>
                <c:pt idx="1095">
                  <c:v>41807</c:v>
                </c:pt>
                <c:pt idx="1096">
                  <c:v>41808</c:v>
                </c:pt>
                <c:pt idx="1097">
                  <c:v>41809</c:v>
                </c:pt>
                <c:pt idx="1098">
                  <c:v>41810</c:v>
                </c:pt>
                <c:pt idx="1099">
                  <c:v>41813</c:v>
                </c:pt>
                <c:pt idx="1100">
                  <c:v>41814</c:v>
                </c:pt>
                <c:pt idx="1101">
                  <c:v>41815</c:v>
                </c:pt>
                <c:pt idx="1102">
                  <c:v>41816</c:v>
                </c:pt>
                <c:pt idx="1103">
                  <c:v>41817</c:v>
                </c:pt>
                <c:pt idx="1104">
                  <c:v>41820</c:v>
                </c:pt>
                <c:pt idx="1105">
                  <c:v>41821</c:v>
                </c:pt>
                <c:pt idx="1106">
                  <c:v>41822</c:v>
                </c:pt>
                <c:pt idx="1107">
                  <c:v>41823</c:v>
                </c:pt>
                <c:pt idx="1108">
                  <c:v>41824</c:v>
                </c:pt>
                <c:pt idx="1109">
                  <c:v>41827</c:v>
                </c:pt>
                <c:pt idx="1110">
                  <c:v>41828</c:v>
                </c:pt>
                <c:pt idx="1111">
                  <c:v>41829</c:v>
                </c:pt>
                <c:pt idx="1112">
                  <c:v>41830</c:v>
                </c:pt>
                <c:pt idx="1113">
                  <c:v>41831</c:v>
                </c:pt>
                <c:pt idx="1114">
                  <c:v>41834</c:v>
                </c:pt>
                <c:pt idx="1115">
                  <c:v>41835</c:v>
                </c:pt>
                <c:pt idx="1116">
                  <c:v>41836</c:v>
                </c:pt>
                <c:pt idx="1117">
                  <c:v>41837</c:v>
                </c:pt>
                <c:pt idx="1118">
                  <c:v>41838</c:v>
                </c:pt>
                <c:pt idx="1119">
                  <c:v>41841</c:v>
                </c:pt>
                <c:pt idx="1120">
                  <c:v>41842</c:v>
                </c:pt>
                <c:pt idx="1121">
                  <c:v>41843</c:v>
                </c:pt>
                <c:pt idx="1122">
                  <c:v>41844</c:v>
                </c:pt>
                <c:pt idx="1123">
                  <c:v>41845</c:v>
                </c:pt>
                <c:pt idx="1124">
                  <c:v>41848</c:v>
                </c:pt>
                <c:pt idx="1125">
                  <c:v>41849</c:v>
                </c:pt>
                <c:pt idx="1126">
                  <c:v>41850</c:v>
                </c:pt>
                <c:pt idx="1127">
                  <c:v>41851</c:v>
                </c:pt>
                <c:pt idx="1128">
                  <c:v>41852</c:v>
                </c:pt>
                <c:pt idx="1129">
                  <c:v>41855</c:v>
                </c:pt>
                <c:pt idx="1130">
                  <c:v>41856</c:v>
                </c:pt>
                <c:pt idx="1131">
                  <c:v>41857</c:v>
                </c:pt>
                <c:pt idx="1132">
                  <c:v>41858</c:v>
                </c:pt>
                <c:pt idx="1133">
                  <c:v>41859</c:v>
                </c:pt>
                <c:pt idx="1134">
                  <c:v>41862</c:v>
                </c:pt>
                <c:pt idx="1135">
                  <c:v>41863</c:v>
                </c:pt>
                <c:pt idx="1136">
                  <c:v>41864</c:v>
                </c:pt>
                <c:pt idx="1137">
                  <c:v>41865</c:v>
                </c:pt>
                <c:pt idx="1138">
                  <c:v>41866</c:v>
                </c:pt>
                <c:pt idx="1139">
                  <c:v>41869</c:v>
                </c:pt>
                <c:pt idx="1140">
                  <c:v>41870</c:v>
                </c:pt>
                <c:pt idx="1141">
                  <c:v>41871</c:v>
                </c:pt>
                <c:pt idx="1142">
                  <c:v>41872</c:v>
                </c:pt>
                <c:pt idx="1143">
                  <c:v>41873</c:v>
                </c:pt>
                <c:pt idx="1144">
                  <c:v>41876</c:v>
                </c:pt>
                <c:pt idx="1145">
                  <c:v>41877</c:v>
                </c:pt>
                <c:pt idx="1146">
                  <c:v>41878</c:v>
                </c:pt>
                <c:pt idx="1147">
                  <c:v>41879</c:v>
                </c:pt>
                <c:pt idx="1148">
                  <c:v>41880</c:v>
                </c:pt>
                <c:pt idx="1149">
                  <c:v>41883</c:v>
                </c:pt>
                <c:pt idx="1150">
                  <c:v>41884</c:v>
                </c:pt>
                <c:pt idx="1151">
                  <c:v>41885</c:v>
                </c:pt>
                <c:pt idx="1152">
                  <c:v>41886</c:v>
                </c:pt>
                <c:pt idx="1153">
                  <c:v>41887</c:v>
                </c:pt>
                <c:pt idx="1154">
                  <c:v>41890</c:v>
                </c:pt>
                <c:pt idx="1155">
                  <c:v>41891</c:v>
                </c:pt>
                <c:pt idx="1156">
                  <c:v>41892</c:v>
                </c:pt>
                <c:pt idx="1157">
                  <c:v>41893</c:v>
                </c:pt>
                <c:pt idx="1158">
                  <c:v>41894</c:v>
                </c:pt>
                <c:pt idx="1159">
                  <c:v>41897</c:v>
                </c:pt>
                <c:pt idx="1160">
                  <c:v>41898</c:v>
                </c:pt>
                <c:pt idx="1161">
                  <c:v>41899</c:v>
                </c:pt>
                <c:pt idx="1162">
                  <c:v>41900</c:v>
                </c:pt>
                <c:pt idx="1163">
                  <c:v>41901</c:v>
                </c:pt>
                <c:pt idx="1164">
                  <c:v>41904</c:v>
                </c:pt>
                <c:pt idx="1165">
                  <c:v>41905</c:v>
                </c:pt>
                <c:pt idx="1166">
                  <c:v>41906</c:v>
                </c:pt>
                <c:pt idx="1167">
                  <c:v>41907</c:v>
                </c:pt>
                <c:pt idx="1168">
                  <c:v>41908</c:v>
                </c:pt>
                <c:pt idx="1169">
                  <c:v>41910</c:v>
                </c:pt>
                <c:pt idx="1170">
                  <c:v>41911</c:v>
                </c:pt>
                <c:pt idx="1171">
                  <c:v>41912</c:v>
                </c:pt>
                <c:pt idx="1172">
                  <c:v>41913</c:v>
                </c:pt>
                <c:pt idx="1173">
                  <c:v>41914</c:v>
                </c:pt>
                <c:pt idx="1174">
                  <c:v>41915</c:v>
                </c:pt>
                <c:pt idx="1175">
                  <c:v>41918</c:v>
                </c:pt>
                <c:pt idx="1176">
                  <c:v>41919</c:v>
                </c:pt>
                <c:pt idx="1177">
                  <c:v>41920</c:v>
                </c:pt>
                <c:pt idx="1178">
                  <c:v>41921</c:v>
                </c:pt>
                <c:pt idx="1179">
                  <c:v>41922</c:v>
                </c:pt>
                <c:pt idx="1180">
                  <c:v>41923</c:v>
                </c:pt>
                <c:pt idx="1181">
                  <c:v>41925</c:v>
                </c:pt>
                <c:pt idx="1182">
                  <c:v>41926</c:v>
                </c:pt>
                <c:pt idx="1183">
                  <c:v>41927</c:v>
                </c:pt>
                <c:pt idx="1184">
                  <c:v>41928</c:v>
                </c:pt>
                <c:pt idx="1185">
                  <c:v>41929</c:v>
                </c:pt>
                <c:pt idx="1186">
                  <c:v>41932</c:v>
                </c:pt>
                <c:pt idx="1187">
                  <c:v>41933</c:v>
                </c:pt>
                <c:pt idx="1188">
                  <c:v>41934</c:v>
                </c:pt>
                <c:pt idx="1189">
                  <c:v>41935</c:v>
                </c:pt>
                <c:pt idx="1190">
                  <c:v>41936</c:v>
                </c:pt>
                <c:pt idx="1191">
                  <c:v>41939</c:v>
                </c:pt>
                <c:pt idx="1192">
                  <c:v>41940</c:v>
                </c:pt>
                <c:pt idx="1193">
                  <c:v>41941</c:v>
                </c:pt>
                <c:pt idx="1194">
                  <c:v>41942</c:v>
                </c:pt>
                <c:pt idx="1195">
                  <c:v>41943</c:v>
                </c:pt>
                <c:pt idx="1196">
                  <c:v>41946</c:v>
                </c:pt>
                <c:pt idx="1197">
                  <c:v>41947</c:v>
                </c:pt>
                <c:pt idx="1198">
                  <c:v>41948</c:v>
                </c:pt>
                <c:pt idx="1199">
                  <c:v>41949</c:v>
                </c:pt>
                <c:pt idx="1200">
                  <c:v>41950</c:v>
                </c:pt>
                <c:pt idx="1201">
                  <c:v>41953</c:v>
                </c:pt>
                <c:pt idx="1202">
                  <c:v>41954</c:v>
                </c:pt>
                <c:pt idx="1203">
                  <c:v>41955</c:v>
                </c:pt>
                <c:pt idx="1204">
                  <c:v>41956</c:v>
                </c:pt>
                <c:pt idx="1205">
                  <c:v>41957</c:v>
                </c:pt>
                <c:pt idx="1206">
                  <c:v>41960</c:v>
                </c:pt>
                <c:pt idx="1207">
                  <c:v>41961</c:v>
                </c:pt>
                <c:pt idx="1208">
                  <c:v>41962</c:v>
                </c:pt>
                <c:pt idx="1209">
                  <c:v>41963</c:v>
                </c:pt>
                <c:pt idx="1210">
                  <c:v>41964</c:v>
                </c:pt>
                <c:pt idx="1211">
                  <c:v>41967</c:v>
                </c:pt>
                <c:pt idx="1212">
                  <c:v>41968</c:v>
                </c:pt>
                <c:pt idx="1213">
                  <c:v>41969</c:v>
                </c:pt>
                <c:pt idx="1214">
                  <c:v>41970</c:v>
                </c:pt>
                <c:pt idx="1215">
                  <c:v>41971</c:v>
                </c:pt>
                <c:pt idx="1216">
                  <c:v>41974</c:v>
                </c:pt>
                <c:pt idx="1217">
                  <c:v>41975</c:v>
                </c:pt>
                <c:pt idx="1218">
                  <c:v>41976</c:v>
                </c:pt>
                <c:pt idx="1219">
                  <c:v>41977</c:v>
                </c:pt>
                <c:pt idx="1220">
                  <c:v>41978</c:v>
                </c:pt>
                <c:pt idx="1221">
                  <c:v>41981</c:v>
                </c:pt>
                <c:pt idx="1222">
                  <c:v>41982</c:v>
                </c:pt>
                <c:pt idx="1223">
                  <c:v>41983</c:v>
                </c:pt>
                <c:pt idx="1224">
                  <c:v>41984</c:v>
                </c:pt>
                <c:pt idx="1225">
                  <c:v>41985</c:v>
                </c:pt>
                <c:pt idx="1226">
                  <c:v>41988</c:v>
                </c:pt>
                <c:pt idx="1227">
                  <c:v>41989</c:v>
                </c:pt>
                <c:pt idx="1228">
                  <c:v>41990</c:v>
                </c:pt>
                <c:pt idx="1229">
                  <c:v>41991</c:v>
                </c:pt>
                <c:pt idx="1230">
                  <c:v>41992</c:v>
                </c:pt>
                <c:pt idx="1231">
                  <c:v>41995</c:v>
                </c:pt>
                <c:pt idx="1232">
                  <c:v>41996</c:v>
                </c:pt>
                <c:pt idx="1233">
                  <c:v>41997</c:v>
                </c:pt>
                <c:pt idx="1234">
                  <c:v>41998</c:v>
                </c:pt>
                <c:pt idx="1235">
                  <c:v>41999</c:v>
                </c:pt>
                <c:pt idx="1236">
                  <c:v>42002</c:v>
                </c:pt>
                <c:pt idx="1237">
                  <c:v>42003</c:v>
                </c:pt>
                <c:pt idx="1238">
                  <c:v>42004</c:v>
                </c:pt>
                <c:pt idx="1239">
                  <c:v>42006</c:v>
                </c:pt>
                <c:pt idx="1240">
                  <c:v>42008</c:v>
                </c:pt>
                <c:pt idx="1241">
                  <c:v>42009</c:v>
                </c:pt>
                <c:pt idx="1242">
                  <c:v>42010</c:v>
                </c:pt>
                <c:pt idx="1243">
                  <c:v>42011</c:v>
                </c:pt>
                <c:pt idx="1244">
                  <c:v>42012</c:v>
                </c:pt>
                <c:pt idx="1245">
                  <c:v>42013</c:v>
                </c:pt>
                <c:pt idx="1246">
                  <c:v>42016</c:v>
                </c:pt>
                <c:pt idx="1247">
                  <c:v>42017</c:v>
                </c:pt>
                <c:pt idx="1248">
                  <c:v>42018</c:v>
                </c:pt>
                <c:pt idx="1249">
                  <c:v>42019</c:v>
                </c:pt>
                <c:pt idx="1250">
                  <c:v>42020</c:v>
                </c:pt>
                <c:pt idx="1251">
                  <c:v>42023</c:v>
                </c:pt>
                <c:pt idx="1252">
                  <c:v>42024</c:v>
                </c:pt>
                <c:pt idx="1253">
                  <c:v>42025</c:v>
                </c:pt>
                <c:pt idx="1254">
                  <c:v>42026</c:v>
                </c:pt>
                <c:pt idx="1255">
                  <c:v>42027</c:v>
                </c:pt>
                <c:pt idx="1256">
                  <c:v>42030</c:v>
                </c:pt>
                <c:pt idx="1257">
                  <c:v>42031</c:v>
                </c:pt>
                <c:pt idx="1258">
                  <c:v>42032</c:v>
                </c:pt>
                <c:pt idx="1259">
                  <c:v>42033</c:v>
                </c:pt>
                <c:pt idx="1260">
                  <c:v>42034</c:v>
                </c:pt>
                <c:pt idx="1261">
                  <c:v>42037</c:v>
                </c:pt>
                <c:pt idx="1262">
                  <c:v>42038</c:v>
                </c:pt>
                <c:pt idx="1263">
                  <c:v>42039</c:v>
                </c:pt>
                <c:pt idx="1264">
                  <c:v>42040</c:v>
                </c:pt>
                <c:pt idx="1265">
                  <c:v>42041</c:v>
                </c:pt>
                <c:pt idx="1266">
                  <c:v>42044</c:v>
                </c:pt>
                <c:pt idx="1267">
                  <c:v>42045</c:v>
                </c:pt>
                <c:pt idx="1268">
                  <c:v>42046</c:v>
                </c:pt>
                <c:pt idx="1269">
                  <c:v>42047</c:v>
                </c:pt>
                <c:pt idx="1270">
                  <c:v>42048</c:v>
                </c:pt>
                <c:pt idx="1271">
                  <c:v>42050</c:v>
                </c:pt>
                <c:pt idx="1272">
                  <c:v>42051</c:v>
                </c:pt>
                <c:pt idx="1273">
                  <c:v>42052</c:v>
                </c:pt>
                <c:pt idx="1274">
                  <c:v>42053</c:v>
                </c:pt>
                <c:pt idx="1275">
                  <c:v>42054</c:v>
                </c:pt>
                <c:pt idx="1276">
                  <c:v>42055</c:v>
                </c:pt>
                <c:pt idx="1277">
                  <c:v>42058</c:v>
                </c:pt>
                <c:pt idx="1278">
                  <c:v>42059</c:v>
                </c:pt>
                <c:pt idx="1279">
                  <c:v>42060</c:v>
                </c:pt>
                <c:pt idx="1280">
                  <c:v>42061</c:v>
                </c:pt>
                <c:pt idx="1281">
                  <c:v>42062</c:v>
                </c:pt>
                <c:pt idx="1282">
                  <c:v>42063</c:v>
                </c:pt>
                <c:pt idx="1283">
                  <c:v>42065</c:v>
                </c:pt>
                <c:pt idx="1284">
                  <c:v>42066</c:v>
                </c:pt>
                <c:pt idx="1285">
                  <c:v>42067</c:v>
                </c:pt>
                <c:pt idx="1286">
                  <c:v>42068</c:v>
                </c:pt>
                <c:pt idx="1287">
                  <c:v>42069</c:v>
                </c:pt>
                <c:pt idx="1288">
                  <c:v>42072</c:v>
                </c:pt>
                <c:pt idx="1289">
                  <c:v>42073</c:v>
                </c:pt>
                <c:pt idx="1290">
                  <c:v>42074</c:v>
                </c:pt>
                <c:pt idx="1291">
                  <c:v>42075</c:v>
                </c:pt>
                <c:pt idx="1292">
                  <c:v>42076</c:v>
                </c:pt>
                <c:pt idx="1293">
                  <c:v>42079</c:v>
                </c:pt>
                <c:pt idx="1294">
                  <c:v>42080</c:v>
                </c:pt>
                <c:pt idx="1295">
                  <c:v>42081</c:v>
                </c:pt>
                <c:pt idx="1296">
                  <c:v>42082</c:v>
                </c:pt>
                <c:pt idx="1297">
                  <c:v>42083</c:v>
                </c:pt>
                <c:pt idx="1298">
                  <c:v>42086</c:v>
                </c:pt>
                <c:pt idx="1299">
                  <c:v>42087</c:v>
                </c:pt>
                <c:pt idx="1300">
                  <c:v>42088</c:v>
                </c:pt>
                <c:pt idx="1301">
                  <c:v>42089</c:v>
                </c:pt>
                <c:pt idx="1302">
                  <c:v>42090</c:v>
                </c:pt>
                <c:pt idx="1303">
                  <c:v>42093</c:v>
                </c:pt>
                <c:pt idx="1304">
                  <c:v>42094</c:v>
                </c:pt>
                <c:pt idx="1305">
                  <c:v>42095</c:v>
                </c:pt>
                <c:pt idx="1306">
                  <c:v>42096</c:v>
                </c:pt>
                <c:pt idx="1307">
                  <c:v>42097</c:v>
                </c:pt>
                <c:pt idx="1308">
                  <c:v>42101</c:v>
                </c:pt>
                <c:pt idx="1309">
                  <c:v>42102</c:v>
                </c:pt>
                <c:pt idx="1310">
                  <c:v>42103</c:v>
                </c:pt>
                <c:pt idx="1311">
                  <c:v>42104</c:v>
                </c:pt>
                <c:pt idx="1312">
                  <c:v>42107</c:v>
                </c:pt>
                <c:pt idx="1313">
                  <c:v>42108</c:v>
                </c:pt>
                <c:pt idx="1314">
                  <c:v>42109</c:v>
                </c:pt>
                <c:pt idx="1315">
                  <c:v>42110</c:v>
                </c:pt>
                <c:pt idx="1316">
                  <c:v>42111</c:v>
                </c:pt>
                <c:pt idx="1317">
                  <c:v>42114</c:v>
                </c:pt>
                <c:pt idx="1318">
                  <c:v>42115</c:v>
                </c:pt>
                <c:pt idx="1319">
                  <c:v>42116</c:v>
                </c:pt>
                <c:pt idx="1320">
                  <c:v>42117</c:v>
                </c:pt>
                <c:pt idx="1321">
                  <c:v>42118</c:v>
                </c:pt>
                <c:pt idx="1322">
                  <c:v>42121</c:v>
                </c:pt>
                <c:pt idx="1323">
                  <c:v>42122</c:v>
                </c:pt>
                <c:pt idx="1324">
                  <c:v>42123</c:v>
                </c:pt>
                <c:pt idx="1325">
                  <c:v>42124</c:v>
                </c:pt>
                <c:pt idx="1326">
                  <c:v>42128</c:v>
                </c:pt>
                <c:pt idx="1327">
                  <c:v>42129</c:v>
                </c:pt>
                <c:pt idx="1328">
                  <c:v>42130</c:v>
                </c:pt>
                <c:pt idx="1329">
                  <c:v>42131</c:v>
                </c:pt>
                <c:pt idx="1330">
                  <c:v>42132</c:v>
                </c:pt>
                <c:pt idx="1331">
                  <c:v>42135</c:v>
                </c:pt>
                <c:pt idx="1332">
                  <c:v>42136</c:v>
                </c:pt>
                <c:pt idx="1333">
                  <c:v>42137</c:v>
                </c:pt>
                <c:pt idx="1334">
                  <c:v>42138</c:v>
                </c:pt>
                <c:pt idx="1335">
                  <c:v>42139</c:v>
                </c:pt>
                <c:pt idx="1336">
                  <c:v>42142</c:v>
                </c:pt>
                <c:pt idx="1337">
                  <c:v>42143</c:v>
                </c:pt>
                <c:pt idx="1338">
                  <c:v>42144</c:v>
                </c:pt>
                <c:pt idx="1339">
                  <c:v>42145</c:v>
                </c:pt>
                <c:pt idx="1340">
                  <c:v>42146</c:v>
                </c:pt>
                <c:pt idx="1341">
                  <c:v>42149</c:v>
                </c:pt>
                <c:pt idx="1342">
                  <c:v>42150</c:v>
                </c:pt>
                <c:pt idx="1343">
                  <c:v>42151</c:v>
                </c:pt>
                <c:pt idx="1344">
                  <c:v>42152</c:v>
                </c:pt>
                <c:pt idx="1345">
                  <c:v>42153</c:v>
                </c:pt>
                <c:pt idx="1346">
                  <c:v>42156</c:v>
                </c:pt>
                <c:pt idx="1347">
                  <c:v>42157</c:v>
                </c:pt>
                <c:pt idx="1348">
                  <c:v>42158</c:v>
                </c:pt>
                <c:pt idx="1349">
                  <c:v>42159</c:v>
                </c:pt>
                <c:pt idx="1350">
                  <c:v>42160</c:v>
                </c:pt>
                <c:pt idx="1351">
                  <c:v>42163</c:v>
                </c:pt>
                <c:pt idx="1352">
                  <c:v>42164</c:v>
                </c:pt>
                <c:pt idx="1353">
                  <c:v>42165</c:v>
                </c:pt>
                <c:pt idx="1354">
                  <c:v>42166</c:v>
                </c:pt>
                <c:pt idx="1355">
                  <c:v>42167</c:v>
                </c:pt>
                <c:pt idx="1356">
                  <c:v>42170</c:v>
                </c:pt>
                <c:pt idx="1357">
                  <c:v>42171</c:v>
                </c:pt>
                <c:pt idx="1358">
                  <c:v>42172</c:v>
                </c:pt>
                <c:pt idx="1359">
                  <c:v>42173</c:v>
                </c:pt>
                <c:pt idx="1360">
                  <c:v>42174</c:v>
                </c:pt>
                <c:pt idx="1361">
                  <c:v>42178</c:v>
                </c:pt>
                <c:pt idx="1362">
                  <c:v>42179</c:v>
                </c:pt>
                <c:pt idx="1363">
                  <c:v>42180</c:v>
                </c:pt>
                <c:pt idx="1364">
                  <c:v>42181</c:v>
                </c:pt>
                <c:pt idx="1365">
                  <c:v>42184</c:v>
                </c:pt>
                <c:pt idx="1366">
                  <c:v>42185</c:v>
                </c:pt>
                <c:pt idx="1367">
                  <c:v>42186</c:v>
                </c:pt>
                <c:pt idx="1368">
                  <c:v>42187</c:v>
                </c:pt>
                <c:pt idx="1369">
                  <c:v>42188</c:v>
                </c:pt>
                <c:pt idx="1370">
                  <c:v>42191</c:v>
                </c:pt>
                <c:pt idx="1371">
                  <c:v>42192</c:v>
                </c:pt>
                <c:pt idx="1372">
                  <c:v>42193</c:v>
                </c:pt>
                <c:pt idx="1373">
                  <c:v>42194</c:v>
                </c:pt>
                <c:pt idx="1374">
                  <c:v>42195</c:v>
                </c:pt>
                <c:pt idx="1375">
                  <c:v>42198</c:v>
                </c:pt>
                <c:pt idx="1376">
                  <c:v>42199</c:v>
                </c:pt>
                <c:pt idx="1377">
                  <c:v>42200</c:v>
                </c:pt>
                <c:pt idx="1378">
                  <c:v>42201</c:v>
                </c:pt>
                <c:pt idx="1379">
                  <c:v>42202</c:v>
                </c:pt>
                <c:pt idx="1380">
                  <c:v>42205</c:v>
                </c:pt>
                <c:pt idx="1381">
                  <c:v>42206</c:v>
                </c:pt>
                <c:pt idx="1382">
                  <c:v>42207</c:v>
                </c:pt>
                <c:pt idx="1383">
                  <c:v>42208</c:v>
                </c:pt>
                <c:pt idx="1384">
                  <c:v>42209</c:v>
                </c:pt>
                <c:pt idx="1385">
                  <c:v>42212</c:v>
                </c:pt>
                <c:pt idx="1386">
                  <c:v>42213</c:v>
                </c:pt>
                <c:pt idx="1387">
                  <c:v>42214</c:v>
                </c:pt>
                <c:pt idx="1388">
                  <c:v>42215</c:v>
                </c:pt>
                <c:pt idx="1389">
                  <c:v>42216</c:v>
                </c:pt>
                <c:pt idx="1390">
                  <c:v>42219</c:v>
                </c:pt>
                <c:pt idx="1391">
                  <c:v>42220</c:v>
                </c:pt>
                <c:pt idx="1392">
                  <c:v>42221</c:v>
                </c:pt>
                <c:pt idx="1393">
                  <c:v>42222</c:v>
                </c:pt>
                <c:pt idx="1394">
                  <c:v>42223</c:v>
                </c:pt>
                <c:pt idx="1395">
                  <c:v>42226</c:v>
                </c:pt>
                <c:pt idx="1396">
                  <c:v>42227</c:v>
                </c:pt>
                <c:pt idx="1397">
                  <c:v>42228</c:v>
                </c:pt>
                <c:pt idx="1398">
                  <c:v>42229</c:v>
                </c:pt>
                <c:pt idx="1399">
                  <c:v>42230</c:v>
                </c:pt>
                <c:pt idx="1400">
                  <c:v>42233</c:v>
                </c:pt>
                <c:pt idx="1401">
                  <c:v>42234</c:v>
                </c:pt>
                <c:pt idx="1402">
                  <c:v>42235</c:v>
                </c:pt>
                <c:pt idx="1403">
                  <c:v>42236</c:v>
                </c:pt>
                <c:pt idx="1404">
                  <c:v>42237</c:v>
                </c:pt>
                <c:pt idx="1405">
                  <c:v>42240</c:v>
                </c:pt>
                <c:pt idx="1406">
                  <c:v>42241</c:v>
                </c:pt>
                <c:pt idx="1407">
                  <c:v>42242</c:v>
                </c:pt>
                <c:pt idx="1408">
                  <c:v>42243</c:v>
                </c:pt>
                <c:pt idx="1409">
                  <c:v>42244</c:v>
                </c:pt>
                <c:pt idx="1410">
                  <c:v>42247</c:v>
                </c:pt>
                <c:pt idx="1411">
                  <c:v>42248</c:v>
                </c:pt>
                <c:pt idx="1412">
                  <c:v>42249</c:v>
                </c:pt>
                <c:pt idx="1413">
                  <c:v>42251</c:v>
                </c:pt>
                <c:pt idx="1414">
                  <c:v>42253</c:v>
                </c:pt>
                <c:pt idx="1415">
                  <c:v>42254</c:v>
                </c:pt>
                <c:pt idx="1416">
                  <c:v>42255</c:v>
                </c:pt>
                <c:pt idx="1417">
                  <c:v>42256</c:v>
                </c:pt>
                <c:pt idx="1418">
                  <c:v>42257</c:v>
                </c:pt>
                <c:pt idx="1419">
                  <c:v>42258</c:v>
                </c:pt>
                <c:pt idx="1420">
                  <c:v>42261</c:v>
                </c:pt>
                <c:pt idx="1421">
                  <c:v>42262</c:v>
                </c:pt>
                <c:pt idx="1422">
                  <c:v>42263</c:v>
                </c:pt>
                <c:pt idx="1423">
                  <c:v>42264</c:v>
                </c:pt>
                <c:pt idx="1424">
                  <c:v>42265</c:v>
                </c:pt>
                <c:pt idx="1425">
                  <c:v>42268</c:v>
                </c:pt>
                <c:pt idx="1426">
                  <c:v>42269</c:v>
                </c:pt>
                <c:pt idx="1427">
                  <c:v>42270</c:v>
                </c:pt>
                <c:pt idx="1428">
                  <c:v>42271</c:v>
                </c:pt>
                <c:pt idx="1429">
                  <c:v>42272</c:v>
                </c:pt>
                <c:pt idx="1430">
                  <c:v>42275</c:v>
                </c:pt>
                <c:pt idx="1431">
                  <c:v>42276</c:v>
                </c:pt>
                <c:pt idx="1432">
                  <c:v>42277</c:v>
                </c:pt>
                <c:pt idx="1433">
                  <c:v>42278</c:v>
                </c:pt>
                <c:pt idx="1434">
                  <c:v>42279</c:v>
                </c:pt>
                <c:pt idx="1435">
                  <c:v>42282</c:v>
                </c:pt>
                <c:pt idx="1436">
                  <c:v>42283</c:v>
                </c:pt>
                <c:pt idx="1437">
                  <c:v>42284</c:v>
                </c:pt>
                <c:pt idx="1438">
                  <c:v>42285</c:v>
                </c:pt>
                <c:pt idx="1439">
                  <c:v>42286</c:v>
                </c:pt>
                <c:pt idx="1440">
                  <c:v>42287</c:v>
                </c:pt>
                <c:pt idx="1441">
                  <c:v>42289</c:v>
                </c:pt>
                <c:pt idx="1442">
                  <c:v>42290</c:v>
                </c:pt>
                <c:pt idx="1443">
                  <c:v>42291</c:v>
                </c:pt>
                <c:pt idx="1444">
                  <c:v>42292</c:v>
                </c:pt>
                <c:pt idx="1445">
                  <c:v>42293</c:v>
                </c:pt>
                <c:pt idx="1446">
                  <c:v>42296</c:v>
                </c:pt>
                <c:pt idx="1447">
                  <c:v>42297</c:v>
                </c:pt>
                <c:pt idx="1448">
                  <c:v>42298</c:v>
                </c:pt>
                <c:pt idx="1449">
                  <c:v>42299</c:v>
                </c:pt>
                <c:pt idx="1450">
                  <c:v>42300</c:v>
                </c:pt>
                <c:pt idx="1451">
                  <c:v>42303</c:v>
                </c:pt>
                <c:pt idx="1452">
                  <c:v>42304</c:v>
                </c:pt>
                <c:pt idx="1453">
                  <c:v>42305</c:v>
                </c:pt>
                <c:pt idx="1454">
                  <c:v>42306</c:v>
                </c:pt>
                <c:pt idx="1455">
                  <c:v>42307</c:v>
                </c:pt>
                <c:pt idx="1456">
                  <c:v>42310</c:v>
                </c:pt>
                <c:pt idx="1457">
                  <c:v>42311</c:v>
                </c:pt>
                <c:pt idx="1458">
                  <c:v>42312</c:v>
                </c:pt>
                <c:pt idx="1459">
                  <c:v>42313</c:v>
                </c:pt>
                <c:pt idx="1460">
                  <c:v>42314</c:v>
                </c:pt>
                <c:pt idx="1461">
                  <c:v>42317</c:v>
                </c:pt>
                <c:pt idx="1462">
                  <c:v>42318</c:v>
                </c:pt>
                <c:pt idx="1463">
                  <c:v>42319</c:v>
                </c:pt>
                <c:pt idx="1464">
                  <c:v>42320</c:v>
                </c:pt>
                <c:pt idx="1465">
                  <c:v>42321</c:v>
                </c:pt>
                <c:pt idx="1466">
                  <c:v>42324</c:v>
                </c:pt>
                <c:pt idx="1467">
                  <c:v>42325</c:v>
                </c:pt>
                <c:pt idx="1468">
                  <c:v>42326</c:v>
                </c:pt>
                <c:pt idx="1469">
                  <c:v>42327</c:v>
                </c:pt>
                <c:pt idx="1470">
                  <c:v>42328</c:v>
                </c:pt>
                <c:pt idx="1471">
                  <c:v>42331</c:v>
                </c:pt>
                <c:pt idx="1472">
                  <c:v>42332</c:v>
                </c:pt>
                <c:pt idx="1473">
                  <c:v>42333</c:v>
                </c:pt>
                <c:pt idx="1474">
                  <c:v>42334</c:v>
                </c:pt>
                <c:pt idx="1475">
                  <c:v>42335</c:v>
                </c:pt>
                <c:pt idx="1476">
                  <c:v>42338</c:v>
                </c:pt>
                <c:pt idx="1477">
                  <c:v>42339</c:v>
                </c:pt>
                <c:pt idx="1478">
                  <c:v>42340</c:v>
                </c:pt>
                <c:pt idx="1479">
                  <c:v>42341</c:v>
                </c:pt>
                <c:pt idx="1480">
                  <c:v>42342</c:v>
                </c:pt>
                <c:pt idx="1481">
                  <c:v>42345</c:v>
                </c:pt>
                <c:pt idx="1482">
                  <c:v>42346</c:v>
                </c:pt>
                <c:pt idx="1483">
                  <c:v>42347</c:v>
                </c:pt>
                <c:pt idx="1484">
                  <c:v>42348</c:v>
                </c:pt>
                <c:pt idx="1485">
                  <c:v>42349</c:v>
                </c:pt>
                <c:pt idx="1486">
                  <c:v>42352</c:v>
                </c:pt>
                <c:pt idx="1487">
                  <c:v>42353</c:v>
                </c:pt>
                <c:pt idx="1488">
                  <c:v>42354</c:v>
                </c:pt>
                <c:pt idx="1489">
                  <c:v>42355</c:v>
                </c:pt>
                <c:pt idx="1490">
                  <c:v>42356</c:v>
                </c:pt>
                <c:pt idx="1491">
                  <c:v>42359</c:v>
                </c:pt>
                <c:pt idx="1492">
                  <c:v>42360</c:v>
                </c:pt>
                <c:pt idx="1493">
                  <c:v>42361</c:v>
                </c:pt>
                <c:pt idx="1494">
                  <c:v>42362</c:v>
                </c:pt>
                <c:pt idx="1495">
                  <c:v>42363</c:v>
                </c:pt>
                <c:pt idx="1496">
                  <c:v>42366</c:v>
                </c:pt>
                <c:pt idx="1497">
                  <c:v>42367</c:v>
                </c:pt>
                <c:pt idx="1498">
                  <c:v>42368</c:v>
                </c:pt>
                <c:pt idx="1499">
                  <c:v>42369</c:v>
                </c:pt>
                <c:pt idx="1500">
                  <c:v>42373</c:v>
                </c:pt>
                <c:pt idx="1501">
                  <c:v>42374</c:v>
                </c:pt>
                <c:pt idx="1502">
                  <c:v>42375</c:v>
                </c:pt>
                <c:pt idx="1503">
                  <c:v>42376</c:v>
                </c:pt>
                <c:pt idx="1504">
                  <c:v>42377</c:v>
                </c:pt>
                <c:pt idx="1505">
                  <c:v>42380</c:v>
                </c:pt>
                <c:pt idx="1506">
                  <c:v>42381</c:v>
                </c:pt>
                <c:pt idx="1507">
                  <c:v>42382</c:v>
                </c:pt>
                <c:pt idx="1508">
                  <c:v>42383</c:v>
                </c:pt>
                <c:pt idx="1509">
                  <c:v>42384</c:v>
                </c:pt>
                <c:pt idx="1510">
                  <c:v>42387</c:v>
                </c:pt>
                <c:pt idx="1511">
                  <c:v>42388</c:v>
                </c:pt>
                <c:pt idx="1512">
                  <c:v>42389</c:v>
                </c:pt>
                <c:pt idx="1513">
                  <c:v>42390</c:v>
                </c:pt>
                <c:pt idx="1514">
                  <c:v>42391</c:v>
                </c:pt>
                <c:pt idx="1515">
                  <c:v>42394</c:v>
                </c:pt>
                <c:pt idx="1516">
                  <c:v>42395</c:v>
                </c:pt>
                <c:pt idx="1517">
                  <c:v>42396</c:v>
                </c:pt>
                <c:pt idx="1518">
                  <c:v>42397</c:v>
                </c:pt>
                <c:pt idx="1519">
                  <c:v>42398</c:v>
                </c:pt>
                <c:pt idx="1520">
                  <c:v>42401</c:v>
                </c:pt>
                <c:pt idx="1521">
                  <c:v>42402</c:v>
                </c:pt>
                <c:pt idx="1522">
                  <c:v>42403</c:v>
                </c:pt>
                <c:pt idx="1523">
                  <c:v>42404</c:v>
                </c:pt>
                <c:pt idx="1524">
                  <c:v>42405</c:v>
                </c:pt>
                <c:pt idx="1525">
                  <c:v>42406</c:v>
                </c:pt>
                <c:pt idx="1526">
                  <c:v>42408</c:v>
                </c:pt>
                <c:pt idx="1527">
                  <c:v>42409</c:v>
                </c:pt>
                <c:pt idx="1528">
                  <c:v>42410</c:v>
                </c:pt>
                <c:pt idx="1529">
                  <c:v>42411</c:v>
                </c:pt>
                <c:pt idx="1530">
                  <c:v>42412</c:v>
                </c:pt>
                <c:pt idx="1531">
                  <c:v>42414</c:v>
                </c:pt>
                <c:pt idx="1532">
                  <c:v>42415</c:v>
                </c:pt>
                <c:pt idx="1533">
                  <c:v>42416</c:v>
                </c:pt>
                <c:pt idx="1534">
                  <c:v>42417</c:v>
                </c:pt>
                <c:pt idx="1535">
                  <c:v>42418</c:v>
                </c:pt>
                <c:pt idx="1536">
                  <c:v>42419</c:v>
                </c:pt>
                <c:pt idx="1537">
                  <c:v>42422</c:v>
                </c:pt>
                <c:pt idx="1538">
                  <c:v>42423</c:v>
                </c:pt>
                <c:pt idx="1539">
                  <c:v>42424</c:v>
                </c:pt>
                <c:pt idx="1540">
                  <c:v>42425</c:v>
                </c:pt>
                <c:pt idx="1541">
                  <c:v>42426</c:v>
                </c:pt>
                <c:pt idx="1542">
                  <c:v>42429</c:v>
                </c:pt>
                <c:pt idx="1543">
                  <c:v>42430</c:v>
                </c:pt>
                <c:pt idx="1544">
                  <c:v>42431</c:v>
                </c:pt>
                <c:pt idx="1545">
                  <c:v>42432</c:v>
                </c:pt>
                <c:pt idx="1546">
                  <c:v>42433</c:v>
                </c:pt>
                <c:pt idx="1547">
                  <c:v>42436</c:v>
                </c:pt>
                <c:pt idx="1548">
                  <c:v>42437</c:v>
                </c:pt>
                <c:pt idx="1549">
                  <c:v>42438</c:v>
                </c:pt>
                <c:pt idx="1550">
                  <c:v>42439</c:v>
                </c:pt>
                <c:pt idx="1551">
                  <c:v>42440</c:v>
                </c:pt>
                <c:pt idx="1552">
                  <c:v>42443</c:v>
                </c:pt>
                <c:pt idx="1553">
                  <c:v>42444</c:v>
                </c:pt>
                <c:pt idx="1554">
                  <c:v>42445</c:v>
                </c:pt>
                <c:pt idx="1555">
                  <c:v>42446</c:v>
                </c:pt>
                <c:pt idx="1556">
                  <c:v>42447</c:v>
                </c:pt>
                <c:pt idx="1557">
                  <c:v>42450</c:v>
                </c:pt>
                <c:pt idx="1558">
                  <c:v>42451</c:v>
                </c:pt>
                <c:pt idx="1559">
                  <c:v>42452</c:v>
                </c:pt>
                <c:pt idx="1560">
                  <c:v>42453</c:v>
                </c:pt>
                <c:pt idx="1561">
                  <c:v>42454</c:v>
                </c:pt>
                <c:pt idx="1562">
                  <c:v>42457</c:v>
                </c:pt>
                <c:pt idx="1563">
                  <c:v>42458</c:v>
                </c:pt>
                <c:pt idx="1564">
                  <c:v>42459</c:v>
                </c:pt>
                <c:pt idx="1565">
                  <c:v>42460</c:v>
                </c:pt>
                <c:pt idx="1566">
                  <c:v>42461</c:v>
                </c:pt>
                <c:pt idx="1567">
                  <c:v>42464</c:v>
                </c:pt>
                <c:pt idx="1568">
                  <c:v>42465</c:v>
                </c:pt>
                <c:pt idx="1569">
                  <c:v>42466</c:v>
                </c:pt>
                <c:pt idx="1570">
                  <c:v>42467</c:v>
                </c:pt>
                <c:pt idx="1571">
                  <c:v>42468</c:v>
                </c:pt>
                <c:pt idx="1572">
                  <c:v>42471</c:v>
                </c:pt>
                <c:pt idx="1573">
                  <c:v>42472</c:v>
                </c:pt>
                <c:pt idx="1574">
                  <c:v>42473</c:v>
                </c:pt>
                <c:pt idx="1575">
                  <c:v>42474</c:v>
                </c:pt>
                <c:pt idx="1576">
                  <c:v>42475</c:v>
                </c:pt>
                <c:pt idx="1577">
                  <c:v>42478</c:v>
                </c:pt>
                <c:pt idx="1578">
                  <c:v>42479</c:v>
                </c:pt>
                <c:pt idx="1579">
                  <c:v>42480</c:v>
                </c:pt>
                <c:pt idx="1580">
                  <c:v>42481</c:v>
                </c:pt>
                <c:pt idx="1581">
                  <c:v>42482</c:v>
                </c:pt>
                <c:pt idx="1582">
                  <c:v>42485</c:v>
                </c:pt>
                <c:pt idx="1583">
                  <c:v>42486</c:v>
                </c:pt>
                <c:pt idx="1584">
                  <c:v>42487</c:v>
                </c:pt>
                <c:pt idx="1585">
                  <c:v>42488</c:v>
                </c:pt>
                <c:pt idx="1586">
                  <c:v>42489</c:v>
                </c:pt>
                <c:pt idx="1587">
                  <c:v>42492</c:v>
                </c:pt>
                <c:pt idx="1588">
                  <c:v>42493</c:v>
                </c:pt>
                <c:pt idx="1589">
                  <c:v>42494</c:v>
                </c:pt>
                <c:pt idx="1590">
                  <c:v>42495</c:v>
                </c:pt>
                <c:pt idx="1591">
                  <c:v>42496</c:v>
                </c:pt>
                <c:pt idx="1592">
                  <c:v>42499</c:v>
                </c:pt>
                <c:pt idx="1593">
                  <c:v>42500</c:v>
                </c:pt>
                <c:pt idx="1594">
                  <c:v>42501</c:v>
                </c:pt>
                <c:pt idx="1595">
                  <c:v>42502</c:v>
                </c:pt>
                <c:pt idx="1596">
                  <c:v>42503</c:v>
                </c:pt>
                <c:pt idx="1597">
                  <c:v>42506</c:v>
                </c:pt>
                <c:pt idx="1598">
                  <c:v>42507</c:v>
                </c:pt>
                <c:pt idx="1599">
                  <c:v>42508</c:v>
                </c:pt>
                <c:pt idx="1600">
                  <c:v>42509</c:v>
                </c:pt>
                <c:pt idx="1601">
                  <c:v>42510</c:v>
                </c:pt>
                <c:pt idx="1602">
                  <c:v>42513</c:v>
                </c:pt>
                <c:pt idx="1603">
                  <c:v>42514</c:v>
                </c:pt>
                <c:pt idx="1604">
                  <c:v>42515</c:v>
                </c:pt>
                <c:pt idx="1605">
                  <c:v>42516</c:v>
                </c:pt>
                <c:pt idx="1606">
                  <c:v>42517</c:v>
                </c:pt>
                <c:pt idx="1607">
                  <c:v>42520</c:v>
                </c:pt>
                <c:pt idx="1608">
                  <c:v>42521</c:v>
                </c:pt>
                <c:pt idx="1609">
                  <c:v>42522</c:v>
                </c:pt>
                <c:pt idx="1610">
                  <c:v>42523</c:v>
                </c:pt>
                <c:pt idx="1611">
                  <c:v>42524</c:v>
                </c:pt>
                <c:pt idx="1612">
                  <c:v>42527</c:v>
                </c:pt>
                <c:pt idx="1613">
                  <c:v>42528</c:v>
                </c:pt>
                <c:pt idx="1614">
                  <c:v>42529</c:v>
                </c:pt>
                <c:pt idx="1615">
                  <c:v>42530</c:v>
                </c:pt>
                <c:pt idx="1616">
                  <c:v>42531</c:v>
                </c:pt>
                <c:pt idx="1617">
                  <c:v>42533</c:v>
                </c:pt>
                <c:pt idx="1618">
                  <c:v>42534</c:v>
                </c:pt>
                <c:pt idx="1619">
                  <c:v>42535</c:v>
                </c:pt>
                <c:pt idx="1620">
                  <c:v>42536</c:v>
                </c:pt>
                <c:pt idx="1621">
                  <c:v>42537</c:v>
                </c:pt>
                <c:pt idx="1622">
                  <c:v>42538</c:v>
                </c:pt>
                <c:pt idx="1623">
                  <c:v>42541</c:v>
                </c:pt>
                <c:pt idx="1624">
                  <c:v>42542</c:v>
                </c:pt>
                <c:pt idx="1625">
                  <c:v>42543</c:v>
                </c:pt>
                <c:pt idx="1626">
                  <c:v>42544</c:v>
                </c:pt>
                <c:pt idx="1627">
                  <c:v>42545</c:v>
                </c:pt>
                <c:pt idx="1628">
                  <c:v>42548</c:v>
                </c:pt>
                <c:pt idx="1629">
                  <c:v>42549</c:v>
                </c:pt>
                <c:pt idx="1630">
                  <c:v>42550</c:v>
                </c:pt>
                <c:pt idx="1631">
                  <c:v>42551</c:v>
                </c:pt>
                <c:pt idx="1632">
                  <c:v>42552</c:v>
                </c:pt>
                <c:pt idx="1633">
                  <c:v>42555</c:v>
                </c:pt>
                <c:pt idx="1634">
                  <c:v>42556</c:v>
                </c:pt>
                <c:pt idx="1635">
                  <c:v>42557</c:v>
                </c:pt>
                <c:pt idx="1636">
                  <c:v>42558</c:v>
                </c:pt>
                <c:pt idx="1637">
                  <c:v>42559</c:v>
                </c:pt>
                <c:pt idx="1638">
                  <c:v>42562</c:v>
                </c:pt>
                <c:pt idx="1639">
                  <c:v>42563</c:v>
                </c:pt>
                <c:pt idx="1640">
                  <c:v>42564</c:v>
                </c:pt>
                <c:pt idx="1641">
                  <c:v>42565</c:v>
                </c:pt>
                <c:pt idx="1642">
                  <c:v>42566</c:v>
                </c:pt>
                <c:pt idx="1643">
                  <c:v>42569</c:v>
                </c:pt>
                <c:pt idx="1644">
                  <c:v>42570</c:v>
                </c:pt>
                <c:pt idx="1645">
                  <c:v>42571</c:v>
                </c:pt>
                <c:pt idx="1646">
                  <c:v>42572</c:v>
                </c:pt>
                <c:pt idx="1647">
                  <c:v>42573</c:v>
                </c:pt>
                <c:pt idx="1648">
                  <c:v>42576</c:v>
                </c:pt>
                <c:pt idx="1649">
                  <c:v>42577</c:v>
                </c:pt>
                <c:pt idx="1650">
                  <c:v>42578</c:v>
                </c:pt>
                <c:pt idx="1651">
                  <c:v>42579</c:v>
                </c:pt>
                <c:pt idx="1652">
                  <c:v>42580</c:v>
                </c:pt>
                <c:pt idx="1653">
                  <c:v>42583</c:v>
                </c:pt>
                <c:pt idx="1654">
                  <c:v>42584</c:v>
                </c:pt>
                <c:pt idx="1655">
                  <c:v>42585</c:v>
                </c:pt>
                <c:pt idx="1656">
                  <c:v>42586</c:v>
                </c:pt>
                <c:pt idx="1657">
                  <c:v>42587</c:v>
                </c:pt>
                <c:pt idx="1658">
                  <c:v>42590</c:v>
                </c:pt>
                <c:pt idx="1659">
                  <c:v>42591</c:v>
                </c:pt>
                <c:pt idx="1660">
                  <c:v>42592</c:v>
                </c:pt>
                <c:pt idx="1661">
                  <c:v>42593</c:v>
                </c:pt>
                <c:pt idx="1662">
                  <c:v>42594</c:v>
                </c:pt>
                <c:pt idx="1663">
                  <c:v>42597</c:v>
                </c:pt>
                <c:pt idx="1664">
                  <c:v>42598</c:v>
                </c:pt>
                <c:pt idx="1665">
                  <c:v>42599</c:v>
                </c:pt>
                <c:pt idx="1666">
                  <c:v>42600</c:v>
                </c:pt>
                <c:pt idx="1667">
                  <c:v>42601</c:v>
                </c:pt>
                <c:pt idx="1668">
                  <c:v>42604</c:v>
                </c:pt>
                <c:pt idx="1669">
                  <c:v>42605</c:v>
                </c:pt>
                <c:pt idx="1670">
                  <c:v>42606</c:v>
                </c:pt>
                <c:pt idx="1671">
                  <c:v>42607</c:v>
                </c:pt>
                <c:pt idx="1672">
                  <c:v>42608</c:v>
                </c:pt>
                <c:pt idx="1673">
                  <c:v>42611</c:v>
                </c:pt>
                <c:pt idx="1674">
                  <c:v>42612</c:v>
                </c:pt>
                <c:pt idx="1675">
                  <c:v>42613</c:v>
                </c:pt>
                <c:pt idx="1676">
                  <c:v>42614</c:v>
                </c:pt>
                <c:pt idx="1677">
                  <c:v>42615</c:v>
                </c:pt>
                <c:pt idx="1678">
                  <c:v>42618</c:v>
                </c:pt>
                <c:pt idx="1679">
                  <c:v>42619</c:v>
                </c:pt>
                <c:pt idx="1680">
                  <c:v>42620</c:v>
                </c:pt>
                <c:pt idx="1681">
                  <c:v>42621</c:v>
                </c:pt>
                <c:pt idx="1682">
                  <c:v>42622</c:v>
                </c:pt>
                <c:pt idx="1683">
                  <c:v>42625</c:v>
                </c:pt>
                <c:pt idx="1684">
                  <c:v>42626</c:v>
                </c:pt>
                <c:pt idx="1685">
                  <c:v>42627</c:v>
                </c:pt>
                <c:pt idx="1686">
                  <c:v>42628</c:v>
                </c:pt>
                <c:pt idx="1687">
                  <c:v>42629</c:v>
                </c:pt>
                <c:pt idx="1688">
                  <c:v>42631</c:v>
                </c:pt>
                <c:pt idx="1689">
                  <c:v>42632</c:v>
                </c:pt>
                <c:pt idx="1690">
                  <c:v>42633</c:v>
                </c:pt>
                <c:pt idx="1691">
                  <c:v>42634</c:v>
                </c:pt>
                <c:pt idx="1692">
                  <c:v>42635</c:v>
                </c:pt>
                <c:pt idx="1693">
                  <c:v>42636</c:v>
                </c:pt>
                <c:pt idx="1694">
                  <c:v>42639</c:v>
                </c:pt>
                <c:pt idx="1695">
                  <c:v>42640</c:v>
                </c:pt>
                <c:pt idx="1696">
                  <c:v>42641</c:v>
                </c:pt>
                <c:pt idx="1697">
                  <c:v>42642</c:v>
                </c:pt>
                <c:pt idx="1698">
                  <c:v>42643</c:v>
                </c:pt>
                <c:pt idx="1699">
                  <c:v>42646</c:v>
                </c:pt>
                <c:pt idx="1700">
                  <c:v>42647</c:v>
                </c:pt>
                <c:pt idx="1701">
                  <c:v>42648</c:v>
                </c:pt>
                <c:pt idx="1702">
                  <c:v>42649</c:v>
                </c:pt>
                <c:pt idx="1703">
                  <c:v>42650</c:v>
                </c:pt>
                <c:pt idx="1704">
                  <c:v>42651</c:v>
                </c:pt>
                <c:pt idx="1705">
                  <c:v>42652</c:v>
                </c:pt>
                <c:pt idx="1706">
                  <c:v>42653</c:v>
                </c:pt>
                <c:pt idx="1707">
                  <c:v>42654</c:v>
                </c:pt>
                <c:pt idx="1708">
                  <c:v>42655</c:v>
                </c:pt>
                <c:pt idx="1709">
                  <c:v>42656</c:v>
                </c:pt>
                <c:pt idx="1710">
                  <c:v>42657</c:v>
                </c:pt>
                <c:pt idx="1711">
                  <c:v>42660</c:v>
                </c:pt>
                <c:pt idx="1712">
                  <c:v>42661</c:v>
                </c:pt>
                <c:pt idx="1713">
                  <c:v>42662</c:v>
                </c:pt>
                <c:pt idx="1714">
                  <c:v>42663</c:v>
                </c:pt>
                <c:pt idx="1715">
                  <c:v>42664</c:v>
                </c:pt>
                <c:pt idx="1716">
                  <c:v>42667</c:v>
                </c:pt>
                <c:pt idx="1717">
                  <c:v>42668</c:v>
                </c:pt>
                <c:pt idx="1718">
                  <c:v>42669</c:v>
                </c:pt>
                <c:pt idx="1719">
                  <c:v>42670</c:v>
                </c:pt>
                <c:pt idx="1720">
                  <c:v>42671</c:v>
                </c:pt>
                <c:pt idx="1721">
                  <c:v>42674</c:v>
                </c:pt>
                <c:pt idx="1722">
                  <c:v>42675</c:v>
                </c:pt>
                <c:pt idx="1723">
                  <c:v>42676</c:v>
                </c:pt>
                <c:pt idx="1724">
                  <c:v>42677</c:v>
                </c:pt>
                <c:pt idx="1725">
                  <c:v>42678</c:v>
                </c:pt>
                <c:pt idx="1726">
                  <c:v>42681</c:v>
                </c:pt>
                <c:pt idx="1727">
                  <c:v>42682</c:v>
                </c:pt>
                <c:pt idx="1728">
                  <c:v>42683</c:v>
                </c:pt>
                <c:pt idx="1729">
                  <c:v>42684</c:v>
                </c:pt>
                <c:pt idx="1730">
                  <c:v>42685</c:v>
                </c:pt>
                <c:pt idx="1731">
                  <c:v>42688</c:v>
                </c:pt>
                <c:pt idx="1732">
                  <c:v>42689</c:v>
                </c:pt>
                <c:pt idx="1733">
                  <c:v>42690</c:v>
                </c:pt>
                <c:pt idx="1734">
                  <c:v>42691</c:v>
                </c:pt>
                <c:pt idx="1735">
                  <c:v>42692</c:v>
                </c:pt>
                <c:pt idx="1736">
                  <c:v>42695</c:v>
                </c:pt>
                <c:pt idx="1737">
                  <c:v>42696</c:v>
                </c:pt>
                <c:pt idx="1738">
                  <c:v>42697</c:v>
                </c:pt>
                <c:pt idx="1739">
                  <c:v>42698</c:v>
                </c:pt>
                <c:pt idx="1740">
                  <c:v>42699</c:v>
                </c:pt>
                <c:pt idx="1741">
                  <c:v>42702</c:v>
                </c:pt>
                <c:pt idx="1742">
                  <c:v>42703</c:v>
                </c:pt>
                <c:pt idx="1743">
                  <c:v>42704</c:v>
                </c:pt>
                <c:pt idx="1744">
                  <c:v>42705</c:v>
                </c:pt>
                <c:pt idx="1745">
                  <c:v>42706</c:v>
                </c:pt>
                <c:pt idx="1746">
                  <c:v>42709</c:v>
                </c:pt>
                <c:pt idx="1747">
                  <c:v>42710</c:v>
                </c:pt>
                <c:pt idx="1748">
                  <c:v>42711</c:v>
                </c:pt>
                <c:pt idx="1749">
                  <c:v>42712</c:v>
                </c:pt>
                <c:pt idx="1750">
                  <c:v>42713</c:v>
                </c:pt>
                <c:pt idx="1751">
                  <c:v>42716</c:v>
                </c:pt>
                <c:pt idx="1752">
                  <c:v>42717</c:v>
                </c:pt>
                <c:pt idx="1753">
                  <c:v>42718</c:v>
                </c:pt>
                <c:pt idx="1754">
                  <c:v>42719</c:v>
                </c:pt>
                <c:pt idx="1755">
                  <c:v>42720</c:v>
                </c:pt>
                <c:pt idx="1756">
                  <c:v>42723</c:v>
                </c:pt>
                <c:pt idx="1757">
                  <c:v>42724</c:v>
                </c:pt>
                <c:pt idx="1758">
                  <c:v>42725</c:v>
                </c:pt>
                <c:pt idx="1759">
                  <c:v>42726</c:v>
                </c:pt>
                <c:pt idx="1760">
                  <c:v>42727</c:v>
                </c:pt>
                <c:pt idx="1761">
                  <c:v>42730</c:v>
                </c:pt>
                <c:pt idx="1762">
                  <c:v>42731</c:v>
                </c:pt>
                <c:pt idx="1763">
                  <c:v>42732</c:v>
                </c:pt>
                <c:pt idx="1764">
                  <c:v>42733</c:v>
                </c:pt>
                <c:pt idx="1765">
                  <c:v>42734</c:v>
                </c:pt>
                <c:pt idx="1766">
                  <c:v>42738</c:v>
                </c:pt>
                <c:pt idx="1767">
                  <c:v>42739</c:v>
                </c:pt>
                <c:pt idx="1768">
                  <c:v>42740</c:v>
                </c:pt>
                <c:pt idx="1769">
                  <c:v>42741</c:v>
                </c:pt>
                <c:pt idx="1770">
                  <c:v>42744</c:v>
                </c:pt>
                <c:pt idx="1771">
                  <c:v>42745</c:v>
                </c:pt>
                <c:pt idx="1772">
                  <c:v>42746</c:v>
                </c:pt>
                <c:pt idx="1773">
                  <c:v>42747</c:v>
                </c:pt>
                <c:pt idx="1774">
                  <c:v>42748</c:v>
                </c:pt>
                <c:pt idx="1775">
                  <c:v>42751</c:v>
                </c:pt>
                <c:pt idx="1776">
                  <c:v>42752</c:v>
                </c:pt>
                <c:pt idx="1777">
                  <c:v>42753</c:v>
                </c:pt>
                <c:pt idx="1778">
                  <c:v>42754</c:v>
                </c:pt>
                <c:pt idx="1779">
                  <c:v>42755</c:v>
                </c:pt>
                <c:pt idx="1780">
                  <c:v>42757</c:v>
                </c:pt>
                <c:pt idx="1781">
                  <c:v>42758</c:v>
                </c:pt>
                <c:pt idx="1782">
                  <c:v>42759</c:v>
                </c:pt>
                <c:pt idx="1783">
                  <c:v>42760</c:v>
                </c:pt>
                <c:pt idx="1784">
                  <c:v>42761</c:v>
                </c:pt>
                <c:pt idx="1785">
                  <c:v>42762</c:v>
                </c:pt>
                <c:pt idx="1786">
                  <c:v>42765</c:v>
                </c:pt>
                <c:pt idx="1787">
                  <c:v>42766</c:v>
                </c:pt>
                <c:pt idx="1788">
                  <c:v>42767</c:v>
                </c:pt>
                <c:pt idx="1789">
                  <c:v>42768</c:v>
                </c:pt>
                <c:pt idx="1790">
                  <c:v>42769</c:v>
                </c:pt>
                <c:pt idx="1791">
                  <c:v>42770</c:v>
                </c:pt>
                <c:pt idx="1792">
                  <c:v>42772</c:v>
                </c:pt>
                <c:pt idx="1793">
                  <c:v>42773</c:v>
                </c:pt>
                <c:pt idx="1794">
                  <c:v>42774</c:v>
                </c:pt>
                <c:pt idx="1795">
                  <c:v>42775</c:v>
                </c:pt>
                <c:pt idx="1796">
                  <c:v>42776</c:v>
                </c:pt>
                <c:pt idx="1797">
                  <c:v>42779</c:v>
                </c:pt>
                <c:pt idx="1798">
                  <c:v>42780</c:v>
                </c:pt>
                <c:pt idx="1799">
                  <c:v>42781</c:v>
                </c:pt>
                <c:pt idx="1800">
                  <c:v>42782</c:v>
                </c:pt>
                <c:pt idx="1801">
                  <c:v>42783</c:v>
                </c:pt>
                <c:pt idx="1802">
                  <c:v>42786</c:v>
                </c:pt>
                <c:pt idx="1803">
                  <c:v>42787</c:v>
                </c:pt>
                <c:pt idx="1804">
                  <c:v>42788</c:v>
                </c:pt>
                <c:pt idx="1805">
                  <c:v>42789</c:v>
                </c:pt>
                <c:pt idx="1806">
                  <c:v>42790</c:v>
                </c:pt>
                <c:pt idx="1807">
                  <c:v>42793</c:v>
                </c:pt>
                <c:pt idx="1808">
                  <c:v>42794</c:v>
                </c:pt>
                <c:pt idx="1809">
                  <c:v>42795</c:v>
                </c:pt>
                <c:pt idx="1810">
                  <c:v>42796</c:v>
                </c:pt>
                <c:pt idx="1811">
                  <c:v>42797</c:v>
                </c:pt>
                <c:pt idx="1812">
                  <c:v>42800</c:v>
                </c:pt>
                <c:pt idx="1813">
                  <c:v>42801</c:v>
                </c:pt>
                <c:pt idx="1814">
                  <c:v>42802</c:v>
                </c:pt>
                <c:pt idx="1815">
                  <c:v>42803</c:v>
                </c:pt>
                <c:pt idx="1816">
                  <c:v>42804</c:v>
                </c:pt>
                <c:pt idx="1817">
                  <c:v>42807</c:v>
                </c:pt>
                <c:pt idx="1818">
                  <c:v>42808</c:v>
                </c:pt>
                <c:pt idx="1819">
                  <c:v>42809</c:v>
                </c:pt>
                <c:pt idx="1820">
                  <c:v>42810</c:v>
                </c:pt>
                <c:pt idx="1821">
                  <c:v>42811</c:v>
                </c:pt>
                <c:pt idx="1822">
                  <c:v>42814</c:v>
                </c:pt>
                <c:pt idx="1823">
                  <c:v>42815</c:v>
                </c:pt>
                <c:pt idx="1824">
                  <c:v>42816</c:v>
                </c:pt>
                <c:pt idx="1825">
                  <c:v>42817</c:v>
                </c:pt>
                <c:pt idx="1826">
                  <c:v>42818</c:v>
                </c:pt>
                <c:pt idx="1827">
                  <c:v>42821</c:v>
                </c:pt>
                <c:pt idx="1828">
                  <c:v>42822</c:v>
                </c:pt>
                <c:pt idx="1829">
                  <c:v>42823</c:v>
                </c:pt>
                <c:pt idx="1830">
                  <c:v>42824</c:v>
                </c:pt>
                <c:pt idx="1831">
                  <c:v>42825</c:v>
                </c:pt>
                <c:pt idx="1832">
                  <c:v>42826</c:v>
                </c:pt>
                <c:pt idx="1833">
                  <c:v>42828</c:v>
                </c:pt>
                <c:pt idx="1834">
                  <c:v>42829</c:v>
                </c:pt>
                <c:pt idx="1835">
                  <c:v>42830</c:v>
                </c:pt>
                <c:pt idx="1836">
                  <c:v>42831</c:v>
                </c:pt>
                <c:pt idx="1837">
                  <c:v>42832</c:v>
                </c:pt>
                <c:pt idx="1838">
                  <c:v>42835</c:v>
                </c:pt>
                <c:pt idx="1839">
                  <c:v>42836</c:v>
                </c:pt>
                <c:pt idx="1840">
                  <c:v>42837</c:v>
                </c:pt>
                <c:pt idx="1841">
                  <c:v>42838</c:v>
                </c:pt>
                <c:pt idx="1842">
                  <c:v>42839</c:v>
                </c:pt>
                <c:pt idx="1843">
                  <c:v>42842</c:v>
                </c:pt>
                <c:pt idx="1844">
                  <c:v>42843</c:v>
                </c:pt>
                <c:pt idx="1845">
                  <c:v>42844</c:v>
                </c:pt>
                <c:pt idx="1846">
                  <c:v>42845</c:v>
                </c:pt>
                <c:pt idx="1847">
                  <c:v>42846</c:v>
                </c:pt>
                <c:pt idx="1848">
                  <c:v>42849</c:v>
                </c:pt>
                <c:pt idx="1849">
                  <c:v>42850</c:v>
                </c:pt>
                <c:pt idx="1850">
                  <c:v>42851</c:v>
                </c:pt>
                <c:pt idx="1851">
                  <c:v>42852</c:v>
                </c:pt>
                <c:pt idx="1852">
                  <c:v>42853</c:v>
                </c:pt>
                <c:pt idx="1853">
                  <c:v>42856</c:v>
                </c:pt>
                <c:pt idx="1854">
                  <c:v>42857</c:v>
                </c:pt>
                <c:pt idx="1855">
                  <c:v>42858</c:v>
                </c:pt>
                <c:pt idx="1856">
                  <c:v>42859</c:v>
                </c:pt>
                <c:pt idx="1857">
                  <c:v>42860</c:v>
                </c:pt>
                <c:pt idx="1858">
                  <c:v>42863</c:v>
                </c:pt>
                <c:pt idx="1859">
                  <c:v>42864</c:v>
                </c:pt>
                <c:pt idx="1860">
                  <c:v>42865</c:v>
                </c:pt>
                <c:pt idx="1861">
                  <c:v>42866</c:v>
                </c:pt>
                <c:pt idx="1862">
                  <c:v>42867</c:v>
                </c:pt>
                <c:pt idx="1863">
                  <c:v>42870</c:v>
                </c:pt>
                <c:pt idx="1864">
                  <c:v>42871</c:v>
                </c:pt>
                <c:pt idx="1865">
                  <c:v>42872</c:v>
                </c:pt>
                <c:pt idx="1866">
                  <c:v>42873</c:v>
                </c:pt>
                <c:pt idx="1867">
                  <c:v>42874</c:v>
                </c:pt>
                <c:pt idx="1868">
                  <c:v>42877</c:v>
                </c:pt>
                <c:pt idx="1869">
                  <c:v>42878</c:v>
                </c:pt>
                <c:pt idx="1870">
                  <c:v>42879</c:v>
                </c:pt>
                <c:pt idx="1871">
                  <c:v>42880</c:v>
                </c:pt>
                <c:pt idx="1872">
                  <c:v>42881</c:v>
                </c:pt>
                <c:pt idx="1873">
                  <c:v>42882</c:v>
                </c:pt>
                <c:pt idx="1874">
                  <c:v>42885</c:v>
                </c:pt>
                <c:pt idx="1875">
                  <c:v>42886</c:v>
                </c:pt>
                <c:pt idx="1876">
                  <c:v>42887</c:v>
                </c:pt>
                <c:pt idx="1877">
                  <c:v>42888</c:v>
                </c:pt>
                <c:pt idx="1878">
                  <c:v>42891</c:v>
                </c:pt>
                <c:pt idx="1879">
                  <c:v>42892</c:v>
                </c:pt>
                <c:pt idx="1880">
                  <c:v>42893</c:v>
                </c:pt>
                <c:pt idx="1881">
                  <c:v>42894</c:v>
                </c:pt>
                <c:pt idx="1882">
                  <c:v>42895</c:v>
                </c:pt>
                <c:pt idx="1883">
                  <c:v>42898</c:v>
                </c:pt>
                <c:pt idx="1884">
                  <c:v>42899</c:v>
                </c:pt>
                <c:pt idx="1885">
                  <c:v>42900</c:v>
                </c:pt>
                <c:pt idx="1886">
                  <c:v>42901</c:v>
                </c:pt>
                <c:pt idx="1887">
                  <c:v>42902</c:v>
                </c:pt>
                <c:pt idx="1888">
                  <c:v>42905</c:v>
                </c:pt>
                <c:pt idx="1889">
                  <c:v>42906</c:v>
                </c:pt>
                <c:pt idx="1890">
                  <c:v>42907</c:v>
                </c:pt>
                <c:pt idx="1891">
                  <c:v>42908</c:v>
                </c:pt>
                <c:pt idx="1892">
                  <c:v>42909</c:v>
                </c:pt>
                <c:pt idx="1893">
                  <c:v>42912</c:v>
                </c:pt>
                <c:pt idx="1894">
                  <c:v>42913</c:v>
                </c:pt>
                <c:pt idx="1895">
                  <c:v>42914</c:v>
                </c:pt>
                <c:pt idx="1896">
                  <c:v>42915</c:v>
                </c:pt>
                <c:pt idx="1897">
                  <c:v>42916</c:v>
                </c:pt>
                <c:pt idx="1898">
                  <c:v>42919</c:v>
                </c:pt>
                <c:pt idx="1899">
                  <c:v>42920</c:v>
                </c:pt>
                <c:pt idx="1900">
                  <c:v>42921</c:v>
                </c:pt>
                <c:pt idx="1901">
                  <c:v>42922</c:v>
                </c:pt>
                <c:pt idx="1902">
                  <c:v>42923</c:v>
                </c:pt>
                <c:pt idx="1903">
                  <c:v>42926</c:v>
                </c:pt>
                <c:pt idx="1904">
                  <c:v>42927</c:v>
                </c:pt>
                <c:pt idx="1905">
                  <c:v>42928</c:v>
                </c:pt>
                <c:pt idx="1906">
                  <c:v>42929</c:v>
                </c:pt>
                <c:pt idx="1907">
                  <c:v>42930</c:v>
                </c:pt>
                <c:pt idx="1908">
                  <c:v>42933</c:v>
                </c:pt>
                <c:pt idx="1909">
                  <c:v>42934</c:v>
                </c:pt>
                <c:pt idx="1910">
                  <c:v>42935</c:v>
                </c:pt>
                <c:pt idx="1911">
                  <c:v>42936</c:v>
                </c:pt>
                <c:pt idx="1912">
                  <c:v>42937</c:v>
                </c:pt>
                <c:pt idx="1913">
                  <c:v>42940</c:v>
                </c:pt>
                <c:pt idx="1914">
                  <c:v>42941</c:v>
                </c:pt>
                <c:pt idx="1915">
                  <c:v>42942</c:v>
                </c:pt>
                <c:pt idx="1916">
                  <c:v>42943</c:v>
                </c:pt>
                <c:pt idx="1917">
                  <c:v>42944</c:v>
                </c:pt>
                <c:pt idx="1918">
                  <c:v>42947</c:v>
                </c:pt>
                <c:pt idx="1919">
                  <c:v>42948</c:v>
                </c:pt>
                <c:pt idx="1920">
                  <c:v>42949</c:v>
                </c:pt>
                <c:pt idx="1921">
                  <c:v>42950</c:v>
                </c:pt>
                <c:pt idx="1922">
                  <c:v>42951</c:v>
                </c:pt>
                <c:pt idx="1923">
                  <c:v>42954</c:v>
                </c:pt>
                <c:pt idx="1924">
                  <c:v>42955</c:v>
                </c:pt>
                <c:pt idx="1925">
                  <c:v>42956</c:v>
                </c:pt>
                <c:pt idx="1926">
                  <c:v>42957</c:v>
                </c:pt>
                <c:pt idx="1927">
                  <c:v>42958</c:v>
                </c:pt>
                <c:pt idx="1928">
                  <c:v>42961</c:v>
                </c:pt>
                <c:pt idx="1929">
                  <c:v>42962</c:v>
                </c:pt>
                <c:pt idx="1930">
                  <c:v>42963</c:v>
                </c:pt>
                <c:pt idx="1931">
                  <c:v>42964</c:v>
                </c:pt>
                <c:pt idx="1932">
                  <c:v>42965</c:v>
                </c:pt>
                <c:pt idx="1933">
                  <c:v>42968</c:v>
                </c:pt>
                <c:pt idx="1934">
                  <c:v>42969</c:v>
                </c:pt>
                <c:pt idx="1935">
                  <c:v>42970</c:v>
                </c:pt>
                <c:pt idx="1936">
                  <c:v>42971</c:v>
                </c:pt>
                <c:pt idx="1937">
                  <c:v>42972</c:v>
                </c:pt>
                <c:pt idx="1938">
                  <c:v>42975</c:v>
                </c:pt>
                <c:pt idx="1939">
                  <c:v>42976</c:v>
                </c:pt>
                <c:pt idx="1940">
                  <c:v>42977</c:v>
                </c:pt>
                <c:pt idx="1941">
                  <c:v>42978</c:v>
                </c:pt>
                <c:pt idx="1942">
                  <c:v>42979</c:v>
                </c:pt>
                <c:pt idx="1943">
                  <c:v>42982</c:v>
                </c:pt>
                <c:pt idx="1944">
                  <c:v>42983</c:v>
                </c:pt>
                <c:pt idx="1945">
                  <c:v>42984</c:v>
                </c:pt>
                <c:pt idx="1946">
                  <c:v>42985</c:v>
                </c:pt>
                <c:pt idx="1947">
                  <c:v>42986</c:v>
                </c:pt>
                <c:pt idx="1948">
                  <c:v>42989</c:v>
                </c:pt>
                <c:pt idx="1949">
                  <c:v>42990</c:v>
                </c:pt>
                <c:pt idx="1950">
                  <c:v>42991</c:v>
                </c:pt>
                <c:pt idx="1951">
                  <c:v>42992</c:v>
                </c:pt>
                <c:pt idx="1952">
                  <c:v>42993</c:v>
                </c:pt>
                <c:pt idx="1953">
                  <c:v>42996</c:v>
                </c:pt>
                <c:pt idx="1954">
                  <c:v>42997</c:v>
                </c:pt>
                <c:pt idx="1955">
                  <c:v>42998</c:v>
                </c:pt>
                <c:pt idx="1956">
                  <c:v>42999</c:v>
                </c:pt>
                <c:pt idx="1957">
                  <c:v>43000</c:v>
                </c:pt>
                <c:pt idx="1958">
                  <c:v>43003</c:v>
                </c:pt>
                <c:pt idx="1959">
                  <c:v>43004</c:v>
                </c:pt>
                <c:pt idx="1960">
                  <c:v>43005</c:v>
                </c:pt>
                <c:pt idx="1961">
                  <c:v>43006</c:v>
                </c:pt>
                <c:pt idx="1962">
                  <c:v>43007</c:v>
                </c:pt>
                <c:pt idx="1963">
                  <c:v>43008</c:v>
                </c:pt>
                <c:pt idx="1964">
                  <c:v>43010</c:v>
                </c:pt>
                <c:pt idx="1965">
                  <c:v>43011</c:v>
                </c:pt>
                <c:pt idx="1966">
                  <c:v>43012</c:v>
                </c:pt>
                <c:pt idx="1967">
                  <c:v>43013</c:v>
                </c:pt>
                <c:pt idx="1968">
                  <c:v>43014</c:v>
                </c:pt>
                <c:pt idx="1969">
                  <c:v>43017</c:v>
                </c:pt>
                <c:pt idx="1970">
                  <c:v>43018</c:v>
                </c:pt>
                <c:pt idx="1971">
                  <c:v>43019</c:v>
                </c:pt>
                <c:pt idx="1972">
                  <c:v>43020</c:v>
                </c:pt>
                <c:pt idx="1973">
                  <c:v>43021</c:v>
                </c:pt>
                <c:pt idx="1974">
                  <c:v>43024</c:v>
                </c:pt>
                <c:pt idx="1975">
                  <c:v>43025</c:v>
                </c:pt>
                <c:pt idx="1976">
                  <c:v>43026</c:v>
                </c:pt>
                <c:pt idx="1977">
                  <c:v>43027</c:v>
                </c:pt>
                <c:pt idx="1978">
                  <c:v>43028</c:v>
                </c:pt>
                <c:pt idx="1979">
                  <c:v>43031</c:v>
                </c:pt>
                <c:pt idx="1980">
                  <c:v>43032</c:v>
                </c:pt>
                <c:pt idx="1981">
                  <c:v>43033</c:v>
                </c:pt>
                <c:pt idx="1982">
                  <c:v>43034</c:v>
                </c:pt>
                <c:pt idx="1983">
                  <c:v>43035</c:v>
                </c:pt>
                <c:pt idx="1984">
                  <c:v>43038</c:v>
                </c:pt>
                <c:pt idx="1985">
                  <c:v>43039</c:v>
                </c:pt>
                <c:pt idx="1986">
                  <c:v>43040</c:v>
                </c:pt>
                <c:pt idx="1987">
                  <c:v>43041</c:v>
                </c:pt>
                <c:pt idx="1988">
                  <c:v>43042</c:v>
                </c:pt>
                <c:pt idx="1989">
                  <c:v>43045</c:v>
                </c:pt>
                <c:pt idx="1990">
                  <c:v>43046</c:v>
                </c:pt>
                <c:pt idx="1991">
                  <c:v>43047</c:v>
                </c:pt>
                <c:pt idx="1992">
                  <c:v>43048</c:v>
                </c:pt>
                <c:pt idx="1993">
                  <c:v>43049</c:v>
                </c:pt>
                <c:pt idx="1994">
                  <c:v>43052</c:v>
                </c:pt>
                <c:pt idx="1995">
                  <c:v>43053</c:v>
                </c:pt>
                <c:pt idx="1996">
                  <c:v>43054</c:v>
                </c:pt>
                <c:pt idx="1997">
                  <c:v>43055</c:v>
                </c:pt>
                <c:pt idx="1998">
                  <c:v>43056</c:v>
                </c:pt>
                <c:pt idx="1999">
                  <c:v>43059</c:v>
                </c:pt>
                <c:pt idx="2000">
                  <c:v>43060</c:v>
                </c:pt>
                <c:pt idx="2001">
                  <c:v>43061</c:v>
                </c:pt>
                <c:pt idx="2002">
                  <c:v>43062</c:v>
                </c:pt>
                <c:pt idx="2003">
                  <c:v>43063</c:v>
                </c:pt>
                <c:pt idx="2004">
                  <c:v>43066</c:v>
                </c:pt>
                <c:pt idx="2005">
                  <c:v>43067</c:v>
                </c:pt>
                <c:pt idx="2006">
                  <c:v>43068</c:v>
                </c:pt>
                <c:pt idx="2007">
                  <c:v>43069</c:v>
                </c:pt>
                <c:pt idx="2008">
                  <c:v>43070</c:v>
                </c:pt>
                <c:pt idx="2009">
                  <c:v>43073</c:v>
                </c:pt>
                <c:pt idx="2010">
                  <c:v>43074</c:v>
                </c:pt>
                <c:pt idx="2011">
                  <c:v>43075</c:v>
                </c:pt>
                <c:pt idx="2012">
                  <c:v>43076</c:v>
                </c:pt>
                <c:pt idx="2013">
                  <c:v>43077</c:v>
                </c:pt>
                <c:pt idx="2014">
                  <c:v>43080</c:v>
                </c:pt>
                <c:pt idx="2015">
                  <c:v>43081</c:v>
                </c:pt>
                <c:pt idx="2016">
                  <c:v>43082</c:v>
                </c:pt>
                <c:pt idx="2017">
                  <c:v>43083</c:v>
                </c:pt>
                <c:pt idx="2018">
                  <c:v>43084</c:v>
                </c:pt>
                <c:pt idx="2019">
                  <c:v>43087</c:v>
                </c:pt>
                <c:pt idx="2020">
                  <c:v>43088</c:v>
                </c:pt>
                <c:pt idx="2021">
                  <c:v>43089</c:v>
                </c:pt>
                <c:pt idx="2022">
                  <c:v>43090</c:v>
                </c:pt>
                <c:pt idx="2023">
                  <c:v>43091</c:v>
                </c:pt>
                <c:pt idx="2024">
                  <c:v>43094</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43115</c:v>
                </c:pt>
                <c:pt idx="2039">
                  <c:v>43116</c:v>
                </c:pt>
                <c:pt idx="2040">
                  <c:v>43117</c:v>
                </c:pt>
                <c:pt idx="2041">
                  <c:v>43118</c:v>
                </c:pt>
                <c:pt idx="2042">
                  <c:v>43119</c:v>
                </c:pt>
                <c:pt idx="2043">
                  <c:v>43122</c:v>
                </c:pt>
                <c:pt idx="2044">
                  <c:v>43123</c:v>
                </c:pt>
                <c:pt idx="2045">
                  <c:v>43124</c:v>
                </c:pt>
                <c:pt idx="2046">
                  <c:v>43125</c:v>
                </c:pt>
                <c:pt idx="2047">
                  <c:v>43126</c:v>
                </c:pt>
                <c:pt idx="2048">
                  <c:v>43129</c:v>
                </c:pt>
                <c:pt idx="2049">
                  <c:v>43130</c:v>
                </c:pt>
                <c:pt idx="2050">
                  <c:v>43131</c:v>
                </c:pt>
                <c:pt idx="2051">
                  <c:v>43132</c:v>
                </c:pt>
                <c:pt idx="2052">
                  <c:v>43133</c:v>
                </c:pt>
                <c:pt idx="2053">
                  <c:v>43136</c:v>
                </c:pt>
                <c:pt idx="2054">
                  <c:v>43137</c:v>
                </c:pt>
                <c:pt idx="2055">
                  <c:v>43138</c:v>
                </c:pt>
                <c:pt idx="2056">
                  <c:v>43139</c:v>
                </c:pt>
                <c:pt idx="2057">
                  <c:v>43140</c:v>
                </c:pt>
                <c:pt idx="2058">
                  <c:v>43142</c:v>
                </c:pt>
                <c:pt idx="2059">
                  <c:v>43143</c:v>
                </c:pt>
                <c:pt idx="2060">
                  <c:v>43144</c:v>
                </c:pt>
                <c:pt idx="2061">
                  <c:v>43145</c:v>
                </c:pt>
                <c:pt idx="2062">
                  <c:v>43146</c:v>
                </c:pt>
                <c:pt idx="2063">
                  <c:v>43147</c:v>
                </c:pt>
                <c:pt idx="2064">
                  <c:v>43151</c:v>
                </c:pt>
                <c:pt idx="2065">
                  <c:v>43152</c:v>
                </c:pt>
                <c:pt idx="2066">
                  <c:v>43153</c:v>
                </c:pt>
                <c:pt idx="2067">
                  <c:v>43154</c:v>
                </c:pt>
                <c:pt idx="2068">
                  <c:v>43155</c:v>
                </c:pt>
                <c:pt idx="2069">
                  <c:v>43157</c:v>
                </c:pt>
                <c:pt idx="2070">
                  <c:v>43158</c:v>
                </c:pt>
                <c:pt idx="2071">
                  <c:v>43159</c:v>
                </c:pt>
                <c:pt idx="2072">
                  <c:v>43160</c:v>
                </c:pt>
                <c:pt idx="2073">
                  <c:v>43161</c:v>
                </c:pt>
                <c:pt idx="2074">
                  <c:v>43164</c:v>
                </c:pt>
                <c:pt idx="2075">
                  <c:v>43165</c:v>
                </c:pt>
                <c:pt idx="2076">
                  <c:v>43166</c:v>
                </c:pt>
                <c:pt idx="2077">
                  <c:v>43167</c:v>
                </c:pt>
                <c:pt idx="2078">
                  <c:v>43168</c:v>
                </c:pt>
                <c:pt idx="2079">
                  <c:v>43171</c:v>
                </c:pt>
                <c:pt idx="2080">
                  <c:v>43172</c:v>
                </c:pt>
                <c:pt idx="2081">
                  <c:v>43173</c:v>
                </c:pt>
                <c:pt idx="2082">
                  <c:v>43174</c:v>
                </c:pt>
                <c:pt idx="2083">
                  <c:v>43175</c:v>
                </c:pt>
                <c:pt idx="2084">
                  <c:v>43178</c:v>
                </c:pt>
                <c:pt idx="2085">
                  <c:v>43179</c:v>
                </c:pt>
                <c:pt idx="2086">
                  <c:v>43180</c:v>
                </c:pt>
                <c:pt idx="2087">
                  <c:v>43181</c:v>
                </c:pt>
                <c:pt idx="2088">
                  <c:v>43182</c:v>
                </c:pt>
                <c:pt idx="2089">
                  <c:v>43185</c:v>
                </c:pt>
                <c:pt idx="2090">
                  <c:v>43186</c:v>
                </c:pt>
                <c:pt idx="2091">
                  <c:v>43187</c:v>
                </c:pt>
                <c:pt idx="2092">
                  <c:v>43188</c:v>
                </c:pt>
                <c:pt idx="2093">
                  <c:v>43189</c:v>
                </c:pt>
                <c:pt idx="2094">
                  <c:v>43192</c:v>
                </c:pt>
                <c:pt idx="2095">
                  <c:v>43193</c:v>
                </c:pt>
                <c:pt idx="2096">
                  <c:v>43194</c:v>
                </c:pt>
                <c:pt idx="2097">
                  <c:v>43196</c:v>
                </c:pt>
                <c:pt idx="2098">
                  <c:v>43198</c:v>
                </c:pt>
                <c:pt idx="2099">
                  <c:v>43199</c:v>
                </c:pt>
                <c:pt idx="2100">
                  <c:v>43200</c:v>
                </c:pt>
                <c:pt idx="2101">
                  <c:v>43201</c:v>
                </c:pt>
                <c:pt idx="2102">
                  <c:v>43202</c:v>
                </c:pt>
                <c:pt idx="2103">
                  <c:v>43203</c:v>
                </c:pt>
                <c:pt idx="2104">
                  <c:v>43206</c:v>
                </c:pt>
                <c:pt idx="2105">
                  <c:v>43207</c:v>
                </c:pt>
                <c:pt idx="2106">
                  <c:v>43208</c:v>
                </c:pt>
                <c:pt idx="2107">
                  <c:v>43209</c:v>
                </c:pt>
                <c:pt idx="2108">
                  <c:v>43210</c:v>
                </c:pt>
                <c:pt idx="2109">
                  <c:v>43213</c:v>
                </c:pt>
                <c:pt idx="2110">
                  <c:v>43214</c:v>
                </c:pt>
                <c:pt idx="2111">
                  <c:v>43215</c:v>
                </c:pt>
                <c:pt idx="2112">
                  <c:v>43216</c:v>
                </c:pt>
                <c:pt idx="2113">
                  <c:v>43217</c:v>
                </c:pt>
                <c:pt idx="2114">
                  <c:v>43218</c:v>
                </c:pt>
                <c:pt idx="2115">
                  <c:v>43220</c:v>
                </c:pt>
                <c:pt idx="2116">
                  <c:v>43221</c:v>
                </c:pt>
                <c:pt idx="2117">
                  <c:v>43222</c:v>
                </c:pt>
                <c:pt idx="2118">
                  <c:v>43223</c:v>
                </c:pt>
                <c:pt idx="2119">
                  <c:v>43224</c:v>
                </c:pt>
                <c:pt idx="2120">
                  <c:v>43227</c:v>
                </c:pt>
                <c:pt idx="2121">
                  <c:v>43228</c:v>
                </c:pt>
                <c:pt idx="2122">
                  <c:v>43229</c:v>
                </c:pt>
                <c:pt idx="2123">
                  <c:v>43230</c:v>
                </c:pt>
                <c:pt idx="2124">
                  <c:v>43231</c:v>
                </c:pt>
                <c:pt idx="2125">
                  <c:v>43234</c:v>
                </c:pt>
                <c:pt idx="2126">
                  <c:v>43235</c:v>
                </c:pt>
                <c:pt idx="2127">
                  <c:v>43236</c:v>
                </c:pt>
                <c:pt idx="2128">
                  <c:v>43237</c:v>
                </c:pt>
                <c:pt idx="2129">
                  <c:v>43238</c:v>
                </c:pt>
                <c:pt idx="2130">
                  <c:v>43241</c:v>
                </c:pt>
                <c:pt idx="2131">
                  <c:v>43242</c:v>
                </c:pt>
                <c:pt idx="2132">
                  <c:v>43243</c:v>
                </c:pt>
                <c:pt idx="2133">
                  <c:v>43244</c:v>
                </c:pt>
                <c:pt idx="2134">
                  <c:v>43245</c:v>
                </c:pt>
                <c:pt idx="2135">
                  <c:v>43248</c:v>
                </c:pt>
                <c:pt idx="2136">
                  <c:v>43249</c:v>
                </c:pt>
                <c:pt idx="2137">
                  <c:v>43250</c:v>
                </c:pt>
                <c:pt idx="2138">
                  <c:v>43251</c:v>
                </c:pt>
                <c:pt idx="2139">
                  <c:v>43252</c:v>
                </c:pt>
                <c:pt idx="2140">
                  <c:v>43255</c:v>
                </c:pt>
                <c:pt idx="2141">
                  <c:v>43256</c:v>
                </c:pt>
                <c:pt idx="2142">
                  <c:v>43257</c:v>
                </c:pt>
                <c:pt idx="2143">
                  <c:v>43258</c:v>
                </c:pt>
                <c:pt idx="2144">
                  <c:v>43259</c:v>
                </c:pt>
                <c:pt idx="2145">
                  <c:v>43262</c:v>
                </c:pt>
                <c:pt idx="2146">
                  <c:v>43263</c:v>
                </c:pt>
                <c:pt idx="2147">
                  <c:v>43264</c:v>
                </c:pt>
                <c:pt idx="2148">
                  <c:v>43265</c:v>
                </c:pt>
                <c:pt idx="2149">
                  <c:v>43266</c:v>
                </c:pt>
                <c:pt idx="2150">
                  <c:v>43269</c:v>
                </c:pt>
                <c:pt idx="2151">
                  <c:v>43270</c:v>
                </c:pt>
                <c:pt idx="2152">
                  <c:v>43271</c:v>
                </c:pt>
                <c:pt idx="2153">
                  <c:v>43272</c:v>
                </c:pt>
                <c:pt idx="2154">
                  <c:v>43273</c:v>
                </c:pt>
                <c:pt idx="2155">
                  <c:v>43276</c:v>
                </c:pt>
                <c:pt idx="2156">
                  <c:v>43277</c:v>
                </c:pt>
                <c:pt idx="2157">
                  <c:v>43278</c:v>
                </c:pt>
                <c:pt idx="2158">
                  <c:v>43279</c:v>
                </c:pt>
                <c:pt idx="2159">
                  <c:v>43280</c:v>
                </c:pt>
                <c:pt idx="2160">
                  <c:v>43283</c:v>
                </c:pt>
                <c:pt idx="2161">
                  <c:v>43284</c:v>
                </c:pt>
                <c:pt idx="2162">
                  <c:v>43285</c:v>
                </c:pt>
                <c:pt idx="2163">
                  <c:v>43286</c:v>
                </c:pt>
                <c:pt idx="2164">
                  <c:v>43287</c:v>
                </c:pt>
                <c:pt idx="2165">
                  <c:v>43290</c:v>
                </c:pt>
                <c:pt idx="2166">
                  <c:v>43291</c:v>
                </c:pt>
                <c:pt idx="2167">
                  <c:v>43292</c:v>
                </c:pt>
                <c:pt idx="2168">
                  <c:v>43293</c:v>
                </c:pt>
                <c:pt idx="2169">
                  <c:v>43294</c:v>
                </c:pt>
                <c:pt idx="2170">
                  <c:v>43297</c:v>
                </c:pt>
                <c:pt idx="2171">
                  <c:v>43298</c:v>
                </c:pt>
                <c:pt idx="2172">
                  <c:v>43299</c:v>
                </c:pt>
                <c:pt idx="2173">
                  <c:v>43300</c:v>
                </c:pt>
                <c:pt idx="2174">
                  <c:v>43301</c:v>
                </c:pt>
                <c:pt idx="2175">
                  <c:v>43304</c:v>
                </c:pt>
                <c:pt idx="2176">
                  <c:v>43305</c:v>
                </c:pt>
                <c:pt idx="2177">
                  <c:v>43306</c:v>
                </c:pt>
                <c:pt idx="2178">
                  <c:v>43307</c:v>
                </c:pt>
                <c:pt idx="2179">
                  <c:v>43308</c:v>
                </c:pt>
                <c:pt idx="2180">
                  <c:v>43311</c:v>
                </c:pt>
                <c:pt idx="2181">
                  <c:v>43312</c:v>
                </c:pt>
                <c:pt idx="2182">
                  <c:v>43313</c:v>
                </c:pt>
                <c:pt idx="2183">
                  <c:v>43314</c:v>
                </c:pt>
                <c:pt idx="2184">
                  <c:v>43315</c:v>
                </c:pt>
                <c:pt idx="2185">
                  <c:v>43318</c:v>
                </c:pt>
                <c:pt idx="2186">
                  <c:v>43319</c:v>
                </c:pt>
                <c:pt idx="2187">
                  <c:v>43320</c:v>
                </c:pt>
                <c:pt idx="2188">
                  <c:v>43321</c:v>
                </c:pt>
                <c:pt idx="2189">
                  <c:v>43322</c:v>
                </c:pt>
                <c:pt idx="2190">
                  <c:v>43325</c:v>
                </c:pt>
                <c:pt idx="2191">
                  <c:v>43326</c:v>
                </c:pt>
                <c:pt idx="2192">
                  <c:v>43327</c:v>
                </c:pt>
                <c:pt idx="2193">
                  <c:v>43328</c:v>
                </c:pt>
                <c:pt idx="2194">
                  <c:v>43329</c:v>
                </c:pt>
                <c:pt idx="2195">
                  <c:v>43332</c:v>
                </c:pt>
                <c:pt idx="2196">
                  <c:v>43333</c:v>
                </c:pt>
                <c:pt idx="2197">
                  <c:v>43334</c:v>
                </c:pt>
                <c:pt idx="2198">
                  <c:v>43335</c:v>
                </c:pt>
                <c:pt idx="2199">
                  <c:v>43336</c:v>
                </c:pt>
                <c:pt idx="2200">
                  <c:v>43339</c:v>
                </c:pt>
                <c:pt idx="2201">
                  <c:v>43340</c:v>
                </c:pt>
                <c:pt idx="2202">
                  <c:v>43341</c:v>
                </c:pt>
                <c:pt idx="2203">
                  <c:v>43342</c:v>
                </c:pt>
                <c:pt idx="2204">
                  <c:v>43343</c:v>
                </c:pt>
                <c:pt idx="2205">
                  <c:v>43346</c:v>
                </c:pt>
                <c:pt idx="2206">
                  <c:v>43347</c:v>
                </c:pt>
                <c:pt idx="2207">
                  <c:v>43348</c:v>
                </c:pt>
                <c:pt idx="2208">
                  <c:v>43349</c:v>
                </c:pt>
                <c:pt idx="2209">
                  <c:v>43350</c:v>
                </c:pt>
                <c:pt idx="2210">
                  <c:v>43353</c:v>
                </c:pt>
                <c:pt idx="2211">
                  <c:v>43354</c:v>
                </c:pt>
                <c:pt idx="2212">
                  <c:v>43355</c:v>
                </c:pt>
                <c:pt idx="2213">
                  <c:v>43356</c:v>
                </c:pt>
                <c:pt idx="2214">
                  <c:v>43357</c:v>
                </c:pt>
                <c:pt idx="2215">
                  <c:v>43360</c:v>
                </c:pt>
                <c:pt idx="2216">
                  <c:v>43361</c:v>
                </c:pt>
                <c:pt idx="2217">
                  <c:v>43362</c:v>
                </c:pt>
                <c:pt idx="2218">
                  <c:v>43363</c:v>
                </c:pt>
                <c:pt idx="2219">
                  <c:v>43364</c:v>
                </c:pt>
                <c:pt idx="2220">
                  <c:v>43367</c:v>
                </c:pt>
                <c:pt idx="2221">
                  <c:v>43368</c:v>
                </c:pt>
                <c:pt idx="2222">
                  <c:v>43369</c:v>
                </c:pt>
                <c:pt idx="2223">
                  <c:v>43370</c:v>
                </c:pt>
                <c:pt idx="2224">
                  <c:v>43371</c:v>
                </c:pt>
                <c:pt idx="2225">
                  <c:v>43372</c:v>
                </c:pt>
                <c:pt idx="2226">
                  <c:v>43373</c:v>
                </c:pt>
                <c:pt idx="2227">
                  <c:v>43374</c:v>
                </c:pt>
                <c:pt idx="2228">
                  <c:v>43375</c:v>
                </c:pt>
                <c:pt idx="2229">
                  <c:v>43376</c:v>
                </c:pt>
                <c:pt idx="2230">
                  <c:v>43377</c:v>
                </c:pt>
                <c:pt idx="2231">
                  <c:v>43378</c:v>
                </c:pt>
                <c:pt idx="2232">
                  <c:v>43381</c:v>
                </c:pt>
                <c:pt idx="2233">
                  <c:v>43382</c:v>
                </c:pt>
                <c:pt idx="2234">
                  <c:v>43383</c:v>
                </c:pt>
                <c:pt idx="2235">
                  <c:v>43384</c:v>
                </c:pt>
                <c:pt idx="2236">
                  <c:v>43385</c:v>
                </c:pt>
                <c:pt idx="2237">
                  <c:v>43388</c:v>
                </c:pt>
                <c:pt idx="2238">
                  <c:v>43389</c:v>
                </c:pt>
                <c:pt idx="2239">
                  <c:v>43390</c:v>
                </c:pt>
                <c:pt idx="2240">
                  <c:v>43391</c:v>
                </c:pt>
                <c:pt idx="2241">
                  <c:v>43392</c:v>
                </c:pt>
                <c:pt idx="2242">
                  <c:v>43395</c:v>
                </c:pt>
                <c:pt idx="2243">
                  <c:v>43396</c:v>
                </c:pt>
                <c:pt idx="2244">
                  <c:v>43397</c:v>
                </c:pt>
                <c:pt idx="2245">
                  <c:v>43398</c:v>
                </c:pt>
                <c:pt idx="2246">
                  <c:v>43399</c:v>
                </c:pt>
                <c:pt idx="2247">
                  <c:v>43402</c:v>
                </c:pt>
                <c:pt idx="2248">
                  <c:v>43403</c:v>
                </c:pt>
                <c:pt idx="2249">
                  <c:v>43404</c:v>
                </c:pt>
                <c:pt idx="2250">
                  <c:v>43405</c:v>
                </c:pt>
                <c:pt idx="2251">
                  <c:v>43406</c:v>
                </c:pt>
                <c:pt idx="2252">
                  <c:v>43409</c:v>
                </c:pt>
                <c:pt idx="2253">
                  <c:v>43410</c:v>
                </c:pt>
                <c:pt idx="2254">
                  <c:v>43411</c:v>
                </c:pt>
                <c:pt idx="2255">
                  <c:v>43412</c:v>
                </c:pt>
                <c:pt idx="2256">
                  <c:v>43413</c:v>
                </c:pt>
                <c:pt idx="2257">
                  <c:v>43416</c:v>
                </c:pt>
                <c:pt idx="2258">
                  <c:v>43417</c:v>
                </c:pt>
                <c:pt idx="2259">
                  <c:v>43418</c:v>
                </c:pt>
                <c:pt idx="2260">
                  <c:v>43419</c:v>
                </c:pt>
                <c:pt idx="2261">
                  <c:v>43420</c:v>
                </c:pt>
                <c:pt idx="2262">
                  <c:v>43423</c:v>
                </c:pt>
                <c:pt idx="2263">
                  <c:v>43424</c:v>
                </c:pt>
                <c:pt idx="2264">
                  <c:v>43425</c:v>
                </c:pt>
                <c:pt idx="2265">
                  <c:v>43426</c:v>
                </c:pt>
                <c:pt idx="2266">
                  <c:v>43427</c:v>
                </c:pt>
                <c:pt idx="2267">
                  <c:v>43430</c:v>
                </c:pt>
                <c:pt idx="2268">
                  <c:v>43431</c:v>
                </c:pt>
                <c:pt idx="2269">
                  <c:v>43432</c:v>
                </c:pt>
                <c:pt idx="2270">
                  <c:v>43433</c:v>
                </c:pt>
                <c:pt idx="2271">
                  <c:v>43434</c:v>
                </c:pt>
                <c:pt idx="2272">
                  <c:v>43437</c:v>
                </c:pt>
                <c:pt idx="2273">
                  <c:v>43438</c:v>
                </c:pt>
                <c:pt idx="2274">
                  <c:v>43439</c:v>
                </c:pt>
                <c:pt idx="2275">
                  <c:v>43440</c:v>
                </c:pt>
                <c:pt idx="2276">
                  <c:v>43441</c:v>
                </c:pt>
                <c:pt idx="2277">
                  <c:v>43444</c:v>
                </c:pt>
                <c:pt idx="2278">
                  <c:v>43445</c:v>
                </c:pt>
                <c:pt idx="2279">
                  <c:v>43446</c:v>
                </c:pt>
                <c:pt idx="2280">
                  <c:v>43447</c:v>
                </c:pt>
                <c:pt idx="2281">
                  <c:v>43448</c:v>
                </c:pt>
                <c:pt idx="2282">
                  <c:v>43451</c:v>
                </c:pt>
                <c:pt idx="2283">
                  <c:v>43452</c:v>
                </c:pt>
                <c:pt idx="2284">
                  <c:v>43453</c:v>
                </c:pt>
                <c:pt idx="2285">
                  <c:v>43454</c:v>
                </c:pt>
                <c:pt idx="2286">
                  <c:v>43455</c:v>
                </c:pt>
                <c:pt idx="2287">
                  <c:v>43458</c:v>
                </c:pt>
                <c:pt idx="2288">
                  <c:v>43459</c:v>
                </c:pt>
                <c:pt idx="2289">
                  <c:v>43460</c:v>
                </c:pt>
                <c:pt idx="2290">
                  <c:v>43461</c:v>
                </c:pt>
                <c:pt idx="2291">
                  <c:v>43462</c:v>
                </c:pt>
                <c:pt idx="2292">
                  <c:v>43463</c:v>
                </c:pt>
                <c:pt idx="2293">
                  <c:v>43465</c:v>
                </c:pt>
                <c:pt idx="2294">
                  <c:v>43467</c:v>
                </c:pt>
                <c:pt idx="2295">
                  <c:v>43468</c:v>
                </c:pt>
                <c:pt idx="2296">
                  <c:v>43469</c:v>
                </c:pt>
                <c:pt idx="2297">
                  <c:v>43472</c:v>
                </c:pt>
                <c:pt idx="2298">
                  <c:v>43473</c:v>
                </c:pt>
                <c:pt idx="2299">
                  <c:v>43474</c:v>
                </c:pt>
                <c:pt idx="2300">
                  <c:v>43475</c:v>
                </c:pt>
                <c:pt idx="2301">
                  <c:v>43476</c:v>
                </c:pt>
                <c:pt idx="2302">
                  <c:v>43479</c:v>
                </c:pt>
                <c:pt idx="2303">
                  <c:v>43480</c:v>
                </c:pt>
                <c:pt idx="2304">
                  <c:v>43481</c:v>
                </c:pt>
                <c:pt idx="2305">
                  <c:v>43482</c:v>
                </c:pt>
                <c:pt idx="2306">
                  <c:v>43483</c:v>
                </c:pt>
                <c:pt idx="2307">
                  <c:v>43486</c:v>
                </c:pt>
                <c:pt idx="2308">
                  <c:v>43487</c:v>
                </c:pt>
                <c:pt idx="2309">
                  <c:v>43488</c:v>
                </c:pt>
                <c:pt idx="2310">
                  <c:v>43489</c:v>
                </c:pt>
                <c:pt idx="2311">
                  <c:v>43490</c:v>
                </c:pt>
                <c:pt idx="2312">
                  <c:v>43493</c:v>
                </c:pt>
                <c:pt idx="2313">
                  <c:v>43494</c:v>
                </c:pt>
                <c:pt idx="2314">
                  <c:v>43495</c:v>
                </c:pt>
                <c:pt idx="2315">
                  <c:v>43496</c:v>
                </c:pt>
                <c:pt idx="2316">
                  <c:v>43497</c:v>
                </c:pt>
                <c:pt idx="2317">
                  <c:v>43498</c:v>
                </c:pt>
                <c:pt idx="2318">
                  <c:v>43499</c:v>
                </c:pt>
                <c:pt idx="2319">
                  <c:v>43500</c:v>
                </c:pt>
                <c:pt idx="2320">
                  <c:v>43501</c:v>
                </c:pt>
                <c:pt idx="2321">
                  <c:v>43502</c:v>
                </c:pt>
                <c:pt idx="2322">
                  <c:v>43503</c:v>
                </c:pt>
                <c:pt idx="2323">
                  <c:v>43504</c:v>
                </c:pt>
                <c:pt idx="2324">
                  <c:v>43507</c:v>
                </c:pt>
                <c:pt idx="2325">
                  <c:v>43508</c:v>
                </c:pt>
                <c:pt idx="2326">
                  <c:v>43509</c:v>
                </c:pt>
                <c:pt idx="2327">
                  <c:v>43510</c:v>
                </c:pt>
                <c:pt idx="2328">
                  <c:v>43511</c:v>
                </c:pt>
                <c:pt idx="2329">
                  <c:v>43514</c:v>
                </c:pt>
                <c:pt idx="2330">
                  <c:v>43515</c:v>
                </c:pt>
                <c:pt idx="2331">
                  <c:v>43516</c:v>
                </c:pt>
                <c:pt idx="2332">
                  <c:v>43517</c:v>
                </c:pt>
                <c:pt idx="2333">
                  <c:v>43518</c:v>
                </c:pt>
                <c:pt idx="2334">
                  <c:v>43521</c:v>
                </c:pt>
                <c:pt idx="2335">
                  <c:v>43522</c:v>
                </c:pt>
                <c:pt idx="2336">
                  <c:v>43523</c:v>
                </c:pt>
                <c:pt idx="2337">
                  <c:v>43524</c:v>
                </c:pt>
                <c:pt idx="2338">
                  <c:v>43525</c:v>
                </c:pt>
                <c:pt idx="2339">
                  <c:v>43528</c:v>
                </c:pt>
                <c:pt idx="2340">
                  <c:v>43529</c:v>
                </c:pt>
                <c:pt idx="2341">
                  <c:v>43530</c:v>
                </c:pt>
                <c:pt idx="2342">
                  <c:v>43531</c:v>
                </c:pt>
                <c:pt idx="2343">
                  <c:v>43532</c:v>
                </c:pt>
                <c:pt idx="2344">
                  <c:v>43535</c:v>
                </c:pt>
                <c:pt idx="2345">
                  <c:v>43536</c:v>
                </c:pt>
                <c:pt idx="2346">
                  <c:v>43537</c:v>
                </c:pt>
                <c:pt idx="2347">
                  <c:v>43538</c:v>
                </c:pt>
                <c:pt idx="2348">
                  <c:v>43539</c:v>
                </c:pt>
                <c:pt idx="2349">
                  <c:v>43542</c:v>
                </c:pt>
                <c:pt idx="2350">
                  <c:v>43543</c:v>
                </c:pt>
                <c:pt idx="2351">
                  <c:v>43544</c:v>
                </c:pt>
                <c:pt idx="2352">
                  <c:v>43545</c:v>
                </c:pt>
                <c:pt idx="2353">
                  <c:v>43546</c:v>
                </c:pt>
                <c:pt idx="2354">
                  <c:v>43549</c:v>
                </c:pt>
                <c:pt idx="2355">
                  <c:v>43550</c:v>
                </c:pt>
                <c:pt idx="2356">
                  <c:v>43551</c:v>
                </c:pt>
                <c:pt idx="2357">
                  <c:v>43552</c:v>
                </c:pt>
                <c:pt idx="2358">
                  <c:v>43553</c:v>
                </c:pt>
                <c:pt idx="2359">
                  <c:v>43556</c:v>
                </c:pt>
                <c:pt idx="2360">
                  <c:v>43557</c:v>
                </c:pt>
                <c:pt idx="2361">
                  <c:v>43558</c:v>
                </c:pt>
                <c:pt idx="2362">
                  <c:v>43559</c:v>
                </c:pt>
                <c:pt idx="2363">
                  <c:v>43560</c:v>
                </c:pt>
                <c:pt idx="2364">
                  <c:v>43563</c:v>
                </c:pt>
                <c:pt idx="2365">
                  <c:v>43564</c:v>
                </c:pt>
                <c:pt idx="2366">
                  <c:v>43565</c:v>
                </c:pt>
                <c:pt idx="2367">
                  <c:v>43566</c:v>
                </c:pt>
                <c:pt idx="2368">
                  <c:v>43567</c:v>
                </c:pt>
                <c:pt idx="2369">
                  <c:v>43570</c:v>
                </c:pt>
                <c:pt idx="2370">
                  <c:v>43571</c:v>
                </c:pt>
                <c:pt idx="2371">
                  <c:v>43572</c:v>
                </c:pt>
                <c:pt idx="2372">
                  <c:v>43573</c:v>
                </c:pt>
                <c:pt idx="2373">
                  <c:v>43574</c:v>
                </c:pt>
                <c:pt idx="2374">
                  <c:v>43577</c:v>
                </c:pt>
                <c:pt idx="2375">
                  <c:v>43578</c:v>
                </c:pt>
                <c:pt idx="2376">
                  <c:v>43579</c:v>
                </c:pt>
                <c:pt idx="2377">
                  <c:v>43580</c:v>
                </c:pt>
                <c:pt idx="2378">
                  <c:v>43581</c:v>
                </c:pt>
                <c:pt idx="2379">
                  <c:v>43583</c:v>
                </c:pt>
                <c:pt idx="2380">
                  <c:v>43584</c:v>
                </c:pt>
                <c:pt idx="2381">
                  <c:v>43585</c:v>
                </c:pt>
                <c:pt idx="2382">
                  <c:v>43586</c:v>
                </c:pt>
                <c:pt idx="2383">
                  <c:v>43587</c:v>
                </c:pt>
                <c:pt idx="2384">
                  <c:v>43588</c:v>
                </c:pt>
                <c:pt idx="2385">
                  <c:v>43590</c:v>
                </c:pt>
                <c:pt idx="2386">
                  <c:v>43591</c:v>
                </c:pt>
                <c:pt idx="2387">
                  <c:v>43592</c:v>
                </c:pt>
                <c:pt idx="2388">
                  <c:v>43593</c:v>
                </c:pt>
                <c:pt idx="2389">
                  <c:v>43594</c:v>
                </c:pt>
                <c:pt idx="2390">
                  <c:v>43595</c:v>
                </c:pt>
                <c:pt idx="2391">
                  <c:v>43598</c:v>
                </c:pt>
                <c:pt idx="2392">
                  <c:v>43599</c:v>
                </c:pt>
                <c:pt idx="2393">
                  <c:v>43600</c:v>
                </c:pt>
                <c:pt idx="2394">
                  <c:v>43601</c:v>
                </c:pt>
                <c:pt idx="2395">
                  <c:v>43602</c:v>
                </c:pt>
                <c:pt idx="2396">
                  <c:v>43605</c:v>
                </c:pt>
                <c:pt idx="2397">
                  <c:v>43606</c:v>
                </c:pt>
                <c:pt idx="2398">
                  <c:v>43607</c:v>
                </c:pt>
                <c:pt idx="2399">
                  <c:v>43608</c:v>
                </c:pt>
                <c:pt idx="2400">
                  <c:v>43609</c:v>
                </c:pt>
                <c:pt idx="2401">
                  <c:v>43612</c:v>
                </c:pt>
                <c:pt idx="2402">
                  <c:v>43613</c:v>
                </c:pt>
                <c:pt idx="2403">
                  <c:v>43614</c:v>
                </c:pt>
                <c:pt idx="2404">
                  <c:v>43615</c:v>
                </c:pt>
                <c:pt idx="2405">
                  <c:v>43616</c:v>
                </c:pt>
                <c:pt idx="2406">
                  <c:v>43619</c:v>
                </c:pt>
                <c:pt idx="2407">
                  <c:v>43620</c:v>
                </c:pt>
                <c:pt idx="2408">
                  <c:v>43621</c:v>
                </c:pt>
                <c:pt idx="2409">
                  <c:v>43622</c:v>
                </c:pt>
                <c:pt idx="2410">
                  <c:v>43623</c:v>
                </c:pt>
                <c:pt idx="2411">
                  <c:v>43626</c:v>
                </c:pt>
                <c:pt idx="2412">
                  <c:v>43627</c:v>
                </c:pt>
                <c:pt idx="2413">
                  <c:v>43628</c:v>
                </c:pt>
                <c:pt idx="2414">
                  <c:v>43629</c:v>
                </c:pt>
                <c:pt idx="2415">
                  <c:v>43630</c:v>
                </c:pt>
                <c:pt idx="2416">
                  <c:v>43633</c:v>
                </c:pt>
                <c:pt idx="2417">
                  <c:v>43634</c:v>
                </c:pt>
                <c:pt idx="2418">
                  <c:v>43635</c:v>
                </c:pt>
                <c:pt idx="2419">
                  <c:v>43636</c:v>
                </c:pt>
                <c:pt idx="2420">
                  <c:v>43637</c:v>
                </c:pt>
                <c:pt idx="2421">
                  <c:v>43640</c:v>
                </c:pt>
                <c:pt idx="2422">
                  <c:v>43641</c:v>
                </c:pt>
                <c:pt idx="2423">
                  <c:v>43642</c:v>
                </c:pt>
                <c:pt idx="2424">
                  <c:v>43643</c:v>
                </c:pt>
                <c:pt idx="2425">
                  <c:v>43644</c:v>
                </c:pt>
                <c:pt idx="2426">
                  <c:v>43647</c:v>
                </c:pt>
                <c:pt idx="2427">
                  <c:v>43648</c:v>
                </c:pt>
                <c:pt idx="2428">
                  <c:v>43649</c:v>
                </c:pt>
                <c:pt idx="2429">
                  <c:v>43650</c:v>
                </c:pt>
                <c:pt idx="2430">
                  <c:v>43651</c:v>
                </c:pt>
                <c:pt idx="2431">
                  <c:v>43654</c:v>
                </c:pt>
                <c:pt idx="2432">
                  <c:v>43655</c:v>
                </c:pt>
                <c:pt idx="2433">
                  <c:v>43656</c:v>
                </c:pt>
                <c:pt idx="2434">
                  <c:v>43657</c:v>
                </c:pt>
                <c:pt idx="2435">
                  <c:v>43658</c:v>
                </c:pt>
                <c:pt idx="2436">
                  <c:v>43661</c:v>
                </c:pt>
                <c:pt idx="2437">
                  <c:v>43662</c:v>
                </c:pt>
                <c:pt idx="2438">
                  <c:v>43663</c:v>
                </c:pt>
                <c:pt idx="2439">
                  <c:v>43664</c:v>
                </c:pt>
                <c:pt idx="2440">
                  <c:v>43665</c:v>
                </c:pt>
                <c:pt idx="2441">
                  <c:v>43668</c:v>
                </c:pt>
                <c:pt idx="2442">
                  <c:v>43669</c:v>
                </c:pt>
                <c:pt idx="2443">
                  <c:v>43670</c:v>
                </c:pt>
                <c:pt idx="2444">
                  <c:v>43671</c:v>
                </c:pt>
                <c:pt idx="2445">
                  <c:v>43672</c:v>
                </c:pt>
                <c:pt idx="2446">
                  <c:v>43675</c:v>
                </c:pt>
                <c:pt idx="2447">
                  <c:v>43676</c:v>
                </c:pt>
                <c:pt idx="2448">
                  <c:v>43677</c:v>
                </c:pt>
                <c:pt idx="2449">
                  <c:v>43678</c:v>
                </c:pt>
                <c:pt idx="2450">
                  <c:v>43679</c:v>
                </c:pt>
                <c:pt idx="2451">
                  <c:v>43682</c:v>
                </c:pt>
                <c:pt idx="2452">
                  <c:v>43683</c:v>
                </c:pt>
                <c:pt idx="2453">
                  <c:v>43684</c:v>
                </c:pt>
                <c:pt idx="2454">
                  <c:v>43685</c:v>
                </c:pt>
                <c:pt idx="2455">
                  <c:v>43686</c:v>
                </c:pt>
                <c:pt idx="2456">
                  <c:v>43689</c:v>
                </c:pt>
                <c:pt idx="2457">
                  <c:v>43690</c:v>
                </c:pt>
                <c:pt idx="2458">
                  <c:v>43691</c:v>
                </c:pt>
                <c:pt idx="2459">
                  <c:v>43692</c:v>
                </c:pt>
                <c:pt idx="2460">
                  <c:v>43693</c:v>
                </c:pt>
                <c:pt idx="2461">
                  <c:v>43696</c:v>
                </c:pt>
                <c:pt idx="2462">
                  <c:v>43697</c:v>
                </c:pt>
                <c:pt idx="2463">
                  <c:v>43698</c:v>
                </c:pt>
                <c:pt idx="2464">
                  <c:v>43699</c:v>
                </c:pt>
                <c:pt idx="2465">
                  <c:v>43700</c:v>
                </c:pt>
                <c:pt idx="2466">
                  <c:v>43703</c:v>
                </c:pt>
                <c:pt idx="2467">
                  <c:v>43704</c:v>
                </c:pt>
                <c:pt idx="2468">
                  <c:v>43705</c:v>
                </c:pt>
                <c:pt idx="2469">
                  <c:v>43706</c:v>
                </c:pt>
                <c:pt idx="2470">
                  <c:v>43707</c:v>
                </c:pt>
                <c:pt idx="2471">
                  <c:v>43710</c:v>
                </c:pt>
                <c:pt idx="2472">
                  <c:v>43711</c:v>
                </c:pt>
                <c:pt idx="2473">
                  <c:v>43712</c:v>
                </c:pt>
                <c:pt idx="2474">
                  <c:v>43713</c:v>
                </c:pt>
                <c:pt idx="2475">
                  <c:v>43714</c:v>
                </c:pt>
                <c:pt idx="2476">
                  <c:v>43717</c:v>
                </c:pt>
                <c:pt idx="2477">
                  <c:v>43718</c:v>
                </c:pt>
                <c:pt idx="2478">
                  <c:v>43719</c:v>
                </c:pt>
                <c:pt idx="2479">
                  <c:v>43720</c:v>
                </c:pt>
                <c:pt idx="2480">
                  <c:v>43721</c:v>
                </c:pt>
                <c:pt idx="2481">
                  <c:v>43724</c:v>
                </c:pt>
                <c:pt idx="2482">
                  <c:v>43725</c:v>
                </c:pt>
                <c:pt idx="2483">
                  <c:v>43726</c:v>
                </c:pt>
                <c:pt idx="2484">
                  <c:v>43727</c:v>
                </c:pt>
                <c:pt idx="2485">
                  <c:v>43728</c:v>
                </c:pt>
                <c:pt idx="2486">
                  <c:v>43731</c:v>
                </c:pt>
                <c:pt idx="2487">
                  <c:v>43732</c:v>
                </c:pt>
                <c:pt idx="2488">
                  <c:v>43733</c:v>
                </c:pt>
                <c:pt idx="2489">
                  <c:v>43734</c:v>
                </c:pt>
                <c:pt idx="2490">
                  <c:v>43735</c:v>
                </c:pt>
                <c:pt idx="2491">
                  <c:v>43737</c:v>
                </c:pt>
                <c:pt idx="2492">
                  <c:v>43738</c:v>
                </c:pt>
                <c:pt idx="2493">
                  <c:v>43739</c:v>
                </c:pt>
                <c:pt idx="2494">
                  <c:v>43740</c:v>
                </c:pt>
                <c:pt idx="2495">
                  <c:v>43741</c:v>
                </c:pt>
                <c:pt idx="2496">
                  <c:v>43742</c:v>
                </c:pt>
                <c:pt idx="2497">
                  <c:v>43745</c:v>
                </c:pt>
                <c:pt idx="2498">
                  <c:v>43746</c:v>
                </c:pt>
                <c:pt idx="2499">
                  <c:v>43747</c:v>
                </c:pt>
                <c:pt idx="2500">
                  <c:v>43748</c:v>
                </c:pt>
                <c:pt idx="2501">
                  <c:v>43749</c:v>
                </c:pt>
                <c:pt idx="2502">
                  <c:v>43750</c:v>
                </c:pt>
                <c:pt idx="2503">
                  <c:v>43752</c:v>
                </c:pt>
                <c:pt idx="2504">
                  <c:v>43753</c:v>
                </c:pt>
                <c:pt idx="2505">
                  <c:v>43754</c:v>
                </c:pt>
                <c:pt idx="2506">
                  <c:v>43755</c:v>
                </c:pt>
                <c:pt idx="2507">
                  <c:v>43756</c:v>
                </c:pt>
                <c:pt idx="2508">
                  <c:v>43759</c:v>
                </c:pt>
                <c:pt idx="2509">
                  <c:v>43760</c:v>
                </c:pt>
                <c:pt idx="2510">
                  <c:v>43761</c:v>
                </c:pt>
                <c:pt idx="2511">
                  <c:v>43762</c:v>
                </c:pt>
                <c:pt idx="2512">
                  <c:v>43763</c:v>
                </c:pt>
                <c:pt idx="2513">
                  <c:v>43766</c:v>
                </c:pt>
                <c:pt idx="2514">
                  <c:v>43767</c:v>
                </c:pt>
                <c:pt idx="2515">
                  <c:v>43768</c:v>
                </c:pt>
                <c:pt idx="2516">
                  <c:v>43769</c:v>
                </c:pt>
                <c:pt idx="2517">
                  <c:v>43770</c:v>
                </c:pt>
                <c:pt idx="2518">
                  <c:v>43773</c:v>
                </c:pt>
                <c:pt idx="2519">
                  <c:v>43774</c:v>
                </c:pt>
                <c:pt idx="2520">
                  <c:v>43775</c:v>
                </c:pt>
                <c:pt idx="2521">
                  <c:v>43776</c:v>
                </c:pt>
                <c:pt idx="2522">
                  <c:v>43777</c:v>
                </c:pt>
                <c:pt idx="2523">
                  <c:v>43780</c:v>
                </c:pt>
                <c:pt idx="2524">
                  <c:v>43781</c:v>
                </c:pt>
                <c:pt idx="2525">
                  <c:v>43782</c:v>
                </c:pt>
                <c:pt idx="2526">
                  <c:v>43783</c:v>
                </c:pt>
                <c:pt idx="2527">
                  <c:v>43784</c:v>
                </c:pt>
                <c:pt idx="2528">
                  <c:v>43787</c:v>
                </c:pt>
                <c:pt idx="2529">
                  <c:v>43788</c:v>
                </c:pt>
                <c:pt idx="2530">
                  <c:v>43789</c:v>
                </c:pt>
                <c:pt idx="2531">
                  <c:v>43790</c:v>
                </c:pt>
                <c:pt idx="2532">
                  <c:v>43791</c:v>
                </c:pt>
                <c:pt idx="2533">
                  <c:v>43794</c:v>
                </c:pt>
                <c:pt idx="2534">
                  <c:v>43795</c:v>
                </c:pt>
                <c:pt idx="2535">
                  <c:v>43796</c:v>
                </c:pt>
                <c:pt idx="2536">
                  <c:v>43797</c:v>
                </c:pt>
                <c:pt idx="2537">
                  <c:v>43798</c:v>
                </c:pt>
                <c:pt idx="2538">
                  <c:v>43801</c:v>
                </c:pt>
                <c:pt idx="2539">
                  <c:v>43802</c:v>
                </c:pt>
                <c:pt idx="2540">
                  <c:v>43803</c:v>
                </c:pt>
                <c:pt idx="2541">
                  <c:v>43804</c:v>
                </c:pt>
                <c:pt idx="2542">
                  <c:v>43805</c:v>
                </c:pt>
                <c:pt idx="2543">
                  <c:v>43808</c:v>
                </c:pt>
                <c:pt idx="2544">
                  <c:v>43809</c:v>
                </c:pt>
                <c:pt idx="2545">
                  <c:v>43810</c:v>
                </c:pt>
                <c:pt idx="2546">
                  <c:v>43811</c:v>
                </c:pt>
                <c:pt idx="2547">
                  <c:v>43812</c:v>
                </c:pt>
                <c:pt idx="2548">
                  <c:v>43815</c:v>
                </c:pt>
                <c:pt idx="2549">
                  <c:v>43816</c:v>
                </c:pt>
                <c:pt idx="2550">
                  <c:v>43817</c:v>
                </c:pt>
                <c:pt idx="2551">
                  <c:v>43818</c:v>
                </c:pt>
                <c:pt idx="2552">
                  <c:v>43819</c:v>
                </c:pt>
                <c:pt idx="2553">
                  <c:v>43822</c:v>
                </c:pt>
                <c:pt idx="2554">
                  <c:v>43823</c:v>
                </c:pt>
                <c:pt idx="2555">
                  <c:v>43824</c:v>
                </c:pt>
                <c:pt idx="2556">
                  <c:v>43825</c:v>
                </c:pt>
                <c:pt idx="2557">
                  <c:v>43826</c:v>
                </c:pt>
                <c:pt idx="2558">
                  <c:v>43829</c:v>
                </c:pt>
                <c:pt idx="2559">
                  <c:v>43830</c:v>
                </c:pt>
                <c:pt idx="2560">
                  <c:v>43832</c:v>
                </c:pt>
                <c:pt idx="2561">
                  <c:v>43833</c:v>
                </c:pt>
                <c:pt idx="2562">
                  <c:v>43836</c:v>
                </c:pt>
                <c:pt idx="2563">
                  <c:v>43837</c:v>
                </c:pt>
                <c:pt idx="2564">
                  <c:v>43838</c:v>
                </c:pt>
                <c:pt idx="2565">
                  <c:v>43839</c:v>
                </c:pt>
                <c:pt idx="2566">
                  <c:v>43840</c:v>
                </c:pt>
                <c:pt idx="2567">
                  <c:v>43843</c:v>
                </c:pt>
                <c:pt idx="2568">
                  <c:v>43844</c:v>
                </c:pt>
                <c:pt idx="2569">
                  <c:v>43845</c:v>
                </c:pt>
                <c:pt idx="2570">
                  <c:v>43846</c:v>
                </c:pt>
                <c:pt idx="2571">
                  <c:v>43847</c:v>
                </c:pt>
                <c:pt idx="2572">
                  <c:v>43849</c:v>
                </c:pt>
                <c:pt idx="2573">
                  <c:v>43850</c:v>
                </c:pt>
                <c:pt idx="2574">
                  <c:v>43851</c:v>
                </c:pt>
                <c:pt idx="2575">
                  <c:v>43852</c:v>
                </c:pt>
                <c:pt idx="2576">
                  <c:v>43853</c:v>
                </c:pt>
                <c:pt idx="2577">
                  <c:v>43854</c:v>
                </c:pt>
                <c:pt idx="2578">
                  <c:v>43857</c:v>
                </c:pt>
                <c:pt idx="2579">
                  <c:v>43858</c:v>
                </c:pt>
                <c:pt idx="2580">
                  <c:v>43859</c:v>
                </c:pt>
                <c:pt idx="2581">
                  <c:v>43860</c:v>
                </c:pt>
                <c:pt idx="2582">
                  <c:v>43861</c:v>
                </c:pt>
                <c:pt idx="2583">
                  <c:v>43864</c:v>
                </c:pt>
                <c:pt idx="2584">
                  <c:v>43865</c:v>
                </c:pt>
                <c:pt idx="2585">
                  <c:v>43866</c:v>
                </c:pt>
                <c:pt idx="2586">
                  <c:v>43867</c:v>
                </c:pt>
                <c:pt idx="2587">
                  <c:v>43868</c:v>
                </c:pt>
                <c:pt idx="2588">
                  <c:v>43871</c:v>
                </c:pt>
                <c:pt idx="2589">
                  <c:v>43872</c:v>
                </c:pt>
                <c:pt idx="2590">
                  <c:v>43873</c:v>
                </c:pt>
                <c:pt idx="2591">
                  <c:v>43874</c:v>
                </c:pt>
                <c:pt idx="2592">
                  <c:v>43875</c:v>
                </c:pt>
                <c:pt idx="2593">
                  <c:v>43878</c:v>
                </c:pt>
                <c:pt idx="2594">
                  <c:v>43879</c:v>
                </c:pt>
                <c:pt idx="2595">
                  <c:v>43880</c:v>
                </c:pt>
                <c:pt idx="2596">
                  <c:v>43881</c:v>
                </c:pt>
                <c:pt idx="2597">
                  <c:v>43882</c:v>
                </c:pt>
                <c:pt idx="2598">
                  <c:v>43885</c:v>
                </c:pt>
                <c:pt idx="2599">
                  <c:v>43886</c:v>
                </c:pt>
                <c:pt idx="2600">
                  <c:v>43887</c:v>
                </c:pt>
                <c:pt idx="2601">
                  <c:v>43888</c:v>
                </c:pt>
                <c:pt idx="2602">
                  <c:v>43889</c:v>
                </c:pt>
                <c:pt idx="2603">
                  <c:v>43892</c:v>
                </c:pt>
                <c:pt idx="2604">
                  <c:v>43893</c:v>
                </c:pt>
                <c:pt idx="2605">
                  <c:v>43894</c:v>
                </c:pt>
                <c:pt idx="2606">
                  <c:v>43895</c:v>
                </c:pt>
                <c:pt idx="2607">
                  <c:v>43896</c:v>
                </c:pt>
                <c:pt idx="2608">
                  <c:v>43899</c:v>
                </c:pt>
                <c:pt idx="2609">
                  <c:v>43900</c:v>
                </c:pt>
                <c:pt idx="2610">
                  <c:v>43901</c:v>
                </c:pt>
                <c:pt idx="2611">
                  <c:v>43902</c:v>
                </c:pt>
                <c:pt idx="2612">
                  <c:v>43903</c:v>
                </c:pt>
                <c:pt idx="2613">
                  <c:v>43906</c:v>
                </c:pt>
                <c:pt idx="2614">
                  <c:v>43907</c:v>
                </c:pt>
                <c:pt idx="2615">
                  <c:v>43908</c:v>
                </c:pt>
                <c:pt idx="2616">
                  <c:v>43909</c:v>
                </c:pt>
                <c:pt idx="2617">
                  <c:v>43910</c:v>
                </c:pt>
                <c:pt idx="2618">
                  <c:v>43913</c:v>
                </c:pt>
                <c:pt idx="2619">
                  <c:v>43914</c:v>
                </c:pt>
                <c:pt idx="2620">
                  <c:v>43915</c:v>
                </c:pt>
                <c:pt idx="2621">
                  <c:v>43916</c:v>
                </c:pt>
                <c:pt idx="2622">
                  <c:v>43917</c:v>
                </c:pt>
                <c:pt idx="2623">
                  <c:v>43920</c:v>
                </c:pt>
                <c:pt idx="2624">
                  <c:v>43921</c:v>
                </c:pt>
                <c:pt idx="2625">
                  <c:v>43922</c:v>
                </c:pt>
                <c:pt idx="2626">
                  <c:v>43923</c:v>
                </c:pt>
                <c:pt idx="2627">
                  <c:v>43924</c:v>
                </c:pt>
                <c:pt idx="2628">
                  <c:v>43927</c:v>
                </c:pt>
                <c:pt idx="2629">
                  <c:v>43928</c:v>
                </c:pt>
                <c:pt idx="2630">
                  <c:v>43929</c:v>
                </c:pt>
                <c:pt idx="2631">
                  <c:v>43930</c:v>
                </c:pt>
                <c:pt idx="2632">
                  <c:v>43931</c:v>
                </c:pt>
                <c:pt idx="2633">
                  <c:v>43934</c:v>
                </c:pt>
                <c:pt idx="2634">
                  <c:v>43935</c:v>
                </c:pt>
                <c:pt idx="2635">
                  <c:v>43936</c:v>
                </c:pt>
                <c:pt idx="2636">
                  <c:v>43937</c:v>
                </c:pt>
                <c:pt idx="2637">
                  <c:v>43938</c:v>
                </c:pt>
                <c:pt idx="2638">
                  <c:v>43941</c:v>
                </c:pt>
                <c:pt idx="2639">
                  <c:v>43942</c:v>
                </c:pt>
                <c:pt idx="2640">
                  <c:v>43943</c:v>
                </c:pt>
                <c:pt idx="2641">
                  <c:v>43944</c:v>
                </c:pt>
                <c:pt idx="2642">
                  <c:v>43945</c:v>
                </c:pt>
                <c:pt idx="2643">
                  <c:v>43947</c:v>
                </c:pt>
                <c:pt idx="2644">
                  <c:v>43948</c:v>
                </c:pt>
                <c:pt idx="2645">
                  <c:v>43949</c:v>
                </c:pt>
                <c:pt idx="2646">
                  <c:v>43950</c:v>
                </c:pt>
                <c:pt idx="2647">
                  <c:v>43951</c:v>
                </c:pt>
                <c:pt idx="2648">
                  <c:v>43952</c:v>
                </c:pt>
                <c:pt idx="2649">
                  <c:v>43955</c:v>
                </c:pt>
                <c:pt idx="2650">
                  <c:v>43956</c:v>
                </c:pt>
                <c:pt idx="2651">
                  <c:v>43957</c:v>
                </c:pt>
                <c:pt idx="2652">
                  <c:v>43958</c:v>
                </c:pt>
                <c:pt idx="2653">
                  <c:v>43959</c:v>
                </c:pt>
                <c:pt idx="2654">
                  <c:v>43960</c:v>
                </c:pt>
                <c:pt idx="2655">
                  <c:v>43962</c:v>
                </c:pt>
                <c:pt idx="2656">
                  <c:v>43963</c:v>
                </c:pt>
                <c:pt idx="2657">
                  <c:v>43964</c:v>
                </c:pt>
                <c:pt idx="2658">
                  <c:v>43965</c:v>
                </c:pt>
                <c:pt idx="2659">
                  <c:v>43966</c:v>
                </c:pt>
                <c:pt idx="2660">
                  <c:v>43969</c:v>
                </c:pt>
                <c:pt idx="2661">
                  <c:v>43970</c:v>
                </c:pt>
                <c:pt idx="2662">
                  <c:v>43971</c:v>
                </c:pt>
                <c:pt idx="2663">
                  <c:v>43972</c:v>
                </c:pt>
                <c:pt idx="2664">
                  <c:v>43973</c:v>
                </c:pt>
                <c:pt idx="2665">
                  <c:v>43976</c:v>
                </c:pt>
                <c:pt idx="2666">
                  <c:v>43977</c:v>
                </c:pt>
                <c:pt idx="2667">
                  <c:v>43978</c:v>
                </c:pt>
                <c:pt idx="2668">
                  <c:v>43979</c:v>
                </c:pt>
                <c:pt idx="2669">
                  <c:v>43980</c:v>
                </c:pt>
                <c:pt idx="2670">
                  <c:v>43983</c:v>
                </c:pt>
                <c:pt idx="2671">
                  <c:v>43984</c:v>
                </c:pt>
              </c:numCache>
            </c:numRef>
          </c:cat>
          <c:val>
            <c:numRef>
              <c:f>[转基因浪潮底稿.xls]Sheet2!$B$2:$B$2673</c:f>
              <c:numCache>
                <c:formatCode>General</c:formatCode>
                <c:ptCount val="2672"/>
                <c:pt idx="0">
                  <c:v>1115.44914705</c:v>
                </c:pt>
                <c:pt idx="1">
                  <c:v>1126.16747207</c:v>
                </c:pt>
                <c:pt idx="2">
                  <c:v>1123.4961782</c:v>
                </c:pt>
                <c:pt idx="3">
                  <c:v>1142.3274397499999</c:v>
                </c:pt>
                <c:pt idx="4">
                  <c:v>1147.7199092799999</c:v>
                </c:pt>
                <c:pt idx="5">
                  <c:v>1136.98508823</c:v>
                </c:pt>
                <c:pt idx="6">
                  <c:v>1110.1385277500001</c:v>
                </c:pt>
                <c:pt idx="7">
                  <c:v>1091.3386047199999</c:v>
                </c:pt>
                <c:pt idx="8">
                  <c:v>1091.37057316</c:v>
                </c:pt>
                <c:pt idx="9">
                  <c:v>1099.4187854100001</c:v>
                </c:pt>
                <c:pt idx="10">
                  <c:v>1104.7787353199999</c:v>
                </c:pt>
                <c:pt idx="11">
                  <c:v>1118.2352438400001</c:v>
                </c:pt>
                <c:pt idx="12">
                  <c:v>1120.95614391</c:v>
                </c:pt>
                <c:pt idx="13">
                  <c:v>1104.8434596</c:v>
                </c:pt>
                <c:pt idx="14">
                  <c:v>1118.3007555199999</c:v>
                </c:pt>
                <c:pt idx="15">
                  <c:v>1120.95614391</c:v>
                </c:pt>
                <c:pt idx="16">
                  <c:v>#N/A</c:v>
                </c:pt>
                <c:pt idx="17">
                  <c:v>1077.9458362299999</c:v>
                </c:pt>
                <c:pt idx="18">
                  <c:v>1067.2245190900001</c:v>
                </c:pt>
                <c:pt idx="19">
                  <c:v>#N/A</c:v>
                </c:pt>
                <c:pt idx="20">
                  <c:v>#N/A</c:v>
                </c:pt>
                <c:pt idx="21">
                  <c:v>#N/A</c:v>
                </c:pt>
                <c:pt idx="22">
                  <c:v>#N/A</c:v>
                </c:pt>
                <c:pt idx="23">
                  <c:v>#N/A</c:v>
                </c:pt>
                <c:pt idx="24">
                  <c:v>1021.5247286</c:v>
                </c:pt>
                <c:pt idx="25">
                  <c:v>1021.4948074</c:v>
                </c:pt>
                <c:pt idx="26">
                  <c:v>#N/A</c:v>
                </c:pt>
                <c:pt idx="27">
                  <c:v>#N/A</c:v>
                </c:pt>
                <c:pt idx="28">
                  <c:v>#N/A</c:v>
                </c:pt>
                <c:pt idx="29">
                  <c:v>#N/A</c:v>
                </c:pt>
                <c:pt idx="30">
                  <c:v>#N/A</c:v>
                </c:pt>
                <c:pt idx="31">
                  <c:v>1059.0978030599999</c:v>
                </c:pt>
                <c:pt idx="32">
                  <c:v>1064.442753</c:v>
                </c:pt>
                <c:pt idx="33">
                  <c:v>1069.8187264999999</c:v>
                </c:pt>
                <c:pt idx="34">
                  <c:v>1051.8144318</c:v>
                </c:pt>
                <c:pt idx="35">
                  <c:v>1051.0208900800001</c:v>
                </c:pt>
                <c:pt idx="36">
                  <c:v>1034.903442</c:v>
                </c:pt>
                <c:pt idx="37">
                  <c:v>1029.1302252</c:v>
                </c:pt>
                <c:pt idx="38">
                  <c:v>1018.3479632999999</c:v>
                </c:pt>
                <c:pt idx="39">
                  <c:v>1010.49317586</c:v>
                </c:pt>
                <c:pt idx="40">
                  <c:v>999.91792141999997</c:v>
                </c:pt>
                <c:pt idx="41">
                  <c:v>1073.97092292</c:v>
                </c:pt>
                <c:pt idx="42">
                  <c:v>1106.446606</c:v>
                </c:pt>
                <c:pt idx="43">
                  <c:v>#N/A</c:v>
                </c:pt>
                <c:pt idx="44">
                  <c:v>1099.5836276</c:v>
                </c:pt>
                <c:pt idx="45">
                  <c:v>1088.7634917600001</c:v>
                </c:pt>
                <c:pt idx="46">
                  <c:v>#N/A</c:v>
                </c:pt>
                <c:pt idx="47">
                  <c:v>1141.66244108</c:v>
                </c:pt>
                <c:pt idx="48">
                  <c:v>1138.4066208199999</c:v>
                </c:pt>
                <c:pt idx="49">
                  <c:v>1134.4800144999999</c:v>
                </c:pt>
                <c:pt idx="50">
                  <c:v>1117.6885126499999</c:v>
                </c:pt>
                <c:pt idx="51">
                  <c:v>1136.12631042</c:v>
                </c:pt>
                <c:pt idx="52">
                  <c:v>1154.40296678</c:v>
                </c:pt>
                <c:pt idx="53">
                  <c:v>1155.8008380000001</c:v>
                </c:pt>
                <c:pt idx="54">
                  <c:v>1113.28926948</c:v>
                </c:pt>
                <c:pt idx="55">
                  <c:v>1091.7701786600001</c:v>
                </c:pt>
                <c:pt idx="56">
                  <c:v>1108.0497622425</c:v>
                </c:pt>
                <c:pt idx="57">
                  <c:v>1096.9147353000001</c:v>
                </c:pt>
                <c:pt idx="58">
                  <c:v>1080.7100433000001</c:v>
                </c:pt>
                <c:pt idx="59">
                  <c:v>1058.80000838</c:v>
                </c:pt>
                <c:pt idx="60">
                  <c:v>1051.4660073</c:v>
                </c:pt>
                <c:pt idx="61">
                  <c:v>1086.1910953300001</c:v>
                </c:pt>
                <c:pt idx="62">
                  <c:v>1093.600175</c:v>
                </c:pt>
                <c:pt idx="63">
                  <c:v>1138.81008458</c:v>
                </c:pt>
                <c:pt idx="64">
                  <c:v>1133.1414345000001</c:v>
                </c:pt>
                <c:pt idx="65">
                  <c:v>1127.6924296499999</c:v>
                </c:pt>
                <c:pt idx="66">
                  <c:v>1150.1738020099999</c:v>
                </c:pt>
                <c:pt idx="67">
                  <c:v>1157.2740633999999</c:v>
                </c:pt>
                <c:pt idx="68">
                  <c:v>1153.8404088499999</c:v>
                </c:pt>
                <c:pt idx="69">
                  <c:v>1149.52900015</c:v>
                </c:pt>
                <c:pt idx="70">
                  <c:v>1123.2390133599999</c:v>
                </c:pt>
                <c:pt idx="71">
                  <c:v>1132.68848265</c:v>
                </c:pt>
                <c:pt idx="72">
                  <c:v>1181.2352359500001</c:v>
                </c:pt>
                <c:pt idx="73">
                  <c:v>1211.21521536</c:v>
                </c:pt>
                <c:pt idx="74">
                  <c:v>1207.02628673</c:v>
                </c:pt>
                <c:pt idx="75">
                  <c:v>1226.91900285</c:v>
                </c:pt>
                <c:pt idx="76">
                  <c:v>1240.3389366399999</c:v>
                </c:pt>
                <c:pt idx="77">
                  <c:v>1229.3928168</c:v>
                </c:pt>
                <c:pt idx="78">
                  <c:v>1250.03147631</c:v>
                </c:pt>
                <c:pt idx="79">
                  <c:v>1242.1839723200001</c:v>
                </c:pt>
                <c:pt idx="80">
                  <c:v>1202.1685799100001</c:v>
                </c:pt>
                <c:pt idx="81">
                  <c:v>1197.41205399</c:v>
                </c:pt>
                <c:pt idx="82">
                  <c:v>1226.1573114600001</c:v>
                </c:pt>
                <c:pt idx="83">
                  <c:v>1231.946355</c:v>
                </c:pt>
                <c:pt idx="84">
                  <c:v>1236.0764648500001</c:v>
                </c:pt>
                <c:pt idx="85">
                  <c:v>1231.0933645800001</c:v>
                </c:pt>
                <c:pt idx="86">
                  <c:v>1274.38438036</c:v>
                </c:pt>
                <c:pt idx="87">
                  <c:v>1287.2026618100001</c:v>
                </c:pt>
                <c:pt idx="88">
                  <c:v>#N/A</c:v>
                </c:pt>
                <c:pt idx="89">
                  <c:v>1329.2848217400001</c:v>
                </c:pt>
                <c:pt idx="90">
                  <c:v>1331.4022978200001</c:v>
                </c:pt>
                <c:pt idx="91">
                  <c:v>1321.6278685499999</c:v>
                </c:pt>
                <c:pt idx="92">
                  <c:v>1339.18531375</c:v>
                </c:pt>
                <c:pt idx="93">
                  <c:v>1344.8616409799999</c:v>
                </c:pt>
                <c:pt idx="94">
                  <c:v>1376.7366953400001</c:v>
                </c:pt>
                <c:pt idx="95">
                  <c:v>1408.5404900000001</c:v>
                </c:pt>
                <c:pt idx="96">
                  <c:v>#N/A</c:v>
                </c:pt>
                <c:pt idx="97">
                  <c:v>1412.1959157599999</c:v>
                </c:pt>
                <c:pt idx="98">
                  <c:v>#N/A</c:v>
                </c:pt>
                <c:pt idx="99">
                  <c:v>1445.2400229</c:v>
                </c:pt>
                <c:pt idx="100">
                  <c:v>#N/A</c:v>
                </c:pt>
                <c:pt idx="101">
                  <c:v>#N/A</c:v>
                </c:pt>
                <c:pt idx="102">
                  <c:v>#N/A</c:v>
                </c:pt>
                <c:pt idx="103">
                  <c:v>#N/A</c:v>
                </c:pt>
                <c:pt idx="104">
                  <c:v>1449.2490306300001</c:v>
                </c:pt>
                <c:pt idx="105">
                  <c:v>1417.77543216</c:v>
                </c:pt>
                <c:pt idx="106">
                  <c:v>1435.1933500800001</c:v>
                </c:pt>
                <c:pt idx="107">
                  <c:v>#N/A</c:v>
                </c:pt>
                <c:pt idx="108">
                  <c:v>#N/A</c:v>
                </c:pt>
                <c:pt idx="109">
                  <c:v>#N/A</c:v>
                </c:pt>
                <c:pt idx="110">
                  <c:v>#N/A</c:v>
                </c:pt>
                <c:pt idx="111">
                  <c:v>#N/A</c:v>
                </c:pt>
                <c:pt idx="112">
                  <c:v>#N/A</c:v>
                </c:pt>
                <c:pt idx="113">
                  <c:v>#N/A</c:v>
                </c:pt>
                <c:pt idx="114">
                  <c:v>1523.7985272000001</c:v>
                </c:pt>
                <c:pt idx="115">
                  <c:v>1593.1326405</c:v>
                </c:pt>
                <c:pt idx="116">
                  <c:v>1656.81885171</c:v>
                </c:pt>
                <c:pt idx="117">
                  <c:v>1630.4693374799999</c:v>
                </c:pt>
                <c:pt idx="118">
                  <c:v>1620.5338849100001</c:v>
                </c:pt>
                <c:pt idx="119">
                  <c:v>1605.88785121</c:v>
                </c:pt>
                <c:pt idx="120">
                  <c:v>1587.8361156599999</c:v>
                </c:pt>
                <c:pt idx="121">
                  <c:v>1571.6067780400001</c:v>
                </c:pt>
                <c:pt idx="122">
                  <c:v>1648.9911901999999</c:v>
                </c:pt>
                <c:pt idx="123">
                  <c:v>1629.5471345999999</c:v>
                </c:pt>
                <c:pt idx="124">
                  <c:v>1623.56061114</c:v>
                </c:pt>
                <c:pt idx="125">
                  <c:v>1645.39088244</c:v>
                </c:pt>
                <c:pt idx="126">
                  <c:v>1662.2593526400001</c:v>
                </c:pt>
                <c:pt idx="127">
                  <c:v>1674.6466507</c:v>
                </c:pt>
                <c:pt idx="128">
                  <c:v>1677.9649905199999</c:v>
                </c:pt>
                <c:pt idx="129">
                  <c:v>1690.57976844</c:v>
                </c:pt>
                <c:pt idx="130">
                  <c:v>1665.217142</c:v>
                </c:pt>
                <c:pt idx="131">
                  <c:v>1657.2935358</c:v>
                </c:pt>
                <c:pt idx="132">
                  <c:v>1675.57554648</c:v>
                </c:pt>
                <c:pt idx="133">
                  <c:v>1686.2261550999999</c:v>
                </c:pt>
                <c:pt idx="134">
                  <c:v>1677.79932156</c:v>
                </c:pt>
                <c:pt idx="135">
                  <c:v>1667.1179256</c:v>
                </c:pt>
                <c:pt idx="136">
                  <c:v>1632.4691760000001</c:v>
                </c:pt>
                <c:pt idx="137">
                  <c:v>1596.06389448</c:v>
                </c:pt>
                <c:pt idx="138">
                  <c:v>1595.99161116</c:v>
                </c:pt>
                <c:pt idx="139">
                  <c:v>1527.05422935</c:v>
                </c:pt>
                <c:pt idx="140">
                  <c:v>1587.77977719</c:v>
                </c:pt>
                <c:pt idx="141">
                  <c:v>1515.6548427</c:v>
                </c:pt>
                <c:pt idx="142">
                  <c:v>1517.4733430000001</c:v>
                </c:pt>
                <c:pt idx="143">
                  <c:v>1558.23184416</c:v>
                </c:pt>
                <c:pt idx="144">
                  <c:v>1502.8975847500001</c:v>
                </c:pt>
                <c:pt idx="145">
                  <c:v>#N/A</c:v>
                </c:pt>
                <c:pt idx="146">
                  <c:v>#N/A</c:v>
                </c:pt>
                <c:pt idx="147">
                  <c:v>#N/A</c:v>
                </c:pt>
                <c:pt idx="148">
                  <c:v>#N/A</c:v>
                </c:pt>
                <c:pt idx="149">
                  <c:v>#N/A</c:v>
                </c:pt>
                <c:pt idx="150">
                  <c:v>#N/A</c:v>
                </c:pt>
                <c:pt idx="151">
                  <c:v>#N/A</c:v>
                </c:pt>
                <c:pt idx="152">
                  <c:v>#N/A</c:v>
                </c:pt>
                <c:pt idx="153">
                  <c:v>#N/A</c:v>
                </c:pt>
                <c:pt idx="154">
                  <c:v>1623.5912410000001</c:v>
                </c:pt>
                <c:pt idx="155">
                  <c:v>1611.70839075</c:v>
                </c:pt>
                <c:pt idx="156">
                  <c:v>1599.8298712000001</c:v>
                </c:pt>
                <c:pt idx="157">
                  <c:v>1637.4808195200001</c:v>
                </c:pt>
                <c:pt idx="158">
                  <c:v>1633.6302760399999</c:v>
                </c:pt>
                <c:pt idx="159">
                  <c:v>1634.2679912999999</c:v>
                </c:pt>
                <c:pt idx="160">
                  <c:v>1668.5103243900001</c:v>
                </c:pt>
                <c:pt idx="161">
                  <c:v>1669.3880785399999</c:v>
                </c:pt>
                <c:pt idx="162">
                  <c:v>1665.8716682500001</c:v>
                </c:pt>
                <c:pt idx="163">
                  <c:v>1672.6869695800001</c:v>
                </c:pt>
                <c:pt idx="164">
                  <c:v>1693.112617705</c:v>
                </c:pt>
                <c:pt idx="165">
                  <c:v>#N/A</c:v>
                </c:pt>
                <c:pt idx="166">
                  <c:v>1697.7566044800001</c:v>
                </c:pt>
                <c:pt idx="167">
                  <c:v>1711.3652386799999</c:v>
                </c:pt>
                <c:pt idx="168">
                  <c:v>#N/A</c:v>
                </c:pt>
                <c:pt idx="169">
                  <c:v>1717.6615253</c:v>
                </c:pt>
                <c:pt idx="170">
                  <c:v>1718.89687716</c:v>
                </c:pt>
                <c:pt idx="171">
                  <c:v>1735.0680554475</c:v>
                </c:pt>
                <c:pt idx="172">
                  <c:v>1733.9447604500001</c:v>
                </c:pt>
                <c:pt idx="173">
                  <c:v>1733.8923983499999</c:v>
                </c:pt>
                <c:pt idx="174">
                  <c:v>#N/A</c:v>
                </c:pt>
                <c:pt idx="175">
                  <c:v>1723.1506875499999</c:v>
                </c:pt>
                <c:pt idx="176">
                  <c:v>1686.0820609</c:v>
                </c:pt>
                <c:pt idx="177">
                  <c:v>1710.2686266999999</c:v>
                </c:pt>
                <c:pt idx="178">
                  <c:v>1661.1335281199999</c:v>
                </c:pt>
                <c:pt idx="179">
                  <c:v>1643.0487217699999</c:v>
                </c:pt>
                <c:pt idx="180">
                  <c:v>1673.6451566400001</c:v>
                </c:pt>
                <c:pt idx="181">
                  <c:v>1681.83474656</c:v>
                </c:pt>
                <c:pt idx="182">
                  <c:v>1738.26396441</c:v>
                </c:pt>
                <c:pt idx="183">
                  <c:v>1764.1413536</c:v>
                </c:pt>
                <c:pt idx="184">
                  <c:v>#N/A</c:v>
                </c:pt>
                <c:pt idx="185">
                  <c:v>1779.57226762</c:v>
                </c:pt>
                <c:pt idx="186">
                  <c:v>1779.4102207000001</c:v>
                </c:pt>
                <c:pt idx="187">
                  <c:v>1756.0118816700001</c:v>
                </c:pt>
                <c:pt idx="188">
                  <c:v>1789.8129558000001</c:v>
                </c:pt>
                <c:pt idx="189">
                  <c:v>1800.1067147399999</c:v>
                </c:pt>
                <c:pt idx="190">
                  <c:v>1794.86459924</c:v>
                </c:pt>
                <c:pt idx="191">
                  <c:v>1774.03393224</c:v>
                </c:pt>
                <c:pt idx="192">
                  <c:v>1812.88314588</c:v>
                </c:pt>
                <c:pt idx="193">
                  <c:v>1791.008229</c:v>
                </c:pt>
                <c:pt idx="194">
                  <c:v>#N/A</c:v>
                </c:pt>
                <c:pt idx="195">
                  <c:v>1789.9487822999999</c:v>
                </c:pt>
                <c:pt idx="196">
                  <c:v>1825.4073728000001</c:v>
                </c:pt>
                <c:pt idx="197">
                  <c:v>#N/A</c:v>
                </c:pt>
                <c:pt idx="198">
                  <c:v>#N/A</c:v>
                </c:pt>
                <c:pt idx="199">
                  <c:v>#N/A</c:v>
                </c:pt>
                <c:pt idx="200">
                  <c:v>#N/A</c:v>
                </c:pt>
                <c:pt idx="201">
                  <c:v>#N/A</c:v>
                </c:pt>
                <c:pt idx="202">
                  <c:v>1866.6104399999999</c:v>
                </c:pt>
                <c:pt idx="203">
                  <c:v>1933.98644698</c:v>
                </c:pt>
                <c:pt idx="204">
                  <c:v>1937.0115590400001</c:v>
                </c:pt>
                <c:pt idx="205">
                  <c:v>#N/A</c:v>
                </c:pt>
                <c:pt idx="206">
                  <c:v>1961.36123475</c:v>
                </c:pt>
                <c:pt idx="207">
                  <c:v>1959.6966711499999</c:v>
                </c:pt>
                <c:pt idx="208">
                  <c:v>1931.56995575</c:v>
                </c:pt>
                <c:pt idx="209">
                  <c:v>1932.5473159999999</c:v>
                </c:pt>
                <c:pt idx="210">
                  <c:v>1991.55463893</c:v>
                </c:pt>
                <c:pt idx="211">
                  <c:v>#N/A</c:v>
                </c:pt>
                <c:pt idx="212">
                  <c:v>1988.6927155200001</c:v>
                </c:pt>
                <c:pt idx="213">
                  <c:v>1912.6364896800001</c:v>
                </c:pt>
                <c:pt idx="214">
                  <c:v>1953.1232591</c:v>
                </c:pt>
                <c:pt idx="215">
                  <c:v>1936.4621113200001</c:v>
                </c:pt>
                <c:pt idx="216">
                  <c:v>2001.03127352</c:v>
                </c:pt>
                <c:pt idx="217">
                  <c:v>1999.63135506</c:v>
                </c:pt>
                <c:pt idx="218">
                  <c:v>2031.6006612000001</c:v>
                </c:pt>
                <c:pt idx="219">
                  <c:v>1996.7101798000001</c:v>
                </c:pt>
                <c:pt idx="220">
                  <c:v>2037.34820876</c:v>
                </c:pt>
                <c:pt idx="221">
                  <c:v>2010.88093886</c:v>
                </c:pt>
                <c:pt idx="222">
                  <c:v>1988.7087391099999</c:v>
                </c:pt>
                <c:pt idx="223">
                  <c:v>1959.49356132</c:v>
                </c:pt>
                <c:pt idx="224">
                  <c:v>1948.10196993</c:v>
                </c:pt>
                <c:pt idx="225">
                  <c:v>1907.7816175</c:v>
                </c:pt>
                <c:pt idx="226">
                  <c:v>1854.62688129</c:v>
                </c:pt>
                <c:pt idx="227">
                  <c:v>1856.5916411400001</c:v>
                </c:pt>
                <c:pt idx="228">
                  <c:v>1857.6940798799999</c:v>
                </c:pt>
                <c:pt idx="229">
                  <c:v>1776.7299111</c:v>
                </c:pt>
                <c:pt idx="230">
                  <c:v>1800.69568994</c:v>
                </c:pt>
                <c:pt idx="231">
                  <c:v>1799.7085265600001</c:v>
                </c:pt>
                <c:pt idx="232">
                  <c:v>1901.90595996</c:v>
                </c:pt>
                <c:pt idx="233">
                  <c:v>#N/A</c:v>
                </c:pt>
                <c:pt idx="234">
                  <c:v>1888.6527187500001</c:v>
                </c:pt>
                <c:pt idx="235">
                  <c:v>1946.7409884000001</c:v>
                </c:pt>
                <c:pt idx="236">
                  <c:v>1914.2850690600001</c:v>
                </c:pt>
                <c:pt idx="237">
                  <c:v>1867.9834687499999</c:v>
                </c:pt>
                <c:pt idx="238">
                  <c:v>1864.2912320400001</c:v>
                </c:pt>
                <c:pt idx="239">
                  <c:v>1848.1783508799999</c:v>
                </c:pt>
                <c:pt idx="240">
                  <c:v>1924.5293005399999</c:v>
                </c:pt>
                <c:pt idx="241">
                  <c:v>#N/A</c:v>
                </c:pt>
                <c:pt idx="242">
                  <c:v>#N/A</c:v>
                </c:pt>
                <c:pt idx="243">
                  <c:v>#N/A</c:v>
                </c:pt>
                <c:pt idx="244">
                  <c:v>2122.1692989600001</c:v>
                </c:pt>
                <c:pt idx="245">
                  <c:v>2113.1422303999998</c:v>
                </c:pt>
                <c:pt idx="246">
                  <c:v>2099.1021009999999</c:v>
                </c:pt>
                <c:pt idx="247">
                  <c:v>2124.2408302499998</c:v>
                </c:pt>
                <c:pt idx="248">
                  <c:v>2125.50756</c:v>
                </c:pt>
                <c:pt idx="249">
                  <c:v>2087.1713768300001</c:v>
                </c:pt>
                <c:pt idx="250">
                  <c:v>2081.0687118699998</c:v>
                </c:pt>
                <c:pt idx="251">
                  <c:v>2079.8583993299999</c:v>
                </c:pt>
                <c:pt idx="252">
                  <c:v>2057.0037600000001</c:v>
                </c:pt>
                <c:pt idx="253">
                  <c:v>2081.2916641800002</c:v>
                </c:pt>
                <c:pt idx="254">
                  <c:v>2069.3529478999999</c:v>
                </c:pt>
                <c:pt idx="255">
                  <c:v>2028.7408244000001</c:v>
                </c:pt>
                <c:pt idx="256">
                  <c:v>#N/A</c:v>
                </c:pt>
                <c:pt idx="257">
                  <c:v>2039.48391315</c:v>
                </c:pt>
                <c:pt idx="258">
                  <c:v>2109.1377502199998</c:v>
                </c:pt>
                <c:pt idx="259">
                  <c:v>#N/A</c:v>
                </c:pt>
                <c:pt idx="260">
                  <c:v>2087.2621640500001</c:v>
                </c:pt>
                <c:pt idx="261">
                  <c:v>#N/A</c:v>
                </c:pt>
                <c:pt idx="262">
                  <c:v>#N/A</c:v>
                </c:pt>
                <c:pt idx="263">
                  <c:v>2026.8299620800001</c:v>
                </c:pt>
                <c:pt idx="264">
                  <c:v>1996.4582118000001</c:v>
                </c:pt>
                <c:pt idx="265">
                  <c:v>2013.4669376249999</c:v>
                </c:pt>
                <c:pt idx="266">
                  <c:v>1960.32277226</c:v>
                </c:pt>
                <c:pt idx="267">
                  <c:v>1901.02312708</c:v>
                </c:pt>
                <c:pt idx="268">
                  <c:v>1953.6102659999999</c:v>
                </c:pt>
                <c:pt idx="269">
                  <c:v>1950.99310588</c:v>
                </c:pt>
                <c:pt idx="270">
                  <c:v>1875.9279410500001</c:v>
                </c:pt>
                <c:pt idx="271">
                  <c:v>1886.5131167300001</c:v>
                </c:pt>
                <c:pt idx="272">
                  <c:v>1893.72735427</c:v>
                </c:pt>
                <c:pt idx="273">
                  <c:v>1935.2929798</c:v>
                </c:pt>
                <c:pt idx="274">
                  <c:v>1998.3314364</c:v>
                </c:pt>
                <c:pt idx="275">
                  <c:v>2071.8002658400001</c:v>
                </c:pt>
                <c:pt idx="276">
                  <c:v>2072.2883750999999</c:v>
                </c:pt>
                <c:pt idx="277">
                  <c:v>2100.91540446</c:v>
                </c:pt>
                <c:pt idx="278">
                  <c:v>2086.8450389</c:v>
                </c:pt>
                <c:pt idx="279">
                  <c:v>2028.3736696225001</c:v>
                </c:pt>
                <c:pt idx="280">
                  <c:v>2049.8636955400002</c:v>
                </c:pt>
                <c:pt idx="281">
                  <c:v>2093.85057607</c:v>
                </c:pt>
                <c:pt idx="282">
                  <c:v>#N/A</c:v>
                </c:pt>
                <c:pt idx="283">
                  <c:v>#N/A</c:v>
                </c:pt>
                <c:pt idx="284">
                  <c:v>2063.8035298650002</c:v>
                </c:pt>
                <c:pt idx="285">
                  <c:v>2104.9589396800002</c:v>
                </c:pt>
                <c:pt idx="286">
                  <c:v>2124.08520064</c:v>
                </c:pt>
                <c:pt idx="287">
                  <c:v>#N/A</c:v>
                </c:pt>
                <c:pt idx="288">
                  <c:v>2033.7893182400001</c:v>
                </c:pt>
                <c:pt idx="289">
                  <c:v>2043.3342991500001</c:v>
                </c:pt>
                <c:pt idx="290">
                  <c:v>#N/A</c:v>
                </c:pt>
                <c:pt idx="291">
                  <c:v>2170.2732185</c:v>
                </c:pt>
                <c:pt idx="292">
                  <c:v>2166.46873792</c:v>
                </c:pt>
                <c:pt idx="293">
                  <c:v>2151.3715240199999</c:v>
                </c:pt>
                <c:pt idx="294">
                  <c:v>2084.1821308399999</c:v>
                </c:pt>
                <c:pt idx="295">
                  <c:v>#N/A</c:v>
                </c:pt>
                <c:pt idx="296">
                  <c:v>1944.0239859599999</c:v>
                </c:pt>
                <c:pt idx="297">
                  <c:v>1938.32903672</c:v>
                </c:pt>
                <c:pt idx="298">
                  <c:v>1940.6961186000001</c:v>
                </c:pt>
                <c:pt idx="299">
                  <c:v>1953.2189675699999</c:v>
                </c:pt>
                <c:pt idx="300">
                  <c:v>#N/A</c:v>
                </c:pt>
                <c:pt idx="301">
                  <c:v>1886.1804795999999</c:v>
                </c:pt>
                <c:pt idx="302">
                  <c:v>1866.01989</c:v>
                </c:pt>
                <c:pt idx="303">
                  <c:v>1842.3084807299999</c:v>
                </c:pt>
                <c:pt idx="304">
                  <c:v>1900.76895436</c:v>
                </c:pt>
                <c:pt idx="305">
                  <c:v>1900.71021432</c:v>
                </c:pt>
                <c:pt idx="306">
                  <c:v>1899.7997436999999</c:v>
                </c:pt>
                <c:pt idx="307">
                  <c:v>#N/A</c:v>
                </c:pt>
                <c:pt idx="308">
                  <c:v>1802.051514</c:v>
                </c:pt>
                <c:pt idx="309">
                  <c:v>1913.41999205</c:v>
                </c:pt>
                <c:pt idx="310">
                  <c:v>1865.5011508800001</c:v>
                </c:pt>
                <c:pt idx="311">
                  <c:v>1823.9640686</c:v>
                </c:pt>
                <c:pt idx="312">
                  <c:v>1867.3859108900001</c:v>
                </c:pt>
                <c:pt idx="313">
                  <c:v>1876.15876736</c:v>
                </c:pt>
                <c:pt idx="314">
                  <c:v>1934.19109224</c:v>
                </c:pt>
                <c:pt idx="315">
                  <c:v>1987.5487808</c:v>
                </c:pt>
                <c:pt idx="316">
                  <c:v>1998.50092425</c:v>
                </c:pt>
                <c:pt idx="317">
                  <c:v>2040.3443445</c:v>
                </c:pt>
                <c:pt idx="318">
                  <c:v>2029.6474367599999</c:v>
                </c:pt>
                <c:pt idx="319">
                  <c:v>2034.3896319999999</c:v>
                </c:pt>
                <c:pt idx="320">
                  <c:v>2012.2995974400001</c:v>
                </c:pt>
                <c:pt idx="321">
                  <c:v>1985.6294932999999</c:v>
                </c:pt>
                <c:pt idx="322">
                  <c:v>1963.0204440299999</c:v>
                </c:pt>
                <c:pt idx="323">
                  <c:v>1934.0961318</c:v>
                </c:pt>
                <c:pt idx="324">
                  <c:v>1973.35936036</c:v>
                </c:pt>
                <c:pt idx="325">
                  <c:v>1981.3376908600001</c:v>
                </c:pt>
                <c:pt idx="326">
                  <c:v>1951.0157042599999</c:v>
                </c:pt>
                <c:pt idx="327">
                  <c:v>1893.93530661</c:v>
                </c:pt>
                <c:pt idx="328">
                  <c:v>1937.6384869200001</c:v>
                </c:pt>
                <c:pt idx="329">
                  <c:v>2009.3373986399999</c:v>
                </c:pt>
                <c:pt idx="330">
                  <c:v>1994.9480573400001</c:v>
                </c:pt>
                <c:pt idx="331">
                  <c:v>1961.43792751</c:v>
                </c:pt>
                <c:pt idx="332">
                  <c:v>1954.4630202000001</c:v>
                </c:pt>
                <c:pt idx="333">
                  <c:v>1909.7831882999999</c:v>
                </c:pt>
                <c:pt idx="334">
                  <c:v>1914.9011308199999</c:v>
                </c:pt>
                <c:pt idx="335">
                  <c:v>1907.12953219</c:v>
                </c:pt>
                <c:pt idx="336">
                  <c:v>1965.7498480199999</c:v>
                </c:pt>
                <c:pt idx="337">
                  <c:v>1961.2972585</c:v>
                </c:pt>
                <c:pt idx="338">
                  <c:v>1973.1141640000001</c:v>
                </c:pt>
                <c:pt idx="339">
                  <c:v>1987.90326828</c:v>
                </c:pt>
                <c:pt idx="340">
                  <c:v>1968.60409428</c:v>
                </c:pt>
                <c:pt idx="341">
                  <c:v>1925.99803776</c:v>
                </c:pt>
                <c:pt idx="342">
                  <c:v>1950.1409028600001</c:v>
                </c:pt>
                <c:pt idx="343">
                  <c:v>1972.5086927699999</c:v>
                </c:pt>
                <c:pt idx="344">
                  <c:v>1999.8904884000001</c:v>
                </c:pt>
                <c:pt idx="345">
                  <c:v>2016.24541632</c:v>
                </c:pt>
                <c:pt idx="346">
                  <c:v>2044.381738</c:v>
                </c:pt>
                <c:pt idx="347">
                  <c:v>2042.2398525200001</c:v>
                </c:pt>
                <c:pt idx="348">
                  <c:v>2081.3726876400001</c:v>
                </c:pt>
                <c:pt idx="349">
                  <c:v>2107.1038960199999</c:v>
                </c:pt>
                <c:pt idx="350">
                  <c:v>2106.8399595400001</c:v>
                </c:pt>
                <c:pt idx="351">
                  <c:v>1979.7658042400001</c:v>
                </c:pt>
                <c:pt idx="352">
                  <c:v>#N/A</c:v>
                </c:pt>
                <c:pt idx="353">
                  <c:v>1981.31501374</c:v>
                </c:pt>
                <c:pt idx="354">
                  <c:v>1981.9966659199999</c:v>
                </c:pt>
                <c:pt idx="355">
                  <c:v>1979.5489149099999</c:v>
                </c:pt>
                <c:pt idx="356">
                  <c:v>2033.42018512</c:v>
                </c:pt>
                <c:pt idx="357">
                  <c:v>#N/A</c:v>
                </c:pt>
                <c:pt idx="358">
                  <c:v>1989.9873586000001</c:v>
                </c:pt>
                <c:pt idx="359">
                  <c:v>1963.661427</c:v>
                </c:pt>
                <c:pt idx="360">
                  <c:v>1966.63370452</c:v>
                </c:pt>
                <c:pt idx="361">
                  <c:v>1906.3711085100001</c:v>
                </c:pt>
                <c:pt idx="362">
                  <c:v>1882.7581242399999</c:v>
                </c:pt>
                <c:pt idx="363">
                  <c:v>1883.7017444000001</c:v>
                </c:pt>
                <c:pt idx="364">
                  <c:v>1875.4956190800001</c:v>
                </c:pt>
                <c:pt idx="365">
                  <c:v>1863.9937523200001</c:v>
                </c:pt>
                <c:pt idx="366">
                  <c:v>1781.9869871999999</c:v>
                </c:pt>
                <c:pt idx="367">
                  <c:v>1751.4543710999999</c:v>
                </c:pt>
                <c:pt idx="368">
                  <c:v>1777.2436895999999</c:v>
                </c:pt>
                <c:pt idx="369">
                  <c:v>1788.4539821400001</c:v>
                </c:pt>
                <c:pt idx="370">
                  <c:v>1742.0112797500001</c:v>
                </c:pt>
                <c:pt idx="371">
                  <c:v>1748.84496687</c:v>
                </c:pt>
                <c:pt idx="372">
                  <c:v>#N/A</c:v>
                </c:pt>
                <c:pt idx="373">
                  <c:v>#N/A</c:v>
                </c:pt>
                <c:pt idx="374">
                  <c:v>#N/A</c:v>
                </c:pt>
                <c:pt idx="375">
                  <c:v>#N/A</c:v>
                </c:pt>
                <c:pt idx="376">
                  <c:v>#N/A</c:v>
                </c:pt>
                <c:pt idx="377">
                  <c:v>#N/A</c:v>
                </c:pt>
                <c:pt idx="378">
                  <c:v>#N/A</c:v>
                </c:pt>
                <c:pt idx="379">
                  <c:v>1672.25838776</c:v>
                </c:pt>
                <c:pt idx="380">
                  <c:v>1682.0462028300001</c:v>
                </c:pt>
                <c:pt idx="381">
                  <c:v>1790.2550808999999</c:v>
                </c:pt>
                <c:pt idx="382">
                  <c:v>1781.6212399000001</c:v>
                </c:pt>
                <c:pt idx="383">
                  <c:v>1772.2788176399999</c:v>
                </c:pt>
                <c:pt idx="384">
                  <c:v>1778.3582543</c:v>
                </c:pt>
                <c:pt idx="385">
                  <c:v>1781.9566723</c:v>
                </c:pt>
                <c:pt idx="386">
                  <c:v>1788.8685088699999</c:v>
                </c:pt>
                <c:pt idx="387">
                  <c:v>1774.23330192</c:v>
                </c:pt>
                <c:pt idx="388">
                  <c:v>1796.10963612</c:v>
                </c:pt>
                <c:pt idx="389">
                  <c:v>1788.8757529500001</c:v>
                </c:pt>
                <c:pt idx="390">
                  <c:v>1785.3852087499999</c:v>
                </c:pt>
                <c:pt idx="391">
                  <c:v>1778.7630566400001</c:v>
                </c:pt>
                <c:pt idx="392">
                  <c:v>1744.36446402</c:v>
                </c:pt>
                <c:pt idx="393">
                  <c:v>1776.6015649000001</c:v>
                </c:pt>
                <c:pt idx="394">
                  <c:v>1775.00152873</c:v>
                </c:pt>
                <c:pt idx="395">
                  <c:v>1786.65315897</c:v>
                </c:pt>
                <c:pt idx="396">
                  <c:v>1766.83004901</c:v>
                </c:pt>
                <c:pt idx="397">
                  <c:v>1771.5309451200001</c:v>
                </c:pt>
                <c:pt idx="398">
                  <c:v>1790.500356</c:v>
                </c:pt>
                <c:pt idx="399">
                  <c:v>1796.80994968</c:v>
                </c:pt>
                <c:pt idx="400">
                  <c:v>1792.8247607999999</c:v>
                </c:pt>
                <c:pt idx="401">
                  <c:v>1809.1101219300001</c:v>
                </c:pt>
                <c:pt idx="402">
                  <c:v>1812.6020047100001</c:v>
                </c:pt>
                <c:pt idx="403">
                  <c:v>1779.85226706</c:v>
                </c:pt>
                <c:pt idx="404">
                  <c:v>1624.8885612399999</c:v>
                </c:pt>
                <c:pt idx="405">
                  <c:v>1753.22767464</c:v>
                </c:pt>
                <c:pt idx="406">
                  <c:v>1787.7497709500001</c:v>
                </c:pt>
                <c:pt idx="407">
                  <c:v>1783.98418793</c:v>
                </c:pt>
                <c:pt idx="408">
                  <c:v>1711.2891758400001</c:v>
                </c:pt>
                <c:pt idx="409">
                  <c:v>1698.0847140599999</c:v>
                </c:pt>
                <c:pt idx="410">
                  <c:v>1666.4387931000001</c:v>
                </c:pt>
                <c:pt idx="411">
                  <c:v>1657.44448038</c:v>
                </c:pt>
                <c:pt idx="412">
                  <c:v>1659.3238467000001</c:v>
                </c:pt>
                <c:pt idx="413">
                  <c:v>1658.9062097399999</c:v>
                </c:pt>
                <c:pt idx="414">
                  <c:v>1637.1853083000001</c:v>
                </c:pt>
                <c:pt idx="415">
                  <c:v>1642.24364464</c:v>
                </c:pt>
                <c:pt idx="416">
                  <c:v>1657.02684342</c:v>
                </c:pt>
                <c:pt idx="417">
                  <c:v>1661.14226826</c:v>
                </c:pt>
                <c:pt idx="418">
                  <c:v>1637.5821579000001</c:v>
                </c:pt>
                <c:pt idx="419">
                  <c:v>1638.5909354099999</c:v>
                </c:pt>
                <c:pt idx="420">
                  <c:v>1625.73564616</c:v>
                </c:pt>
                <c:pt idx="421">
                  <c:v>1610.9783528400001</c:v>
                </c:pt>
                <c:pt idx="422">
                  <c:v>1625.3506075600001</c:v>
                </c:pt>
                <c:pt idx="423">
                  <c:v>1636.17436544</c:v>
                </c:pt>
                <c:pt idx="424">
                  <c:v>1617.3098756100001</c:v>
                </c:pt>
                <c:pt idx="425">
                  <c:v>1613.9051580099999</c:v>
                </c:pt>
                <c:pt idx="426">
                  <c:v>1617.3435369599999</c:v>
                </c:pt>
                <c:pt idx="427">
                  <c:v>#N/A</c:v>
                </c:pt>
                <c:pt idx="428">
                  <c:v>1571.3259912000001</c:v>
                </c:pt>
                <c:pt idx="429">
                  <c:v>1575.09511752</c:v>
                </c:pt>
                <c:pt idx="430">
                  <c:v>1623.6778943700001</c:v>
                </c:pt>
                <c:pt idx="431">
                  <c:v>1635.9784603200001</c:v>
                </c:pt>
                <c:pt idx="432">
                  <c:v>1636.1077907700001</c:v>
                </c:pt>
                <c:pt idx="433">
                  <c:v>1659.8550661100001</c:v>
                </c:pt>
                <c:pt idx="434">
                  <c:v>#N/A</c:v>
                </c:pt>
                <c:pt idx="435">
                  <c:v>1665.8171408000001</c:v>
                </c:pt>
                <c:pt idx="436">
                  <c:v>1665.6588733999999</c:v>
                </c:pt>
                <c:pt idx="437">
                  <c:v>1728.11130755</c:v>
                </c:pt>
                <c:pt idx="438">
                  <c:v>1730.2633701750001</c:v>
                </c:pt>
                <c:pt idx="439">
                  <c:v>#N/A</c:v>
                </c:pt>
                <c:pt idx="440">
                  <c:v>#N/A</c:v>
                </c:pt>
                <c:pt idx="441">
                  <c:v>1761.0480527</c:v>
                </c:pt>
                <c:pt idx="442">
                  <c:v>1764.2346605</c:v>
                </c:pt>
                <c:pt idx="443">
                  <c:v>1733.33125774</c:v>
                </c:pt>
                <c:pt idx="444">
                  <c:v>1740.2313226799999</c:v>
                </c:pt>
                <c:pt idx="445">
                  <c:v>1738.44254673</c:v>
                </c:pt>
                <c:pt idx="446">
                  <c:v>1757.89353145</c:v>
                </c:pt>
                <c:pt idx="447">
                  <c:v>1759.9811256999999</c:v>
                </c:pt>
                <c:pt idx="448">
                  <c:v>1759.1739225900001</c:v>
                </c:pt>
                <c:pt idx="449">
                  <c:v>#N/A</c:v>
                </c:pt>
                <c:pt idx="450">
                  <c:v>1760.5378175000001</c:v>
                </c:pt>
                <c:pt idx="451">
                  <c:v>1637.3545993</c:v>
                </c:pt>
                <c:pt idx="452">
                  <c:v>1636.5256245800001</c:v>
                </c:pt>
                <c:pt idx="453">
                  <c:v>1670.41933632</c:v>
                </c:pt>
                <c:pt idx="454">
                  <c:v>#N/A</c:v>
                </c:pt>
                <c:pt idx="455">
                  <c:v>#N/A</c:v>
                </c:pt>
                <c:pt idx="456">
                  <c:v>#N/A</c:v>
                </c:pt>
                <c:pt idx="457">
                  <c:v>#N/A</c:v>
                </c:pt>
                <c:pt idx="458">
                  <c:v>#N/A</c:v>
                </c:pt>
                <c:pt idx="459">
                  <c:v>#N/A</c:v>
                </c:pt>
                <c:pt idx="460">
                  <c:v>#N/A</c:v>
                </c:pt>
                <c:pt idx="461">
                  <c:v>1767.5504806399999</c:v>
                </c:pt>
                <c:pt idx="462">
                  <c:v>1746.84079765</c:v>
                </c:pt>
                <c:pt idx="463">
                  <c:v>1753.9617676600001</c:v>
                </c:pt>
                <c:pt idx="464">
                  <c:v>1753.1835014999999</c:v>
                </c:pt>
                <c:pt idx="465">
                  <c:v>1751.4496466999999</c:v>
                </c:pt>
                <c:pt idx="466">
                  <c:v>1754.1007437599999</c:v>
                </c:pt>
                <c:pt idx="467">
                  <c:v>1754.3231055199999</c:v>
                </c:pt>
                <c:pt idx="468">
                  <c:v>1749.3679579499999</c:v>
                </c:pt>
                <c:pt idx="469">
                  <c:v>1751.34901698</c:v>
                </c:pt>
                <c:pt idx="470">
                  <c:v>1734.480783</c:v>
                </c:pt>
                <c:pt idx="471">
                  <c:v>1724.6242672799999</c:v>
                </c:pt>
                <c:pt idx="472">
                  <c:v>1744.6692665600001</c:v>
                </c:pt>
                <c:pt idx="473">
                  <c:v>1730.10220908</c:v>
                </c:pt>
                <c:pt idx="474">
                  <c:v>1716.1293236399999</c:v>
                </c:pt>
                <c:pt idx="475">
                  <c:v>1737.3449898700001</c:v>
                </c:pt>
                <c:pt idx="476">
                  <c:v>#N/A</c:v>
                </c:pt>
                <c:pt idx="477">
                  <c:v>1752.4657864000001</c:v>
                </c:pt>
                <c:pt idx="478">
                  <c:v>1725.9669417600001</c:v>
                </c:pt>
                <c:pt idx="479">
                  <c:v>1732.10826806</c:v>
                </c:pt>
                <c:pt idx="480">
                  <c:v>1742.6892311500001</c:v>
                </c:pt>
                <c:pt idx="481">
                  <c:v>1750.6819317</c:v>
                </c:pt>
                <c:pt idx="482">
                  <c:v>1757.45117013</c:v>
                </c:pt>
                <c:pt idx="483">
                  <c:v>1781.05002057</c:v>
                </c:pt>
                <c:pt idx="484">
                  <c:v>1786.2767424000001</c:v>
                </c:pt>
                <c:pt idx="485">
                  <c:v>1780.2972268000001</c:v>
                </c:pt>
                <c:pt idx="486">
                  <c:v>1781.7978930899999</c:v>
                </c:pt>
                <c:pt idx="487">
                  <c:v>1799.76348708</c:v>
                </c:pt>
                <c:pt idx="488">
                  <c:v>1786.88359158</c:v>
                </c:pt>
                <c:pt idx="489">
                  <c:v>1750.16205085</c:v>
                </c:pt>
                <c:pt idx="490">
                  <c:v>1740.71199101</c:v>
                </c:pt>
                <c:pt idx="491">
                  <c:v>1768.9027613999999</c:v>
                </c:pt>
                <c:pt idx="492">
                  <c:v>1803.1269449199999</c:v>
                </c:pt>
                <c:pt idx="493">
                  <c:v>1812.5733827199999</c:v>
                </c:pt>
                <c:pt idx="494">
                  <c:v>1805.97733292</c:v>
                </c:pt>
                <c:pt idx="495">
                  <c:v>1826.3270560000001</c:v>
                </c:pt>
                <c:pt idx="496">
                  <c:v>1825.4006798999999</c:v>
                </c:pt>
                <c:pt idx="497">
                  <c:v>1799.0525042500001</c:v>
                </c:pt>
                <c:pt idx="498">
                  <c:v>1758.6238843199999</c:v>
                </c:pt>
                <c:pt idx="499">
                  <c:v>#N/A</c:v>
                </c:pt>
                <c:pt idx="500">
                  <c:v>1743.11714368</c:v>
                </c:pt>
                <c:pt idx="501">
                  <c:v>1749.6266582200001</c:v>
                </c:pt>
                <c:pt idx="502">
                  <c:v>1726.8595384</c:v>
                </c:pt>
                <c:pt idx="503">
                  <c:v>1709.0233536000001</c:v>
                </c:pt>
                <c:pt idx="504">
                  <c:v>1682.31269836</c:v>
                </c:pt>
                <c:pt idx="505">
                  <c:v>1640.4796324199999</c:v>
                </c:pt>
                <c:pt idx="506">
                  <c:v>#N/A</c:v>
                </c:pt>
                <c:pt idx="507">
                  <c:v>#N/A</c:v>
                </c:pt>
                <c:pt idx="508">
                  <c:v>#N/A</c:v>
                </c:pt>
                <c:pt idx="509">
                  <c:v>#N/A</c:v>
                </c:pt>
                <c:pt idx="510">
                  <c:v>#N/A</c:v>
                </c:pt>
                <c:pt idx="511">
                  <c:v>1779.3702601499999</c:v>
                </c:pt>
                <c:pt idx="512">
                  <c:v>#N/A</c:v>
                </c:pt>
                <c:pt idx="513">
                  <c:v>1781.4562008600001</c:v>
                </c:pt>
                <c:pt idx="514">
                  <c:v>1759.87962984</c:v>
                </c:pt>
                <c:pt idx="515">
                  <c:v>1726.78898736</c:v>
                </c:pt>
                <c:pt idx="516">
                  <c:v>1733.2963759199999</c:v>
                </c:pt>
                <c:pt idx="517">
                  <c:v>1735.3579072299999</c:v>
                </c:pt>
                <c:pt idx="518">
                  <c:v>1715.2847584000001</c:v>
                </c:pt>
                <c:pt idx="519">
                  <c:v>1701.1600622399999</c:v>
                </c:pt>
                <c:pt idx="520">
                  <c:v>1680.2621512799999</c:v>
                </c:pt>
                <c:pt idx="521">
                  <c:v>1647.03040672</c:v>
                </c:pt>
                <c:pt idx="522">
                  <c:v>1695.1810978200001</c:v>
                </c:pt>
                <c:pt idx="523">
                  <c:v>1670.9328786000001</c:v>
                </c:pt>
                <c:pt idx="524">
                  <c:v>1694.1323991300001</c:v>
                </c:pt>
                <c:pt idx="525">
                  <c:v>1682.07210829</c:v>
                </c:pt>
                <c:pt idx="526">
                  <c:v>1662.24423456</c:v>
                </c:pt>
                <c:pt idx="527">
                  <c:v>1695.7399943400001</c:v>
                </c:pt>
                <c:pt idx="528">
                  <c:v>#N/A</c:v>
                </c:pt>
                <c:pt idx="529">
                  <c:v>#N/A</c:v>
                </c:pt>
                <c:pt idx="530">
                  <c:v>#N/A</c:v>
                </c:pt>
                <c:pt idx="531">
                  <c:v>1754.2630269000001</c:v>
                </c:pt>
                <c:pt idx="532">
                  <c:v>1715.52471855</c:v>
                </c:pt>
                <c:pt idx="533">
                  <c:v>1730.9973647700001</c:v>
                </c:pt>
                <c:pt idx="534">
                  <c:v>1757.0508166</c:v>
                </c:pt>
                <c:pt idx="535">
                  <c:v>1755.5413708000001</c:v>
                </c:pt>
                <c:pt idx="536">
                  <c:v>1764.6714706499999</c:v>
                </c:pt>
                <c:pt idx="537">
                  <c:v>1717.2451088099999</c:v>
                </c:pt>
                <c:pt idx="538">
                  <c:v>1663.0199810399999</c:v>
                </c:pt>
                <c:pt idx="539">
                  <c:v>#N/A</c:v>
                </c:pt>
                <c:pt idx="540">
                  <c:v>#N/A</c:v>
                </c:pt>
                <c:pt idx="541">
                  <c:v>1692.098978</c:v>
                </c:pt>
                <c:pt idx="542">
                  <c:v>1750.10669663</c:v>
                </c:pt>
                <c:pt idx="543">
                  <c:v>1769.35075263</c:v>
                </c:pt>
                <c:pt idx="544">
                  <c:v>1794.08113624</c:v>
                </c:pt>
                <c:pt idx="545">
                  <c:v>1788.0058727999999</c:v>
                </c:pt>
                <c:pt idx="546">
                  <c:v>1679.7367979999999</c:v>
                </c:pt>
                <c:pt idx="547">
                  <c:v>1693.2233851999999</c:v>
                </c:pt>
                <c:pt idx="548">
                  <c:v>1631.307761</c:v>
                </c:pt>
                <c:pt idx="549">
                  <c:v>#N/A</c:v>
                </c:pt>
                <c:pt idx="550">
                  <c:v>1626.37808582</c:v>
                </c:pt>
                <c:pt idx="551">
                  <c:v>1589.8978438199999</c:v>
                </c:pt>
                <c:pt idx="552">
                  <c:v>1578.88325955</c:v>
                </c:pt>
                <c:pt idx="553">
                  <c:v>1562.7573469199999</c:v>
                </c:pt>
                <c:pt idx="554">
                  <c:v>#N/A</c:v>
                </c:pt>
                <c:pt idx="555">
                  <c:v>1588.0893435</c:v>
                </c:pt>
                <c:pt idx="556">
                  <c:v>1598.95593594</c:v>
                </c:pt>
                <c:pt idx="557">
                  <c:v>1638.9349110999999</c:v>
                </c:pt>
                <c:pt idx="558">
                  <c:v>1661.7913220800001</c:v>
                </c:pt>
                <c:pt idx="559">
                  <c:v>1673.72645569</c:v>
                </c:pt>
                <c:pt idx="560">
                  <c:v>1659.5428226399999</c:v>
                </c:pt>
                <c:pt idx="561">
                  <c:v>1641.5553389300001</c:v>
                </c:pt>
                <c:pt idx="562">
                  <c:v>1679.28502725</c:v>
                </c:pt>
                <c:pt idx="563">
                  <c:v>1701.41254205</c:v>
                </c:pt>
                <c:pt idx="564">
                  <c:v>1642.0955346999999</c:v>
                </c:pt>
                <c:pt idx="565">
                  <c:v>1679.59632584</c:v>
                </c:pt>
                <c:pt idx="566">
                  <c:v>1711.5225611999999</c:v>
                </c:pt>
                <c:pt idx="567">
                  <c:v>1697.6092031999999</c:v>
                </c:pt>
                <c:pt idx="568">
                  <c:v>#N/A</c:v>
                </c:pt>
                <c:pt idx="569">
                  <c:v>1657.9171566</c:v>
                </c:pt>
                <c:pt idx="570">
                  <c:v>1759.4522684900001</c:v>
                </c:pt>
                <c:pt idx="571">
                  <c:v>1790.7271272</c:v>
                </c:pt>
                <c:pt idx="572">
                  <c:v>1773.7944838999999</c:v>
                </c:pt>
                <c:pt idx="573">
                  <c:v>1772.96054856</c:v>
                </c:pt>
                <c:pt idx="574">
                  <c:v>1824.76658668</c:v>
                </c:pt>
                <c:pt idx="575">
                  <c:v>1865.4883950000001</c:v>
                </c:pt>
                <c:pt idx="576">
                  <c:v>#N/A</c:v>
                </c:pt>
                <c:pt idx="577">
                  <c:v>1930.61692616</c:v>
                </c:pt>
                <c:pt idx="578">
                  <c:v>2039.4026534699999</c:v>
                </c:pt>
                <c:pt idx="579">
                  <c:v>2008.4274004599999</c:v>
                </c:pt>
                <c:pt idx="580">
                  <c:v>2089.9092059999998</c:v>
                </c:pt>
                <c:pt idx="581">
                  <c:v>#N/A</c:v>
                </c:pt>
                <c:pt idx="582">
                  <c:v>2010.9298364000001</c:v>
                </c:pt>
                <c:pt idx="583">
                  <c:v>2079.17871565</c:v>
                </c:pt>
                <c:pt idx="584">
                  <c:v>2092.8276253600002</c:v>
                </c:pt>
                <c:pt idx="585">
                  <c:v>2143.6946889800001</c:v>
                </c:pt>
                <c:pt idx="586">
                  <c:v>2130.3492826000002</c:v>
                </c:pt>
                <c:pt idx="587">
                  <c:v>2182.0676043600001</c:v>
                </c:pt>
                <c:pt idx="588">
                  <c:v>2206.4308627199998</c:v>
                </c:pt>
                <c:pt idx="589">
                  <c:v>2254.3006095000001</c:v>
                </c:pt>
                <c:pt idx="590">
                  <c:v>2231.8225048499999</c:v>
                </c:pt>
                <c:pt idx="591">
                  <c:v>2170.0665653699998</c:v>
                </c:pt>
                <c:pt idx="592">
                  <c:v>2153.4525041100001</c:v>
                </c:pt>
                <c:pt idx="593">
                  <c:v>2116.6463572500002</c:v>
                </c:pt>
                <c:pt idx="594">
                  <c:v>2148.3101128200001</c:v>
                </c:pt>
                <c:pt idx="595">
                  <c:v>2201.2381172</c:v>
                </c:pt>
                <c:pt idx="596">
                  <c:v>2165.8242116500001</c:v>
                </c:pt>
                <c:pt idx="597">
                  <c:v>2146.3390144</c:v>
                </c:pt>
                <c:pt idx="598">
                  <c:v>2124.8489392699998</c:v>
                </c:pt>
                <c:pt idx="599">
                  <c:v>2157.4895826500001</c:v>
                </c:pt>
                <c:pt idx="600">
                  <c:v>2134.33399904</c:v>
                </c:pt>
                <c:pt idx="601">
                  <c:v>2118.4178891400002</c:v>
                </c:pt>
                <c:pt idx="602">
                  <c:v>2148.6652695900002</c:v>
                </c:pt>
                <c:pt idx="603">
                  <c:v>2168.1844825200001</c:v>
                </c:pt>
                <c:pt idx="604">
                  <c:v>2101.03894752</c:v>
                </c:pt>
                <c:pt idx="605">
                  <c:v>2038.1647425599999</c:v>
                </c:pt>
                <c:pt idx="606">
                  <c:v>1999.4290719999999</c:v>
                </c:pt>
                <c:pt idx="607">
                  <c:v>2054.8340793000002</c:v>
                </c:pt>
                <c:pt idx="608">
                  <c:v>2070.83133077</c:v>
                </c:pt>
                <c:pt idx="609">
                  <c:v>2074.2769537999998</c:v>
                </c:pt>
                <c:pt idx="610">
                  <c:v>2112.26459436</c:v>
                </c:pt>
                <c:pt idx="611">
                  <c:v>2152.33128588</c:v>
                </c:pt>
                <c:pt idx="612">
                  <c:v>2153.7367948800002</c:v>
                </c:pt>
                <c:pt idx="613">
                  <c:v>2108.5009011000002</c:v>
                </c:pt>
                <c:pt idx="614">
                  <c:v>2098.9198966399999</c:v>
                </c:pt>
                <c:pt idx="615">
                  <c:v>2074.5840791700002</c:v>
                </c:pt>
                <c:pt idx="616">
                  <c:v>2061.4512314200001</c:v>
                </c:pt>
                <c:pt idx="617">
                  <c:v>2115.3282496500001</c:v>
                </c:pt>
                <c:pt idx="618">
                  <c:v>2118.2930862399999</c:v>
                </c:pt>
                <c:pt idx="619">
                  <c:v>#N/A</c:v>
                </c:pt>
                <c:pt idx="620">
                  <c:v>2094.2587248599998</c:v>
                </c:pt>
                <c:pt idx="621">
                  <c:v>2138.6476911999998</c:v>
                </c:pt>
                <c:pt idx="622">
                  <c:v>2085.49051405</c:v>
                </c:pt>
                <c:pt idx="623">
                  <c:v>2079.60985652</c:v>
                </c:pt>
                <c:pt idx="624">
                  <c:v>2030.9900325000001</c:v>
                </c:pt>
                <c:pt idx="625">
                  <c:v>2011.5371580200001</c:v>
                </c:pt>
                <c:pt idx="626">
                  <c:v>2042.8205206499999</c:v>
                </c:pt>
                <c:pt idx="627">
                  <c:v>2022.3234356600001</c:v>
                </c:pt>
                <c:pt idx="628">
                  <c:v>2036.60966693</c:v>
                </c:pt>
                <c:pt idx="629">
                  <c:v>2060.8212720500001</c:v>
                </c:pt>
                <c:pt idx="630">
                  <c:v>2005.3429184399999</c:v>
                </c:pt>
                <c:pt idx="631">
                  <c:v>1994.0986889599999</c:v>
                </c:pt>
                <c:pt idx="632">
                  <c:v>2041.1313508000001</c:v>
                </c:pt>
                <c:pt idx="633">
                  <c:v>2015.14486734</c:v>
                </c:pt>
                <c:pt idx="634">
                  <c:v>2022.1577666999999</c:v>
                </c:pt>
                <c:pt idx="635">
                  <c:v>#N/A</c:v>
                </c:pt>
                <c:pt idx="636">
                  <c:v>2018.1827352800001</c:v>
                </c:pt>
                <c:pt idx="637">
                  <c:v>1978.7176173600001</c:v>
                </c:pt>
                <c:pt idx="638">
                  <c:v>1952.2252294</c:v>
                </c:pt>
                <c:pt idx="639">
                  <c:v>#N/A</c:v>
                </c:pt>
                <c:pt idx="640">
                  <c:v>#N/A</c:v>
                </c:pt>
                <c:pt idx="641">
                  <c:v>#N/A</c:v>
                </c:pt>
                <c:pt idx="642">
                  <c:v>#N/A</c:v>
                </c:pt>
                <c:pt idx="643">
                  <c:v>#N/A</c:v>
                </c:pt>
                <c:pt idx="644">
                  <c:v>#N/A</c:v>
                </c:pt>
                <c:pt idx="645">
                  <c:v>2032.6244386799999</c:v>
                </c:pt>
                <c:pt idx="646">
                  <c:v>2013.1237690200001</c:v>
                </c:pt>
                <c:pt idx="647">
                  <c:v>2015.8756139100001</c:v>
                </c:pt>
                <c:pt idx="648">
                  <c:v>1999.05863967</c:v>
                </c:pt>
                <c:pt idx="649">
                  <c:v>2087.2096838399998</c:v>
                </c:pt>
                <c:pt idx="650">
                  <c:v>2030.0157824800001</c:v>
                </c:pt>
                <c:pt idx="651">
                  <c:v>1992.55554244</c:v>
                </c:pt>
                <c:pt idx="652">
                  <c:v>1992.5741250799999</c:v>
                </c:pt>
                <c:pt idx="653">
                  <c:v>2009.7207837000001</c:v>
                </c:pt>
                <c:pt idx="654">
                  <c:v>2052.9094374800002</c:v>
                </c:pt>
                <c:pt idx="655">
                  <c:v>2056.0111635600001</c:v>
                </c:pt>
                <c:pt idx="656">
                  <c:v>2053.75597122</c:v>
                </c:pt>
                <c:pt idx="657">
                  <c:v>2043.9196523099999</c:v>
                </c:pt>
                <c:pt idx="658">
                  <c:v>#N/A</c:v>
                </c:pt>
                <c:pt idx="659">
                  <c:v>2009.369997</c:v>
                </c:pt>
                <c:pt idx="660">
                  <c:v>1996.3960072</c:v>
                </c:pt>
                <c:pt idx="661">
                  <c:v>1995.0555374400001</c:v>
                </c:pt>
                <c:pt idx="662">
                  <c:v>2011.5952681399999</c:v>
                </c:pt>
                <c:pt idx="663">
                  <c:v>2049.2888935400001</c:v>
                </c:pt>
                <c:pt idx="664">
                  <c:v>2027.8607080500001</c:v>
                </c:pt>
                <c:pt idx="665">
                  <c:v>2001.73190204</c:v>
                </c:pt>
                <c:pt idx="666">
                  <c:v>1991.6714497200001</c:v>
                </c:pt>
                <c:pt idx="667">
                  <c:v>2008.70476211</c:v>
                </c:pt>
                <c:pt idx="668">
                  <c:v>2015.9298263999999</c:v>
                </c:pt>
                <c:pt idx="669">
                  <c:v>2016.8761237199999</c:v>
                </c:pt>
                <c:pt idx="670">
                  <c:v>2008.9770844</c:v>
                </c:pt>
                <c:pt idx="671">
                  <c:v>1961.00678664</c:v>
                </c:pt>
                <c:pt idx="672">
                  <c:v>1982.97560097</c:v>
                </c:pt>
                <c:pt idx="673">
                  <c:v>1991.1621594000001</c:v>
                </c:pt>
                <c:pt idx="674">
                  <c:v>1989.95015395</c:v>
                </c:pt>
                <c:pt idx="675">
                  <c:v>#N/A</c:v>
                </c:pt>
                <c:pt idx="676">
                  <c:v>#N/A</c:v>
                </c:pt>
                <c:pt idx="677">
                  <c:v>2068.0344466000001</c:v>
                </c:pt>
                <c:pt idx="678">
                  <c:v>#N/A</c:v>
                </c:pt>
                <c:pt idx="679">
                  <c:v>2067.9686987</c:v>
                </c:pt>
                <c:pt idx="680">
                  <c:v>2042.4880410000001</c:v>
                </c:pt>
                <c:pt idx="681">
                  <c:v>2056.2955724399999</c:v>
                </c:pt>
                <c:pt idx="682">
                  <c:v>2057.9313959400001</c:v>
                </c:pt>
                <c:pt idx="683">
                  <c:v>2087.9143281000001</c:v>
                </c:pt>
                <c:pt idx="684">
                  <c:v>2065.0324053600002</c:v>
                </c:pt>
                <c:pt idx="685">
                  <c:v>2048.2209429200002</c:v>
                </c:pt>
                <c:pt idx="686">
                  <c:v>2047.47208615</c:v>
                </c:pt>
                <c:pt idx="687">
                  <c:v>2047.01626029</c:v>
                </c:pt>
                <c:pt idx="688">
                  <c:v>2063.1794563100002</c:v>
                </c:pt>
                <c:pt idx="689">
                  <c:v>#N/A</c:v>
                </c:pt>
                <c:pt idx="690">
                  <c:v>2006.5637033999999</c:v>
                </c:pt>
                <c:pt idx="691">
                  <c:v>1986.24059444</c:v>
                </c:pt>
                <c:pt idx="692">
                  <c:v>#N/A</c:v>
                </c:pt>
                <c:pt idx="693">
                  <c:v>1953.45447891</c:v>
                </c:pt>
                <c:pt idx="694">
                  <c:v>1927.3226807799999</c:v>
                </c:pt>
                <c:pt idx="695">
                  <c:v>1951.1337355200001</c:v>
                </c:pt>
                <c:pt idx="696">
                  <c:v>#N/A</c:v>
                </c:pt>
                <c:pt idx="697">
                  <c:v>1918.1211637500001</c:v>
                </c:pt>
                <c:pt idx="698">
                  <c:v>1876.40435742</c:v>
                </c:pt>
                <c:pt idx="699">
                  <c:v>#N/A</c:v>
                </c:pt>
                <c:pt idx="700">
                  <c:v>1865.0942619299999</c:v>
                </c:pt>
                <c:pt idx="701">
                  <c:v>#N/A</c:v>
                </c:pt>
                <c:pt idx="702">
                  <c:v>1875.89589387</c:v>
                </c:pt>
                <c:pt idx="703">
                  <c:v>1853.7699932400001</c:v>
                </c:pt>
                <c:pt idx="704">
                  <c:v>1849.73299344</c:v>
                </c:pt>
                <c:pt idx="705">
                  <c:v>1853.4764111500001</c:v>
                </c:pt>
                <c:pt idx="706">
                  <c:v>#N/A</c:v>
                </c:pt>
                <c:pt idx="707">
                  <c:v>#N/A</c:v>
                </c:pt>
                <c:pt idx="708">
                  <c:v>#N/A</c:v>
                </c:pt>
                <c:pt idx="709">
                  <c:v>#N/A</c:v>
                </c:pt>
                <c:pt idx="710">
                  <c:v>#N/A</c:v>
                </c:pt>
                <c:pt idx="711">
                  <c:v>1836.6508148800001</c:v>
                </c:pt>
                <c:pt idx="712">
                  <c:v>1849.4999230400001</c:v>
                </c:pt>
                <c:pt idx="713">
                  <c:v>#N/A</c:v>
                </c:pt>
                <c:pt idx="714">
                  <c:v>1861.5367887299999</c:v>
                </c:pt>
                <c:pt idx="715">
                  <c:v>1869.01138008</c:v>
                </c:pt>
                <c:pt idx="716">
                  <c:v>#N/A</c:v>
                </c:pt>
                <c:pt idx="717">
                  <c:v>#N/A</c:v>
                </c:pt>
                <c:pt idx="718">
                  <c:v>#N/A</c:v>
                </c:pt>
                <c:pt idx="719">
                  <c:v>#N/A</c:v>
                </c:pt>
                <c:pt idx="720">
                  <c:v>1924.55552096</c:v>
                </c:pt>
                <c:pt idx="721">
                  <c:v>#N/A</c:v>
                </c:pt>
                <c:pt idx="722">
                  <c:v>#N/A</c:v>
                </c:pt>
                <c:pt idx="723">
                  <c:v>#N/A</c:v>
                </c:pt>
                <c:pt idx="724">
                  <c:v>1903.2603667000001</c:v>
                </c:pt>
                <c:pt idx="725">
                  <c:v>1916.29045875</c:v>
                </c:pt>
                <c:pt idx="726">
                  <c:v>#N/A</c:v>
                </c:pt>
                <c:pt idx="727">
                  <c:v>1935.0151063400001</c:v>
                </c:pt>
                <c:pt idx="728">
                  <c:v>1936.1023482600001</c:v>
                </c:pt>
                <c:pt idx="729">
                  <c:v>1962.9578851000001</c:v>
                </c:pt>
                <c:pt idx="730">
                  <c:v>1966.1813038499999</c:v>
                </c:pt>
                <c:pt idx="731">
                  <c:v>1964.9897708000001</c:v>
                </c:pt>
                <c:pt idx="732">
                  <c:v>1959.7283640000001</c:v>
                </c:pt>
                <c:pt idx="733">
                  <c:v>1948.31685139</c:v>
                </c:pt>
                <c:pt idx="734">
                  <c:v>1936.4621113200001</c:v>
                </c:pt>
                <c:pt idx="735">
                  <c:v>1906.0356761099999</c:v>
                </c:pt>
                <c:pt idx="736">
                  <c:v>#N/A</c:v>
                </c:pt>
                <c:pt idx="737">
                  <c:v>#N/A</c:v>
                </c:pt>
                <c:pt idx="738">
                  <c:v>#N/A</c:v>
                </c:pt>
                <c:pt idx="739">
                  <c:v>#N/A</c:v>
                </c:pt>
                <c:pt idx="740">
                  <c:v>#N/A</c:v>
                </c:pt>
                <c:pt idx="741">
                  <c:v>#N/A</c:v>
                </c:pt>
                <c:pt idx="742">
                  <c:v>#N/A</c:v>
                </c:pt>
                <c:pt idx="743">
                  <c:v>#N/A</c:v>
                </c:pt>
                <c:pt idx="744">
                  <c:v>1887.09949351</c:v>
                </c:pt>
                <c:pt idx="745">
                  <c:v>1881.64363828</c:v>
                </c:pt>
                <c:pt idx="746">
                  <c:v>1882.90198222</c:v>
                </c:pt>
                <c:pt idx="747">
                  <c:v>1896.0271528200001</c:v>
                </c:pt>
                <c:pt idx="748">
                  <c:v>1864.4717041199999</c:v>
                </c:pt>
                <c:pt idx="749">
                  <c:v>1878.25230648</c:v>
                </c:pt>
                <c:pt idx="750">
                  <c:v>1905.0489458</c:v>
                </c:pt>
                <c:pt idx="751">
                  <c:v>1910.5539347900001</c:v>
                </c:pt>
                <c:pt idx="752">
                  <c:v>1938.3280918400001</c:v>
                </c:pt>
                <c:pt idx="753">
                  <c:v>1939.0688777600001</c:v>
                </c:pt>
                <c:pt idx="754">
                  <c:v>1930.8802720900001</c:v>
                </c:pt>
                <c:pt idx="755">
                  <c:v>1946.5732722</c:v>
                </c:pt>
                <c:pt idx="756">
                  <c:v>1888.4899238</c:v>
                </c:pt>
                <c:pt idx="757">
                  <c:v>1891.44322498</c:v>
                </c:pt>
                <c:pt idx="758">
                  <c:v>1925.07689787</c:v>
                </c:pt>
                <c:pt idx="759">
                  <c:v>1944.1339857400001</c:v>
                </c:pt>
                <c:pt idx="760">
                  <c:v>1953.3923924200001</c:v>
                </c:pt>
                <c:pt idx="761">
                  <c:v>1931.9671596799999</c:v>
                </c:pt>
                <c:pt idx="762">
                  <c:v>1938.4825403499999</c:v>
                </c:pt>
                <c:pt idx="763">
                  <c:v>1939.03883845</c:v>
                </c:pt>
                <c:pt idx="764">
                  <c:v>1949.44736094</c:v>
                </c:pt>
                <c:pt idx="765">
                  <c:v>1965.42662032</c:v>
                </c:pt>
                <c:pt idx="766">
                  <c:v>1970.8361370600001</c:v>
                </c:pt>
                <c:pt idx="767">
                  <c:v>1967.7388597900001</c:v>
                </c:pt>
                <c:pt idx="768">
                  <c:v>1942.46083948</c:v>
                </c:pt>
                <c:pt idx="769">
                  <c:v>1967.8643713500001</c:v>
                </c:pt>
                <c:pt idx="770">
                  <c:v>1960.8322200600001</c:v>
                </c:pt>
                <c:pt idx="771">
                  <c:v>#N/A</c:v>
                </c:pt>
                <c:pt idx="772">
                  <c:v>#N/A</c:v>
                </c:pt>
                <c:pt idx="773">
                  <c:v>1867.8788626600001</c:v>
                </c:pt>
                <c:pt idx="774">
                  <c:v>1724.8075739999999</c:v>
                </c:pt>
                <c:pt idx="775">
                  <c:v>1715.58176568</c:v>
                </c:pt>
                <c:pt idx="776">
                  <c:v>#N/A</c:v>
                </c:pt>
                <c:pt idx="777">
                  <c:v>#N/A</c:v>
                </c:pt>
                <c:pt idx="778">
                  <c:v>#N/A</c:v>
                </c:pt>
                <c:pt idx="779">
                  <c:v>1692.039923</c:v>
                </c:pt>
                <c:pt idx="780">
                  <c:v>1709.0055189899999</c:v>
                </c:pt>
                <c:pt idx="781">
                  <c:v>1738.5354205599999</c:v>
                </c:pt>
                <c:pt idx="782">
                  <c:v>1751.6877564599999</c:v>
                </c:pt>
                <c:pt idx="783">
                  <c:v>1759.5157723</c:v>
                </c:pt>
                <c:pt idx="784">
                  <c:v>1777.7225075399999</c:v>
                </c:pt>
                <c:pt idx="785">
                  <c:v>1746.92910456</c:v>
                </c:pt>
                <c:pt idx="786">
                  <c:v>1779.4432915</c:v>
                </c:pt>
                <c:pt idx="787">
                  <c:v>1769.2689023999999</c:v>
                </c:pt>
                <c:pt idx="788">
                  <c:v>1739.1957342000001</c:v>
                </c:pt>
                <c:pt idx="789">
                  <c:v>1756.95416325</c:v>
                </c:pt>
                <c:pt idx="790">
                  <c:v>1738.2201456</c:v>
                </c:pt>
                <c:pt idx="791">
                  <c:v>1736.4330625600001</c:v>
                </c:pt>
                <c:pt idx="792">
                  <c:v>#N/A</c:v>
                </c:pt>
                <c:pt idx="793">
                  <c:v>1746.2289484800001</c:v>
                </c:pt>
                <c:pt idx="794">
                  <c:v>#N/A</c:v>
                </c:pt>
                <c:pt idx="795">
                  <c:v>#N/A</c:v>
                </c:pt>
                <c:pt idx="796">
                  <c:v>#N/A</c:v>
                </c:pt>
                <c:pt idx="797">
                  <c:v>#N/A</c:v>
                </c:pt>
                <c:pt idx="798">
                  <c:v>#N/A</c:v>
                </c:pt>
                <c:pt idx="799">
                  <c:v>1823.34958164</c:v>
                </c:pt>
                <c:pt idx="800">
                  <c:v>#N/A</c:v>
                </c:pt>
                <c:pt idx="801">
                  <c:v>#N/A</c:v>
                </c:pt>
                <c:pt idx="802">
                  <c:v>#N/A</c:v>
                </c:pt>
                <c:pt idx="803">
                  <c:v>1778.8712453999999</c:v>
                </c:pt>
                <c:pt idx="804">
                  <c:v>1767.54075625</c:v>
                </c:pt>
                <c:pt idx="805">
                  <c:v>1816.5280204799999</c:v>
                </c:pt>
                <c:pt idx="806">
                  <c:v>1793.7305857599999</c:v>
                </c:pt>
                <c:pt idx="807">
                  <c:v>1856.161642</c:v>
                </c:pt>
                <c:pt idx="808">
                  <c:v>1830.3282291</c:v>
                </c:pt>
                <c:pt idx="809">
                  <c:v>1821.3160424</c:v>
                </c:pt>
                <c:pt idx="810">
                  <c:v>1796.4449110400001</c:v>
                </c:pt>
                <c:pt idx="811">
                  <c:v>#N/A</c:v>
                </c:pt>
                <c:pt idx="812">
                  <c:v>1813.4524360800001</c:v>
                </c:pt>
                <c:pt idx="813">
                  <c:v>#N/A</c:v>
                </c:pt>
                <c:pt idx="814">
                  <c:v>#N/A</c:v>
                </c:pt>
                <c:pt idx="815">
                  <c:v>1863.3133993500001</c:v>
                </c:pt>
                <c:pt idx="816">
                  <c:v>#N/A</c:v>
                </c:pt>
                <c:pt idx="817">
                  <c:v>#N/A</c:v>
                </c:pt>
                <c:pt idx="818">
                  <c:v>1887.3348080000001</c:v>
                </c:pt>
                <c:pt idx="819">
                  <c:v>1883.8025316000001</c:v>
                </c:pt>
                <c:pt idx="820">
                  <c:v>1851.4433837199999</c:v>
                </c:pt>
                <c:pt idx="821">
                  <c:v>1866.34280274</c:v>
                </c:pt>
                <c:pt idx="822">
                  <c:v>1839.89376115</c:v>
                </c:pt>
                <c:pt idx="823">
                  <c:v>#N/A</c:v>
                </c:pt>
                <c:pt idx="824">
                  <c:v>#N/A</c:v>
                </c:pt>
                <c:pt idx="825">
                  <c:v>#N/A</c:v>
                </c:pt>
                <c:pt idx="826">
                  <c:v>#N/A</c:v>
                </c:pt>
                <c:pt idx="827">
                  <c:v>#N/A</c:v>
                </c:pt>
                <c:pt idx="828">
                  <c:v>#N/A</c:v>
                </c:pt>
                <c:pt idx="829">
                  <c:v>#N/A</c:v>
                </c:pt>
                <c:pt idx="830">
                  <c:v>#N/A</c:v>
                </c:pt>
                <c:pt idx="831">
                  <c:v>1836.2279810800001</c:v>
                </c:pt>
                <c:pt idx="832">
                  <c:v>#N/A</c:v>
                </c:pt>
                <c:pt idx="833">
                  <c:v>1855.2116438999999</c:v>
                </c:pt>
                <c:pt idx="834">
                  <c:v>#N/A</c:v>
                </c:pt>
                <c:pt idx="835">
                  <c:v>1855.16274636</c:v>
                </c:pt>
                <c:pt idx="836">
                  <c:v>1899.5173033200001</c:v>
                </c:pt>
                <c:pt idx="837">
                  <c:v>1877.29356824</c:v>
                </c:pt>
                <c:pt idx="838">
                  <c:v>#N/A</c:v>
                </c:pt>
                <c:pt idx="839">
                  <c:v>1816.52979213</c:v>
                </c:pt>
                <c:pt idx="840">
                  <c:v>1819.31494404</c:v>
                </c:pt>
                <c:pt idx="841">
                  <c:v>1834.44270906</c:v>
                </c:pt>
                <c:pt idx="842">
                  <c:v>1853.6062927800001</c:v>
                </c:pt>
                <c:pt idx="843">
                  <c:v>1885.7787087500001</c:v>
                </c:pt>
                <c:pt idx="844">
                  <c:v>1833.7302695400001</c:v>
                </c:pt>
                <c:pt idx="845">
                  <c:v>1776.2244003000001</c:v>
                </c:pt>
                <c:pt idx="846">
                  <c:v>#N/A</c:v>
                </c:pt>
                <c:pt idx="847">
                  <c:v>1775.8507790000001</c:v>
                </c:pt>
                <c:pt idx="848">
                  <c:v>1803.10611819</c:v>
                </c:pt>
                <c:pt idx="849">
                  <c:v>#N/A</c:v>
                </c:pt>
                <c:pt idx="850">
                  <c:v>1847.1290616399999</c:v>
                </c:pt>
                <c:pt idx="851">
                  <c:v>1855.24176195</c:v>
                </c:pt>
                <c:pt idx="852">
                  <c:v>1861.05836449</c:v>
                </c:pt>
                <c:pt idx="853">
                  <c:v>1791.62216478</c:v>
                </c:pt>
                <c:pt idx="854">
                  <c:v>1770.6054351600001</c:v>
                </c:pt>
                <c:pt idx="855">
                  <c:v>1784.0208414000001</c:v>
                </c:pt>
                <c:pt idx="856">
                  <c:v>1734.9603096000001</c:v>
                </c:pt>
                <c:pt idx="857">
                  <c:v>1743.1251357900001</c:v>
                </c:pt>
                <c:pt idx="858">
                  <c:v>1739.8483313199999</c:v>
                </c:pt>
                <c:pt idx="859">
                  <c:v>1775.7508579400001</c:v>
                </c:pt>
                <c:pt idx="860">
                  <c:v>1741.5443515500001</c:v>
                </c:pt>
                <c:pt idx="861">
                  <c:v>2013.24211524</c:v>
                </c:pt>
                <c:pt idx="862">
                  <c:v>1676.6423159999999</c:v>
                </c:pt>
                <c:pt idx="863">
                  <c:v>1515.8993304000001</c:v>
                </c:pt>
                <c:pt idx="864">
                  <c:v>1533.3034294500001</c:v>
                </c:pt>
                <c:pt idx="865">
                  <c:v>#N/A</c:v>
                </c:pt>
                <c:pt idx="866">
                  <c:v>1551.7435106800001</c:v>
                </c:pt>
                <c:pt idx="867">
                  <c:v>1501.61467393</c:v>
                </c:pt>
                <c:pt idx="868">
                  <c:v>#N/A</c:v>
                </c:pt>
                <c:pt idx="869">
                  <c:v>1424.6923474600001</c:v>
                </c:pt>
                <c:pt idx="870">
                  <c:v>1397.3377565000001</c:v>
                </c:pt>
                <c:pt idx="871">
                  <c:v>1401.6755824700001</c:v>
                </c:pt>
                <c:pt idx="872">
                  <c:v>1393.5968978400001</c:v>
                </c:pt>
                <c:pt idx="873">
                  <c:v>1376.5348453500001</c:v>
                </c:pt>
                <c:pt idx="874">
                  <c:v>1440.5902290500001</c:v>
                </c:pt>
                <c:pt idx="875">
                  <c:v>1368.0429332000001</c:v>
                </c:pt>
                <c:pt idx="876">
                  <c:v>1379.6558233600001</c:v>
                </c:pt>
                <c:pt idx="877">
                  <c:v>1451.8186711599999</c:v>
                </c:pt>
                <c:pt idx="878">
                  <c:v>1469.3848565000001</c:v>
                </c:pt>
                <c:pt idx="879">
                  <c:v>1498.6997191299999</c:v>
                </c:pt>
                <c:pt idx="880">
                  <c:v>1507.8778897499999</c:v>
                </c:pt>
                <c:pt idx="881">
                  <c:v>1544.87596536</c:v>
                </c:pt>
                <c:pt idx="882">
                  <c:v>1530.599301</c:v>
                </c:pt>
                <c:pt idx="883">
                  <c:v>1605.1337976</c:v>
                </c:pt>
                <c:pt idx="884">
                  <c:v>1646.62914768</c:v>
                </c:pt>
                <c:pt idx="885">
                  <c:v>1631.50161888</c:v>
                </c:pt>
                <c:pt idx="886">
                  <c:v>1581.1066803000001</c:v>
                </c:pt>
                <c:pt idx="887">
                  <c:v>1579.1641645</c:v>
                </c:pt>
                <c:pt idx="888">
                  <c:v>#N/A</c:v>
                </c:pt>
                <c:pt idx="889">
                  <c:v>1448.18324536</c:v>
                </c:pt>
                <c:pt idx="890">
                  <c:v>1363.3818795300001</c:v>
                </c:pt>
                <c:pt idx="891">
                  <c:v>1335.934336</c:v>
                </c:pt>
                <c:pt idx="892">
                  <c:v>1331.76678528</c:v>
                </c:pt>
                <c:pt idx="893">
                  <c:v>1317.7771282199999</c:v>
                </c:pt>
                <c:pt idx="894">
                  <c:v>1295.3048109599999</c:v>
                </c:pt>
                <c:pt idx="895">
                  <c:v>1299.92401432</c:v>
                </c:pt>
                <c:pt idx="896">
                  <c:v>1306.6479772499999</c:v>
                </c:pt>
                <c:pt idx="897">
                  <c:v>1297.0143350999999</c:v>
                </c:pt>
                <c:pt idx="898">
                  <c:v>1279.5451574399999</c:v>
                </c:pt>
                <c:pt idx="899">
                  <c:v>1277.4744922899999</c:v>
                </c:pt>
                <c:pt idx="900">
                  <c:v>1257.7960277100001</c:v>
                </c:pt>
                <c:pt idx="901">
                  <c:v>#N/A</c:v>
                </c:pt>
                <c:pt idx="902">
                  <c:v>#N/A</c:v>
                </c:pt>
                <c:pt idx="903">
                  <c:v>#N/A</c:v>
                </c:pt>
                <c:pt idx="904">
                  <c:v>1244.0191655000001</c:v>
                </c:pt>
                <c:pt idx="905">
                  <c:v>1234.5388694999999</c:v>
                </c:pt>
                <c:pt idx="906">
                  <c:v>1227.5164032299999</c:v>
                </c:pt>
                <c:pt idx="907">
                  <c:v>#N/A</c:v>
                </c:pt>
                <c:pt idx="908">
                  <c:v>1251.6870635499999</c:v>
                </c:pt>
                <c:pt idx="909">
                  <c:v>#N/A</c:v>
                </c:pt>
                <c:pt idx="910">
                  <c:v>1246.540814</c:v>
                </c:pt>
                <c:pt idx="911">
                  <c:v>#N/A</c:v>
                </c:pt>
                <c:pt idx="912">
                  <c:v>#N/A</c:v>
                </c:pt>
                <c:pt idx="913">
                  <c:v>#N/A</c:v>
                </c:pt>
                <c:pt idx="914">
                  <c:v>#N/A</c:v>
                </c:pt>
                <c:pt idx="915">
                  <c:v>#N/A</c:v>
                </c:pt>
                <c:pt idx="916">
                  <c:v>#N/A</c:v>
                </c:pt>
                <c:pt idx="917">
                  <c:v>#N/A</c:v>
                </c:pt>
                <c:pt idx="918">
                  <c:v>#N/A</c:v>
                </c:pt>
                <c:pt idx="919">
                  <c:v>#N/A</c:v>
                </c:pt>
                <c:pt idx="920">
                  <c:v>#N/A</c:v>
                </c:pt>
                <c:pt idx="921">
                  <c:v>1226.1990042899999</c:v>
                </c:pt>
                <c:pt idx="922">
                  <c:v>1246.76727024</c:v>
                </c:pt>
                <c:pt idx="923">
                  <c:v>1241.5301153600001</c:v>
                </c:pt>
                <c:pt idx="924">
                  <c:v>1244.81739225</c:v>
                </c:pt>
                <c:pt idx="925">
                  <c:v>1229.0121088999999</c:v>
                </c:pt>
                <c:pt idx="926">
                  <c:v>1238.7713413500001</c:v>
                </c:pt>
                <c:pt idx="927">
                  <c:v>1233.90158731</c:v>
                </c:pt>
                <c:pt idx="928">
                  <c:v>1248.45073144</c:v>
                </c:pt>
                <c:pt idx="929">
                  <c:v>1227.45754508</c:v>
                </c:pt>
                <c:pt idx="930">
                  <c:v>#N/A</c:v>
                </c:pt>
                <c:pt idx="931">
                  <c:v>#N/A</c:v>
                </c:pt>
                <c:pt idx="932">
                  <c:v>#N/A</c:v>
                </c:pt>
                <c:pt idx="933">
                  <c:v>#N/A</c:v>
                </c:pt>
                <c:pt idx="934">
                  <c:v>#N/A</c:v>
                </c:pt>
                <c:pt idx="935">
                  <c:v>#N/A</c:v>
                </c:pt>
                <c:pt idx="936">
                  <c:v>#N/A</c:v>
                </c:pt>
                <c:pt idx="937">
                  <c:v>#N/A</c:v>
                </c:pt>
                <c:pt idx="938">
                  <c:v>#N/A</c:v>
                </c:pt>
                <c:pt idx="939">
                  <c:v>#N/A</c:v>
                </c:pt>
                <c:pt idx="940">
                  <c:v>#N/A</c:v>
                </c:pt>
                <c:pt idx="941">
                  <c:v>#N/A</c:v>
                </c:pt>
                <c:pt idx="942">
                  <c:v>#N/A</c:v>
                </c:pt>
                <c:pt idx="943">
                  <c:v>#N/A</c:v>
                </c:pt>
                <c:pt idx="944">
                  <c:v>#N/A</c:v>
                </c:pt>
                <c:pt idx="945">
                  <c:v>#N/A</c:v>
                </c:pt>
                <c:pt idx="946">
                  <c:v>#N/A</c:v>
                </c:pt>
                <c:pt idx="947">
                  <c:v>#N/A</c:v>
                </c:pt>
                <c:pt idx="948">
                  <c:v>#N/A</c:v>
                </c:pt>
                <c:pt idx="949">
                  <c:v>#N/A</c:v>
                </c:pt>
                <c:pt idx="950">
                  <c:v>#N/A</c:v>
                </c:pt>
                <c:pt idx="951">
                  <c:v>#N/A</c:v>
                </c:pt>
                <c:pt idx="952">
                  <c:v>#N/A</c:v>
                </c:pt>
                <c:pt idx="953">
                  <c:v>#N/A</c:v>
                </c:pt>
                <c:pt idx="954">
                  <c:v>#N/A</c:v>
                </c:pt>
                <c:pt idx="955">
                  <c:v>#N/A</c:v>
                </c:pt>
                <c:pt idx="956">
                  <c:v>#N/A</c:v>
                </c:pt>
                <c:pt idx="957">
                  <c:v>#N/A</c:v>
                </c:pt>
                <c:pt idx="958">
                  <c:v>#N/A</c:v>
                </c:pt>
                <c:pt idx="959">
                  <c:v>#N/A</c:v>
                </c:pt>
                <c:pt idx="960">
                  <c:v>#N/A</c:v>
                </c:pt>
                <c:pt idx="961">
                  <c:v>#N/A</c:v>
                </c:pt>
                <c:pt idx="962">
                  <c:v>#N/A</c:v>
                </c:pt>
                <c:pt idx="963">
                  <c:v>1198.4130362400001</c:v>
                </c:pt>
                <c:pt idx="964">
                  <c:v>#N/A</c:v>
                </c:pt>
                <c:pt idx="965">
                  <c:v>#N/A</c:v>
                </c:pt>
                <c:pt idx="966">
                  <c:v>1201.9785802900001</c:v>
                </c:pt>
                <c:pt idx="967">
                  <c:v>1211.8711195599999</c:v>
                </c:pt>
                <c:pt idx="968">
                  <c:v>1215.9938278499999</c:v>
                </c:pt>
                <c:pt idx="969">
                  <c:v>#N/A</c:v>
                </c:pt>
                <c:pt idx="970">
                  <c:v>#N/A</c:v>
                </c:pt>
                <c:pt idx="971">
                  <c:v>1218.3021303200001</c:v>
                </c:pt>
                <c:pt idx="972">
                  <c:v>1196.9621729999999</c:v>
                </c:pt>
                <c:pt idx="973">
                  <c:v>#N/A</c:v>
                </c:pt>
                <c:pt idx="974">
                  <c:v>1190.5733668800001</c:v>
                </c:pt>
                <c:pt idx="975">
                  <c:v>1188.5822685000001</c:v>
                </c:pt>
                <c:pt idx="976">
                  <c:v>1194.34339871</c:v>
                </c:pt>
                <c:pt idx="977">
                  <c:v>#N/A</c:v>
                </c:pt>
                <c:pt idx="978">
                  <c:v>#N/A</c:v>
                </c:pt>
                <c:pt idx="979">
                  <c:v>#N/A</c:v>
                </c:pt>
                <c:pt idx="980">
                  <c:v>#N/A</c:v>
                </c:pt>
                <c:pt idx="981">
                  <c:v>1164.9142056000001</c:v>
                </c:pt>
                <c:pt idx="982">
                  <c:v>#N/A</c:v>
                </c:pt>
                <c:pt idx="983">
                  <c:v>1216.1987486999999</c:v>
                </c:pt>
                <c:pt idx="984">
                  <c:v>1210.4904924</c:v>
                </c:pt>
                <c:pt idx="985">
                  <c:v>1190.0438797500001</c:v>
                </c:pt>
                <c:pt idx="986">
                  <c:v>1203.99526917</c:v>
                </c:pt>
                <c:pt idx="987">
                  <c:v>#N/A</c:v>
                </c:pt>
                <c:pt idx="988">
                  <c:v>#N/A</c:v>
                </c:pt>
                <c:pt idx="989">
                  <c:v>#N/A</c:v>
                </c:pt>
                <c:pt idx="990">
                  <c:v>#N/A</c:v>
                </c:pt>
                <c:pt idx="991">
                  <c:v>#N/A</c:v>
                </c:pt>
                <c:pt idx="992">
                  <c:v>#N/A</c:v>
                </c:pt>
                <c:pt idx="993">
                  <c:v>#N/A</c:v>
                </c:pt>
                <c:pt idx="994">
                  <c:v>#N/A</c:v>
                </c:pt>
                <c:pt idx="995">
                  <c:v>#N/A</c:v>
                </c:pt>
                <c:pt idx="996">
                  <c:v>1220.997558</c:v>
                </c:pt>
                <c:pt idx="997">
                  <c:v>#N/A</c:v>
                </c:pt>
                <c:pt idx="998">
                  <c:v>#N/A</c:v>
                </c:pt>
                <c:pt idx="999">
                  <c:v>#N/A</c:v>
                </c:pt>
                <c:pt idx="1000">
                  <c:v>#N/A</c:v>
                </c:pt>
                <c:pt idx="1001">
                  <c:v>1243.4232218100001</c:v>
                </c:pt>
                <c:pt idx="1002">
                  <c:v>#N/A</c:v>
                </c:pt>
                <c:pt idx="1003">
                  <c:v>1252.92044691</c:v>
                </c:pt>
                <c:pt idx="1004">
                  <c:v>1250.2289956</c:v>
                </c:pt>
                <c:pt idx="1005">
                  <c:v>1245.6039654799999</c:v>
                </c:pt>
                <c:pt idx="1006">
                  <c:v>1243.647119</c:v>
                </c:pt>
                <c:pt idx="1007">
                  <c:v>1243.0364903</c:v>
                </c:pt>
                <c:pt idx="1008">
                  <c:v>#N/A</c:v>
                </c:pt>
                <c:pt idx="1009">
                  <c:v>1262.33310525</c:v>
                </c:pt>
                <c:pt idx="1010">
                  <c:v>1262.95318275</c:v>
                </c:pt>
                <c:pt idx="1011">
                  <c:v>1297.5444127799999</c:v>
                </c:pt>
                <c:pt idx="1012">
                  <c:v>1307.8150221599999</c:v>
                </c:pt>
                <c:pt idx="1013">
                  <c:v>1312.91095685</c:v>
                </c:pt>
                <c:pt idx="1014">
                  <c:v>1317.6213017600001</c:v>
                </c:pt>
                <c:pt idx="1015">
                  <c:v>1327.43010104</c:v>
                </c:pt>
                <c:pt idx="1016">
                  <c:v>1330.5346617600001</c:v>
                </c:pt>
                <c:pt idx="1017">
                  <c:v>1330.31733936</c:v>
                </c:pt>
                <c:pt idx="1018">
                  <c:v>1334.6138662000001</c:v>
                </c:pt>
                <c:pt idx="1019">
                  <c:v>1338.0280326</c:v>
                </c:pt>
                <c:pt idx="1020">
                  <c:v>1340.8985780400001</c:v>
                </c:pt>
                <c:pt idx="1021">
                  <c:v>1362.42581845</c:v>
                </c:pt>
                <c:pt idx="1022">
                  <c:v>1380.6339710100001</c:v>
                </c:pt>
                <c:pt idx="1023">
                  <c:v>1378.31031424</c:v>
                </c:pt>
                <c:pt idx="1024">
                  <c:v>1376.2330743</c:v>
                </c:pt>
                <c:pt idx="1025">
                  <c:v>1371.76198088</c:v>
                </c:pt>
                <c:pt idx="1026">
                  <c:v>1376.0759880000001</c:v>
                </c:pt>
                <c:pt idx="1027">
                  <c:v>1379.07464342</c:v>
                </c:pt>
                <c:pt idx="1028">
                  <c:v>1383.34105221</c:v>
                </c:pt>
                <c:pt idx="1029">
                  <c:v>1354.81229037</c:v>
                </c:pt>
                <c:pt idx="1030">
                  <c:v>1364.69471155</c:v>
                </c:pt>
                <c:pt idx="1031">
                  <c:v>#N/A</c:v>
                </c:pt>
                <c:pt idx="1032">
                  <c:v>1335.989454</c:v>
                </c:pt>
                <c:pt idx="1033">
                  <c:v>1333.0702472400001</c:v>
                </c:pt>
                <c:pt idx="1034">
                  <c:v>1356.68964882</c:v>
                </c:pt>
                <c:pt idx="1035">
                  <c:v>1354.579968</c:v>
                </c:pt>
                <c:pt idx="1036">
                  <c:v>#N/A</c:v>
                </c:pt>
                <c:pt idx="1037">
                  <c:v>1353.2614667</c:v>
                </c:pt>
                <c:pt idx="1038">
                  <c:v>1373.3203635899999</c:v>
                </c:pt>
                <c:pt idx="1039">
                  <c:v>1392.2895382500001</c:v>
                </c:pt>
                <c:pt idx="1040">
                  <c:v>1392.06316075</c:v>
                </c:pt>
                <c:pt idx="1041">
                  <c:v>1356.343744</c:v>
                </c:pt>
                <c:pt idx="1042">
                  <c:v>1366.8534867599999</c:v>
                </c:pt>
                <c:pt idx="1043">
                  <c:v>#N/A</c:v>
                </c:pt>
                <c:pt idx="1044">
                  <c:v>1358.92039239</c:v>
                </c:pt>
                <c:pt idx="1045">
                  <c:v>1377.4700797</c:v>
                </c:pt>
                <c:pt idx="1046">
                  <c:v>1365.8098668</c:v>
                </c:pt>
                <c:pt idx="1047">
                  <c:v>1363.05573845</c:v>
                </c:pt>
                <c:pt idx="1048">
                  <c:v>1354.16378773</c:v>
                </c:pt>
                <c:pt idx="1049">
                  <c:v>1367.16435228</c:v>
                </c:pt>
                <c:pt idx="1050">
                  <c:v>1367.5640365199999</c:v>
                </c:pt>
                <c:pt idx="1051">
                  <c:v>1352.7079245</c:v>
                </c:pt>
                <c:pt idx="1052">
                  <c:v>#N/A</c:v>
                </c:pt>
                <c:pt idx="1053">
                  <c:v>1353.0594198599999</c:v>
                </c:pt>
                <c:pt idx="1054">
                  <c:v>#N/A</c:v>
                </c:pt>
                <c:pt idx="1055">
                  <c:v>#N/A</c:v>
                </c:pt>
                <c:pt idx="1056">
                  <c:v>#N/A</c:v>
                </c:pt>
                <c:pt idx="1057">
                  <c:v>1372.1238699200001</c:v>
                </c:pt>
                <c:pt idx="1058">
                  <c:v>1383.9978225499999</c:v>
                </c:pt>
                <c:pt idx="1059">
                  <c:v>1383.79550012</c:v>
                </c:pt>
                <c:pt idx="1060">
                  <c:v>1406.1546679999999</c:v>
                </c:pt>
                <c:pt idx="1061">
                  <c:v>#N/A</c:v>
                </c:pt>
                <c:pt idx="1062">
                  <c:v>#N/A</c:v>
                </c:pt>
                <c:pt idx="1063">
                  <c:v>#N/A</c:v>
                </c:pt>
                <c:pt idx="1064">
                  <c:v>1340.2603116</c:v>
                </c:pt>
                <c:pt idx="1065">
                  <c:v>1362.1834961</c:v>
                </c:pt>
                <c:pt idx="1066">
                  <c:v>1390.7495019600001</c:v>
                </c:pt>
                <c:pt idx="1067">
                  <c:v>1383.81798039</c:v>
                </c:pt>
                <c:pt idx="1068">
                  <c:v>1391.63083878</c:v>
                </c:pt>
                <c:pt idx="1069">
                  <c:v>1373.2157575000001</c:v>
                </c:pt>
                <c:pt idx="1070">
                  <c:v>1363.75443784</c:v>
                </c:pt>
                <c:pt idx="1071">
                  <c:v>#N/A</c:v>
                </c:pt>
                <c:pt idx="1072">
                  <c:v>1356.5626411999999</c:v>
                </c:pt>
                <c:pt idx="1073">
                  <c:v>1327.18301492</c:v>
                </c:pt>
                <c:pt idx="1074">
                  <c:v>1324.9286887200001</c:v>
                </c:pt>
                <c:pt idx="1075">
                  <c:v>1307.7302191799999</c:v>
                </c:pt>
                <c:pt idx="1076">
                  <c:v>1298.42555275</c:v>
                </c:pt>
                <c:pt idx="1077">
                  <c:v>1303.55432202</c:v>
                </c:pt>
                <c:pt idx="1078">
                  <c:v>1311.3257238000001</c:v>
                </c:pt>
                <c:pt idx="1079">
                  <c:v>#N/A</c:v>
                </c:pt>
                <c:pt idx="1080">
                  <c:v>1313.88189979</c:v>
                </c:pt>
                <c:pt idx="1081">
                  <c:v>1289.7420661799999</c:v>
                </c:pt>
                <c:pt idx="1082">
                  <c:v>1309.4066331500001</c:v>
                </c:pt>
                <c:pt idx="1083">
                  <c:v>1304.33656455</c:v>
                </c:pt>
                <c:pt idx="1084">
                  <c:v>#N/A</c:v>
                </c:pt>
                <c:pt idx="1085">
                  <c:v>1290.0765537</c:v>
                </c:pt>
                <c:pt idx="1086">
                  <c:v>1267.86148002</c:v>
                </c:pt>
                <c:pt idx="1087">
                  <c:v>1260.88141524</c:v>
                </c:pt>
                <c:pt idx="1088">
                  <c:v>1244.5880226300001</c:v>
                </c:pt>
                <c:pt idx="1089">
                  <c:v>1270.84883625</c:v>
                </c:pt>
                <c:pt idx="1090">
                  <c:v>1250.7914747899999</c:v>
                </c:pt>
                <c:pt idx="1091">
                  <c:v>1237.38201342</c:v>
                </c:pt>
                <c:pt idx="1092">
                  <c:v>1232.7394242800001</c:v>
                </c:pt>
                <c:pt idx="1093">
                  <c:v>1247.00715165</c:v>
                </c:pt>
                <c:pt idx="1094">
                  <c:v>1254.9646554200001</c:v>
                </c:pt>
                <c:pt idx="1095">
                  <c:v>#N/A</c:v>
                </c:pt>
                <c:pt idx="1096">
                  <c:v>#N/A</c:v>
                </c:pt>
                <c:pt idx="1097">
                  <c:v>1245.1523915800001</c:v>
                </c:pt>
                <c:pt idx="1098">
                  <c:v>1266.81053724</c:v>
                </c:pt>
                <c:pt idx="1099">
                  <c:v>1274.76052134</c:v>
                </c:pt>
                <c:pt idx="1100">
                  <c:v>1252.70477805</c:v>
                </c:pt>
                <c:pt idx="1101">
                  <c:v>1238.3677988500001</c:v>
                </c:pt>
                <c:pt idx="1102">
                  <c:v>#N/A</c:v>
                </c:pt>
                <c:pt idx="1103">
                  <c:v>#N/A</c:v>
                </c:pt>
                <c:pt idx="1104">
                  <c:v>1235.4022536</c:v>
                </c:pt>
                <c:pt idx="1105">
                  <c:v>1186.8586499</c:v>
                </c:pt>
                <c:pt idx="1106">
                  <c:v>1172.8211189199999</c:v>
                </c:pt>
                <c:pt idx="1107">
                  <c:v>1175.85532545</c:v>
                </c:pt>
                <c:pt idx="1108">
                  <c:v>#N/A</c:v>
                </c:pt>
                <c:pt idx="1109">
                  <c:v>1172.47064718</c:v>
                </c:pt>
                <c:pt idx="1110">
                  <c:v>1145.1737726399999</c:v>
                </c:pt>
                <c:pt idx="1111">
                  <c:v>1139.1926034999999</c:v>
                </c:pt>
                <c:pt idx="1112">
                  <c:v>1129.6780949700001</c:v>
                </c:pt>
                <c:pt idx="1113">
                  <c:v>1118.0559528599999</c:v>
                </c:pt>
                <c:pt idx="1114">
                  <c:v>1106.2436536499999</c:v>
                </c:pt>
                <c:pt idx="1115">
                  <c:v>1108.7544754</c:v>
                </c:pt>
                <c:pt idx="1116">
                  <c:v>1092.60746045</c:v>
                </c:pt>
                <c:pt idx="1117">
                  <c:v>1117.3601274800001</c:v>
                </c:pt>
                <c:pt idx="1118">
                  <c:v>1122.2805900799999</c:v>
                </c:pt>
                <c:pt idx="1119">
                  <c:v>1129.1671117400001</c:v>
                </c:pt>
                <c:pt idx="1120">
                  <c:v>1107.3051869599999</c:v>
                </c:pt>
                <c:pt idx="1121">
                  <c:v>1107.8089654800001</c:v>
                </c:pt>
                <c:pt idx="1122">
                  <c:v>1117.6323710300001</c:v>
                </c:pt>
                <c:pt idx="1123">
                  <c:v>1103.40861995</c:v>
                </c:pt>
                <c:pt idx="1124">
                  <c:v>#N/A</c:v>
                </c:pt>
                <c:pt idx="1125">
                  <c:v>1118.28575555</c:v>
                </c:pt>
                <c:pt idx="1126">
                  <c:v>1118.8302426499999</c:v>
                </c:pt>
                <c:pt idx="1127">
                  <c:v>1116.9465849999999</c:v>
                </c:pt>
                <c:pt idx="1128">
                  <c:v>1117.0552462000001</c:v>
                </c:pt>
                <c:pt idx="1129">
                  <c:v>1080.27913865</c:v>
                </c:pt>
                <c:pt idx="1130">
                  <c:v>1099.5928795499999</c:v>
                </c:pt>
                <c:pt idx="1131">
                  <c:v>1078.20115068</c:v>
                </c:pt>
                <c:pt idx="1132">
                  <c:v>1092.5765550000001</c:v>
                </c:pt>
                <c:pt idx="1133">
                  <c:v>1073.69730142</c:v>
                </c:pt>
                <c:pt idx="1134">
                  <c:v>#N/A</c:v>
                </c:pt>
                <c:pt idx="1135">
                  <c:v>1075.3343847599999</c:v>
                </c:pt>
                <c:pt idx="1136">
                  <c:v>1056.23363556</c:v>
                </c:pt>
                <c:pt idx="1137">
                  <c:v>1070.9777793000001</c:v>
                </c:pt>
                <c:pt idx="1138">
                  <c:v>1080.54697276</c:v>
                </c:pt>
                <c:pt idx="1139">
                  <c:v>1092.4831693599999</c:v>
                </c:pt>
                <c:pt idx="1140">
                  <c:v>1083.14570772</c:v>
                </c:pt>
                <c:pt idx="1141">
                  <c:v>1083.7088561999999</c:v>
                </c:pt>
                <c:pt idx="1142">
                  <c:v>1079.7710688</c:v>
                </c:pt>
                <c:pt idx="1143">
                  <c:v>1098.91516437</c:v>
                </c:pt>
                <c:pt idx="1144">
                  <c:v>1109.26632477</c:v>
                </c:pt>
                <c:pt idx="1145">
                  <c:v>1090.0248671899999</c:v>
                </c:pt>
                <c:pt idx="1146">
                  <c:v>1075.37162878</c:v>
                </c:pt>
                <c:pt idx="1147">
                  <c:v>1089.5829389400001</c:v>
                </c:pt>
                <c:pt idx="1148">
                  <c:v>1104.3042874499999</c:v>
                </c:pt>
                <c:pt idx="1149">
                  <c:v>#N/A</c:v>
                </c:pt>
                <c:pt idx="1150">
                  <c:v>1100.11008324</c:v>
                </c:pt>
                <c:pt idx="1151">
                  <c:v>1063.9067698199999</c:v>
                </c:pt>
                <c:pt idx="1152">
                  <c:v>1063.37220396</c:v>
                </c:pt>
                <c:pt idx="1153">
                  <c:v>1003.34409567</c:v>
                </c:pt>
                <c:pt idx="1154">
                  <c:v>#N/A</c:v>
                </c:pt>
                <c:pt idx="1155">
                  <c:v>1022.1018928</c:v>
                </c:pt>
                <c:pt idx="1156">
                  <c:v>1010.8503405</c:v>
                </c:pt>
                <c:pt idx="1157">
                  <c:v>1013.7305315900001</c:v>
                </c:pt>
                <c:pt idx="1158">
                  <c:v>1004.2979914</c:v>
                </c:pt>
                <c:pt idx="1159">
                  <c:v>999.19784412000001</c:v>
                </c:pt>
                <c:pt idx="1160">
                  <c:v>1006.6197190399999</c:v>
                </c:pt>
                <c:pt idx="1161">
                  <c:v>1008.8424705</c:v>
                </c:pt>
                <c:pt idx="1162">
                  <c:v>1004.6574395</c:v>
                </c:pt>
                <c:pt idx="1163">
                  <c:v>999.24662354999998</c:v>
                </c:pt>
                <c:pt idx="1164">
                  <c:v>990.05176004999998</c:v>
                </c:pt>
                <c:pt idx="1165">
                  <c:v>984.97007729999996</c:v>
                </c:pt>
                <c:pt idx="1166">
                  <c:v>975.16285282000001</c:v>
                </c:pt>
                <c:pt idx="1167">
                  <c:v>997.50839868000003</c:v>
                </c:pt>
                <c:pt idx="1168">
                  <c:v>988.00054367999996</c:v>
                </c:pt>
                <c:pt idx="1169">
                  <c:v>#N/A</c:v>
                </c:pt>
                <c:pt idx="1170">
                  <c:v>978.80733371999997</c:v>
                </c:pt>
                <c:pt idx="1171">
                  <c:v>975.55685793750001</c:v>
                </c:pt>
                <c:pt idx="1172">
                  <c:v>#N/A</c:v>
                </c:pt>
                <c:pt idx="1173">
                  <c:v>#N/A</c:v>
                </c:pt>
                <c:pt idx="1174">
                  <c:v>#N/A</c:v>
                </c:pt>
                <c:pt idx="1175">
                  <c:v>#N/A</c:v>
                </c:pt>
                <c:pt idx="1176">
                  <c:v>#N/A</c:v>
                </c:pt>
                <c:pt idx="1177">
                  <c:v>982.91764046000003</c:v>
                </c:pt>
                <c:pt idx="1178">
                  <c:v>946.11035187000004</c:v>
                </c:pt>
                <c:pt idx="1179">
                  <c:v>948.66896880000002</c:v>
                </c:pt>
                <c:pt idx="1180">
                  <c:v>#N/A</c:v>
                </c:pt>
                <c:pt idx="1181">
                  <c:v>#N/A</c:v>
                </c:pt>
                <c:pt idx="1182">
                  <c:v>928.37105664000001</c:v>
                </c:pt>
                <c:pt idx="1183">
                  <c:v>1011.3440403</c:v>
                </c:pt>
                <c:pt idx="1184">
                  <c:v>995.85391379999999</c:v>
                </c:pt>
                <c:pt idx="1185">
                  <c:v>998.46615267000004</c:v>
                </c:pt>
                <c:pt idx="1186">
                  <c:v>979.57185975000004</c:v>
                </c:pt>
                <c:pt idx="1187">
                  <c:v>984.00866189999999</c:v>
                </c:pt>
                <c:pt idx="1188">
                  <c:v>1003.79149635</c:v>
                </c:pt>
                <c:pt idx="1189">
                  <c:v>1001.7313036199999</c:v>
                </c:pt>
                <c:pt idx="1190">
                  <c:v>1023.64129917</c:v>
                </c:pt>
                <c:pt idx="1191">
                  <c:v>1018.45331742</c:v>
                </c:pt>
                <c:pt idx="1192">
                  <c:v>1042.2203958699999</c:v>
                </c:pt>
                <c:pt idx="1193">
                  <c:v>1054.0364746</c:v>
                </c:pt>
                <c:pt idx="1194">
                  <c:v>1088.8029405</c:v>
                </c:pt>
                <c:pt idx="1195">
                  <c:v>1098.5526847799999</c:v>
                </c:pt>
                <c:pt idx="1196">
                  <c:v>1104.5410979999999</c:v>
                </c:pt>
                <c:pt idx="1197">
                  <c:v>1104.8642469599999</c:v>
                </c:pt>
                <c:pt idx="1198">
                  <c:v>1087.1965263899999</c:v>
                </c:pt>
                <c:pt idx="1199">
                  <c:v>1097.9877646499999</c:v>
                </c:pt>
                <c:pt idx="1200">
                  <c:v>1096.2223744800001</c:v>
                </c:pt>
                <c:pt idx="1201">
                  <c:v>1087.3856205</c:v>
                </c:pt>
                <c:pt idx="1202">
                  <c:v>1092.8590741200001</c:v>
                </c:pt>
                <c:pt idx="1203">
                  <c:v>1105.21810452</c:v>
                </c:pt>
                <c:pt idx="1204">
                  <c:v>1119.54634358</c:v>
                </c:pt>
                <c:pt idx="1205">
                  <c:v>1136.1209561000001</c:v>
                </c:pt>
                <c:pt idx="1206">
                  <c:v>1119.3822887900001</c:v>
                </c:pt>
                <c:pt idx="1207">
                  <c:v>1110.0910868999999</c:v>
                </c:pt>
                <c:pt idx="1208">
                  <c:v>1085.32275061</c:v>
                </c:pt>
                <c:pt idx="1209">
                  <c:v>1063.9144076</c:v>
                </c:pt>
                <c:pt idx="1210">
                  <c:v>1092.39639788</c:v>
                </c:pt>
                <c:pt idx="1211">
                  <c:v>1090.5655354</c:v>
                </c:pt>
                <c:pt idx="1212">
                  <c:v>1080.3651620999999</c:v>
                </c:pt>
                <c:pt idx="1213">
                  <c:v>1096.64016892</c:v>
                </c:pt>
                <c:pt idx="1214">
                  <c:v>#N/A</c:v>
                </c:pt>
                <c:pt idx="1215">
                  <c:v>1096.4793030999999</c:v>
                </c:pt>
                <c:pt idx="1216">
                  <c:v>1104.15657121</c:v>
                </c:pt>
                <c:pt idx="1217">
                  <c:v>1074.3925362499999</c:v>
                </c:pt>
                <c:pt idx="1218">
                  <c:v>1084.9515308800001</c:v>
                </c:pt>
                <c:pt idx="1219">
                  <c:v>1068.6459729400001</c:v>
                </c:pt>
                <c:pt idx="1220">
                  <c:v>1089.7310095099999</c:v>
                </c:pt>
                <c:pt idx="1221">
                  <c:v>1095.35324236</c:v>
                </c:pt>
                <c:pt idx="1222">
                  <c:v>1106.49499173</c:v>
                </c:pt>
                <c:pt idx="1223">
                  <c:v>1086.5704646500001</c:v>
                </c:pt>
                <c:pt idx="1224">
                  <c:v>1083.4171245</c:v>
                </c:pt>
                <c:pt idx="1225">
                  <c:v>1088.7839641600001</c:v>
                </c:pt>
                <c:pt idx="1226">
                  <c:v>1102.65984192</c:v>
                </c:pt>
                <c:pt idx="1227">
                  <c:v>1105.6095210599999</c:v>
                </c:pt>
                <c:pt idx="1228">
                  <c:v>1097.5754426399999</c:v>
                </c:pt>
                <c:pt idx="1229">
                  <c:v>1096.2074532500001</c:v>
                </c:pt>
                <c:pt idx="1230">
                  <c:v>1110.8444318500001</c:v>
                </c:pt>
                <c:pt idx="1231">
                  <c:v>1106.2962126</c:v>
                </c:pt>
                <c:pt idx="1232">
                  <c:v>1116.1194213000001</c:v>
                </c:pt>
                <c:pt idx="1233">
                  <c:v>1118.8405969600001</c:v>
                </c:pt>
                <c:pt idx="1234">
                  <c:v>#N/A</c:v>
                </c:pt>
                <c:pt idx="1235">
                  <c:v>#N/A</c:v>
                </c:pt>
                <c:pt idx="1236">
                  <c:v>1101.20586845</c:v>
                </c:pt>
                <c:pt idx="1237">
                  <c:v>1106.36849592</c:v>
                </c:pt>
                <c:pt idx="1238">
                  <c:v>1091.2997859</c:v>
                </c:pt>
                <c:pt idx="1239">
                  <c:v>#N/A</c:v>
                </c:pt>
                <c:pt idx="1240">
                  <c:v>#N/A</c:v>
                </c:pt>
                <c:pt idx="1241">
                  <c:v>1065.80952192</c:v>
                </c:pt>
                <c:pt idx="1242">
                  <c:v>1092.4768701600001</c:v>
                </c:pt>
                <c:pt idx="1243">
                  <c:v>1097.5330411499999</c:v>
                </c:pt>
                <c:pt idx="1244">
                  <c:v>1064.3357453399999</c:v>
                </c:pt>
                <c:pt idx="1245">
                  <c:v>1071.4712428800001</c:v>
                </c:pt>
                <c:pt idx="1246">
                  <c:v>1084.8344445</c:v>
                </c:pt>
                <c:pt idx="1247">
                  <c:v>1088.9797117999999</c:v>
                </c:pt>
                <c:pt idx="1248">
                  <c:v>1072.2901782500001</c:v>
                </c:pt>
                <c:pt idx="1249">
                  <c:v>1067.2616056300001</c:v>
                </c:pt>
                <c:pt idx="1250">
                  <c:v>1067.1744010800001</c:v>
                </c:pt>
                <c:pt idx="1251">
                  <c:v>#N/A</c:v>
                </c:pt>
                <c:pt idx="1252">
                  <c:v>1089.5313642399999</c:v>
                </c:pt>
                <c:pt idx="1253">
                  <c:v>1099.92724896</c:v>
                </c:pt>
                <c:pt idx="1254">
                  <c:v>1094.72765306</c:v>
                </c:pt>
                <c:pt idx="1255">
                  <c:v>1077.1054048399999</c:v>
                </c:pt>
                <c:pt idx="1256">
                  <c:v>1075.4261956</c:v>
                </c:pt>
                <c:pt idx="1257">
                  <c:v>1067.8281005599999</c:v>
                </c:pt>
                <c:pt idx="1258">
                  <c:v>1056.75048492</c:v>
                </c:pt>
                <c:pt idx="1259">
                  <c:v>1035.9315895499999</c:v>
                </c:pt>
                <c:pt idx="1260">
                  <c:v>1029.2743194</c:v>
                </c:pt>
                <c:pt idx="1261">
                  <c:v>1027.10916625</c:v>
                </c:pt>
                <c:pt idx="1262">
                  <c:v>1034.0897428400001</c:v>
                </c:pt>
                <c:pt idx="1263">
                  <c:v>1071.8558090399999</c:v>
                </c:pt>
                <c:pt idx="1264">
                  <c:v>1070.27888306</c:v>
                </c:pt>
                <c:pt idx="1265">
                  <c:v>1070.8594330799999</c:v>
                </c:pt>
                <c:pt idx="1266">
                  <c:v>1071.7334470799999</c:v>
                </c:pt>
                <c:pt idx="1267">
                  <c:v>1081.1064991999999</c:v>
                </c:pt>
                <c:pt idx="1268">
                  <c:v>1074.2173397500001</c:v>
                </c:pt>
                <c:pt idx="1269">
                  <c:v>1062.4592924000001</c:v>
                </c:pt>
                <c:pt idx="1270">
                  <c:v>1056.8539492800001</c:v>
                </c:pt>
                <c:pt idx="1271">
                  <c:v>#N/A</c:v>
                </c:pt>
                <c:pt idx="1272">
                  <c:v>#N/A</c:v>
                </c:pt>
                <c:pt idx="1273">
                  <c:v>1067.2364482</c:v>
                </c:pt>
                <c:pt idx="1274">
                  <c:v>#N/A</c:v>
                </c:pt>
                <c:pt idx="1275">
                  <c:v>#N/A</c:v>
                </c:pt>
                <c:pt idx="1276">
                  <c:v>#N/A</c:v>
                </c:pt>
                <c:pt idx="1277">
                  <c:v>#N/A</c:v>
                </c:pt>
                <c:pt idx="1278">
                  <c:v>#N/A</c:v>
                </c:pt>
                <c:pt idx="1279">
                  <c:v>1056.09269096</c:v>
                </c:pt>
                <c:pt idx="1280">
                  <c:v>1051.1736850499999</c:v>
                </c:pt>
                <c:pt idx="1281">
                  <c:v>1064.91913</c:v>
                </c:pt>
                <c:pt idx="1282">
                  <c:v>#N/A</c:v>
                </c:pt>
                <c:pt idx="1283">
                  <c:v>1077.68623045</c:v>
                </c:pt>
                <c:pt idx="1284">
                  <c:v>1058.82823667</c:v>
                </c:pt>
                <c:pt idx="1285">
                  <c:v>1070.6297485</c:v>
                </c:pt>
                <c:pt idx="1286">
                  <c:v>1065.8372383999999</c:v>
                </c:pt>
                <c:pt idx="1287">
                  <c:v>1073.1915150299999</c:v>
                </c:pt>
                <c:pt idx="1288">
                  <c:v>1061.5960657799999</c:v>
                </c:pt>
                <c:pt idx="1289">
                  <c:v>1076.29580016</c:v>
                </c:pt>
                <c:pt idx="1290">
                  <c:v>1071.88265938</c:v>
                </c:pt>
                <c:pt idx="1291">
                  <c:v>1081.93413534</c:v>
                </c:pt>
                <c:pt idx="1292">
                  <c:v>1074.1507650799999</c:v>
                </c:pt>
                <c:pt idx="1293">
                  <c:v>1060.06697435</c:v>
                </c:pt>
                <c:pt idx="1294">
                  <c:v>1057.1262322</c:v>
                </c:pt>
                <c:pt idx="1295">
                  <c:v>1042.0876796</c:v>
                </c:pt>
                <c:pt idx="1296">
                  <c:v>1047.7215266000001</c:v>
                </c:pt>
                <c:pt idx="1297">
                  <c:v>1048.33522616</c:v>
                </c:pt>
                <c:pt idx="1298">
                  <c:v>1074.12824544</c:v>
                </c:pt>
                <c:pt idx="1299">
                  <c:v>1087.7576670000001</c:v>
                </c:pt>
                <c:pt idx="1300">
                  <c:v>1095.2234000999999</c:v>
                </c:pt>
                <c:pt idx="1301">
                  <c:v>1099.43185625</c:v>
                </c:pt>
                <c:pt idx="1302">
                  <c:v>1092.5743502800001</c:v>
                </c:pt>
                <c:pt idx="1303">
                  <c:v>1092.66332648</c:v>
                </c:pt>
                <c:pt idx="1304">
                  <c:v>1102.69196784</c:v>
                </c:pt>
                <c:pt idx="1305">
                  <c:v>1056.95292546</c:v>
                </c:pt>
                <c:pt idx="1306">
                  <c:v>1068.38494984</c:v>
                </c:pt>
                <c:pt idx="1307">
                  <c:v>#N/A</c:v>
                </c:pt>
                <c:pt idx="1308">
                  <c:v>1066.8014097</c:v>
                </c:pt>
                <c:pt idx="1309">
                  <c:v>1065.0823186499999</c:v>
                </c:pt>
                <c:pt idx="1310">
                  <c:v>1055.30127522</c:v>
                </c:pt>
                <c:pt idx="1311">
                  <c:v>1053.4356883999999</c:v>
                </c:pt>
                <c:pt idx="1312">
                  <c:v>1053.8648214</c:v>
                </c:pt>
                <c:pt idx="1313">
                  <c:v>1039.5652437000001</c:v>
                </c:pt>
                <c:pt idx="1314">
                  <c:v>1045.6758614</c:v>
                </c:pt>
                <c:pt idx="1315">
                  <c:v>1052.3199426000001</c:v>
                </c:pt>
                <c:pt idx="1316">
                  <c:v>1054.07974223</c:v>
                </c:pt>
                <c:pt idx="1317">
                  <c:v>1063.51972335</c:v>
                </c:pt>
                <c:pt idx="1318">
                  <c:v>1061.5411839999999</c:v>
                </c:pt>
                <c:pt idx="1319">
                  <c:v>1049.6494755000001</c:v>
                </c:pt>
                <c:pt idx="1320">
                  <c:v>1059.14587383</c:v>
                </c:pt>
                <c:pt idx="1321">
                  <c:v>1048.8103039499999</c:v>
                </c:pt>
                <c:pt idx="1322">
                  <c:v>1033.9892706000001</c:v>
                </c:pt>
                <c:pt idx="1323">
                  <c:v>#N/A</c:v>
                </c:pt>
                <c:pt idx="1324">
                  <c:v>1028.3114473099999</c:v>
                </c:pt>
                <c:pt idx="1325">
                  <c:v>1037.4013503900001</c:v>
                </c:pt>
                <c:pt idx="1326">
                  <c:v>1008.97967495</c:v>
                </c:pt>
                <c:pt idx="1327">
                  <c:v>1006.8184588</c:v>
                </c:pt>
                <c:pt idx="1328">
                  <c:v>1008.83121068</c:v>
                </c:pt>
                <c:pt idx="1329">
                  <c:v>1020.15197544</c:v>
                </c:pt>
                <c:pt idx="1330">
                  <c:v>1011.0901038</c:v>
                </c:pt>
                <c:pt idx="1331">
                  <c:v>1013.24883964</c:v>
                </c:pt>
                <c:pt idx="1332">
                  <c:v>1008.81471465</c:v>
                </c:pt>
                <c:pt idx="1333">
                  <c:v>1025.1317292599999</c:v>
                </c:pt>
                <c:pt idx="1334">
                  <c:v>1022.22334925</c:v>
                </c:pt>
                <c:pt idx="1335">
                  <c:v>1024.4944077</c:v>
                </c:pt>
                <c:pt idx="1336">
                  <c:v>1026.79845821</c:v>
                </c:pt>
                <c:pt idx="1337">
                  <c:v>1003.06358442</c:v>
                </c:pt>
                <c:pt idx="1338">
                  <c:v>998.69386874999998</c:v>
                </c:pt>
                <c:pt idx="1339">
                  <c:v>1008.5507781699999</c:v>
                </c:pt>
                <c:pt idx="1340">
                  <c:v>1003.60535499</c:v>
                </c:pt>
                <c:pt idx="1341">
                  <c:v>#N/A</c:v>
                </c:pt>
                <c:pt idx="1342">
                  <c:v>994.64509731999999</c:v>
                </c:pt>
                <c:pt idx="1343">
                  <c:v>985.43039134000003</c:v>
                </c:pt>
                <c:pt idx="1344">
                  <c:v>995.13289162000001</c:v>
                </c:pt>
                <c:pt idx="1345">
                  <c:v>990.21675972000003</c:v>
                </c:pt>
                <c:pt idx="1346">
                  <c:v>990.39475148999998</c:v>
                </c:pt>
                <c:pt idx="1347">
                  <c:v>990.68601075000004</c:v>
                </c:pt>
                <c:pt idx="1348">
                  <c:v>999.5271348</c:v>
                </c:pt>
                <c:pt idx="1349">
                  <c:v>999.33107219999999</c:v>
                </c:pt>
                <c:pt idx="1350">
                  <c:v>1353.68713514</c:v>
                </c:pt>
                <c:pt idx="1351">
                  <c:v>1354.2181576999999</c:v>
                </c:pt>
                <c:pt idx="1352">
                  <c:v>1014.02785383</c:v>
                </c:pt>
                <c:pt idx="1353">
                  <c:v>994.66135713000006</c:v>
                </c:pt>
                <c:pt idx="1354">
                  <c:v>994.28738150000004</c:v>
                </c:pt>
                <c:pt idx="1355">
                  <c:v>984.93121911000003</c:v>
                </c:pt>
                <c:pt idx="1356">
                  <c:v>972.92230612000003</c:v>
                </c:pt>
                <c:pt idx="1357">
                  <c:v>#N/A</c:v>
                </c:pt>
                <c:pt idx="1358">
                  <c:v>#N/A</c:v>
                </c:pt>
                <c:pt idx="1359">
                  <c:v>#N/A</c:v>
                </c:pt>
                <c:pt idx="1360">
                  <c:v>1000.75642368</c:v>
                </c:pt>
                <c:pt idx="1361">
                  <c:v>#N/A</c:v>
                </c:pt>
                <c:pt idx="1362">
                  <c:v>#N/A</c:v>
                </c:pt>
                <c:pt idx="1363">
                  <c:v>1044.81019384</c:v>
                </c:pt>
                <c:pt idx="1364">
                  <c:v>1063.8779509799999</c:v>
                </c:pt>
                <c:pt idx="1365">
                  <c:v>1483.44144256</c:v>
                </c:pt>
                <c:pt idx="1366">
                  <c:v>1140.8821276799999</c:v>
                </c:pt>
                <c:pt idx="1367">
                  <c:v>1507.05501738</c:v>
                </c:pt>
                <c:pt idx="1368">
                  <c:v>1155.9850896</c:v>
                </c:pt>
                <c:pt idx="1369">
                  <c:v>#N/A</c:v>
                </c:pt>
                <c:pt idx="1370">
                  <c:v>1124.6955458800001</c:v>
                </c:pt>
                <c:pt idx="1371">
                  <c:v>1126.99333656</c:v>
                </c:pt>
                <c:pt idx="1372">
                  <c:v>1141.6099214999999</c:v>
                </c:pt>
                <c:pt idx="1373">
                  <c:v>1138.7545335100001</c:v>
                </c:pt>
                <c:pt idx="1374">
                  <c:v>1150.82974558</c:v>
                </c:pt>
                <c:pt idx="1375">
                  <c:v>1160.0805932200001</c:v>
                </c:pt>
                <c:pt idx="1376">
                  <c:v>1136.6071755999999</c:v>
                </c:pt>
                <c:pt idx="1377">
                  <c:v>1145.9958182400001</c:v>
                </c:pt>
                <c:pt idx="1378">
                  <c:v>1146.38936076</c:v>
                </c:pt>
                <c:pt idx="1379">
                  <c:v>1117.8358745600001</c:v>
                </c:pt>
                <c:pt idx="1380">
                  <c:v>1084.1966505</c:v>
                </c:pt>
                <c:pt idx="1381">
                  <c:v>1086.64148813</c:v>
                </c:pt>
                <c:pt idx="1382">
                  <c:v>1081.2746878400001</c:v>
                </c:pt>
                <c:pt idx="1383">
                  <c:v>1078.9370547200001</c:v>
                </c:pt>
                <c:pt idx="1384">
                  <c:v>#N/A</c:v>
                </c:pt>
                <c:pt idx="1385">
                  <c:v>1006.75263216</c:v>
                </c:pt>
                <c:pt idx="1386">
                  <c:v>1013.61348458</c:v>
                </c:pt>
                <c:pt idx="1387">
                  <c:v>999.10233249999999</c:v>
                </c:pt>
                <c:pt idx="1388">
                  <c:v>999.34741074999999</c:v>
                </c:pt>
                <c:pt idx="1389">
                  <c:v>1011.5034888</c:v>
                </c:pt>
                <c:pt idx="1390">
                  <c:v>997.00454142000001</c:v>
                </c:pt>
                <c:pt idx="1391">
                  <c:v>1001.95201184</c:v>
                </c:pt>
                <c:pt idx="1392">
                  <c:v>1011.7349844</c:v>
                </c:pt>
                <c:pt idx="1393">
                  <c:v>992.38273963999995</c:v>
                </c:pt>
                <c:pt idx="1394">
                  <c:v>#N/A</c:v>
                </c:pt>
                <c:pt idx="1395">
                  <c:v>1035.4176141999999</c:v>
                </c:pt>
                <c:pt idx="1396">
                  <c:v>1020.31166016</c:v>
                </c:pt>
                <c:pt idx="1397">
                  <c:v>981.98874467999997</c:v>
                </c:pt>
                <c:pt idx="1398">
                  <c:v>1008.02948</c:v>
                </c:pt>
                <c:pt idx="1399">
                  <c:v>999.92221274999997</c:v>
                </c:pt>
                <c:pt idx="1400">
                  <c:v>1014.93919059</c:v>
                </c:pt>
                <c:pt idx="1401">
                  <c:v>1024.96495794</c:v>
                </c:pt>
                <c:pt idx="1402">
                  <c:v>1024.9168871700001</c:v>
                </c:pt>
                <c:pt idx="1403">
                  <c:v>1039.24575615</c:v>
                </c:pt>
                <c:pt idx="1404">
                  <c:v>1023.33055176</c:v>
                </c:pt>
                <c:pt idx="1405">
                  <c:v>1045.9267270400001</c:v>
                </c:pt>
                <c:pt idx="1406">
                  <c:v>1040.4164624699999</c:v>
                </c:pt>
                <c:pt idx="1407">
                  <c:v>1046.3697576500001</c:v>
                </c:pt>
                <c:pt idx="1408">
                  <c:v>1052.1020296500001</c:v>
                </c:pt>
                <c:pt idx="1409">
                  <c:v>1047.95758912</c:v>
                </c:pt>
                <c:pt idx="1410">
                  <c:v>#N/A</c:v>
                </c:pt>
                <c:pt idx="1411">
                  <c:v>#N/A</c:v>
                </c:pt>
                <c:pt idx="1412">
                  <c:v>#N/A</c:v>
                </c:pt>
                <c:pt idx="1413">
                  <c:v>#N/A</c:v>
                </c:pt>
                <c:pt idx="1414">
                  <c:v>#N/A</c:v>
                </c:pt>
                <c:pt idx="1415">
                  <c:v>#N/A</c:v>
                </c:pt>
                <c:pt idx="1416">
                  <c:v>1024.73617887</c:v>
                </c:pt>
                <c:pt idx="1417">
                  <c:v>1029.6338462399999</c:v>
                </c:pt>
                <c:pt idx="1418">
                  <c:v>1044.45271424</c:v>
                </c:pt>
                <c:pt idx="1419">
                  <c:v>1043.5846844800001</c:v>
                </c:pt>
                <c:pt idx="1420">
                  <c:v>1098.6018185400001</c:v>
                </c:pt>
                <c:pt idx="1421">
                  <c:v>1072.7781694</c:v>
                </c:pt>
                <c:pt idx="1422">
                  <c:v>1061.0284291200001</c:v>
                </c:pt>
                <c:pt idx="1423">
                  <c:v>1045.2888542999999</c:v>
                </c:pt>
                <c:pt idx="1424">
                  <c:v>1031.7335270799999</c:v>
                </c:pt>
                <c:pt idx="1425">
                  <c:v>1057.9219786399999</c:v>
                </c:pt>
                <c:pt idx="1426">
                  <c:v>#N/A</c:v>
                </c:pt>
                <c:pt idx="1427">
                  <c:v>1054.5120641999999</c:v>
                </c:pt>
                <c:pt idx="1428">
                  <c:v>1049.7867980599999</c:v>
                </c:pt>
                <c:pt idx="1429">
                  <c:v>1077.3114280499999</c:v>
                </c:pt>
                <c:pt idx="1430">
                  <c:v>1071.34758171</c:v>
                </c:pt>
                <c:pt idx="1431">
                  <c:v>1075.2002118</c:v>
                </c:pt>
                <c:pt idx="1432">
                  <c:v>1104.4597202099999</c:v>
                </c:pt>
                <c:pt idx="1433">
                  <c:v>#N/A</c:v>
                </c:pt>
                <c:pt idx="1434">
                  <c:v>#N/A</c:v>
                </c:pt>
                <c:pt idx="1435">
                  <c:v>#N/A</c:v>
                </c:pt>
                <c:pt idx="1436">
                  <c:v>#N/A</c:v>
                </c:pt>
                <c:pt idx="1437">
                  <c:v>#N/A</c:v>
                </c:pt>
                <c:pt idx="1438">
                  <c:v>1085.0832628999999</c:v>
                </c:pt>
                <c:pt idx="1439">
                  <c:v>1064.8804686599999</c:v>
                </c:pt>
                <c:pt idx="1440">
                  <c:v>#N/A</c:v>
                </c:pt>
                <c:pt idx="1441">
                  <c:v>1055.9324550599999</c:v>
                </c:pt>
                <c:pt idx="1442">
                  <c:v>#N/A</c:v>
                </c:pt>
                <c:pt idx="1443">
                  <c:v>#N/A</c:v>
                </c:pt>
                <c:pt idx="1444">
                  <c:v>1048.3774308</c:v>
                </c:pt>
                <c:pt idx="1445">
                  <c:v>1048.9396343999999</c:v>
                </c:pt>
                <c:pt idx="1446">
                  <c:v>1045.4422398199999</c:v>
                </c:pt>
                <c:pt idx="1447">
                  <c:v>1056.89190196</c:v>
                </c:pt>
                <c:pt idx="1448">
                  <c:v>#N/A</c:v>
                </c:pt>
                <c:pt idx="1449">
                  <c:v>1089.94632404</c:v>
                </c:pt>
                <c:pt idx="1450">
                  <c:v>1096.6359957</c:v>
                </c:pt>
                <c:pt idx="1451">
                  <c:v>1095.84276894</c:v>
                </c:pt>
                <c:pt idx="1452">
                  <c:v>1117.3921746599999</c:v>
                </c:pt>
                <c:pt idx="1453">
                  <c:v>1105.6242454400001</c:v>
                </c:pt>
                <c:pt idx="1454">
                  <c:v>1091.6456907199999</c:v>
                </c:pt>
                <c:pt idx="1455">
                  <c:v>1097.41138785</c:v>
                </c:pt>
                <c:pt idx="1456">
                  <c:v>1091.51773822</c:v>
                </c:pt>
                <c:pt idx="1457">
                  <c:v>1081.7513798</c:v>
                </c:pt>
                <c:pt idx="1458">
                  <c:v>1092.2904925800001</c:v>
                </c:pt>
                <c:pt idx="1459">
                  <c:v>1092.94576686</c:v>
                </c:pt>
                <c:pt idx="1460">
                  <c:v>1061.8118527500001</c:v>
                </c:pt>
                <c:pt idx="1461">
                  <c:v>1063.8029905000001</c:v>
                </c:pt>
                <c:pt idx="1462">
                  <c:v>1051.6845108</c:v>
                </c:pt>
                <c:pt idx="1463">
                  <c:v>1034.35155334</c:v>
                </c:pt>
                <c:pt idx="1464">
                  <c:v>1042.09429376</c:v>
                </c:pt>
                <c:pt idx="1465">
                  <c:v>1027.4999135</c:v>
                </c:pt>
                <c:pt idx="1466">
                  <c:v>1029.033375</c:v>
                </c:pt>
                <c:pt idx="1467">
                  <c:v>1036.4002894</c:v>
                </c:pt>
                <c:pt idx="1468">
                  <c:v>1042.3341358</c:v>
                </c:pt>
                <c:pt idx="1469">
                  <c:v>1044.7638947200001</c:v>
                </c:pt>
                <c:pt idx="1470">
                  <c:v>1047.0947561999999</c:v>
                </c:pt>
                <c:pt idx="1471">
                  <c:v>1048.52306043</c:v>
                </c:pt>
                <c:pt idx="1472">
                  <c:v>1053.89836464</c:v>
                </c:pt>
                <c:pt idx="1473">
                  <c:v>1053.71690831</c:v>
                </c:pt>
                <c:pt idx="1474">
                  <c:v>#N/A</c:v>
                </c:pt>
                <c:pt idx="1475">
                  <c:v>1056.860091</c:v>
                </c:pt>
                <c:pt idx="1476">
                  <c:v>1034.97359934</c:v>
                </c:pt>
                <c:pt idx="1477">
                  <c:v>#N/A</c:v>
                </c:pt>
                <c:pt idx="1478">
                  <c:v>#N/A</c:v>
                </c:pt>
                <c:pt idx="1479">
                  <c:v>1040.3351634200001</c:v>
                </c:pt>
                <c:pt idx="1480">
                  <c:v>1068.3708947499999</c:v>
                </c:pt>
                <c:pt idx="1481">
                  <c:v>1070.6130162500001</c:v>
                </c:pt>
                <c:pt idx="1482">
                  <c:v>1054.5098594799999</c:v>
                </c:pt>
                <c:pt idx="1483">
                  <c:v>1055.5301724000001</c:v>
                </c:pt>
                <c:pt idx="1484">
                  <c:v>#N/A</c:v>
                </c:pt>
                <c:pt idx="1485">
                  <c:v>#N/A</c:v>
                </c:pt>
                <c:pt idx="1486">
                  <c:v>1074.06812745</c:v>
                </c:pt>
                <c:pt idx="1487">
                  <c:v>1085.3007034100001</c:v>
                </c:pt>
                <c:pt idx="1488">
                  <c:v>1081.3383885000001</c:v>
                </c:pt>
                <c:pt idx="1489">
                  <c:v>1065.6839316200001</c:v>
                </c:pt>
                <c:pt idx="1490">
                  <c:v>1066.62196124</c:v>
                </c:pt>
                <c:pt idx="1491">
                  <c:v>1065.61810498</c:v>
                </c:pt>
                <c:pt idx="1492">
                  <c:v>1057.8557582999999</c:v>
                </c:pt>
                <c:pt idx="1493">
                  <c:v>1039.77146376</c:v>
                </c:pt>
                <c:pt idx="1494">
                  <c:v>1027.40995305</c:v>
                </c:pt>
                <c:pt idx="1495">
                  <c:v>#N/A</c:v>
                </c:pt>
                <c:pt idx="1496">
                  <c:v>#N/A</c:v>
                </c:pt>
                <c:pt idx="1497">
                  <c:v>1016.37088064</c:v>
                </c:pt>
                <c:pt idx="1498">
                  <c:v>1034.7410407499999</c:v>
                </c:pt>
                <c:pt idx="1499">
                  <c:v>#N/A</c:v>
                </c:pt>
                <c:pt idx="1500">
                  <c:v>1013.8826966399999</c:v>
                </c:pt>
                <c:pt idx="1501">
                  <c:v>1021.15000494</c:v>
                </c:pt>
                <c:pt idx="1502">
                  <c:v>1023.42204764</c:v>
                </c:pt>
                <c:pt idx="1503">
                  <c:v>1028.6242419600001</c:v>
                </c:pt>
                <c:pt idx="1504">
                  <c:v>1033.635728</c:v>
                </c:pt>
                <c:pt idx="1505">
                  <c:v>1020.5597699</c:v>
                </c:pt>
                <c:pt idx="1506">
                  <c:v>1020.5908722</c:v>
                </c:pt>
                <c:pt idx="1507">
                  <c:v>1038.7089461999999</c:v>
                </c:pt>
                <c:pt idx="1508">
                  <c:v>1043.65397568</c:v>
                </c:pt>
                <c:pt idx="1509">
                  <c:v>1059.4927628999999</c:v>
                </c:pt>
                <c:pt idx="1510">
                  <c:v>#N/A</c:v>
                </c:pt>
                <c:pt idx="1511">
                  <c:v>1058.8309532000001</c:v>
                </c:pt>
                <c:pt idx="1512">
                  <c:v>1071.4494319</c:v>
                </c:pt>
                <c:pt idx="1513">
                  <c:v>1074.1458832000001</c:v>
                </c:pt>
                <c:pt idx="1514">
                  <c:v>1076.51453988</c:v>
                </c:pt>
                <c:pt idx="1515">
                  <c:v>1076.2682805300001</c:v>
                </c:pt>
                <c:pt idx="1516">
                  <c:v>1076.12052492</c:v>
                </c:pt>
                <c:pt idx="1517">
                  <c:v>1073.2942313599999</c:v>
                </c:pt>
                <c:pt idx="1518">
                  <c:v>1073.2123417600001</c:v>
                </c:pt>
                <c:pt idx="1519">
                  <c:v>1085.9126313199999</c:v>
                </c:pt>
                <c:pt idx="1520">
                  <c:v>1086.29385103</c:v>
                </c:pt>
                <c:pt idx="1521">
                  <c:v>1078.0757966000001</c:v>
                </c:pt>
                <c:pt idx="1522">
                  <c:v>1078.25681986</c:v>
                </c:pt>
                <c:pt idx="1523">
                  <c:v>1074.0026945100001</c:v>
                </c:pt>
                <c:pt idx="1524">
                  <c:v>1061.9932303400001</c:v>
                </c:pt>
                <c:pt idx="1525">
                  <c:v>#N/A</c:v>
                </c:pt>
                <c:pt idx="1526">
                  <c:v>#N/A</c:v>
                </c:pt>
                <c:pt idx="1527">
                  <c:v>#N/A</c:v>
                </c:pt>
                <c:pt idx="1528">
                  <c:v>#N/A</c:v>
                </c:pt>
                <c:pt idx="1529">
                  <c:v>#N/A</c:v>
                </c:pt>
                <c:pt idx="1530">
                  <c:v>#N/A</c:v>
                </c:pt>
                <c:pt idx="1531">
                  <c:v>#N/A</c:v>
                </c:pt>
                <c:pt idx="1532">
                  <c:v>#N/A</c:v>
                </c:pt>
                <c:pt idx="1533">
                  <c:v>#N/A</c:v>
                </c:pt>
                <c:pt idx="1534">
                  <c:v>#N/A</c:v>
                </c:pt>
                <c:pt idx="1535">
                  <c:v>#N/A</c:v>
                </c:pt>
                <c:pt idx="1536">
                  <c:v>1044.5137377399999</c:v>
                </c:pt>
                <c:pt idx="1537">
                  <c:v>1044.1772423499999</c:v>
                </c:pt>
                <c:pt idx="1538">
                  <c:v>1040.7681940499999</c:v>
                </c:pt>
                <c:pt idx="1539">
                  <c:v>1028.375896</c:v>
                </c:pt>
                <c:pt idx="1540">
                  <c:v>1023.48472468</c:v>
                </c:pt>
                <c:pt idx="1541">
                  <c:v>1005.79161046</c:v>
                </c:pt>
                <c:pt idx="1542">
                  <c:v>1007.5464888400001</c:v>
                </c:pt>
                <c:pt idx="1543">
                  <c:v>1006.51511295</c:v>
                </c:pt>
                <c:pt idx="1544">
                  <c:v>1021.0231548</c:v>
                </c:pt>
                <c:pt idx="1545">
                  <c:v>1019.80709424</c:v>
                </c:pt>
                <c:pt idx="1546">
                  <c:v>1017.81150768</c:v>
                </c:pt>
                <c:pt idx="1547">
                  <c:v>1015.14552876</c:v>
                </c:pt>
                <c:pt idx="1548">
                  <c:v>1014.02301132</c:v>
                </c:pt>
                <c:pt idx="1549">
                  <c:v>1012.4731719</c:v>
                </c:pt>
                <c:pt idx="1550">
                  <c:v>#N/A</c:v>
                </c:pt>
                <c:pt idx="1551">
                  <c:v>#N/A</c:v>
                </c:pt>
                <c:pt idx="1552">
                  <c:v>1045.25054729</c:v>
                </c:pt>
                <c:pt idx="1553">
                  <c:v>1047.92353407</c:v>
                </c:pt>
                <c:pt idx="1554">
                  <c:v>1044.2894074799999</c:v>
                </c:pt>
                <c:pt idx="1555">
                  <c:v>1038.3509154200001</c:v>
                </c:pt>
                <c:pt idx="1556">
                  <c:v>#N/A</c:v>
                </c:pt>
                <c:pt idx="1557">
                  <c:v>1033.6089563999999</c:v>
                </c:pt>
                <c:pt idx="1558">
                  <c:v>1041.0686658899999</c:v>
                </c:pt>
                <c:pt idx="1559">
                  <c:v>1043.06437056</c:v>
                </c:pt>
                <c:pt idx="1560">
                  <c:v>1043.9368884999999</c:v>
                </c:pt>
                <c:pt idx="1561">
                  <c:v>#N/A</c:v>
                </c:pt>
                <c:pt idx="1562">
                  <c:v>1050.3871905599999</c:v>
                </c:pt>
                <c:pt idx="1563">
                  <c:v>1052.7404142</c:v>
                </c:pt>
                <c:pt idx="1564">
                  <c:v>1033.8800188499999</c:v>
                </c:pt>
                <c:pt idx="1565">
                  <c:v>989.52825715999995</c:v>
                </c:pt>
                <c:pt idx="1566">
                  <c:v>1006.9137342</c:v>
                </c:pt>
                <c:pt idx="1567">
                  <c:v>#N/A</c:v>
                </c:pt>
                <c:pt idx="1568">
                  <c:v>1015.76714169</c:v>
                </c:pt>
                <c:pt idx="1569">
                  <c:v>1022.29535698</c:v>
                </c:pt>
                <c:pt idx="1570">
                  <c:v>1031.74340895</c:v>
                </c:pt>
                <c:pt idx="1571">
                  <c:v>1032.15797505</c:v>
                </c:pt>
                <c:pt idx="1572">
                  <c:v>1018.092452</c:v>
                </c:pt>
                <c:pt idx="1573">
                  <c:v>1032.8363595200001</c:v>
                </c:pt>
                <c:pt idx="1574">
                  <c:v>1062.95212606</c:v>
                </c:pt>
                <c:pt idx="1575">
                  <c:v>1067.8891240600001</c:v>
                </c:pt>
                <c:pt idx="1576">
                  <c:v>1078.3905991199999</c:v>
                </c:pt>
                <c:pt idx="1577">
                  <c:v>1084.0322807499999</c:v>
                </c:pt>
                <c:pt idx="1578">
                  <c:v>1090.218292</c:v>
                </c:pt>
                <c:pt idx="1579">
                  <c:v>1116.1466259700001</c:v>
                </c:pt>
                <c:pt idx="1580">
                  <c:v>1120.0181142900001</c:v>
                </c:pt>
                <c:pt idx="1581">
                  <c:v>1062.89425216</c:v>
                </c:pt>
                <c:pt idx="1582">
                  <c:v>1079.3490224</c:v>
                </c:pt>
                <c:pt idx="1583">
                  <c:v>1088.17624884</c:v>
                </c:pt>
                <c:pt idx="1584">
                  <c:v>1084.8688932499999</c:v>
                </c:pt>
                <c:pt idx="1585">
                  <c:v>1104.7272393600001</c:v>
                </c:pt>
                <c:pt idx="1586">
                  <c:v>1106.14798455</c:v>
                </c:pt>
                <c:pt idx="1587">
                  <c:v>#N/A</c:v>
                </c:pt>
                <c:pt idx="1588">
                  <c:v>1067.608101</c:v>
                </c:pt>
                <c:pt idx="1589">
                  <c:v>1061.07445265</c:v>
                </c:pt>
                <c:pt idx="1590">
                  <c:v>1061.5329950400001</c:v>
                </c:pt>
                <c:pt idx="1591">
                  <c:v>1078.1411508000001</c:v>
                </c:pt>
                <c:pt idx="1592">
                  <c:v>1056.0317462</c:v>
                </c:pt>
                <c:pt idx="1593">
                  <c:v>1088.92664104</c:v>
                </c:pt>
                <c:pt idx="1594">
                  <c:v>1078.2568986000001</c:v>
                </c:pt>
                <c:pt idx="1595">
                  <c:v>1102.2548427300001</c:v>
                </c:pt>
                <c:pt idx="1596">
                  <c:v>1104.5560585999999</c:v>
                </c:pt>
                <c:pt idx="1597">
                  <c:v>1103.6256273900001</c:v>
                </c:pt>
                <c:pt idx="1598">
                  <c:v>1101.2103959999999</c:v>
                </c:pt>
                <c:pt idx="1599">
                  <c:v>1101.48063168</c:v>
                </c:pt>
                <c:pt idx="1600">
                  <c:v>#N/A</c:v>
                </c:pt>
                <c:pt idx="1601">
                  <c:v>1106.4462123000001</c:v>
                </c:pt>
                <c:pt idx="1602">
                  <c:v>1110.67120385</c:v>
                </c:pt>
                <c:pt idx="1603">
                  <c:v>1110.8917939600001</c:v>
                </c:pt>
                <c:pt idx="1604">
                  <c:v>1114.70969971</c:v>
                </c:pt>
                <c:pt idx="1605">
                  <c:v>1112.3171454400001</c:v>
                </c:pt>
                <c:pt idx="1606">
                  <c:v>1111.2651003000001</c:v>
                </c:pt>
                <c:pt idx="1607">
                  <c:v>#N/A</c:v>
                </c:pt>
                <c:pt idx="1608">
                  <c:v>1126.7162504999999</c:v>
                </c:pt>
                <c:pt idx="1609">
                  <c:v>1159.5403187100001</c:v>
                </c:pt>
                <c:pt idx="1610">
                  <c:v>1166.3475885600001</c:v>
                </c:pt>
                <c:pt idx="1611">
                  <c:v>1186.34384778</c:v>
                </c:pt>
                <c:pt idx="1612">
                  <c:v>1204.21408763</c:v>
                </c:pt>
                <c:pt idx="1613">
                  <c:v>1209.02214888</c:v>
                </c:pt>
                <c:pt idx="1614">
                  <c:v>1216.3087091100001</c:v>
                </c:pt>
                <c:pt idx="1615">
                  <c:v>#N/A</c:v>
                </c:pt>
                <c:pt idx="1616">
                  <c:v>#N/A</c:v>
                </c:pt>
                <c:pt idx="1617">
                  <c:v>#N/A</c:v>
                </c:pt>
                <c:pt idx="1618">
                  <c:v>1199.51393955</c:v>
                </c:pt>
                <c:pt idx="1619">
                  <c:v>1232.93123492</c:v>
                </c:pt>
                <c:pt idx="1620">
                  <c:v>1221.2759039</c:v>
                </c:pt>
                <c:pt idx="1621">
                  <c:v>1206.07530438</c:v>
                </c:pt>
                <c:pt idx="1622">
                  <c:v>1240.77724285</c:v>
                </c:pt>
                <c:pt idx="1623">
                  <c:v>1195.1588695200001</c:v>
                </c:pt>
                <c:pt idx="1624">
                  <c:v>1129.5911266400001</c:v>
                </c:pt>
                <c:pt idx="1625">
                  <c:v>1126.6036523</c:v>
                </c:pt>
                <c:pt idx="1626">
                  <c:v>1129.62553602</c:v>
                </c:pt>
                <c:pt idx="1627">
                  <c:v>1123.8868860800001</c:v>
                </c:pt>
                <c:pt idx="1628">
                  <c:v>1162.8667687499999</c:v>
                </c:pt>
                <c:pt idx="1629">
                  <c:v>1165.5472752000001</c:v>
                </c:pt>
                <c:pt idx="1630">
                  <c:v>1135.8615078</c:v>
                </c:pt>
                <c:pt idx="1631">
                  <c:v>1101.71685168</c:v>
                </c:pt>
                <c:pt idx="1632">
                  <c:v>1094.3020633599999</c:v>
                </c:pt>
                <c:pt idx="1633">
                  <c:v>#N/A</c:v>
                </c:pt>
                <c:pt idx="1634">
                  <c:v>1072.3185640199999</c:v>
                </c:pt>
                <c:pt idx="1635">
                  <c:v>1055.49619609</c:v>
                </c:pt>
                <c:pt idx="1636">
                  <c:v>1054.9120634000001</c:v>
                </c:pt>
                <c:pt idx="1637">
                  <c:v>1084.3850753199999</c:v>
                </c:pt>
                <c:pt idx="1638">
                  <c:v>1065.8016085500001</c:v>
                </c:pt>
                <c:pt idx="1639">
                  <c:v>1080.686815</c:v>
                </c:pt>
                <c:pt idx="1640">
                  <c:v>1113.9699374100001</c:v>
                </c:pt>
                <c:pt idx="1641">
                  <c:v>1102.69362138</c:v>
                </c:pt>
                <c:pt idx="1642">
                  <c:v>1086.23660705</c:v>
                </c:pt>
                <c:pt idx="1643">
                  <c:v>1101.95441026</c:v>
                </c:pt>
                <c:pt idx="1644">
                  <c:v>1062.5692528100001</c:v>
                </c:pt>
                <c:pt idx="1645">
                  <c:v>1048.9942799600001</c:v>
                </c:pt>
                <c:pt idx="1646">
                  <c:v>1039.9365028</c:v>
                </c:pt>
                <c:pt idx="1647">
                  <c:v>1039.4043778800001</c:v>
                </c:pt>
                <c:pt idx="1648">
                  <c:v>1071.3372274000001</c:v>
                </c:pt>
                <c:pt idx="1649">
                  <c:v>1064.7651933</c:v>
                </c:pt>
                <c:pt idx="1650">
                  <c:v>#N/A</c:v>
                </c:pt>
                <c:pt idx="1651">
                  <c:v>1051.39147989</c:v>
                </c:pt>
                <c:pt idx="1652">
                  <c:v>1050.03376607</c:v>
                </c:pt>
                <c:pt idx="1653">
                  <c:v>1025.4649175699999</c:v>
                </c:pt>
                <c:pt idx="1654">
                  <c:v>1009.84388582</c:v>
                </c:pt>
                <c:pt idx="1655">
                  <c:v>#N/A</c:v>
                </c:pt>
                <c:pt idx="1656">
                  <c:v>986.19440555999995</c:v>
                </c:pt>
                <c:pt idx="1657">
                  <c:v>1001.31681626</c:v>
                </c:pt>
                <c:pt idx="1658">
                  <c:v>1014.95879685</c:v>
                </c:pt>
                <c:pt idx="1659">
                  <c:v>1006.7734195199999</c:v>
                </c:pt>
                <c:pt idx="1660">
                  <c:v>995.32871799999998</c:v>
                </c:pt>
                <c:pt idx="1661">
                  <c:v>972.95533754999997</c:v>
                </c:pt>
                <c:pt idx="1662">
                  <c:v>979.80441833999998</c:v>
                </c:pt>
                <c:pt idx="1663">
                  <c:v>991.21730890000003</c:v>
                </c:pt>
                <c:pt idx="1664">
                  <c:v>991.962583</c:v>
                </c:pt>
                <c:pt idx="1665">
                  <c:v>993.43864303999999</c:v>
                </c:pt>
                <c:pt idx="1666">
                  <c:v>1001.92051584</c:v>
                </c:pt>
                <c:pt idx="1667">
                  <c:v>1006.19664902</c:v>
                </c:pt>
                <c:pt idx="1668">
                  <c:v>1010.2743574</c:v>
                </c:pt>
                <c:pt idx="1669">
                  <c:v>1009.2739657</c:v>
                </c:pt>
                <c:pt idx="1670">
                  <c:v>1004.1428736</c:v>
                </c:pt>
                <c:pt idx="1671">
                  <c:v>996.40588119999995</c:v>
                </c:pt>
                <c:pt idx="1672">
                  <c:v>955.43588439999996</c:v>
                </c:pt>
                <c:pt idx="1673">
                  <c:v>952.82770063999999</c:v>
                </c:pt>
                <c:pt idx="1674">
                  <c:v>949.57022684000003</c:v>
                </c:pt>
                <c:pt idx="1675">
                  <c:v>945.66629764000004</c:v>
                </c:pt>
                <c:pt idx="1676">
                  <c:v>949.17227488000003</c:v>
                </c:pt>
                <c:pt idx="1677">
                  <c:v>974.63257828999997</c:v>
                </c:pt>
                <c:pt idx="1678">
                  <c:v>#N/A</c:v>
                </c:pt>
                <c:pt idx="1679">
                  <c:v>981.76276087999997</c:v>
                </c:pt>
                <c:pt idx="1680">
                  <c:v>990.46219229999997</c:v>
                </c:pt>
                <c:pt idx="1681">
                  <c:v>999.29800139999998</c:v>
                </c:pt>
                <c:pt idx="1682">
                  <c:v>1005.50869764</c:v>
                </c:pt>
                <c:pt idx="1683">
                  <c:v>1008.88632868</c:v>
                </c:pt>
                <c:pt idx="1684">
                  <c:v>964.10996153999997</c:v>
                </c:pt>
                <c:pt idx="1685">
                  <c:v>979.72008779999999</c:v>
                </c:pt>
                <c:pt idx="1686">
                  <c:v>#N/A</c:v>
                </c:pt>
                <c:pt idx="1687">
                  <c:v>#N/A</c:v>
                </c:pt>
                <c:pt idx="1688">
                  <c:v>#N/A</c:v>
                </c:pt>
                <c:pt idx="1689">
                  <c:v>988.64117232000001</c:v>
                </c:pt>
                <c:pt idx="1690">
                  <c:v>985.81377640000005</c:v>
                </c:pt>
                <c:pt idx="1691">
                  <c:v>987.93062255999996</c:v>
                </c:pt>
                <c:pt idx="1692">
                  <c:v>976.74407012999995</c:v>
                </c:pt>
                <c:pt idx="1693">
                  <c:v>976.42481880000003</c:v>
                </c:pt>
                <c:pt idx="1694">
                  <c:v>959.1146172</c:v>
                </c:pt>
                <c:pt idx="1695">
                  <c:v>965.57791136000003</c:v>
                </c:pt>
                <c:pt idx="1696">
                  <c:v>958.20930405000001</c:v>
                </c:pt>
                <c:pt idx="1697">
                  <c:v>958.48233500000003</c:v>
                </c:pt>
                <c:pt idx="1698">
                  <c:v>980.63559778000001</c:v>
                </c:pt>
                <c:pt idx="1699">
                  <c:v>#N/A</c:v>
                </c:pt>
                <c:pt idx="1700">
                  <c:v>#N/A</c:v>
                </c:pt>
                <c:pt idx="1701">
                  <c:v>#N/A</c:v>
                </c:pt>
                <c:pt idx="1702">
                  <c:v>#N/A</c:v>
                </c:pt>
                <c:pt idx="1703">
                  <c:v>#N/A</c:v>
                </c:pt>
                <c:pt idx="1704">
                  <c:v>#N/A</c:v>
                </c:pt>
                <c:pt idx="1705">
                  <c:v>#N/A</c:v>
                </c:pt>
                <c:pt idx="1706">
                  <c:v>997.20367487999999</c:v>
                </c:pt>
                <c:pt idx="1707">
                  <c:v>1006.46798706</c:v>
                </c:pt>
                <c:pt idx="1708">
                  <c:v>985.03645512000003</c:v>
                </c:pt>
                <c:pt idx="1709">
                  <c:v>1020.0357552</c:v>
                </c:pt>
                <c:pt idx="1710">
                  <c:v>1028.5047540099999</c:v>
                </c:pt>
                <c:pt idx="1711">
                  <c:v>1029.2519572399999</c:v>
                </c:pt>
                <c:pt idx="1712">
                  <c:v>1028.0910146799999</c:v>
                </c:pt>
                <c:pt idx="1713">
                  <c:v>1036.39422642</c:v>
                </c:pt>
                <c:pt idx="1714">
                  <c:v>1020.26311695</c:v>
                </c:pt>
                <c:pt idx="1715">
                  <c:v>1029.3265240200001</c:v>
                </c:pt>
                <c:pt idx="1716">
                  <c:v>1015.3479693</c:v>
                </c:pt>
                <c:pt idx="1717">
                  <c:v>1024.1592115200001</c:v>
                </c:pt>
                <c:pt idx="1718">
                  <c:v>1034.2317897999999</c:v>
                </c:pt>
                <c:pt idx="1719">
                  <c:v>1042.7056311199999</c:v>
                </c:pt>
                <c:pt idx="1720">
                  <c:v>1039.24051994</c:v>
                </c:pt>
                <c:pt idx="1721">
                  <c:v>1067.87349417</c:v>
                </c:pt>
                <c:pt idx="1722">
                  <c:v>#N/A</c:v>
                </c:pt>
                <c:pt idx="1723">
                  <c:v>#N/A</c:v>
                </c:pt>
                <c:pt idx="1724">
                  <c:v>#N/A</c:v>
                </c:pt>
                <c:pt idx="1725">
                  <c:v>1039.2882363799999</c:v>
                </c:pt>
                <c:pt idx="1726">
                  <c:v>1034.5373010000001</c:v>
                </c:pt>
                <c:pt idx="1727">
                  <c:v>1057.3022948400001</c:v>
                </c:pt>
                <c:pt idx="1728">
                  <c:v>1014.8074192</c:v>
                </c:pt>
                <c:pt idx="1729">
                  <c:v>1031.6361257000001</c:v>
                </c:pt>
                <c:pt idx="1730">
                  <c:v>1024.4046441</c:v>
                </c:pt>
                <c:pt idx="1731">
                  <c:v>1000.1654012400001</c:v>
                </c:pt>
                <c:pt idx="1732">
                  <c:v>1016.63635255</c:v>
                </c:pt>
                <c:pt idx="1733">
                  <c:v>1018.07607408</c:v>
                </c:pt>
                <c:pt idx="1734">
                  <c:v>1019.56032308</c:v>
                </c:pt>
                <c:pt idx="1735">
                  <c:v>1031.9379361199999</c:v>
                </c:pt>
                <c:pt idx="1736">
                  <c:v>1045.6366882499999</c:v>
                </c:pt>
                <c:pt idx="1737">
                  <c:v>1045.2220827799999</c:v>
                </c:pt>
                <c:pt idx="1738">
                  <c:v>1041.6961843199999</c:v>
                </c:pt>
                <c:pt idx="1739">
                  <c:v>#N/A</c:v>
                </c:pt>
                <c:pt idx="1740">
                  <c:v>1045.6873574399999</c:v>
                </c:pt>
                <c:pt idx="1741">
                  <c:v>1043.78247936</c:v>
                </c:pt>
                <c:pt idx="1742">
                  <c:v>1030.6207734</c:v>
                </c:pt>
                <c:pt idx="1743">
                  <c:v>1003.1495685</c:v>
                </c:pt>
                <c:pt idx="1744">
                  <c:v>1004.5042902</c:v>
                </c:pt>
                <c:pt idx="1745">
                  <c:v>1002.1153186</c:v>
                </c:pt>
                <c:pt idx="1746">
                  <c:v>1038.4707576999999</c:v>
                </c:pt>
                <c:pt idx="1747">
                  <c:v>1058.3207179999999</c:v>
                </c:pt>
                <c:pt idx="1748">
                  <c:v>1045.6627905600001</c:v>
                </c:pt>
                <c:pt idx="1749">
                  <c:v>1033.66887754</c:v>
                </c:pt>
                <c:pt idx="1750">
                  <c:v>1061.73220724</c:v>
                </c:pt>
                <c:pt idx="1751">
                  <c:v>1066.2070014400001</c:v>
                </c:pt>
                <c:pt idx="1752">
                  <c:v>1066.5751109400001</c:v>
                </c:pt>
                <c:pt idx="1753">
                  <c:v>1073.4647821999999</c:v>
                </c:pt>
                <c:pt idx="1754">
                  <c:v>1077.5236323500001</c:v>
                </c:pt>
                <c:pt idx="1755">
                  <c:v>1059.03709452</c:v>
                </c:pt>
                <c:pt idx="1756">
                  <c:v>1056.0508012800001</c:v>
                </c:pt>
                <c:pt idx="1757">
                  <c:v>#N/A</c:v>
                </c:pt>
                <c:pt idx="1758">
                  <c:v>1039.5971334000001</c:v>
                </c:pt>
                <c:pt idx="1759">
                  <c:v>1038.7892609999999</c:v>
                </c:pt>
                <c:pt idx="1760">
                  <c:v>#N/A</c:v>
                </c:pt>
                <c:pt idx="1761">
                  <c:v>#N/A</c:v>
                </c:pt>
                <c:pt idx="1762">
                  <c:v>1036.45847826</c:v>
                </c:pt>
                <c:pt idx="1763">
                  <c:v>1061.5750422000001</c:v>
                </c:pt>
                <c:pt idx="1764">
                  <c:v>1056.13339954</c:v>
                </c:pt>
                <c:pt idx="1765">
                  <c:v>1078.7832754999999</c:v>
                </c:pt>
                <c:pt idx="1766">
                  <c:v>1080.7738227</c:v>
                </c:pt>
                <c:pt idx="1767">
                  <c:v>1081.2092548999999</c:v>
                </c:pt>
                <c:pt idx="1768">
                  <c:v>1077.8035530499999</c:v>
                </c:pt>
                <c:pt idx="1769">
                  <c:v>1067.8663681999999</c:v>
                </c:pt>
                <c:pt idx="1770">
                  <c:v>1077.1037513000001</c:v>
                </c:pt>
                <c:pt idx="1771">
                  <c:v>1095.7485171599999</c:v>
                </c:pt>
                <c:pt idx="1772">
                  <c:v>1090.31278</c:v>
                </c:pt>
                <c:pt idx="1773">
                  <c:v>1088.8324680000001</c:v>
                </c:pt>
                <c:pt idx="1774">
                  <c:v>1087.8918793299999</c:v>
                </c:pt>
                <c:pt idx="1775">
                  <c:v>#N/A</c:v>
                </c:pt>
                <c:pt idx="1776">
                  <c:v>1089.20223104</c:v>
                </c:pt>
                <c:pt idx="1777">
                  <c:v>1098.01650475</c:v>
                </c:pt>
                <c:pt idx="1778">
                  <c:v>1101.40504128</c:v>
                </c:pt>
                <c:pt idx="1779">
                  <c:v>1114.2306849199999</c:v>
                </c:pt>
                <c:pt idx="1780">
                  <c:v>#N/A</c:v>
                </c:pt>
                <c:pt idx="1781">
                  <c:v>1109.5683320400001</c:v>
                </c:pt>
                <c:pt idx="1782">
                  <c:v>1089.5275453500001</c:v>
                </c:pt>
                <c:pt idx="1783">
                  <c:v>1101.85480416</c:v>
                </c:pt>
                <c:pt idx="1784">
                  <c:v>1096.3256813600001</c:v>
                </c:pt>
                <c:pt idx="1785">
                  <c:v>#N/A</c:v>
                </c:pt>
                <c:pt idx="1786">
                  <c:v>#N/A</c:v>
                </c:pt>
                <c:pt idx="1787">
                  <c:v>#N/A</c:v>
                </c:pt>
                <c:pt idx="1788">
                  <c:v>#N/A</c:v>
                </c:pt>
                <c:pt idx="1789">
                  <c:v>#N/A</c:v>
                </c:pt>
                <c:pt idx="1790">
                  <c:v>1103.9113354799999</c:v>
                </c:pt>
                <c:pt idx="1791">
                  <c:v>#N/A</c:v>
                </c:pt>
                <c:pt idx="1792">
                  <c:v>1099.31441554</c:v>
                </c:pt>
                <c:pt idx="1793">
                  <c:v>1110.0861262799999</c:v>
                </c:pt>
                <c:pt idx="1794">
                  <c:v>1119.4716586899999</c:v>
                </c:pt>
                <c:pt idx="1795">
                  <c:v>1111.8013197</c:v>
                </c:pt>
                <c:pt idx="1796">
                  <c:v>1127.11207648</c:v>
                </c:pt>
                <c:pt idx="1797">
                  <c:v>1128.40593216</c:v>
                </c:pt>
                <c:pt idx="1798">
                  <c:v>1121.4813790799999</c:v>
                </c:pt>
                <c:pt idx="1799">
                  <c:v>1142.96369832</c:v>
                </c:pt>
                <c:pt idx="1800">
                  <c:v>1129.4041191399999</c:v>
                </c:pt>
                <c:pt idx="1801">
                  <c:v>1126.55711696</c:v>
                </c:pt>
                <c:pt idx="1802">
                  <c:v>#N/A</c:v>
                </c:pt>
                <c:pt idx="1803">
                  <c:v>1118.5123298999999</c:v>
                </c:pt>
                <c:pt idx="1804">
                  <c:v>1124.5823965</c:v>
                </c:pt>
                <c:pt idx="1805">
                  <c:v>1106.1495593499999</c:v>
                </c:pt>
                <c:pt idx="1806">
                  <c:v>1102.8025187999999</c:v>
                </c:pt>
                <c:pt idx="1807">
                  <c:v>1094.5197007199999</c:v>
                </c:pt>
                <c:pt idx="1808">
                  <c:v>1112.4485625</c:v>
                </c:pt>
                <c:pt idx="1809">
                  <c:v>1134.8938719400001</c:v>
                </c:pt>
                <c:pt idx="1810">
                  <c:v>1118.82126629</c:v>
                </c:pt>
                <c:pt idx="1811">
                  <c:v>1139.2229184</c:v>
                </c:pt>
                <c:pt idx="1812">
                  <c:v>1132.0536414000001</c:v>
                </c:pt>
                <c:pt idx="1813">
                  <c:v>1126.65739235</c:v>
                </c:pt>
                <c:pt idx="1814">
                  <c:v>1114.2938343999999</c:v>
                </c:pt>
                <c:pt idx="1815">
                  <c:v>1099.4663049999999</c:v>
                </c:pt>
                <c:pt idx="1816">
                  <c:v>1099.4344940399999</c:v>
                </c:pt>
                <c:pt idx="1817">
                  <c:v>1097.28725424</c:v>
                </c:pt>
                <c:pt idx="1818">
                  <c:v>1085.7490883400001</c:v>
                </c:pt>
                <c:pt idx="1819">
                  <c:v>1091.14407755</c:v>
                </c:pt>
                <c:pt idx="1820">
                  <c:v>1092.5720668199999</c:v>
                </c:pt>
                <c:pt idx="1821">
                  <c:v>1092.7465940300001</c:v>
                </c:pt>
                <c:pt idx="1822">
                  <c:v>1094.72985778</c:v>
                </c:pt>
                <c:pt idx="1823">
                  <c:v>1085.0107827300001</c:v>
                </c:pt>
                <c:pt idx="1824">
                  <c:v>1076.72749221</c:v>
                </c:pt>
                <c:pt idx="1825">
                  <c:v>1065.36826296</c:v>
                </c:pt>
                <c:pt idx="1826">
                  <c:v>1054.35635585</c:v>
                </c:pt>
                <c:pt idx="1827">
                  <c:v>1052.1510059300001</c:v>
                </c:pt>
                <c:pt idx="1828">
                  <c:v>1056.0994625999999</c:v>
                </c:pt>
                <c:pt idx="1829">
                  <c:v>1058.1415844999999</c:v>
                </c:pt>
                <c:pt idx="1830">
                  <c:v>1055.0302127699999</c:v>
                </c:pt>
                <c:pt idx="1831">
                  <c:v>1075.63674636</c:v>
                </c:pt>
                <c:pt idx="1832">
                  <c:v>#N/A</c:v>
                </c:pt>
                <c:pt idx="1833">
                  <c:v>#N/A</c:v>
                </c:pt>
                <c:pt idx="1834">
                  <c:v>#N/A</c:v>
                </c:pt>
                <c:pt idx="1835">
                  <c:v>1071.5675418999999</c:v>
                </c:pt>
                <c:pt idx="1836">
                  <c:v>1063.7994472</c:v>
                </c:pt>
                <c:pt idx="1837">
                  <c:v>1064.0926749600001</c:v>
                </c:pt>
                <c:pt idx="1838">
                  <c:v>1079.11886538</c:v>
                </c:pt>
                <c:pt idx="1839">
                  <c:v>1084.5774174549999</c:v>
                </c:pt>
                <c:pt idx="1840">
                  <c:v>1091.0954555999999</c:v>
                </c:pt>
                <c:pt idx="1841">
                  <c:v>1091.9271074799999</c:v>
                </c:pt>
                <c:pt idx="1842">
                  <c:v>#N/A</c:v>
                </c:pt>
                <c:pt idx="1843">
                  <c:v>1080.5181145500001</c:v>
                </c:pt>
                <c:pt idx="1844">
                  <c:v>1070.6811263500001</c:v>
                </c:pt>
                <c:pt idx="1845">
                  <c:v>1067.8041636</c:v>
                </c:pt>
                <c:pt idx="1846">
                  <c:v>1058.9613466400001</c:v>
                </c:pt>
                <c:pt idx="1847">
                  <c:v>1059.4385504100001</c:v>
                </c:pt>
                <c:pt idx="1848">
                  <c:v>1062.5368119300001</c:v>
                </c:pt>
                <c:pt idx="1849">
                  <c:v>1081.2721287899999</c:v>
                </c:pt>
                <c:pt idx="1850">
                  <c:v>1065.1980664499999</c:v>
                </c:pt>
                <c:pt idx="1851">
                  <c:v>1074.1244659199999</c:v>
                </c:pt>
                <c:pt idx="1852">
                  <c:v>1063.8148802400001</c:v>
                </c:pt>
                <c:pt idx="1853">
                  <c:v>#N/A</c:v>
                </c:pt>
                <c:pt idx="1854">
                  <c:v>1085.9190880000001</c:v>
                </c:pt>
                <c:pt idx="1855">
                  <c:v>1090.33577208</c:v>
                </c:pt>
                <c:pt idx="1856">
                  <c:v>1083.21999891</c:v>
                </c:pt>
                <c:pt idx="1857">
                  <c:v>1095.6330843200001</c:v>
                </c:pt>
                <c:pt idx="1858">
                  <c:v>1083.06291261</c:v>
                </c:pt>
                <c:pt idx="1859">
                  <c:v>1084.47668931</c:v>
                </c:pt>
                <c:pt idx="1860">
                  <c:v>1103.96613852</c:v>
                </c:pt>
                <c:pt idx="1861">
                  <c:v>1087.415148</c:v>
                </c:pt>
                <c:pt idx="1862">
                  <c:v>1091.2220695200001</c:v>
                </c:pt>
                <c:pt idx="1863">
                  <c:v>1081.57059276</c:v>
                </c:pt>
                <c:pt idx="1864">
                  <c:v>1080.5966576999999</c:v>
                </c:pt>
                <c:pt idx="1865">
                  <c:v>1088.97045985</c:v>
                </c:pt>
                <c:pt idx="1866">
                  <c:v>1072.39801268</c:v>
                </c:pt>
                <c:pt idx="1867">
                  <c:v>1091.36624246</c:v>
                </c:pt>
                <c:pt idx="1868">
                  <c:v>1097.6843400600001</c:v>
                </c:pt>
                <c:pt idx="1869">
                  <c:v>1083.9766115699999</c:v>
                </c:pt>
                <c:pt idx="1870">
                  <c:v>1085.50798646</c:v>
                </c:pt>
                <c:pt idx="1871">
                  <c:v>1084.5133821500001</c:v>
                </c:pt>
                <c:pt idx="1872">
                  <c:v>1095.3793052999999</c:v>
                </c:pt>
                <c:pt idx="1873">
                  <c:v>#N/A</c:v>
                </c:pt>
                <c:pt idx="1874">
                  <c:v>#N/A</c:v>
                </c:pt>
                <c:pt idx="1875">
                  <c:v>1094.3428900500001</c:v>
                </c:pt>
                <c:pt idx="1876">
                  <c:v>1061.5585068</c:v>
                </c:pt>
                <c:pt idx="1877">
                  <c:v>1069.2864440999999</c:v>
                </c:pt>
                <c:pt idx="1878">
                  <c:v>1067.1657790500001</c:v>
                </c:pt>
                <c:pt idx="1879">
                  <c:v>1075.1737551599999</c:v>
                </c:pt>
                <c:pt idx="1880">
                  <c:v>1079.31406184</c:v>
                </c:pt>
                <c:pt idx="1881">
                  <c:v>1104.5288932999999</c:v>
                </c:pt>
                <c:pt idx="1882">
                  <c:v>1107.8715637800001</c:v>
                </c:pt>
                <c:pt idx="1883">
                  <c:v>1075.3953295199999</c:v>
                </c:pt>
                <c:pt idx="1884">
                  <c:v>1086.19168588</c:v>
                </c:pt>
                <c:pt idx="1885">
                  <c:v>1075.25288886</c:v>
                </c:pt>
                <c:pt idx="1886">
                  <c:v>1081.8899621999999</c:v>
                </c:pt>
                <c:pt idx="1887">
                  <c:v>1089.52400205</c:v>
                </c:pt>
                <c:pt idx="1888">
                  <c:v>1078.4512289199999</c:v>
                </c:pt>
                <c:pt idx="1889">
                  <c:v>1061.6520499200001</c:v>
                </c:pt>
                <c:pt idx="1890">
                  <c:v>1063.1643303599999</c:v>
                </c:pt>
                <c:pt idx="1891">
                  <c:v>1044.4322812099999</c:v>
                </c:pt>
                <c:pt idx="1892">
                  <c:v>1028.9410129800001</c:v>
                </c:pt>
                <c:pt idx="1893">
                  <c:v>1028.6695961999999</c:v>
                </c:pt>
                <c:pt idx="1894">
                  <c:v>1043.1985435199999</c:v>
                </c:pt>
                <c:pt idx="1895">
                  <c:v>1023.47220502</c:v>
                </c:pt>
                <c:pt idx="1896">
                  <c:v>1029.797153</c:v>
                </c:pt>
                <c:pt idx="1897">
                  <c:v>1045.49586176</c:v>
                </c:pt>
                <c:pt idx="1898">
                  <c:v>1088.6189251200001</c:v>
                </c:pt>
                <c:pt idx="1899">
                  <c:v>#N/A</c:v>
                </c:pt>
                <c:pt idx="1900">
                  <c:v>1096.3765473999999</c:v>
                </c:pt>
                <c:pt idx="1901">
                  <c:v>1083.5003920500001</c:v>
                </c:pt>
                <c:pt idx="1902">
                  <c:v>1104.26873634</c:v>
                </c:pt>
                <c:pt idx="1903">
                  <c:v>1123.8119256</c:v>
                </c:pt>
                <c:pt idx="1904">
                  <c:v>1116.09662607</c:v>
                </c:pt>
                <c:pt idx="1905">
                  <c:v>1071.45722716</c:v>
                </c:pt>
                <c:pt idx="1906">
                  <c:v>1027.7054249</c:v>
                </c:pt>
                <c:pt idx="1907">
                  <c:v>1045.9588529600001</c:v>
                </c:pt>
                <c:pt idx="1908">
                  <c:v>1037.3672165999999</c:v>
                </c:pt>
                <c:pt idx="1909">
                  <c:v>1059.4143378599999</c:v>
                </c:pt>
                <c:pt idx="1910">
                  <c:v>1054.25171039</c:v>
                </c:pt>
                <c:pt idx="1911">
                  <c:v>1070.3912450400001</c:v>
                </c:pt>
                <c:pt idx="1912">
                  <c:v>1058.9972914499999</c:v>
                </c:pt>
                <c:pt idx="1913">
                  <c:v>1032.3794313000001</c:v>
                </c:pt>
                <c:pt idx="1914">
                  <c:v>1020.2436288</c:v>
                </c:pt>
                <c:pt idx="1915">
                  <c:v>1018.2502075899999</c:v>
                </c:pt>
                <c:pt idx="1916">
                  <c:v>1033.4518701</c:v>
                </c:pt>
                <c:pt idx="1917">
                  <c:v>1034.4652539000001</c:v>
                </c:pt>
                <c:pt idx="1918">
                  <c:v>1019.83870835</c:v>
                </c:pt>
                <c:pt idx="1919">
                  <c:v>1001.93075204</c:v>
                </c:pt>
                <c:pt idx="1920">
                  <c:v>1010.7188447</c:v>
                </c:pt>
                <c:pt idx="1921">
                  <c:v>1005.5168866</c:v>
                </c:pt>
                <c:pt idx="1922">
                  <c:v>1014.9069465600001</c:v>
                </c:pt>
                <c:pt idx="1923">
                  <c:v>1026.9453476799999</c:v>
                </c:pt>
                <c:pt idx="1924">
                  <c:v>1005.1129504</c:v>
                </c:pt>
                <c:pt idx="1925">
                  <c:v>1024.608187</c:v>
                </c:pt>
                <c:pt idx="1926">
                  <c:v>1030.4640807999999</c:v>
                </c:pt>
                <c:pt idx="1927">
                  <c:v>991.75691412000003</c:v>
                </c:pt>
                <c:pt idx="1928">
                  <c:v>999.01300197</c:v>
                </c:pt>
                <c:pt idx="1929">
                  <c:v>979.32863189</c:v>
                </c:pt>
                <c:pt idx="1930">
                  <c:v>972.76301509999996</c:v>
                </c:pt>
                <c:pt idx="1931">
                  <c:v>971.74333209999998</c:v>
                </c:pt>
                <c:pt idx="1932">
                  <c:v>972.25317359999997</c:v>
                </c:pt>
                <c:pt idx="1933">
                  <c:v>969.11699877000001</c:v>
                </c:pt>
                <c:pt idx="1934">
                  <c:v>959.62414374000002</c:v>
                </c:pt>
                <c:pt idx="1935">
                  <c:v>949.64951801999996</c:v>
                </c:pt>
                <c:pt idx="1936">
                  <c:v>948.11030849999997</c:v>
                </c:pt>
                <c:pt idx="1937">
                  <c:v>941.01626756999997</c:v>
                </c:pt>
                <c:pt idx="1938">
                  <c:v>929.98506915999997</c:v>
                </c:pt>
                <c:pt idx="1939">
                  <c:v>923.92421514</c:v>
                </c:pt>
                <c:pt idx="1940">
                  <c:v>908.25007326000002</c:v>
                </c:pt>
                <c:pt idx="1941">
                  <c:v>906.98598130000005</c:v>
                </c:pt>
                <c:pt idx="1942">
                  <c:v>918.57241481999995</c:v>
                </c:pt>
                <c:pt idx="1943">
                  <c:v>935.89639592000003</c:v>
                </c:pt>
                <c:pt idx="1944">
                  <c:v>911.06038260000003</c:v>
                </c:pt>
                <c:pt idx="1945">
                  <c:v>948.80751182999995</c:v>
                </c:pt>
                <c:pt idx="1946">
                  <c:v>932.77951239000004</c:v>
                </c:pt>
                <c:pt idx="1947">
                  <c:v>965.23680967999996</c:v>
                </c:pt>
                <c:pt idx="1948">
                  <c:v>964.71732253000005</c:v>
                </c:pt>
                <c:pt idx="1949">
                  <c:v>950.88353129999996</c:v>
                </c:pt>
                <c:pt idx="1950">
                  <c:v>947.26487712000005</c:v>
                </c:pt>
                <c:pt idx="1951">
                  <c:v>958.77682259999995</c:v>
                </c:pt>
                <c:pt idx="1952">
                  <c:v>953.01029870000002</c:v>
                </c:pt>
                <c:pt idx="1953">
                  <c:v>945.22539300999995</c:v>
                </c:pt>
                <c:pt idx="1954">
                  <c:v>936.50954430000002</c:v>
                </c:pt>
                <c:pt idx="1955">
                  <c:v>948.8520393</c:v>
                </c:pt>
                <c:pt idx="1956">
                  <c:v>959.47800229999996</c:v>
                </c:pt>
                <c:pt idx="1957">
                  <c:v>967.16944361000003</c:v>
                </c:pt>
                <c:pt idx="1958">
                  <c:v>1269.56852385</c:v>
                </c:pt>
                <c:pt idx="1959">
                  <c:v>967.72530863999998</c:v>
                </c:pt>
                <c:pt idx="1960">
                  <c:v>974.63616095999998</c:v>
                </c:pt>
                <c:pt idx="1961">
                  <c:v>970.78624739999998</c:v>
                </c:pt>
                <c:pt idx="1962">
                  <c:v>979.85532375000003</c:v>
                </c:pt>
                <c:pt idx="1963">
                  <c:v>#N/A</c:v>
                </c:pt>
                <c:pt idx="1964">
                  <c:v>#N/A</c:v>
                </c:pt>
                <c:pt idx="1965">
                  <c:v>#N/A</c:v>
                </c:pt>
                <c:pt idx="1966">
                  <c:v>#N/A</c:v>
                </c:pt>
                <c:pt idx="1967">
                  <c:v>#N/A</c:v>
                </c:pt>
                <c:pt idx="1968">
                  <c:v>#N/A</c:v>
                </c:pt>
                <c:pt idx="1969">
                  <c:v>992.15734639000004</c:v>
                </c:pt>
                <c:pt idx="1970">
                  <c:v>981.04717175999997</c:v>
                </c:pt>
                <c:pt idx="1971">
                  <c:v>969.46790357999998</c:v>
                </c:pt>
                <c:pt idx="1972">
                  <c:v>958.61855519999995</c:v>
                </c:pt>
                <c:pt idx="1973">
                  <c:v>969.83601308000004</c:v>
                </c:pt>
                <c:pt idx="1974">
                  <c:v>974.62261767999996</c:v>
                </c:pt>
                <c:pt idx="1975">
                  <c:v>964.89870011999994</c:v>
                </c:pt>
                <c:pt idx="1976">
                  <c:v>976.87269191999997</c:v>
                </c:pt>
                <c:pt idx="1977">
                  <c:v>978.38261016000001</c:v>
                </c:pt>
                <c:pt idx="1978">
                  <c:v>965.35759684000004</c:v>
                </c:pt>
                <c:pt idx="1979">
                  <c:v>985.25354130000005</c:v>
                </c:pt>
                <c:pt idx="1980">
                  <c:v>991.40904079999996</c:v>
                </c:pt>
                <c:pt idx="1981">
                  <c:v>981.77252464000003</c:v>
                </c:pt>
                <c:pt idx="1982">
                  <c:v>981.26921856000001</c:v>
                </c:pt>
                <c:pt idx="1983">
                  <c:v>978.77371173999995</c:v>
                </c:pt>
                <c:pt idx="1984">
                  <c:v>978.97985305999998</c:v>
                </c:pt>
                <c:pt idx="1985">
                  <c:v>969.81250919000001</c:v>
                </c:pt>
                <c:pt idx="1986">
                  <c:v>991.88778000000002</c:v>
                </c:pt>
                <c:pt idx="1987">
                  <c:v>998.15028715999995</c:v>
                </c:pt>
                <c:pt idx="1988">
                  <c:v>988.47676320000005</c:v>
                </c:pt>
                <c:pt idx="1989">
                  <c:v>991.09486819999995</c:v>
                </c:pt>
                <c:pt idx="1990">
                  <c:v>990.6310896</c:v>
                </c:pt>
                <c:pt idx="1991">
                  <c:v>991.54368620000002</c:v>
                </c:pt>
                <c:pt idx="1992">
                  <c:v>973.98328824999999</c:v>
                </c:pt>
                <c:pt idx="1993">
                  <c:v>981.18039983999995</c:v>
                </c:pt>
                <c:pt idx="1994">
                  <c:v>976.91843986000003</c:v>
                </c:pt>
                <c:pt idx="1995">
                  <c:v>964.61346447000005</c:v>
                </c:pt>
                <c:pt idx="1996">
                  <c:v>965.24649469999997</c:v>
                </c:pt>
                <c:pt idx="1997">
                  <c:v>960.36217376000002</c:v>
                </c:pt>
                <c:pt idx="1998">
                  <c:v>960.23178031999998</c:v>
                </c:pt>
                <c:pt idx="1999">
                  <c:v>983.62665478999998</c:v>
                </c:pt>
                <c:pt idx="2000">
                  <c:v>984.88826644000005</c:v>
                </c:pt>
                <c:pt idx="2001">
                  <c:v>986.5184994</c:v>
                </c:pt>
                <c:pt idx="2002">
                  <c:v>#N/A</c:v>
                </c:pt>
                <c:pt idx="2003">
                  <c:v>979.37520659999996</c:v>
                </c:pt>
                <c:pt idx="2004">
                  <c:v>964.76688936000005</c:v>
                </c:pt>
                <c:pt idx="2005">
                  <c:v>960.59965360000001</c:v>
                </c:pt>
                <c:pt idx="2006">
                  <c:v>969.37219511000001</c:v>
                </c:pt>
                <c:pt idx="2007">
                  <c:v>977.50922607999996</c:v>
                </c:pt>
                <c:pt idx="2008">
                  <c:v>1001.40724915</c:v>
                </c:pt>
                <c:pt idx="2009">
                  <c:v>986.36790914999995</c:v>
                </c:pt>
                <c:pt idx="2010">
                  <c:v>989.09014779999995</c:v>
                </c:pt>
                <c:pt idx="2011">
                  <c:v>987.23334049000005</c:v>
                </c:pt>
                <c:pt idx="2012">
                  <c:v>985.10472270000002</c:v>
                </c:pt>
                <c:pt idx="2013">
                  <c:v>985.44700548000003</c:v>
                </c:pt>
                <c:pt idx="2014">
                  <c:v>984.46480271999997</c:v>
                </c:pt>
                <c:pt idx="2015">
                  <c:v>974.19442956</c:v>
                </c:pt>
                <c:pt idx="2016">
                  <c:v>975.50489937999998</c:v>
                </c:pt>
                <c:pt idx="2017">
                  <c:v>972.29498453999997</c:v>
                </c:pt>
                <c:pt idx="2018">
                  <c:v>973.47293493999996</c:v>
                </c:pt>
                <c:pt idx="2019">
                  <c:v>974.19442956</c:v>
                </c:pt>
                <c:pt idx="2020">
                  <c:v>973.25206923999997</c:v>
                </c:pt>
                <c:pt idx="2021">
                  <c:v>972.78088907999995</c:v>
                </c:pt>
                <c:pt idx="2022">
                  <c:v>968.79058210000005</c:v>
                </c:pt>
                <c:pt idx="2023">
                  <c:v>969.17341597999996</c:v>
                </c:pt>
                <c:pt idx="2024">
                  <c:v>#N/A</c:v>
                </c:pt>
                <c:pt idx="2025">
                  <c:v>976.08718167999996</c:v>
                </c:pt>
                <c:pt idx="2026">
                  <c:v>976.16178782999998</c:v>
                </c:pt>
                <c:pt idx="2027">
                  <c:v>976.02749675999996</c:v>
                </c:pt>
                <c:pt idx="2028">
                  <c:v>974.98301065999999</c:v>
                </c:pt>
                <c:pt idx="2029">
                  <c:v>971.05872717</c:v>
                </c:pt>
                <c:pt idx="2030">
                  <c:v>968.68625159999999</c:v>
                </c:pt>
                <c:pt idx="2031">
                  <c:v>970.52156289000004</c:v>
                </c:pt>
                <c:pt idx="2032">
                  <c:v>968.61164544999997</c:v>
                </c:pt>
                <c:pt idx="2033">
                  <c:v>967.37318335999998</c:v>
                </c:pt>
                <c:pt idx="2034">
                  <c:v>969.40247064000005</c:v>
                </c:pt>
                <c:pt idx="2035">
                  <c:v>972.96864460999996</c:v>
                </c:pt>
                <c:pt idx="2036">
                  <c:v>972.07337081000003</c:v>
                </c:pt>
                <c:pt idx="2037">
                  <c:v>968.86530635999998</c:v>
                </c:pt>
                <c:pt idx="2038">
                  <c:v>#N/A</c:v>
                </c:pt>
                <c:pt idx="2039">
                  <c:v>983.31834832000004</c:v>
                </c:pt>
                <c:pt idx="2040">
                  <c:v>995.41749734999996</c:v>
                </c:pt>
                <c:pt idx="2041">
                  <c:v>991.36774166999999</c:v>
                </c:pt>
                <c:pt idx="2042">
                  <c:v>987.79641022999999</c:v>
                </c:pt>
                <c:pt idx="2043">
                  <c:v>989.44306047999999</c:v>
                </c:pt>
                <c:pt idx="2044">
                  <c:v>982.81338870000002</c:v>
                </c:pt>
                <c:pt idx="2045">
                  <c:v>1009.06554092</c:v>
                </c:pt>
                <c:pt idx="2046">
                  <c:v>1001.01673812</c:v>
                </c:pt>
                <c:pt idx="2047">
                  <c:v>998.99012800000003</c:v>
                </c:pt>
                <c:pt idx="2048">
                  <c:v>1006.29200316</c:v>
                </c:pt>
                <c:pt idx="2049">
                  <c:v>1014.48553008</c:v>
                </c:pt>
                <c:pt idx="2050">
                  <c:v>1014.91816701</c:v>
                </c:pt>
                <c:pt idx="2051">
                  <c:v>1010.20723155</c:v>
                </c:pt>
                <c:pt idx="2052">
                  <c:v>1007.64345715</c:v>
                </c:pt>
                <c:pt idx="2053">
                  <c:v>1004.82850215</c:v>
                </c:pt>
                <c:pt idx="2054">
                  <c:v>1015.60615776</c:v>
                </c:pt>
                <c:pt idx="2055">
                  <c:v>1017.49804374</c:v>
                </c:pt>
                <c:pt idx="2056">
                  <c:v>1019.00048168</c:v>
                </c:pt>
                <c:pt idx="2057">
                  <c:v>1017.57064202</c:v>
                </c:pt>
                <c:pt idx="2058">
                  <c:v>#N/A</c:v>
                </c:pt>
                <c:pt idx="2059">
                  <c:v>1021.90394044</c:v>
                </c:pt>
                <c:pt idx="2060">
                  <c:v>1025.8941686799999</c:v>
                </c:pt>
                <c:pt idx="2061">
                  <c:v>1028.83006832</c:v>
                </c:pt>
                <c:pt idx="2062">
                  <c:v>#N/A</c:v>
                </c:pt>
                <c:pt idx="2063">
                  <c:v>#N/A</c:v>
                </c:pt>
                <c:pt idx="2064">
                  <c:v>#N/A</c:v>
                </c:pt>
                <c:pt idx="2065">
                  <c:v>#N/A</c:v>
                </c:pt>
                <c:pt idx="2066">
                  <c:v>1032.9857293</c:v>
                </c:pt>
                <c:pt idx="2067">
                  <c:v>1032.2052584200001</c:v>
                </c:pt>
                <c:pt idx="2068">
                  <c:v>#N/A</c:v>
                </c:pt>
                <c:pt idx="2069">
                  <c:v>1037.9998137600001</c:v>
                </c:pt>
                <c:pt idx="2070">
                  <c:v>1059.0607165199999</c:v>
                </c:pt>
                <c:pt idx="2071">
                  <c:v>1071.5104554</c:v>
                </c:pt>
                <c:pt idx="2072">
                  <c:v>1072.4923432000001</c:v>
                </c:pt>
                <c:pt idx="2073">
                  <c:v>1087.1483768799999</c:v>
                </c:pt>
                <c:pt idx="2074">
                  <c:v>1101.29980527</c:v>
                </c:pt>
                <c:pt idx="2075">
                  <c:v>1105.5095212599999</c:v>
                </c:pt>
                <c:pt idx="2076">
                  <c:v>1103.9049575399999</c:v>
                </c:pt>
                <c:pt idx="2077">
                  <c:v>1102.9457074899999</c:v>
                </c:pt>
                <c:pt idx="2078">
                  <c:v>1131.6238391100001</c:v>
                </c:pt>
                <c:pt idx="2079">
                  <c:v>1122.0390944999999</c:v>
                </c:pt>
                <c:pt idx="2080">
                  <c:v>1110.04612636</c:v>
                </c:pt>
                <c:pt idx="2081">
                  <c:v>1092.39919315</c:v>
                </c:pt>
                <c:pt idx="2082">
                  <c:v>1063.9485807599999</c:v>
                </c:pt>
                <c:pt idx="2083">
                  <c:v>1062.3144107999999</c:v>
                </c:pt>
                <c:pt idx="2084">
                  <c:v>1034.5569860000001</c:v>
                </c:pt>
                <c:pt idx="2085">
                  <c:v>1030.8579382800001</c:v>
                </c:pt>
                <c:pt idx="2086">
                  <c:v>1038.2946163199999</c:v>
                </c:pt>
                <c:pt idx="2087">
                  <c:v>1039.5178422199999</c:v>
                </c:pt>
                <c:pt idx="2088">
                  <c:v>1033.7727356</c:v>
                </c:pt>
                <c:pt idx="2089">
                  <c:v>1039.9457153799999</c:v>
                </c:pt>
                <c:pt idx="2090">
                  <c:v>1028.79542272</c:v>
                </c:pt>
                <c:pt idx="2091">
                  <c:v>1025.8158617500001</c:v>
                </c:pt>
                <c:pt idx="2092">
                  <c:v>1032.56234432</c:v>
                </c:pt>
                <c:pt idx="2093">
                  <c:v>#N/A</c:v>
                </c:pt>
                <c:pt idx="2094">
                  <c:v>1074.8931258</c:v>
                </c:pt>
                <c:pt idx="2095">
                  <c:v>1073.6010811399999</c:v>
                </c:pt>
                <c:pt idx="2096">
                  <c:v>1062.8031499799999</c:v>
                </c:pt>
                <c:pt idx="2097">
                  <c:v>#N/A</c:v>
                </c:pt>
                <c:pt idx="2098">
                  <c:v>#N/A</c:v>
                </c:pt>
                <c:pt idx="2099">
                  <c:v>1113.18958464</c:v>
                </c:pt>
                <c:pt idx="2100">
                  <c:v>1109.94805569</c:v>
                </c:pt>
                <c:pt idx="2101">
                  <c:v>1099.70189508</c:v>
                </c:pt>
                <c:pt idx="2102">
                  <c:v>1108.25101184</c:v>
                </c:pt>
                <c:pt idx="2103">
                  <c:v>1101.9509456999999</c:v>
                </c:pt>
                <c:pt idx="2104">
                  <c:v>1106.6571567599999</c:v>
                </c:pt>
                <c:pt idx="2105">
                  <c:v>1097.25465588</c:v>
                </c:pt>
                <c:pt idx="2106">
                  <c:v>1105.4780646300001</c:v>
                </c:pt>
                <c:pt idx="2107">
                  <c:v>1088.4261696000001</c:v>
                </c:pt>
                <c:pt idx="2108">
                  <c:v>1069.7421124800001</c:v>
                </c:pt>
                <c:pt idx="2109">
                  <c:v>1094.4070237799999</c:v>
                </c:pt>
                <c:pt idx="2110">
                  <c:v>1105.2606241200001</c:v>
                </c:pt>
                <c:pt idx="2111">
                  <c:v>1119.79169742</c:v>
                </c:pt>
                <c:pt idx="2112">
                  <c:v>1123.6447212099999</c:v>
                </c:pt>
                <c:pt idx="2113">
                  <c:v>1125.59786691</c:v>
                </c:pt>
                <c:pt idx="2114">
                  <c:v>#N/A</c:v>
                </c:pt>
                <c:pt idx="2115">
                  <c:v>#N/A</c:v>
                </c:pt>
                <c:pt idx="2116">
                  <c:v>#N/A</c:v>
                </c:pt>
                <c:pt idx="2117">
                  <c:v>1125.5028671</c:v>
                </c:pt>
                <c:pt idx="2118">
                  <c:v>1141.6536222</c:v>
                </c:pt>
                <c:pt idx="2119">
                  <c:v>1137.8739053500001</c:v>
                </c:pt>
                <c:pt idx="2120">
                  <c:v>1126.485936</c:v>
                </c:pt>
                <c:pt idx="2121">
                  <c:v>1133.09411176</c:v>
                </c:pt>
                <c:pt idx="2122">
                  <c:v>1134.14403092</c:v>
                </c:pt>
                <c:pt idx="2123">
                  <c:v>1144.8090489599999</c:v>
                </c:pt>
                <c:pt idx="2124">
                  <c:v>1127.9238858799999</c:v>
                </c:pt>
                <c:pt idx="2125">
                  <c:v>1124.7455851499999</c:v>
                </c:pt>
                <c:pt idx="2126">
                  <c:v>1139.74638192</c:v>
                </c:pt>
                <c:pt idx="2127">
                  <c:v>1134.3575738</c:v>
                </c:pt>
                <c:pt idx="2128">
                  <c:v>1123.1549190400001</c:v>
                </c:pt>
                <c:pt idx="2129">
                  <c:v>1142.2089360499999</c:v>
                </c:pt>
                <c:pt idx="2130">
                  <c:v>1146.31707744</c:v>
                </c:pt>
                <c:pt idx="2131">
                  <c:v>1145.36558328</c:v>
                </c:pt>
                <c:pt idx="2132">
                  <c:v>1152.4310415899999</c:v>
                </c:pt>
                <c:pt idx="2133">
                  <c:v>1143.1583436000001</c:v>
                </c:pt>
                <c:pt idx="2134">
                  <c:v>1151.6152558199999</c:v>
                </c:pt>
                <c:pt idx="2135">
                  <c:v>#N/A</c:v>
                </c:pt>
                <c:pt idx="2136">
                  <c:v>1154.3921006600001</c:v>
                </c:pt>
                <c:pt idx="2137">
                  <c:v>1127.41199714</c:v>
                </c:pt>
                <c:pt idx="2138">
                  <c:v>1133.8818267199999</c:v>
                </c:pt>
                <c:pt idx="2139">
                  <c:v>1122.6241327</c:v>
                </c:pt>
                <c:pt idx="2140">
                  <c:v>1099.6229976</c:v>
                </c:pt>
                <c:pt idx="2141">
                  <c:v>1106.32715742</c:v>
                </c:pt>
                <c:pt idx="2142">
                  <c:v>1089.1820736</c:v>
                </c:pt>
                <c:pt idx="2143">
                  <c:v>1082.0911429</c:v>
                </c:pt>
                <c:pt idx="2144">
                  <c:v>1086.03298541</c:v>
                </c:pt>
                <c:pt idx="2145">
                  <c:v>1061.8460652799999</c:v>
                </c:pt>
                <c:pt idx="2146">
                  <c:v>1075.4130460199999</c:v>
                </c:pt>
                <c:pt idx="2147">
                  <c:v>1086.1033396</c:v>
                </c:pt>
                <c:pt idx="2148">
                  <c:v>1047.5645190400001</c:v>
                </c:pt>
                <c:pt idx="2149">
                  <c:v>1058.26197796</c:v>
                </c:pt>
                <c:pt idx="2150">
                  <c:v>#N/A</c:v>
                </c:pt>
                <c:pt idx="2151">
                  <c:v>1021.6885078</c:v>
                </c:pt>
                <c:pt idx="2152">
                  <c:v>1024.7285804600001</c:v>
                </c:pt>
                <c:pt idx="2153">
                  <c:v>1047.01231542</c:v>
                </c:pt>
                <c:pt idx="2154">
                  <c:v>1048.59806028</c:v>
                </c:pt>
                <c:pt idx="2155">
                  <c:v>1034.7091510499999</c:v>
                </c:pt>
                <c:pt idx="2156">
                  <c:v>1046.9837328000001</c:v>
                </c:pt>
                <c:pt idx="2157">
                  <c:v>1045.48786965</c:v>
                </c:pt>
                <c:pt idx="2158">
                  <c:v>1036.1412347999999</c:v>
                </c:pt>
                <c:pt idx="2159">
                  <c:v>1052.40198968</c:v>
                </c:pt>
                <c:pt idx="2160">
                  <c:v>1015.7944251</c:v>
                </c:pt>
                <c:pt idx="2161">
                  <c:v>1041.9587822200001</c:v>
                </c:pt>
                <c:pt idx="2162">
                  <c:v>#N/A</c:v>
                </c:pt>
                <c:pt idx="2163">
                  <c:v>1034.3861202000001</c:v>
                </c:pt>
                <c:pt idx="2164">
                  <c:v>1044.659328</c:v>
                </c:pt>
                <c:pt idx="2165">
                  <c:v>1027.2597171299999</c:v>
                </c:pt>
                <c:pt idx="2166">
                  <c:v>1025.1864141900001</c:v>
                </c:pt>
                <c:pt idx="2167">
                  <c:v>990.90038040000002</c:v>
                </c:pt>
                <c:pt idx="2168">
                  <c:v>1014.02301132</c:v>
                </c:pt>
                <c:pt idx="2169">
                  <c:v>1000.9029981899999</c:v>
                </c:pt>
                <c:pt idx="2170">
                  <c:v>1003.99625972</c:v>
                </c:pt>
                <c:pt idx="2171">
                  <c:v>1015.46670922</c:v>
                </c:pt>
                <c:pt idx="2172">
                  <c:v>1019.51441766</c:v>
                </c:pt>
                <c:pt idx="2173">
                  <c:v>1032.3918722200001</c:v>
                </c:pt>
                <c:pt idx="2174">
                  <c:v>1052.36187165</c:v>
                </c:pt>
                <c:pt idx="2175">
                  <c:v>1056.4711547700001</c:v>
                </c:pt>
                <c:pt idx="2176">
                  <c:v>1047.76451864</c:v>
                </c:pt>
                <c:pt idx="2177">
                  <c:v>1068.8151852000001</c:v>
                </c:pt>
                <c:pt idx="2178">
                  <c:v>1068.2050289399999</c:v>
                </c:pt>
                <c:pt idx="2179">
                  <c:v>1075.3003690800001</c:v>
                </c:pt>
                <c:pt idx="2180">
                  <c:v>1091.70321029</c:v>
                </c:pt>
                <c:pt idx="2181">
                  <c:v>1105.6662925999999</c:v>
                </c:pt>
                <c:pt idx="2182">
                  <c:v>1102.3651181</c:v>
                </c:pt>
                <c:pt idx="2183">
                  <c:v>1115.4235171800001</c:v>
                </c:pt>
                <c:pt idx="2184">
                  <c:v>1129.7315988</c:v>
                </c:pt>
                <c:pt idx="2185">
                  <c:v>1135.5872170099999</c:v>
                </c:pt>
                <c:pt idx="2186">
                  <c:v>1134.2280858700001</c:v>
                </c:pt>
                <c:pt idx="2187">
                  <c:v>1143.03019425</c:v>
                </c:pt>
                <c:pt idx="2188">
                  <c:v>1137.71784267</c:v>
                </c:pt>
                <c:pt idx="2189">
                  <c:v>1109.3969938</c:v>
                </c:pt>
                <c:pt idx="2190">
                  <c:v>1110.49065303</c:v>
                </c:pt>
                <c:pt idx="2191">
                  <c:v>1127.7857365499999</c:v>
                </c:pt>
                <c:pt idx="2192">
                  <c:v>1127.71805952</c:v>
                </c:pt>
                <c:pt idx="2193">
                  <c:v>1134.62088036</c:v>
                </c:pt>
                <c:pt idx="2194">
                  <c:v>1128.3404204799999</c:v>
                </c:pt>
                <c:pt idx="2195">
                  <c:v>1120.04705124</c:v>
                </c:pt>
                <c:pt idx="2196">
                  <c:v>1108.8292784</c:v>
                </c:pt>
                <c:pt idx="2197">
                  <c:v>1093.9465128899999</c:v>
                </c:pt>
                <c:pt idx="2198">
                  <c:v>1082.0267335799999</c:v>
                </c:pt>
                <c:pt idx="2199">
                  <c:v>1090.1604181</c:v>
                </c:pt>
                <c:pt idx="2200">
                  <c:v>1084.2583039199999</c:v>
                </c:pt>
                <c:pt idx="2201">
                  <c:v>1069.0036887599999</c:v>
                </c:pt>
                <c:pt idx="2202">
                  <c:v>1058.5978828</c:v>
                </c:pt>
                <c:pt idx="2203">
                  <c:v>1061.9170887600001</c:v>
                </c:pt>
                <c:pt idx="2204">
                  <c:v>1090.85907812</c:v>
                </c:pt>
                <c:pt idx="2205">
                  <c:v>#N/A</c:v>
                </c:pt>
                <c:pt idx="2206">
                  <c:v>1097.90516639</c:v>
                </c:pt>
                <c:pt idx="2207">
                  <c:v>1093.86639494</c:v>
                </c:pt>
                <c:pt idx="2208">
                  <c:v>1095.76694232</c:v>
                </c:pt>
                <c:pt idx="2209">
                  <c:v>1090.3156146399999</c:v>
                </c:pt>
                <c:pt idx="2210">
                  <c:v>1082.3749218600001</c:v>
                </c:pt>
                <c:pt idx="2211">
                  <c:v>1083.9417691199999</c:v>
                </c:pt>
                <c:pt idx="2212">
                  <c:v>1038.9825676999999</c:v>
                </c:pt>
                <c:pt idx="2213">
                  <c:v>1035.4070630399999</c:v>
                </c:pt>
                <c:pt idx="2214">
                  <c:v>1036.1935969000001</c:v>
                </c:pt>
                <c:pt idx="2215">
                  <c:v>1019.54134674</c:v>
                </c:pt>
                <c:pt idx="2216">
                  <c:v>1012.1141175</c:v>
                </c:pt>
                <c:pt idx="2217">
                  <c:v>993.43864303999999</c:v>
                </c:pt>
                <c:pt idx="2218">
                  <c:v>1019.8538658</c:v>
                </c:pt>
                <c:pt idx="2219">
                  <c:v>1038.80902474</c:v>
                </c:pt>
                <c:pt idx="2220">
                  <c:v>#N/A</c:v>
                </c:pt>
                <c:pt idx="2221">
                  <c:v>1056.2372576</c:v>
                </c:pt>
                <c:pt idx="2222">
                  <c:v>1058.2589858399999</c:v>
                </c:pt>
                <c:pt idx="2223">
                  <c:v>1075.56934492</c:v>
                </c:pt>
                <c:pt idx="2224">
                  <c:v>1053.54466456</c:v>
                </c:pt>
                <c:pt idx="2225">
                  <c:v>#N/A</c:v>
                </c:pt>
                <c:pt idx="2226">
                  <c:v>#N/A</c:v>
                </c:pt>
                <c:pt idx="2227">
                  <c:v>#N/A</c:v>
                </c:pt>
                <c:pt idx="2228">
                  <c:v>#N/A</c:v>
                </c:pt>
                <c:pt idx="2229">
                  <c:v>#N/A</c:v>
                </c:pt>
                <c:pt idx="2230">
                  <c:v>#N/A</c:v>
                </c:pt>
                <c:pt idx="2231">
                  <c:v>#N/A</c:v>
                </c:pt>
                <c:pt idx="2232">
                  <c:v>1099.5090214500001</c:v>
                </c:pt>
                <c:pt idx="2233">
                  <c:v>1095.0630460899999</c:v>
                </c:pt>
                <c:pt idx="2234">
                  <c:v>1095.9039499200001</c:v>
                </c:pt>
                <c:pt idx="2235">
                  <c:v>1090.8756922600001</c:v>
                </c:pt>
                <c:pt idx="2236">
                  <c:v>1121.1568127999999</c:v>
                </c:pt>
                <c:pt idx="2237">
                  <c:v>1129.8760867000001</c:v>
                </c:pt>
                <c:pt idx="2238">
                  <c:v>1118.4193773300001</c:v>
                </c:pt>
                <c:pt idx="2239">
                  <c:v>1118.1604802100001</c:v>
                </c:pt>
                <c:pt idx="2240">
                  <c:v>1123.670981</c:v>
                </c:pt>
                <c:pt idx="2241">
                  <c:v>1117.29237171</c:v>
                </c:pt>
                <c:pt idx="2242">
                  <c:v>1109.4092772399999</c:v>
                </c:pt>
                <c:pt idx="2243">
                  <c:v>1113.7735204799999</c:v>
                </c:pt>
                <c:pt idx="2244">
                  <c:v>1114.0787167200001</c:v>
                </c:pt>
                <c:pt idx="2245">
                  <c:v>1084.8550350099999</c:v>
                </c:pt>
                <c:pt idx="2246">
                  <c:v>1108.3265234999999</c:v>
                </c:pt>
                <c:pt idx="2247">
                  <c:v>1106.2058584500001</c:v>
                </c:pt>
                <c:pt idx="2248">
                  <c:v>1103.8687371399999</c:v>
                </c:pt>
                <c:pt idx="2249">
                  <c:v>1099.52717102</c:v>
                </c:pt>
                <c:pt idx="2250">
                  <c:v>1099.9060678999999</c:v>
                </c:pt>
                <c:pt idx="2251">
                  <c:v>1122.49700697</c:v>
                </c:pt>
                <c:pt idx="2252">
                  <c:v>1116.10548432</c:v>
                </c:pt>
                <c:pt idx="2253">
                  <c:v>1131.3048240000001</c:v>
                </c:pt>
                <c:pt idx="2254">
                  <c:v>1131.1410447999999</c:v>
                </c:pt>
                <c:pt idx="2255">
                  <c:v>1132.74608096</c:v>
                </c:pt>
                <c:pt idx="2256">
                  <c:v>1121.81740203</c:v>
                </c:pt>
                <c:pt idx="2257">
                  <c:v>1124.19601932</c:v>
                </c:pt>
                <c:pt idx="2258">
                  <c:v>1115.7065481100001</c:v>
                </c:pt>
                <c:pt idx="2259">
                  <c:v>1112.06919318</c:v>
                </c:pt>
                <c:pt idx="2260">
                  <c:v>1114.6409203200001</c:v>
                </c:pt>
                <c:pt idx="2261">
                  <c:v>1095.28036849</c:v>
                </c:pt>
                <c:pt idx="2262">
                  <c:v>1093.19643565</c:v>
                </c:pt>
                <c:pt idx="2263">
                  <c:v>1085.5663328000001</c:v>
                </c:pt>
                <c:pt idx="2264">
                  <c:v>1085.48023061</c:v>
                </c:pt>
                <c:pt idx="2265">
                  <c:v>1092.769468</c:v>
                </c:pt>
                <c:pt idx="2266">
                  <c:v>1091.4308880000001</c:v>
                </c:pt>
                <c:pt idx="2267">
                  <c:v>1093.745844</c:v>
                </c:pt>
                <c:pt idx="2268">
                  <c:v>1082.96429076</c:v>
                </c:pt>
                <c:pt idx="2269">
                  <c:v>1097.222215</c:v>
                </c:pt>
                <c:pt idx="2270">
                  <c:v>1094.90147161</c:v>
                </c:pt>
                <c:pt idx="2271">
                  <c:v>1122.27047199</c:v>
                </c:pt>
                <c:pt idx="2272">
                  <c:v>1134.40186505</c:v>
                </c:pt>
                <c:pt idx="2273">
                  <c:v>1126.36329845</c:v>
                </c:pt>
                <c:pt idx="2274">
                  <c:v>1124.1903500400001</c:v>
                </c:pt>
                <c:pt idx="2275">
                  <c:v>1145.1148751200001</c:v>
                </c:pt>
                <c:pt idx="2276">
                  <c:v>1151.60651568</c:v>
                </c:pt>
                <c:pt idx="2277">
                  <c:v>1146.6840058400001</c:v>
                </c:pt>
                <c:pt idx="2278">
                  <c:v>1151.74194848</c:v>
                </c:pt>
                <c:pt idx="2279">
                  <c:v>1152.87706432</c:v>
                </c:pt>
                <c:pt idx="2280">
                  <c:v>1158.78240684</c:v>
                </c:pt>
                <c:pt idx="2281">
                  <c:v>1161.1689375000001</c:v>
                </c:pt>
                <c:pt idx="2282">
                  <c:v>1161.1246068800001</c:v>
                </c:pt>
                <c:pt idx="2283">
                  <c:v>1165.6362514</c:v>
                </c:pt>
                <c:pt idx="2284">
                  <c:v>1165.8901879</c:v>
                </c:pt>
                <c:pt idx="2285">
                  <c:v>1131.7423034399999</c:v>
                </c:pt>
                <c:pt idx="2286">
                  <c:v>1138.0489050000001</c:v>
                </c:pt>
                <c:pt idx="2287">
                  <c:v>1141.0418124</c:v>
                </c:pt>
                <c:pt idx="2288">
                  <c:v>1139.6032326</c:v>
                </c:pt>
                <c:pt idx="2289">
                  <c:v>1138.3796130000001</c:v>
                </c:pt>
                <c:pt idx="2290">
                  <c:v>1122.91570692</c:v>
                </c:pt>
                <c:pt idx="2291">
                  <c:v>1110.5391962399999</c:v>
                </c:pt>
                <c:pt idx="2292">
                  <c:v>#N/A</c:v>
                </c:pt>
                <c:pt idx="2293">
                  <c:v>#N/A</c:v>
                </c:pt>
                <c:pt idx="2294">
                  <c:v>1183.6038532600001</c:v>
                </c:pt>
                <c:pt idx="2295">
                  <c:v>1129.43703246</c:v>
                </c:pt>
                <c:pt idx="2296">
                  <c:v>1136.7971752200001</c:v>
                </c:pt>
                <c:pt idx="2297">
                  <c:v>1135.65351609</c:v>
                </c:pt>
                <c:pt idx="2298">
                  <c:v>1117.5894971</c:v>
                </c:pt>
                <c:pt idx="2299">
                  <c:v>1133.1048204000001</c:v>
                </c:pt>
                <c:pt idx="2300">
                  <c:v>1127.052864</c:v>
                </c:pt>
                <c:pt idx="2301">
                  <c:v>1106.8610146200001</c:v>
                </c:pt>
                <c:pt idx="2302">
                  <c:v>1101.1726008000001</c:v>
                </c:pt>
                <c:pt idx="2303">
                  <c:v>1100.8792155599999</c:v>
                </c:pt>
                <c:pt idx="2304">
                  <c:v>1102.0690557</c:v>
                </c:pt>
                <c:pt idx="2305">
                  <c:v>1104.3552715999999</c:v>
                </c:pt>
                <c:pt idx="2306">
                  <c:v>1126.8597541500001</c:v>
                </c:pt>
                <c:pt idx="2307">
                  <c:v>1128.6749867399999</c:v>
                </c:pt>
                <c:pt idx="2308">
                  <c:v>1130.0072675399999</c:v>
                </c:pt>
                <c:pt idx="2309">
                  <c:v>1129.24648166</c:v>
                </c:pt>
                <c:pt idx="2310">
                  <c:v>1121.1331908</c:v>
                </c:pt>
                <c:pt idx="2311">
                  <c:v>1118.08193706</c:v>
                </c:pt>
                <c:pt idx="2312">
                  <c:v>1110.36376352</c:v>
                </c:pt>
                <c:pt idx="2313">
                  <c:v>1124.3656252799999</c:v>
                </c:pt>
                <c:pt idx="2314">
                  <c:v>1134.75379348</c:v>
                </c:pt>
                <c:pt idx="2315">
                  <c:v>1129.395379</c:v>
                </c:pt>
                <c:pt idx="2316">
                  <c:v>1119.77508328</c:v>
                </c:pt>
                <c:pt idx="2317">
                  <c:v>#N/A</c:v>
                </c:pt>
                <c:pt idx="2318">
                  <c:v>#N/A</c:v>
                </c:pt>
                <c:pt idx="2319">
                  <c:v>#N/A</c:v>
                </c:pt>
                <c:pt idx="2320">
                  <c:v>#N/A</c:v>
                </c:pt>
                <c:pt idx="2321">
                  <c:v>#N/A</c:v>
                </c:pt>
                <c:pt idx="2322">
                  <c:v>#N/A</c:v>
                </c:pt>
                <c:pt idx="2323">
                  <c:v>#N/A</c:v>
                </c:pt>
                <c:pt idx="2324">
                  <c:v>1116.0568229999999</c:v>
                </c:pt>
                <c:pt idx="2325">
                  <c:v>1120.521381</c:v>
                </c:pt>
                <c:pt idx="2326">
                  <c:v>1132.35501875</c:v>
                </c:pt>
                <c:pt idx="2327">
                  <c:v>1136.1766252800001</c:v>
                </c:pt>
                <c:pt idx="2328">
                  <c:v>1123.4979892199999</c:v>
                </c:pt>
                <c:pt idx="2329">
                  <c:v>1124.09609826</c:v>
                </c:pt>
                <c:pt idx="2330">
                  <c:v>1110.49833018</c:v>
                </c:pt>
                <c:pt idx="2331">
                  <c:v>1111.7790362799999</c:v>
                </c:pt>
                <c:pt idx="2332">
                  <c:v>1106.2166852</c:v>
                </c:pt>
                <c:pt idx="2333">
                  <c:v>1115.6561151400001</c:v>
                </c:pt>
                <c:pt idx="2334">
                  <c:v>1115.3238323400001</c:v>
                </c:pt>
                <c:pt idx="2335">
                  <c:v>1117.62170176</c:v>
                </c:pt>
                <c:pt idx="2336">
                  <c:v>1116.03587816</c:v>
                </c:pt>
                <c:pt idx="2337">
                  <c:v>1111.50258014</c:v>
                </c:pt>
                <c:pt idx="2338">
                  <c:v>1083.43590399</c:v>
                </c:pt>
                <c:pt idx="2339">
                  <c:v>1084.9245624299999</c:v>
                </c:pt>
                <c:pt idx="2340">
                  <c:v>1113.1141517200001</c:v>
                </c:pt>
                <c:pt idx="2341">
                  <c:v>1116.6678060300001</c:v>
                </c:pt>
                <c:pt idx="2342">
                  <c:v>1109.6906939999999</c:v>
                </c:pt>
                <c:pt idx="2343">
                  <c:v>1087.9342414499999</c:v>
                </c:pt>
                <c:pt idx="2344">
                  <c:v>1087.40026614</c:v>
                </c:pt>
                <c:pt idx="2345">
                  <c:v>1091.4885256800001</c:v>
                </c:pt>
                <c:pt idx="2346">
                  <c:v>1091.2608883400001</c:v>
                </c:pt>
                <c:pt idx="2347">
                  <c:v>1100.10618561</c:v>
                </c:pt>
                <c:pt idx="2348">
                  <c:v>1110.6332118</c:v>
                </c:pt>
                <c:pt idx="2349">
                  <c:v>1109.3269152</c:v>
                </c:pt>
                <c:pt idx="2350">
                  <c:v>1103.6165329200001</c:v>
                </c:pt>
                <c:pt idx="2351">
                  <c:v>1104.2583426599999</c:v>
                </c:pt>
                <c:pt idx="2352">
                  <c:v>1100.1277210000001</c:v>
                </c:pt>
                <c:pt idx="2353">
                  <c:v>1117.48815872</c:v>
                </c:pt>
                <c:pt idx="2354">
                  <c:v>1120.0588622400001</c:v>
                </c:pt>
                <c:pt idx="2355">
                  <c:v>1119.12406096</c:v>
                </c:pt>
                <c:pt idx="2356">
                  <c:v>1112.8466325700001</c:v>
                </c:pt>
                <c:pt idx="2357">
                  <c:v>1114.8687545099999</c:v>
                </c:pt>
                <c:pt idx="2358">
                  <c:v>1068.34451685</c:v>
                </c:pt>
                <c:pt idx="2359">
                  <c:v>1079.31847128</c:v>
                </c:pt>
                <c:pt idx="2360">
                  <c:v>1078.8044565600001</c:v>
                </c:pt>
                <c:pt idx="2361">
                  <c:v>1081.9799620199999</c:v>
                </c:pt>
                <c:pt idx="2362">
                  <c:v>1079.7417381499999</c:v>
                </c:pt>
                <c:pt idx="2363">
                  <c:v>#N/A</c:v>
                </c:pt>
                <c:pt idx="2364">
                  <c:v>1074.1555682200001</c:v>
                </c:pt>
                <c:pt idx="2365">
                  <c:v>1073.2124992399999</c:v>
                </c:pt>
                <c:pt idx="2366">
                  <c:v>1077.9852456000001</c:v>
                </c:pt>
                <c:pt idx="2367">
                  <c:v>1072.3493513599999</c:v>
                </c:pt>
                <c:pt idx="2368">
                  <c:v>1077.1057198000001</c:v>
                </c:pt>
                <c:pt idx="2369">
                  <c:v>1080.6595709600001</c:v>
                </c:pt>
                <c:pt idx="2370">
                  <c:v>1069.85160045</c:v>
                </c:pt>
                <c:pt idx="2371">
                  <c:v>1067.4167628</c:v>
                </c:pt>
                <c:pt idx="2372">
                  <c:v>1066.88585835</c:v>
                </c:pt>
                <c:pt idx="2373">
                  <c:v>1068.99057855</c:v>
                </c:pt>
                <c:pt idx="2374">
                  <c:v>1058.3063479499999</c:v>
                </c:pt>
                <c:pt idx="2375">
                  <c:v>1048.48428098</c:v>
                </c:pt>
                <c:pt idx="2376">
                  <c:v>1039.8233140499999</c:v>
                </c:pt>
                <c:pt idx="2377">
                  <c:v>1041.40149987</c:v>
                </c:pt>
                <c:pt idx="2378">
                  <c:v>1052.00100623</c:v>
                </c:pt>
                <c:pt idx="2379">
                  <c:v>#N/A</c:v>
                </c:pt>
                <c:pt idx="2380">
                  <c:v>1054.6978905999999</c:v>
                </c:pt>
                <c:pt idx="2381">
                  <c:v>1056.97087818</c:v>
                </c:pt>
                <c:pt idx="2382">
                  <c:v>#N/A</c:v>
                </c:pt>
                <c:pt idx="2383">
                  <c:v>#N/A</c:v>
                </c:pt>
                <c:pt idx="2384">
                  <c:v>#N/A</c:v>
                </c:pt>
                <c:pt idx="2385">
                  <c:v>#N/A</c:v>
                </c:pt>
                <c:pt idx="2386">
                  <c:v>1065.8359785600001</c:v>
                </c:pt>
                <c:pt idx="2387">
                  <c:v>1070.1091983599999</c:v>
                </c:pt>
                <c:pt idx="2388">
                  <c:v>1069.8243170400001</c:v>
                </c:pt>
                <c:pt idx="2389">
                  <c:v>1038.9487094999999</c:v>
                </c:pt>
                <c:pt idx="2390">
                  <c:v>1037.3938307200001</c:v>
                </c:pt>
                <c:pt idx="2391">
                  <c:v>1038.0354042399999</c:v>
                </c:pt>
                <c:pt idx="2392">
                  <c:v>1111.60191065</c:v>
                </c:pt>
                <c:pt idx="2393">
                  <c:v>1137.84138573</c:v>
                </c:pt>
                <c:pt idx="2394">
                  <c:v>1146.6005414399999</c:v>
                </c:pt>
                <c:pt idx="2395">
                  <c:v>1171.1428545599999</c:v>
                </c:pt>
                <c:pt idx="2396">
                  <c:v>1162.4726356799999</c:v>
                </c:pt>
                <c:pt idx="2397">
                  <c:v>1162.5063364</c:v>
                </c:pt>
                <c:pt idx="2398">
                  <c:v>1208.7156927999999</c:v>
                </c:pt>
                <c:pt idx="2399">
                  <c:v>1195.1692631999999</c:v>
                </c:pt>
                <c:pt idx="2400">
                  <c:v>1219.59823009</c:v>
                </c:pt>
                <c:pt idx="2401">
                  <c:v>1218.3785081200001</c:v>
                </c:pt>
                <c:pt idx="2402">
                  <c:v>1276.2694947</c:v>
                </c:pt>
                <c:pt idx="2403">
                  <c:v>1328.1521468399999</c:v>
                </c:pt>
                <c:pt idx="2404">
                  <c:v>1349.9197411</c:v>
                </c:pt>
                <c:pt idx="2405">
                  <c:v>1355.3913049600001</c:v>
                </c:pt>
                <c:pt idx="2406">
                  <c:v>1282.9820009600001</c:v>
                </c:pt>
                <c:pt idx="2407">
                  <c:v>1276.1849279400001</c:v>
                </c:pt>
                <c:pt idx="2408">
                  <c:v>1264.1233772600001</c:v>
                </c:pt>
                <c:pt idx="2409">
                  <c:v>1264.8939269</c:v>
                </c:pt>
                <c:pt idx="2410">
                  <c:v>#N/A</c:v>
                </c:pt>
                <c:pt idx="2411">
                  <c:v>1286.2356165000001</c:v>
                </c:pt>
                <c:pt idx="2412">
                  <c:v>1622.8369118000001</c:v>
                </c:pt>
                <c:pt idx="2413">
                  <c:v>1622.88399832</c:v>
                </c:pt>
                <c:pt idx="2414">
                  <c:v>1343.3961320999999</c:v>
                </c:pt>
                <c:pt idx="2415">
                  <c:v>1389.59344128</c:v>
                </c:pt>
                <c:pt idx="2416">
                  <c:v>1386.9397458000001</c:v>
                </c:pt>
                <c:pt idx="2417">
                  <c:v>1386.97998194</c:v>
                </c:pt>
                <c:pt idx="2418">
                  <c:v>1380.56956169</c:v>
                </c:pt>
                <c:pt idx="2419">
                  <c:v>1373.38839495</c:v>
                </c:pt>
                <c:pt idx="2420">
                  <c:v>1372.1330037600001</c:v>
                </c:pt>
                <c:pt idx="2421">
                  <c:v>1361.96637055</c:v>
                </c:pt>
                <c:pt idx="2422">
                  <c:v>1376.9972459999999</c:v>
                </c:pt>
                <c:pt idx="2423">
                  <c:v>1365.90297685</c:v>
                </c:pt>
                <c:pt idx="2424">
                  <c:v>1353.8949299999999</c:v>
                </c:pt>
                <c:pt idx="2425">
                  <c:v>1355.99126439</c:v>
                </c:pt>
                <c:pt idx="2426">
                  <c:v>1355.37980892</c:v>
                </c:pt>
                <c:pt idx="2427">
                  <c:v>1235.3894189800001</c:v>
                </c:pt>
                <c:pt idx="2428">
                  <c:v>1240.3817712</c:v>
                </c:pt>
                <c:pt idx="2429">
                  <c:v>1287.5399445999999</c:v>
                </c:pt>
                <c:pt idx="2430">
                  <c:v>1298.2084272</c:v>
                </c:pt>
                <c:pt idx="2431">
                  <c:v>1296.2618956599999</c:v>
                </c:pt>
                <c:pt idx="2432">
                  <c:v>1293.02422497</c:v>
                </c:pt>
                <c:pt idx="2433">
                  <c:v>1287.658842</c:v>
                </c:pt>
                <c:pt idx="2434">
                  <c:v>1295.12666171</c:v>
                </c:pt>
                <c:pt idx="2435">
                  <c:v>1357.0179158799999</c:v>
                </c:pt>
                <c:pt idx="2436">
                  <c:v>1357.31437198</c:v>
                </c:pt>
                <c:pt idx="2437">
                  <c:v>1349.8512373000001</c:v>
                </c:pt>
                <c:pt idx="2438">
                  <c:v>1316.9234291400001</c:v>
                </c:pt>
                <c:pt idx="2439">
                  <c:v>1321.0748381599999</c:v>
                </c:pt>
                <c:pt idx="2440">
                  <c:v>1297.0367759999999</c:v>
                </c:pt>
                <c:pt idx="2441">
                  <c:v>1291.2589529100001</c:v>
                </c:pt>
                <c:pt idx="2442">
                  <c:v>1292.3669428200001</c:v>
                </c:pt>
                <c:pt idx="2443">
                  <c:v>1295.8666995999999</c:v>
                </c:pt>
                <c:pt idx="2444">
                  <c:v>1288.13962844</c:v>
                </c:pt>
                <c:pt idx="2445">
                  <c:v>1272.9943043999999</c:v>
                </c:pt>
                <c:pt idx="2446">
                  <c:v>1273.4569019</c:v>
                </c:pt>
                <c:pt idx="2447">
                  <c:v>1274.2155617999999</c:v>
                </c:pt>
                <c:pt idx="2448">
                  <c:v>1222.33184667</c:v>
                </c:pt>
                <c:pt idx="2449">
                  <c:v>1224.0541660599999</c:v>
                </c:pt>
                <c:pt idx="2450">
                  <c:v>1192.4875362800001</c:v>
                </c:pt>
                <c:pt idx="2451">
                  <c:v>1210.0723829999999</c:v>
                </c:pt>
                <c:pt idx="2452">
                  <c:v>1212.5915118200001</c:v>
                </c:pt>
                <c:pt idx="2453">
                  <c:v>1223.5496788800001</c:v>
                </c:pt>
                <c:pt idx="2454">
                  <c:v>1240.8459435</c:v>
                </c:pt>
                <c:pt idx="2455">
                  <c:v>1242.5644440000001</c:v>
                </c:pt>
                <c:pt idx="2456">
                  <c:v>1224.54373201</c:v>
                </c:pt>
                <c:pt idx="2457">
                  <c:v>1140.71866344</c:v>
                </c:pt>
                <c:pt idx="2458">
                  <c:v>1087.8960919199999</c:v>
                </c:pt>
                <c:pt idx="2459">
                  <c:v>1087.21530588</c:v>
                </c:pt>
                <c:pt idx="2460">
                  <c:v>1087.8960919199999</c:v>
                </c:pt>
                <c:pt idx="2461">
                  <c:v>1099.7972098499999</c:v>
                </c:pt>
                <c:pt idx="2462">
                  <c:v>1101.1882700599999</c:v>
                </c:pt>
                <c:pt idx="2463">
                  <c:v>1086.9953063200001</c:v>
                </c:pt>
                <c:pt idx="2464">
                  <c:v>1087.8749895999999</c:v>
                </c:pt>
                <c:pt idx="2465">
                  <c:v>1083.5836595999999</c:v>
                </c:pt>
                <c:pt idx="2466">
                  <c:v>1089.1096328000001</c:v>
                </c:pt>
                <c:pt idx="2467">
                  <c:v>1101.1769314999999</c:v>
                </c:pt>
                <c:pt idx="2468">
                  <c:v>1118.2983539500001</c:v>
                </c:pt>
                <c:pt idx="2469">
                  <c:v>1118.66146346</c:v>
                </c:pt>
                <c:pt idx="2470">
                  <c:v>1096.66894839</c:v>
                </c:pt>
                <c:pt idx="2471">
                  <c:v>1096.7308380300001</c:v>
                </c:pt>
                <c:pt idx="2472">
                  <c:v>1071.62998272</c:v>
                </c:pt>
                <c:pt idx="2473">
                  <c:v>1079.9106748199999</c:v>
                </c:pt>
                <c:pt idx="2474">
                  <c:v>#N/A</c:v>
                </c:pt>
                <c:pt idx="2475">
                  <c:v>1065.6124357000001</c:v>
                </c:pt>
                <c:pt idx="2476">
                  <c:v>1079.49929769</c:v>
                </c:pt>
                <c:pt idx="2477">
                  <c:v>1098.94756588</c:v>
                </c:pt>
                <c:pt idx="2478">
                  <c:v>1096.11194163</c:v>
                </c:pt>
                <c:pt idx="2479">
                  <c:v>1096.1583588599999</c:v>
                </c:pt>
                <c:pt idx="2480">
                  <c:v>#N/A</c:v>
                </c:pt>
                <c:pt idx="2481">
                  <c:v>1126.61526645</c:v>
                </c:pt>
                <c:pt idx="2482">
                  <c:v>1116.6406801000001</c:v>
                </c:pt>
                <c:pt idx="2483">
                  <c:v>1122.1782280800001</c:v>
                </c:pt>
                <c:pt idx="2484">
                  <c:v>1127.8111302</c:v>
                </c:pt>
                <c:pt idx="2485">
                  <c:v>#N/A</c:v>
                </c:pt>
                <c:pt idx="2486">
                  <c:v>#N/A</c:v>
                </c:pt>
                <c:pt idx="2487">
                  <c:v>1127.7632956499999</c:v>
                </c:pt>
                <c:pt idx="2488">
                  <c:v>1119.33035976</c:v>
                </c:pt>
                <c:pt idx="2489">
                  <c:v>1116.6248927300001</c:v>
                </c:pt>
                <c:pt idx="2490">
                  <c:v>1116.6564674700001</c:v>
                </c:pt>
                <c:pt idx="2491">
                  <c:v>#N/A</c:v>
                </c:pt>
                <c:pt idx="2492">
                  <c:v>1138.90169857</c:v>
                </c:pt>
                <c:pt idx="2493">
                  <c:v>#N/A</c:v>
                </c:pt>
                <c:pt idx="2494">
                  <c:v>#N/A</c:v>
                </c:pt>
                <c:pt idx="2495">
                  <c:v>#N/A</c:v>
                </c:pt>
                <c:pt idx="2496">
                  <c:v>#N/A</c:v>
                </c:pt>
                <c:pt idx="2497">
                  <c:v>#N/A</c:v>
                </c:pt>
                <c:pt idx="2498">
                  <c:v>1194.54304398</c:v>
                </c:pt>
                <c:pt idx="2499">
                  <c:v>1169.5157712</c:v>
                </c:pt>
                <c:pt idx="2500">
                  <c:v>1136.1331608</c:v>
                </c:pt>
                <c:pt idx="2501">
                  <c:v>1186.2063677399999</c:v>
                </c:pt>
                <c:pt idx="2502">
                  <c:v>#N/A</c:v>
                </c:pt>
                <c:pt idx="2503">
                  <c:v>1186.1728244999999</c:v>
                </c:pt>
                <c:pt idx="2504">
                  <c:v>1185.8877069600001</c:v>
                </c:pt>
                <c:pt idx="2505">
                  <c:v>1183.7397585000001</c:v>
                </c:pt>
                <c:pt idx="2506">
                  <c:v>1192.8201340400001</c:v>
                </c:pt>
                <c:pt idx="2507">
                  <c:v>1180.0196871999999</c:v>
                </c:pt>
                <c:pt idx="2508">
                  <c:v>1179.8527584000001</c:v>
                </c:pt>
                <c:pt idx="2509">
                  <c:v>1171.30584636</c:v>
                </c:pt>
                <c:pt idx="2510">
                  <c:v>1172.6981270399999</c:v>
                </c:pt>
                <c:pt idx="2511">
                  <c:v>1172.28375779</c:v>
                </c:pt>
                <c:pt idx="2512">
                  <c:v>1169.8630146</c:v>
                </c:pt>
                <c:pt idx="2513">
                  <c:v>1170.0779748</c:v>
                </c:pt>
                <c:pt idx="2514">
                  <c:v>1159.3397679300001</c:v>
                </c:pt>
                <c:pt idx="2515">
                  <c:v>1164.32278946</c:v>
                </c:pt>
                <c:pt idx="2516">
                  <c:v>1177.39890504</c:v>
                </c:pt>
                <c:pt idx="2517">
                  <c:v>1220.1660635999999</c:v>
                </c:pt>
                <c:pt idx="2518">
                  <c:v>1177.6492195000001</c:v>
                </c:pt>
                <c:pt idx="2519">
                  <c:v>1177.69941625</c:v>
                </c:pt>
                <c:pt idx="2520">
                  <c:v>1169.8370304</c:v>
                </c:pt>
                <c:pt idx="2521">
                  <c:v>1168.63514304</c:v>
                </c:pt>
                <c:pt idx="2522">
                  <c:v>1153.81481835</c:v>
                </c:pt>
                <c:pt idx="2523">
                  <c:v>1153.61686599</c:v>
                </c:pt>
                <c:pt idx="2524">
                  <c:v>1143.5024374</c:v>
                </c:pt>
                <c:pt idx="2525">
                  <c:v>1155.15099678</c:v>
                </c:pt>
                <c:pt idx="2526">
                  <c:v>1150.5729350700001</c:v>
                </c:pt>
                <c:pt idx="2527">
                  <c:v>1139.66634271</c:v>
                </c:pt>
                <c:pt idx="2528">
                  <c:v>1138.7883129700001</c:v>
                </c:pt>
                <c:pt idx="2529">
                  <c:v>1130.403251</c:v>
                </c:pt>
                <c:pt idx="2530">
                  <c:v>1137.34481192</c:v>
                </c:pt>
                <c:pt idx="2531">
                  <c:v>1130.6573056100001</c:v>
                </c:pt>
                <c:pt idx="2532">
                  <c:v>1137.6263074200001</c:v>
                </c:pt>
                <c:pt idx="2533">
                  <c:v>1139.0987847900001</c:v>
                </c:pt>
                <c:pt idx="2534">
                  <c:v>1141.0106313599999</c:v>
                </c:pt>
                <c:pt idx="2535">
                  <c:v>1157.70957434</c:v>
                </c:pt>
                <c:pt idx="2536">
                  <c:v>1145.3596777800001</c:v>
                </c:pt>
                <c:pt idx="2537">
                  <c:v>1145.7997556400001</c:v>
                </c:pt>
                <c:pt idx="2538">
                  <c:v>1172.8751345600001</c:v>
                </c:pt>
                <c:pt idx="2539">
                  <c:v>1169.4594327299999</c:v>
                </c:pt>
                <c:pt idx="2540">
                  <c:v>1163.7945228000001</c:v>
                </c:pt>
                <c:pt idx="2541">
                  <c:v>1154.98729632</c:v>
                </c:pt>
                <c:pt idx="2542">
                  <c:v>1155.4981220699999</c:v>
                </c:pt>
                <c:pt idx="2543">
                  <c:v>1153.0874576000001</c:v>
                </c:pt>
                <c:pt idx="2544">
                  <c:v>1147.462272</c:v>
                </c:pt>
                <c:pt idx="2545">
                  <c:v>1130.5914396000001</c:v>
                </c:pt>
                <c:pt idx="2546">
                  <c:v>1147.8321531500001</c:v>
                </c:pt>
                <c:pt idx="2547">
                  <c:v>1154.53343896</c:v>
                </c:pt>
                <c:pt idx="2548">
                  <c:v>1169.8352587500001</c:v>
                </c:pt>
                <c:pt idx="2549">
                  <c:v>1190.05557264</c:v>
                </c:pt>
                <c:pt idx="2550">
                  <c:v>1173.4934797799999</c:v>
                </c:pt>
                <c:pt idx="2551">
                  <c:v>1174.4326905</c:v>
                </c:pt>
                <c:pt idx="2552">
                  <c:v>1177.1055197999999</c:v>
                </c:pt>
                <c:pt idx="2553">
                  <c:v>1181.49669212</c:v>
                </c:pt>
                <c:pt idx="2554">
                  <c:v>1181.5303928400001</c:v>
                </c:pt>
                <c:pt idx="2555">
                  <c:v>1180.6541741200001</c:v>
                </c:pt>
                <c:pt idx="2556">
                  <c:v>1170.67584762</c:v>
                </c:pt>
                <c:pt idx="2557">
                  <c:v>1177.4863064399999</c:v>
                </c:pt>
                <c:pt idx="2558">
                  <c:v>1170.7429341</c:v>
                </c:pt>
                <c:pt idx="2559">
                  <c:v>1170.02175444</c:v>
                </c:pt>
                <c:pt idx="2560">
                  <c:v>1203.16869602</c:v>
                </c:pt>
                <c:pt idx="2561">
                  <c:v>1190.60998098</c:v>
                </c:pt>
                <c:pt idx="2562">
                  <c:v>1188.4973867799999</c:v>
                </c:pt>
                <c:pt idx="2563">
                  <c:v>1188.0200649000001</c:v>
                </c:pt>
                <c:pt idx="2564">
                  <c:v>1175.725995</c:v>
                </c:pt>
                <c:pt idx="2565">
                  <c:v>1181.99385648</c:v>
                </c:pt>
                <c:pt idx="2566">
                  <c:v>1187.7017584499999</c:v>
                </c:pt>
                <c:pt idx="2567">
                  <c:v>1197.10221209</c:v>
                </c:pt>
                <c:pt idx="2568">
                  <c:v>1189.0469132400001</c:v>
                </c:pt>
                <c:pt idx="2569">
                  <c:v>1181.7464554000001</c:v>
                </c:pt>
                <c:pt idx="2570">
                  <c:v>1148.5869941599999</c:v>
                </c:pt>
                <c:pt idx="2571">
                  <c:v>1176.88945724</c:v>
                </c:pt>
                <c:pt idx="2572">
                  <c:v>#N/A</c:v>
                </c:pt>
                <c:pt idx="2573">
                  <c:v>1173.2329291200001</c:v>
                </c:pt>
                <c:pt idx="2574">
                  <c:v>1164.13885282</c:v>
                </c:pt>
                <c:pt idx="2575">
                  <c:v>1187.3052631800001</c:v>
                </c:pt>
                <c:pt idx="2576">
                  <c:v>1222.95330212</c:v>
                </c:pt>
                <c:pt idx="2577">
                  <c:v>#N/A</c:v>
                </c:pt>
                <c:pt idx="2578">
                  <c:v>#N/A</c:v>
                </c:pt>
                <c:pt idx="2579">
                  <c:v>#N/A</c:v>
                </c:pt>
                <c:pt idx="2580">
                  <c:v>#N/A</c:v>
                </c:pt>
                <c:pt idx="2581">
                  <c:v>#N/A</c:v>
                </c:pt>
                <c:pt idx="2582">
                  <c:v>#N/A</c:v>
                </c:pt>
                <c:pt idx="2583">
                  <c:v>1169.59691277</c:v>
                </c:pt>
                <c:pt idx="2584">
                  <c:v>1186.79006736</c:v>
                </c:pt>
                <c:pt idx="2585">
                  <c:v>1184.78948081</c:v>
                </c:pt>
                <c:pt idx="2586">
                  <c:v>1179.2724446</c:v>
                </c:pt>
                <c:pt idx="2587">
                  <c:v>1186.6029811200001</c:v>
                </c:pt>
                <c:pt idx="2588">
                  <c:v>1185.46821961</c:v>
                </c:pt>
                <c:pt idx="2589">
                  <c:v>1191.54883737</c:v>
                </c:pt>
                <c:pt idx="2590">
                  <c:v>1196.7317797600001</c:v>
                </c:pt>
                <c:pt idx="2591">
                  <c:v>1186.8921144000001</c:v>
                </c:pt>
                <c:pt idx="2592">
                  <c:v>1176.87969348</c:v>
                </c:pt>
                <c:pt idx="2593">
                  <c:v>1176.0708761999999</c:v>
                </c:pt>
                <c:pt idx="2594">
                  <c:v>1190.3384854599999</c:v>
                </c:pt>
                <c:pt idx="2595">
                  <c:v>1185.2401491999999</c:v>
                </c:pt>
                <c:pt idx="2596">
                  <c:v>1179.96330936</c:v>
                </c:pt>
                <c:pt idx="2597">
                  <c:v>1180.2996079</c:v>
                </c:pt>
                <c:pt idx="2598">
                  <c:v>1167.07687844</c:v>
                </c:pt>
                <c:pt idx="2599">
                  <c:v>1161.3142128</c:v>
                </c:pt>
                <c:pt idx="2600">
                  <c:v>1154.03973916</c:v>
                </c:pt>
                <c:pt idx="2601">
                  <c:v>1136.1538300499999</c:v>
                </c:pt>
                <c:pt idx="2602">
                  <c:v>1142.01834588</c:v>
                </c:pt>
                <c:pt idx="2603">
                  <c:v>1173.59202289</c:v>
                </c:pt>
                <c:pt idx="2604">
                  <c:v>1187.7906952799999</c:v>
                </c:pt>
                <c:pt idx="2605">
                  <c:v>1201.44035302</c:v>
                </c:pt>
                <c:pt idx="2606">
                  <c:v>1191.3247039600001</c:v>
                </c:pt>
                <c:pt idx="2607">
                  <c:v>1171.08320901</c:v>
                </c:pt>
                <c:pt idx="2608">
                  <c:v>1164.3291674</c:v>
                </c:pt>
                <c:pt idx="2609">
                  <c:v>1169.2296300400001</c:v>
                </c:pt>
                <c:pt idx="2610">
                  <c:v>1162.02476256</c:v>
                </c:pt>
                <c:pt idx="2611">
                  <c:v>1140.5747267199999</c:v>
                </c:pt>
                <c:pt idx="2612">
                  <c:v>1146.9948713599999</c:v>
                </c:pt>
                <c:pt idx="2613">
                  <c:v>1116.4265072999999</c:v>
                </c:pt>
                <c:pt idx="2614">
                  <c:v>1087.2827073200001</c:v>
                </c:pt>
                <c:pt idx="2615">
                  <c:v>1065.9931435999999</c:v>
                </c:pt>
                <c:pt idx="2616">
                  <c:v>1093.92174916</c:v>
                </c:pt>
                <c:pt idx="2617">
                  <c:v>1099.3456753200001</c:v>
                </c:pt>
                <c:pt idx="2618">
                  <c:v>1094.8198576</c:v>
                </c:pt>
                <c:pt idx="2619">
                  <c:v>1106.9113294799999</c:v>
                </c:pt>
                <c:pt idx="2620">
                  <c:v>1108.47479092</c:v>
                </c:pt>
                <c:pt idx="2621">
                  <c:v>1110.4744719600001</c:v>
                </c:pt>
                <c:pt idx="2622">
                  <c:v>1097.9935520399999</c:v>
                </c:pt>
                <c:pt idx="2623">
                  <c:v>1084.43787049</c:v>
                </c:pt>
                <c:pt idx="2624">
                  <c:v>1090.6569131700001</c:v>
                </c:pt>
                <c:pt idx="2625">
                  <c:v>1081.0666567599999</c:v>
                </c:pt>
                <c:pt idx="2626">
                  <c:v>1081.6933090499999</c:v>
                </c:pt>
                <c:pt idx="2627">
                  <c:v>1074.95596032</c:v>
                </c:pt>
                <c:pt idx="2628">
                  <c:v>#N/A</c:v>
                </c:pt>
                <c:pt idx="2629">
                  <c:v>1075.2543455499999</c:v>
                </c:pt>
                <c:pt idx="2630">
                  <c:v>1062.7927169300001</c:v>
                </c:pt>
                <c:pt idx="2631">
                  <c:v>1063.5918885599999</c:v>
                </c:pt>
                <c:pt idx="2632">
                  <c:v>1066.3872372999999</c:v>
                </c:pt>
                <c:pt idx="2633">
                  <c:v>1065.5687350000001</c:v>
                </c:pt>
                <c:pt idx="2634">
                  <c:v>1045.0003509400001</c:v>
                </c:pt>
                <c:pt idx="2635">
                  <c:v>1025.5388938000001</c:v>
                </c:pt>
                <c:pt idx="2636">
                  <c:v>1032.86777678</c:v>
                </c:pt>
                <c:pt idx="2637">
                  <c:v>1030.1420341999999</c:v>
                </c:pt>
                <c:pt idx="2638">
                  <c:v>1006.99932458</c:v>
                </c:pt>
                <c:pt idx="2639">
                  <c:v>994.42572768000002</c:v>
                </c:pt>
                <c:pt idx="2640">
                  <c:v>1018.87965515</c:v>
                </c:pt>
                <c:pt idx="2641">
                  <c:v>1024.23137673</c:v>
                </c:pt>
                <c:pt idx="2642">
                  <c:v>1014.65513604</c:v>
                </c:pt>
                <c:pt idx="2643">
                  <c:v>#N/A</c:v>
                </c:pt>
                <c:pt idx="2644">
                  <c:v>985.38629693999997</c:v>
                </c:pt>
                <c:pt idx="2645">
                  <c:v>974.34844499999997</c:v>
                </c:pt>
                <c:pt idx="2646">
                  <c:v>977.04938447999996</c:v>
                </c:pt>
                <c:pt idx="2647">
                  <c:v>994.66013666000003</c:v>
                </c:pt>
                <c:pt idx="2648">
                  <c:v>#N/A</c:v>
                </c:pt>
                <c:pt idx="2649">
                  <c:v>#N/A</c:v>
                </c:pt>
                <c:pt idx="2650">
                  <c:v>#N/A</c:v>
                </c:pt>
                <c:pt idx="2651">
                  <c:v>996.33737740000004</c:v>
                </c:pt>
                <c:pt idx="2652">
                  <c:v>1010.90435614</c:v>
                </c:pt>
                <c:pt idx="2653">
                  <c:v>1011.6532522799999</c:v>
                </c:pt>
                <c:pt idx="2654">
                  <c:v>#N/A</c:v>
                </c:pt>
                <c:pt idx="2655">
                  <c:v>1011.3817173899999</c:v>
                </c:pt>
                <c:pt idx="2656">
                  <c:v>1021.90165698</c:v>
                </c:pt>
                <c:pt idx="2657">
                  <c:v>1012.89659625</c:v>
                </c:pt>
                <c:pt idx="2658">
                  <c:v>1013.93986188</c:v>
                </c:pt>
                <c:pt idx="2659">
                  <c:v>1016.56111648</c:v>
                </c:pt>
                <c:pt idx="2660">
                  <c:v>1023.5011026</c:v>
                </c:pt>
                <c:pt idx="2661">
                  <c:v>1030.17620736</c:v>
                </c:pt>
                <c:pt idx="2662">
                  <c:v>1025.22834324</c:v>
                </c:pt>
                <c:pt idx="2663">
                  <c:v>1021.16677656</c:v>
                </c:pt>
                <c:pt idx="2664">
                  <c:v>1022.18984538</c:v>
                </c:pt>
                <c:pt idx="2665">
                  <c:v>1026.08038878</c:v>
                </c:pt>
                <c:pt idx="2666">
                  <c:v>1030.09758547</c:v>
                </c:pt>
                <c:pt idx="2667">
                  <c:v>1029.9922707200001</c:v>
                </c:pt>
                <c:pt idx="2668">
                  <c:v>1055.1219842400001</c:v>
                </c:pt>
                <c:pt idx="2669">
                  <c:v>1047.2761731600001</c:v>
                </c:pt>
                <c:pt idx="2670">
                  <c:v>1036.0308019500001</c:v>
                </c:pt>
                <c:pt idx="2671">
                  <c:v>#N/A</c:v>
                </c:pt>
              </c:numCache>
            </c:numRef>
          </c:val>
          <c:smooth val="0"/>
          <c:extLst>
            <c:ext xmlns:c16="http://schemas.microsoft.com/office/drawing/2014/chart" uri="{C3380CC4-5D6E-409C-BE32-E72D297353CC}">
              <c16:uniqueId val="{00000000-185A-4106-9043-E3D95F00CFA8}"/>
            </c:ext>
          </c:extLst>
        </c:ser>
        <c:ser>
          <c:idx val="1"/>
          <c:order val="1"/>
          <c:tx>
            <c:strRef>
              <c:f>[转基因浪潮底稿.xls]Sheet2!$C$1</c:f>
              <c:strCache>
                <c:ptCount val="1"/>
                <c:pt idx="0">
                  <c:v>玉米现货价</c:v>
                </c:pt>
              </c:strCache>
            </c:strRef>
          </c:tx>
          <c:spPr>
            <a:ln w="12700" cap="rnd" cmpd="sng" algn="ctr">
              <a:solidFill>
                <a:srgbClr val="00AEEF"/>
              </a:solidFill>
              <a:prstDash val="dash"/>
              <a:round/>
            </a:ln>
          </c:spPr>
          <c:marker>
            <c:symbol val="none"/>
          </c:marker>
          <c:cat>
            <c:numRef>
              <c:f>[转基因浪潮底稿.xls]Sheet2!$A$2:$A$2673</c:f>
              <c:numCache>
                <c:formatCode>yyyy\-mm\-dd;@</c:formatCode>
                <c:ptCount val="2672"/>
                <c:pt idx="0">
                  <c:v>40305</c:v>
                </c:pt>
                <c:pt idx="1">
                  <c:v>40308</c:v>
                </c:pt>
                <c:pt idx="2">
                  <c:v>40309</c:v>
                </c:pt>
                <c:pt idx="3">
                  <c:v>40310</c:v>
                </c:pt>
                <c:pt idx="4">
                  <c:v>40311</c:v>
                </c:pt>
                <c:pt idx="5">
                  <c:v>40312</c:v>
                </c:pt>
                <c:pt idx="6">
                  <c:v>40315</c:v>
                </c:pt>
                <c:pt idx="7">
                  <c:v>40316</c:v>
                </c:pt>
                <c:pt idx="8">
                  <c:v>40317</c:v>
                </c:pt>
                <c:pt idx="9">
                  <c:v>40318</c:v>
                </c:pt>
                <c:pt idx="10">
                  <c:v>40319</c:v>
                </c:pt>
                <c:pt idx="11">
                  <c:v>40322</c:v>
                </c:pt>
                <c:pt idx="12">
                  <c:v>40323</c:v>
                </c:pt>
                <c:pt idx="13">
                  <c:v>40324</c:v>
                </c:pt>
                <c:pt idx="14">
                  <c:v>40325</c:v>
                </c:pt>
                <c:pt idx="15">
                  <c:v>40326</c:v>
                </c:pt>
                <c:pt idx="16">
                  <c:v>40329</c:v>
                </c:pt>
                <c:pt idx="17">
                  <c:v>40330</c:v>
                </c:pt>
                <c:pt idx="18">
                  <c:v>40331</c:v>
                </c:pt>
                <c:pt idx="19">
                  <c:v>40332</c:v>
                </c:pt>
                <c:pt idx="20">
                  <c:v>40333</c:v>
                </c:pt>
                <c:pt idx="21">
                  <c:v>40336</c:v>
                </c:pt>
                <c:pt idx="22">
                  <c:v>40337</c:v>
                </c:pt>
                <c:pt idx="23">
                  <c:v>40338</c:v>
                </c:pt>
                <c:pt idx="24">
                  <c:v>40339</c:v>
                </c:pt>
                <c:pt idx="25">
                  <c:v>40340</c:v>
                </c:pt>
                <c:pt idx="26">
                  <c:v>40341</c:v>
                </c:pt>
                <c:pt idx="27">
                  <c:v>40342</c:v>
                </c:pt>
                <c:pt idx="28">
                  <c:v>40343</c:v>
                </c:pt>
                <c:pt idx="29">
                  <c:v>40344</c:v>
                </c:pt>
                <c:pt idx="30">
                  <c:v>40345</c:v>
                </c:pt>
                <c:pt idx="31">
                  <c:v>40346</c:v>
                </c:pt>
                <c:pt idx="32">
                  <c:v>40347</c:v>
                </c:pt>
                <c:pt idx="33">
                  <c:v>40350</c:v>
                </c:pt>
                <c:pt idx="34">
                  <c:v>40351</c:v>
                </c:pt>
                <c:pt idx="35">
                  <c:v>40352</c:v>
                </c:pt>
                <c:pt idx="36">
                  <c:v>40353</c:v>
                </c:pt>
                <c:pt idx="37">
                  <c:v>40354</c:v>
                </c:pt>
                <c:pt idx="38">
                  <c:v>40357</c:v>
                </c:pt>
                <c:pt idx="39">
                  <c:v>40358</c:v>
                </c:pt>
                <c:pt idx="40">
                  <c:v>40359</c:v>
                </c:pt>
                <c:pt idx="41">
                  <c:v>40360</c:v>
                </c:pt>
                <c:pt idx="42">
                  <c:v>40361</c:v>
                </c:pt>
                <c:pt idx="43">
                  <c:v>40364</c:v>
                </c:pt>
                <c:pt idx="44">
                  <c:v>40365</c:v>
                </c:pt>
                <c:pt idx="45">
                  <c:v>40366</c:v>
                </c:pt>
                <c:pt idx="46">
                  <c:v>40367</c:v>
                </c:pt>
                <c:pt idx="47">
                  <c:v>40368</c:v>
                </c:pt>
                <c:pt idx="48">
                  <c:v>40371</c:v>
                </c:pt>
                <c:pt idx="49">
                  <c:v>40372</c:v>
                </c:pt>
                <c:pt idx="50">
                  <c:v>40373</c:v>
                </c:pt>
                <c:pt idx="51">
                  <c:v>40374</c:v>
                </c:pt>
                <c:pt idx="52">
                  <c:v>40375</c:v>
                </c:pt>
                <c:pt idx="53">
                  <c:v>40378</c:v>
                </c:pt>
                <c:pt idx="54">
                  <c:v>40379</c:v>
                </c:pt>
                <c:pt idx="55">
                  <c:v>40380</c:v>
                </c:pt>
                <c:pt idx="56">
                  <c:v>40381</c:v>
                </c:pt>
                <c:pt idx="57">
                  <c:v>40382</c:v>
                </c:pt>
                <c:pt idx="58">
                  <c:v>40385</c:v>
                </c:pt>
                <c:pt idx="59">
                  <c:v>40386</c:v>
                </c:pt>
                <c:pt idx="60">
                  <c:v>40387</c:v>
                </c:pt>
                <c:pt idx="61">
                  <c:v>40388</c:v>
                </c:pt>
                <c:pt idx="62">
                  <c:v>40389</c:v>
                </c:pt>
                <c:pt idx="63">
                  <c:v>40392</c:v>
                </c:pt>
                <c:pt idx="64">
                  <c:v>40393</c:v>
                </c:pt>
                <c:pt idx="65">
                  <c:v>40394</c:v>
                </c:pt>
                <c:pt idx="66">
                  <c:v>40395</c:v>
                </c:pt>
                <c:pt idx="67">
                  <c:v>40396</c:v>
                </c:pt>
                <c:pt idx="68">
                  <c:v>40399</c:v>
                </c:pt>
                <c:pt idx="69">
                  <c:v>40400</c:v>
                </c:pt>
                <c:pt idx="70">
                  <c:v>40401</c:v>
                </c:pt>
                <c:pt idx="71">
                  <c:v>40402</c:v>
                </c:pt>
                <c:pt idx="72">
                  <c:v>40403</c:v>
                </c:pt>
                <c:pt idx="73">
                  <c:v>40406</c:v>
                </c:pt>
                <c:pt idx="74">
                  <c:v>40407</c:v>
                </c:pt>
                <c:pt idx="75">
                  <c:v>40408</c:v>
                </c:pt>
                <c:pt idx="76">
                  <c:v>40409</c:v>
                </c:pt>
                <c:pt idx="77">
                  <c:v>40410</c:v>
                </c:pt>
                <c:pt idx="78">
                  <c:v>40413</c:v>
                </c:pt>
                <c:pt idx="79">
                  <c:v>40414</c:v>
                </c:pt>
                <c:pt idx="80">
                  <c:v>40415</c:v>
                </c:pt>
                <c:pt idx="81">
                  <c:v>40416</c:v>
                </c:pt>
                <c:pt idx="82">
                  <c:v>40417</c:v>
                </c:pt>
                <c:pt idx="83">
                  <c:v>40420</c:v>
                </c:pt>
                <c:pt idx="84">
                  <c:v>40421</c:v>
                </c:pt>
                <c:pt idx="85">
                  <c:v>40422</c:v>
                </c:pt>
                <c:pt idx="86">
                  <c:v>40423</c:v>
                </c:pt>
                <c:pt idx="87">
                  <c:v>40424</c:v>
                </c:pt>
                <c:pt idx="88">
                  <c:v>40427</c:v>
                </c:pt>
                <c:pt idx="89">
                  <c:v>40428</c:v>
                </c:pt>
                <c:pt idx="90">
                  <c:v>40429</c:v>
                </c:pt>
                <c:pt idx="91">
                  <c:v>40430</c:v>
                </c:pt>
                <c:pt idx="92">
                  <c:v>40431</c:v>
                </c:pt>
                <c:pt idx="93">
                  <c:v>40434</c:v>
                </c:pt>
                <c:pt idx="94">
                  <c:v>40435</c:v>
                </c:pt>
                <c:pt idx="95">
                  <c:v>40436</c:v>
                </c:pt>
                <c:pt idx="96">
                  <c:v>40437</c:v>
                </c:pt>
                <c:pt idx="97">
                  <c:v>40438</c:v>
                </c:pt>
                <c:pt idx="98">
                  <c:v>40440</c:v>
                </c:pt>
                <c:pt idx="99">
                  <c:v>40441</c:v>
                </c:pt>
                <c:pt idx="100">
                  <c:v>40442</c:v>
                </c:pt>
                <c:pt idx="101">
                  <c:v>40446</c:v>
                </c:pt>
                <c:pt idx="102">
                  <c:v>40447</c:v>
                </c:pt>
                <c:pt idx="103">
                  <c:v>40448</c:v>
                </c:pt>
                <c:pt idx="104">
                  <c:v>40449</c:v>
                </c:pt>
                <c:pt idx="105">
                  <c:v>40450</c:v>
                </c:pt>
                <c:pt idx="106">
                  <c:v>40451</c:v>
                </c:pt>
                <c:pt idx="107">
                  <c:v>40452</c:v>
                </c:pt>
                <c:pt idx="108">
                  <c:v>40455</c:v>
                </c:pt>
                <c:pt idx="109">
                  <c:v>40456</c:v>
                </c:pt>
                <c:pt idx="110">
                  <c:v>40457</c:v>
                </c:pt>
                <c:pt idx="111">
                  <c:v>40458</c:v>
                </c:pt>
                <c:pt idx="112">
                  <c:v>40459</c:v>
                </c:pt>
                <c:pt idx="113">
                  <c:v>40460</c:v>
                </c:pt>
                <c:pt idx="114">
                  <c:v>40462</c:v>
                </c:pt>
                <c:pt idx="115">
                  <c:v>40463</c:v>
                </c:pt>
                <c:pt idx="116">
                  <c:v>40464</c:v>
                </c:pt>
                <c:pt idx="117">
                  <c:v>40465</c:v>
                </c:pt>
                <c:pt idx="118">
                  <c:v>40466</c:v>
                </c:pt>
                <c:pt idx="119">
                  <c:v>40469</c:v>
                </c:pt>
                <c:pt idx="120">
                  <c:v>40470</c:v>
                </c:pt>
                <c:pt idx="121">
                  <c:v>40471</c:v>
                </c:pt>
                <c:pt idx="122">
                  <c:v>40472</c:v>
                </c:pt>
                <c:pt idx="123">
                  <c:v>40473</c:v>
                </c:pt>
                <c:pt idx="124">
                  <c:v>40476</c:v>
                </c:pt>
                <c:pt idx="125">
                  <c:v>40477</c:v>
                </c:pt>
                <c:pt idx="126">
                  <c:v>40478</c:v>
                </c:pt>
                <c:pt idx="127">
                  <c:v>40479</c:v>
                </c:pt>
                <c:pt idx="128">
                  <c:v>40480</c:v>
                </c:pt>
                <c:pt idx="129">
                  <c:v>40483</c:v>
                </c:pt>
                <c:pt idx="130">
                  <c:v>40484</c:v>
                </c:pt>
                <c:pt idx="131">
                  <c:v>40485</c:v>
                </c:pt>
                <c:pt idx="132">
                  <c:v>40486</c:v>
                </c:pt>
                <c:pt idx="133">
                  <c:v>40487</c:v>
                </c:pt>
                <c:pt idx="134">
                  <c:v>40490</c:v>
                </c:pt>
                <c:pt idx="135">
                  <c:v>40491</c:v>
                </c:pt>
                <c:pt idx="136">
                  <c:v>40492</c:v>
                </c:pt>
                <c:pt idx="137">
                  <c:v>40493</c:v>
                </c:pt>
                <c:pt idx="138">
                  <c:v>40494</c:v>
                </c:pt>
                <c:pt idx="139">
                  <c:v>40497</c:v>
                </c:pt>
                <c:pt idx="140">
                  <c:v>40498</c:v>
                </c:pt>
                <c:pt idx="141">
                  <c:v>40499</c:v>
                </c:pt>
                <c:pt idx="142">
                  <c:v>40500</c:v>
                </c:pt>
                <c:pt idx="143">
                  <c:v>40501</c:v>
                </c:pt>
                <c:pt idx="144">
                  <c:v>40504</c:v>
                </c:pt>
                <c:pt idx="145">
                  <c:v>40505</c:v>
                </c:pt>
                <c:pt idx="146">
                  <c:v>40506</c:v>
                </c:pt>
                <c:pt idx="147">
                  <c:v>40507</c:v>
                </c:pt>
                <c:pt idx="148">
                  <c:v>40508</c:v>
                </c:pt>
                <c:pt idx="149">
                  <c:v>40511</c:v>
                </c:pt>
                <c:pt idx="150">
                  <c:v>40512</c:v>
                </c:pt>
                <c:pt idx="151">
                  <c:v>40513</c:v>
                </c:pt>
                <c:pt idx="152">
                  <c:v>40514</c:v>
                </c:pt>
                <c:pt idx="153">
                  <c:v>40515</c:v>
                </c:pt>
                <c:pt idx="154">
                  <c:v>40518</c:v>
                </c:pt>
                <c:pt idx="155">
                  <c:v>40519</c:v>
                </c:pt>
                <c:pt idx="156">
                  <c:v>40520</c:v>
                </c:pt>
                <c:pt idx="157">
                  <c:v>40521</c:v>
                </c:pt>
                <c:pt idx="158">
                  <c:v>40522</c:v>
                </c:pt>
                <c:pt idx="159">
                  <c:v>40525</c:v>
                </c:pt>
                <c:pt idx="160">
                  <c:v>40526</c:v>
                </c:pt>
                <c:pt idx="161">
                  <c:v>40527</c:v>
                </c:pt>
                <c:pt idx="162">
                  <c:v>40528</c:v>
                </c:pt>
                <c:pt idx="163">
                  <c:v>40529</c:v>
                </c:pt>
                <c:pt idx="164">
                  <c:v>40532</c:v>
                </c:pt>
                <c:pt idx="165">
                  <c:v>40533</c:v>
                </c:pt>
                <c:pt idx="166">
                  <c:v>40534</c:v>
                </c:pt>
                <c:pt idx="167">
                  <c:v>40535</c:v>
                </c:pt>
                <c:pt idx="168">
                  <c:v>40536</c:v>
                </c:pt>
                <c:pt idx="169">
                  <c:v>40539</c:v>
                </c:pt>
                <c:pt idx="170">
                  <c:v>40540</c:v>
                </c:pt>
                <c:pt idx="171">
                  <c:v>40541</c:v>
                </c:pt>
                <c:pt idx="172">
                  <c:v>40542</c:v>
                </c:pt>
                <c:pt idx="173">
                  <c:v>40543</c:v>
                </c:pt>
                <c:pt idx="174">
                  <c:v>40546</c:v>
                </c:pt>
                <c:pt idx="175">
                  <c:v>40547</c:v>
                </c:pt>
                <c:pt idx="176">
                  <c:v>40548</c:v>
                </c:pt>
                <c:pt idx="177">
                  <c:v>40549</c:v>
                </c:pt>
                <c:pt idx="178">
                  <c:v>40550</c:v>
                </c:pt>
                <c:pt idx="179">
                  <c:v>40553</c:v>
                </c:pt>
                <c:pt idx="180">
                  <c:v>40554</c:v>
                </c:pt>
                <c:pt idx="181">
                  <c:v>40555</c:v>
                </c:pt>
                <c:pt idx="182">
                  <c:v>40556</c:v>
                </c:pt>
                <c:pt idx="183">
                  <c:v>40557</c:v>
                </c:pt>
                <c:pt idx="184">
                  <c:v>40560</c:v>
                </c:pt>
                <c:pt idx="185">
                  <c:v>40561</c:v>
                </c:pt>
                <c:pt idx="186">
                  <c:v>40562</c:v>
                </c:pt>
                <c:pt idx="187">
                  <c:v>40563</c:v>
                </c:pt>
                <c:pt idx="188">
                  <c:v>40564</c:v>
                </c:pt>
                <c:pt idx="189">
                  <c:v>40567</c:v>
                </c:pt>
                <c:pt idx="190">
                  <c:v>40568</c:v>
                </c:pt>
                <c:pt idx="191">
                  <c:v>40569</c:v>
                </c:pt>
                <c:pt idx="192">
                  <c:v>40570</c:v>
                </c:pt>
                <c:pt idx="193">
                  <c:v>40571</c:v>
                </c:pt>
                <c:pt idx="194">
                  <c:v>40573</c:v>
                </c:pt>
                <c:pt idx="195">
                  <c:v>40574</c:v>
                </c:pt>
                <c:pt idx="196">
                  <c:v>40575</c:v>
                </c:pt>
                <c:pt idx="197">
                  <c:v>40576</c:v>
                </c:pt>
                <c:pt idx="198">
                  <c:v>40577</c:v>
                </c:pt>
                <c:pt idx="199">
                  <c:v>40578</c:v>
                </c:pt>
                <c:pt idx="200">
                  <c:v>40581</c:v>
                </c:pt>
                <c:pt idx="201">
                  <c:v>40582</c:v>
                </c:pt>
                <c:pt idx="202">
                  <c:v>40583</c:v>
                </c:pt>
                <c:pt idx="203">
                  <c:v>40584</c:v>
                </c:pt>
                <c:pt idx="204">
                  <c:v>40585</c:v>
                </c:pt>
                <c:pt idx="205">
                  <c:v>40586</c:v>
                </c:pt>
                <c:pt idx="206">
                  <c:v>40588</c:v>
                </c:pt>
                <c:pt idx="207">
                  <c:v>40589</c:v>
                </c:pt>
                <c:pt idx="208">
                  <c:v>40590</c:v>
                </c:pt>
                <c:pt idx="209">
                  <c:v>40591</c:v>
                </c:pt>
                <c:pt idx="210">
                  <c:v>40592</c:v>
                </c:pt>
                <c:pt idx="211">
                  <c:v>40595</c:v>
                </c:pt>
                <c:pt idx="212">
                  <c:v>40596</c:v>
                </c:pt>
                <c:pt idx="213">
                  <c:v>40597</c:v>
                </c:pt>
                <c:pt idx="214">
                  <c:v>40598</c:v>
                </c:pt>
                <c:pt idx="215">
                  <c:v>40599</c:v>
                </c:pt>
                <c:pt idx="216">
                  <c:v>40602</c:v>
                </c:pt>
                <c:pt idx="217">
                  <c:v>40603</c:v>
                </c:pt>
                <c:pt idx="218">
                  <c:v>40604</c:v>
                </c:pt>
                <c:pt idx="219">
                  <c:v>40605</c:v>
                </c:pt>
                <c:pt idx="220">
                  <c:v>40606</c:v>
                </c:pt>
                <c:pt idx="221">
                  <c:v>40609</c:v>
                </c:pt>
                <c:pt idx="222">
                  <c:v>40610</c:v>
                </c:pt>
                <c:pt idx="223">
                  <c:v>40611</c:v>
                </c:pt>
                <c:pt idx="224">
                  <c:v>40612</c:v>
                </c:pt>
                <c:pt idx="225">
                  <c:v>40613</c:v>
                </c:pt>
                <c:pt idx="226">
                  <c:v>40616</c:v>
                </c:pt>
                <c:pt idx="227">
                  <c:v>40617</c:v>
                </c:pt>
                <c:pt idx="228">
                  <c:v>40618</c:v>
                </c:pt>
                <c:pt idx="229">
                  <c:v>40619</c:v>
                </c:pt>
                <c:pt idx="230">
                  <c:v>40620</c:v>
                </c:pt>
                <c:pt idx="231">
                  <c:v>40623</c:v>
                </c:pt>
                <c:pt idx="232">
                  <c:v>40624</c:v>
                </c:pt>
                <c:pt idx="233">
                  <c:v>40625</c:v>
                </c:pt>
                <c:pt idx="234">
                  <c:v>40626</c:v>
                </c:pt>
                <c:pt idx="235">
                  <c:v>40627</c:v>
                </c:pt>
                <c:pt idx="236">
                  <c:v>40630</c:v>
                </c:pt>
                <c:pt idx="237">
                  <c:v>40631</c:v>
                </c:pt>
                <c:pt idx="238">
                  <c:v>40632</c:v>
                </c:pt>
                <c:pt idx="239">
                  <c:v>40633</c:v>
                </c:pt>
                <c:pt idx="240">
                  <c:v>40634</c:v>
                </c:pt>
                <c:pt idx="241">
                  <c:v>40635</c:v>
                </c:pt>
                <c:pt idx="242">
                  <c:v>40637</c:v>
                </c:pt>
                <c:pt idx="243">
                  <c:v>40638</c:v>
                </c:pt>
                <c:pt idx="244">
                  <c:v>40639</c:v>
                </c:pt>
                <c:pt idx="245">
                  <c:v>40640</c:v>
                </c:pt>
                <c:pt idx="246">
                  <c:v>40641</c:v>
                </c:pt>
                <c:pt idx="247">
                  <c:v>40644</c:v>
                </c:pt>
                <c:pt idx="248">
                  <c:v>40645</c:v>
                </c:pt>
                <c:pt idx="249">
                  <c:v>40646</c:v>
                </c:pt>
                <c:pt idx="250">
                  <c:v>40647</c:v>
                </c:pt>
                <c:pt idx="251">
                  <c:v>40648</c:v>
                </c:pt>
                <c:pt idx="252">
                  <c:v>40651</c:v>
                </c:pt>
                <c:pt idx="253">
                  <c:v>40652</c:v>
                </c:pt>
                <c:pt idx="254">
                  <c:v>40653</c:v>
                </c:pt>
                <c:pt idx="255">
                  <c:v>40654</c:v>
                </c:pt>
                <c:pt idx="256">
                  <c:v>40655</c:v>
                </c:pt>
                <c:pt idx="257">
                  <c:v>40658</c:v>
                </c:pt>
                <c:pt idx="258">
                  <c:v>40659</c:v>
                </c:pt>
                <c:pt idx="259">
                  <c:v>40660</c:v>
                </c:pt>
                <c:pt idx="260">
                  <c:v>40661</c:v>
                </c:pt>
                <c:pt idx="261">
                  <c:v>40662</c:v>
                </c:pt>
                <c:pt idx="262">
                  <c:v>40665</c:v>
                </c:pt>
                <c:pt idx="263">
                  <c:v>40666</c:v>
                </c:pt>
                <c:pt idx="264">
                  <c:v>40667</c:v>
                </c:pt>
                <c:pt idx="265">
                  <c:v>40668</c:v>
                </c:pt>
                <c:pt idx="266">
                  <c:v>40669</c:v>
                </c:pt>
                <c:pt idx="267">
                  <c:v>40672</c:v>
                </c:pt>
                <c:pt idx="268">
                  <c:v>40673</c:v>
                </c:pt>
                <c:pt idx="269">
                  <c:v>40674</c:v>
                </c:pt>
                <c:pt idx="270">
                  <c:v>40675</c:v>
                </c:pt>
                <c:pt idx="271">
                  <c:v>40676</c:v>
                </c:pt>
                <c:pt idx="272">
                  <c:v>40679</c:v>
                </c:pt>
                <c:pt idx="273">
                  <c:v>40680</c:v>
                </c:pt>
                <c:pt idx="274">
                  <c:v>40681</c:v>
                </c:pt>
                <c:pt idx="275">
                  <c:v>40682</c:v>
                </c:pt>
                <c:pt idx="276">
                  <c:v>40683</c:v>
                </c:pt>
                <c:pt idx="277">
                  <c:v>40686</c:v>
                </c:pt>
                <c:pt idx="278">
                  <c:v>40687</c:v>
                </c:pt>
                <c:pt idx="279">
                  <c:v>40688</c:v>
                </c:pt>
                <c:pt idx="280">
                  <c:v>40689</c:v>
                </c:pt>
                <c:pt idx="281">
                  <c:v>40690</c:v>
                </c:pt>
                <c:pt idx="282">
                  <c:v>40693</c:v>
                </c:pt>
                <c:pt idx="283">
                  <c:v>40694</c:v>
                </c:pt>
                <c:pt idx="284">
                  <c:v>40695</c:v>
                </c:pt>
                <c:pt idx="285">
                  <c:v>40696</c:v>
                </c:pt>
                <c:pt idx="286">
                  <c:v>40697</c:v>
                </c:pt>
                <c:pt idx="287">
                  <c:v>40700</c:v>
                </c:pt>
                <c:pt idx="288">
                  <c:v>40701</c:v>
                </c:pt>
                <c:pt idx="289">
                  <c:v>40702</c:v>
                </c:pt>
                <c:pt idx="290">
                  <c:v>40703</c:v>
                </c:pt>
                <c:pt idx="291">
                  <c:v>40704</c:v>
                </c:pt>
                <c:pt idx="292">
                  <c:v>40707</c:v>
                </c:pt>
                <c:pt idx="293">
                  <c:v>40708</c:v>
                </c:pt>
                <c:pt idx="294">
                  <c:v>40709</c:v>
                </c:pt>
                <c:pt idx="295">
                  <c:v>40710</c:v>
                </c:pt>
                <c:pt idx="296">
                  <c:v>40711</c:v>
                </c:pt>
                <c:pt idx="297">
                  <c:v>40714</c:v>
                </c:pt>
                <c:pt idx="298">
                  <c:v>40715</c:v>
                </c:pt>
                <c:pt idx="299">
                  <c:v>40716</c:v>
                </c:pt>
                <c:pt idx="300">
                  <c:v>40717</c:v>
                </c:pt>
                <c:pt idx="301">
                  <c:v>40718</c:v>
                </c:pt>
                <c:pt idx="302">
                  <c:v>40721</c:v>
                </c:pt>
                <c:pt idx="303">
                  <c:v>40722</c:v>
                </c:pt>
                <c:pt idx="304">
                  <c:v>40723</c:v>
                </c:pt>
                <c:pt idx="305">
                  <c:v>40724</c:v>
                </c:pt>
                <c:pt idx="306">
                  <c:v>40725</c:v>
                </c:pt>
                <c:pt idx="307">
                  <c:v>40728</c:v>
                </c:pt>
                <c:pt idx="308">
                  <c:v>40729</c:v>
                </c:pt>
                <c:pt idx="309">
                  <c:v>40730</c:v>
                </c:pt>
                <c:pt idx="310">
                  <c:v>40731</c:v>
                </c:pt>
                <c:pt idx="311">
                  <c:v>40732</c:v>
                </c:pt>
                <c:pt idx="312">
                  <c:v>40735</c:v>
                </c:pt>
                <c:pt idx="313">
                  <c:v>40736</c:v>
                </c:pt>
                <c:pt idx="314">
                  <c:v>40737</c:v>
                </c:pt>
                <c:pt idx="315">
                  <c:v>40738</c:v>
                </c:pt>
                <c:pt idx="316">
                  <c:v>40739</c:v>
                </c:pt>
                <c:pt idx="317">
                  <c:v>40742</c:v>
                </c:pt>
                <c:pt idx="318">
                  <c:v>40743</c:v>
                </c:pt>
                <c:pt idx="319">
                  <c:v>40744</c:v>
                </c:pt>
                <c:pt idx="320">
                  <c:v>40745</c:v>
                </c:pt>
                <c:pt idx="321">
                  <c:v>40746</c:v>
                </c:pt>
                <c:pt idx="322">
                  <c:v>40749</c:v>
                </c:pt>
                <c:pt idx="323">
                  <c:v>40750</c:v>
                </c:pt>
                <c:pt idx="324">
                  <c:v>40751</c:v>
                </c:pt>
                <c:pt idx="325">
                  <c:v>40752</c:v>
                </c:pt>
                <c:pt idx="326">
                  <c:v>40753</c:v>
                </c:pt>
                <c:pt idx="327">
                  <c:v>40756</c:v>
                </c:pt>
                <c:pt idx="328">
                  <c:v>40757</c:v>
                </c:pt>
                <c:pt idx="329">
                  <c:v>40758</c:v>
                </c:pt>
                <c:pt idx="330">
                  <c:v>40759</c:v>
                </c:pt>
                <c:pt idx="331">
                  <c:v>40760</c:v>
                </c:pt>
                <c:pt idx="332">
                  <c:v>40763</c:v>
                </c:pt>
                <c:pt idx="333">
                  <c:v>40764</c:v>
                </c:pt>
                <c:pt idx="334">
                  <c:v>40765</c:v>
                </c:pt>
                <c:pt idx="335">
                  <c:v>40766</c:v>
                </c:pt>
                <c:pt idx="336">
                  <c:v>40767</c:v>
                </c:pt>
                <c:pt idx="337">
                  <c:v>40770</c:v>
                </c:pt>
                <c:pt idx="338">
                  <c:v>40771</c:v>
                </c:pt>
                <c:pt idx="339">
                  <c:v>40772</c:v>
                </c:pt>
                <c:pt idx="340">
                  <c:v>40773</c:v>
                </c:pt>
                <c:pt idx="341">
                  <c:v>40774</c:v>
                </c:pt>
                <c:pt idx="342">
                  <c:v>40777</c:v>
                </c:pt>
                <c:pt idx="343">
                  <c:v>40778</c:v>
                </c:pt>
                <c:pt idx="344">
                  <c:v>40779</c:v>
                </c:pt>
                <c:pt idx="345">
                  <c:v>40780</c:v>
                </c:pt>
                <c:pt idx="346">
                  <c:v>40781</c:v>
                </c:pt>
                <c:pt idx="347">
                  <c:v>40784</c:v>
                </c:pt>
                <c:pt idx="348">
                  <c:v>40785</c:v>
                </c:pt>
                <c:pt idx="349">
                  <c:v>40786</c:v>
                </c:pt>
                <c:pt idx="350">
                  <c:v>40787</c:v>
                </c:pt>
                <c:pt idx="351">
                  <c:v>40788</c:v>
                </c:pt>
                <c:pt idx="352">
                  <c:v>40791</c:v>
                </c:pt>
                <c:pt idx="353">
                  <c:v>40792</c:v>
                </c:pt>
                <c:pt idx="354">
                  <c:v>40793</c:v>
                </c:pt>
                <c:pt idx="355">
                  <c:v>40794</c:v>
                </c:pt>
                <c:pt idx="356">
                  <c:v>40795</c:v>
                </c:pt>
                <c:pt idx="357">
                  <c:v>40798</c:v>
                </c:pt>
                <c:pt idx="358">
                  <c:v>40799</c:v>
                </c:pt>
                <c:pt idx="359">
                  <c:v>40800</c:v>
                </c:pt>
                <c:pt idx="360">
                  <c:v>40801</c:v>
                </c:pt>
                <c:pt idx="361">
                  <c:v>40802</c:v>
                </c:pt>
                <c:pt idx="362">
                  <c:v>40805</c:v>
                </c:pt>
                <c:pt idx="363">
                  <c:v>40806</c:v>
                </c:pt>
                <c:pt idx="364">
                  <c:v>40807</c:v>
                </c:pt>
                <c:pt idx="365">
                  <c:v>40808</c:v>
                </c:pt>
                <c:pt idx="366">
                  <c:v>40809</c:v>
                </c:pt>
                <c:pt idx="367">
                  <c:v>40812</c:v>
                </c:pt>
                <c:pt idx="368">
                  <c:v>40813</c:v>
                </c:pt>
                <c:pt idx="369">
                  <c:v>40814</c:v>
                </c:pt>
                <c:pt idx="370">
                  <c:v>40815</c:v>
                </c:pt>
                <c:pt idx="371">
                  <c:v>40816</c:v>
                </c:pt>
                <c:pt idx="372">
                  <c:v>40819</c:v>
                </c:pt>
                <c:pt idx="373">
                  <c:v>40820</c:v>
                </c:pt>
                <c:pt idx="374">
                  <c:v>40821</c:v>
                </c:pt>
                <c:pt idx="375">
                  <c:v>40822</c:v>
                </c:pt>
                <c:pt idx="376">
                  <c:v>40823</c:v>
                </c:pt>
                <c:pt idx="377">
                  <c:v>40824</c:v>
                </c:pt>
                <c:pt idx="378">
                  <c:v>40825</c:v>
                </c:pt>
                <c:pt idx="379">
                  <c:v>40826</c:v>
                </c:pt>
                <c:pt idx="380">
                  <c:v>40827</c:v>
                </c:pt>
                <c:pt idx="381">
                  <c:v>40828</c:v>
                </c:pt>
                <c:pt idx="382">
                  <c:v>40829</c:v>
                </c:pt>
                <c:pt idx="383">
                  <c:v>40830</c:v>
                </c:pt>
                <c:pt idx="384">
                  <c:v>40833</c:v>
                </c:pt>
                <c:pt idx="385">
                  <c:v>40834</c:v>
                </c:pt>
                <c:pt idx="386">
                  <c:v>40835</c:v>
                </c:pt>
                <c:pt idx="387">
                  <c:v>40836</c:v>
                </c:pt>
                <c:pt idx="388">
                  <c:v>40837</c:v>
                </c:pt>
                <c:pt idx="389">
                  <c:v>40840</c:v>
                </c:pt>
                <c:pt idx="390">
                  <c:v>40841</c:v>
                </c:pt>
                <c:pt idx="391">
                  <c:v>40842</c:v>
                </c:pt>
                <c:pt idx="392">
                  <c:v>40843</c:v>
                </c:pt>
                <c:pt idx="393">
                  <c:v>40844</c:v>
                </c:pt>
                <c:pt idx="394">
                  <c:v>40847</c:v>
                </c:pt>
                <c:pt idx="395">
                  <c:v>40848</c:v>
                </c:pt>
                <c:pt idx="396">
                  <c:v>40849</c:v>
                </c:pt>
                <c:pt idx="397">
                  <c:v>40850</c:v>
                </c:pt>
                <c:pt idx="398">
                  <c:v>40851</c:v>
                </c:pt>
                <c:pt idx="399">
                  <c:v>40854</c:v>
                </c:pt>
                <c:pt idx="400">
                  <c:v>40855</c:v>
                </c:pt>
                <c:pt idx="401">
                  <c:v>40856</c:v>
                </c:pt>
                <c:pt idx="402">
                  <c:v>40857</c:v>
                </c:pt>
                <c:pt idx="403">
                  <c:v>40858</c:v>
                </c:pt>
                <c:pt idx="404">
                  <c:v>40861</c:v>
                </c:pt>
                <c:pt idx="405">
                  <c:v>40862</c:v>
                </c:pt>
                <c:pt idx="406">
                  <c:v>40863</c:v>
                </c:pt>
                <c:pt idx="407">
                  <c:v>40864</c:v>
                </c:pt>
                <c:pt idx="408">
                  <c:v>40865</c:v>
                </c:pt>
                <c:pt idx="409">
                  <c:v>40868</c:v>
                </c:pt>
                <c:pt idx="410">
                  <c:v>40869</c:v>
                </c:pt>
                <c:pt idx="411">
                  <c:v>40870</c:v>
                </c:pt>
                <c:pt idx="412">
                  <c:v>40871</c:v>
                </c:pt>
                <c:pt idx="413">
                  <c:v>40872</c:v>
                </c:pt>
                <c:pt idx="414">
                  <c:v>40875</c:v>
                </c:pt>
                <c:pt idx="415">
                  <c:v>40876</c:v>
                </c:pt>
                <c:pt idx="416">
                  <c:v>40877</c:v>
                </c:pt>
                <c:pt idx="417">
                  <c:v>40878</c:v>
                </c:pt>
                <c:pt idx="418">
                  <c:v>40879</c:v>
                </c:pt>
                <c:pt idx="419">
                  <c:v>40882</c:v>
                </c:pt>
                <c:pt idx="420">
                  <c:v>40883</c:v>
                </c:pt>
                <c:pt idx="421">
                  <c:v>40884</c:v>
                </c:pt>
                <c:pt idx="422">
                  <c:v>40885</c:v>
                </c:pt>
                <c:pt idx="423">
                  <c:v>40886</c:v>
                </c:pt>
                <c:pt idx="424">
                  <c:v>40889</c:v>
                </c:pt>
                <c:pt idx="425">
                  <c:v>40890</c:v>
                </c:pt>
                <c:pt idx="426">
                  <c:v>40891</c:v>
                </c:pt>
                <c:pt idx="427">
                  <c:v>40892</c:v>
                </c:pt>
                <c:pt idx="428">
                  <c:v>40893</c:v>
                </c:pt>
                <c:pt idx="429">
                  <c:v>40896</c:v>
                </c:pt>
                <c:pt idx="430">
                  <c:v>40897</c:v>
                </c:pt>
                <c:pt idx="431">
                  <c:v>40898</c:v>
                </c:pt>
                <c:pt idx="432">
                  <c:v>40899</c:v>
                </c:pt>
                <c:pt idx="433">
                  <c:v>40900</c:v>
                </c:pt>
                <c:pt idx="434">
                  <c:v>40903</c:v>
                </c:pt>
                <c:pt idx="435">
                  <c:v>40904</c:v>
                </c:pt>
                <c:pt idx="436">
                  <c:v>40905</c:v>
                </c:pt>
                <c:pt idx="437">
                  <c:v>40906</c:v>
                </c:pt>
                <c:pt idx="438">
                  <c:v>40907</c:v>
                </c:pt>
                <c:pt idx="439">
                  <c:v>40908</c:v>
                </c:pt>
                <c:pt idx="440">
                  <c:v>40911</c:v>
                </c:pt>
                <c:pt idx="441">
                  <c:v>40912</c:v>
                </c:pt>
                <c:pt idx="442">
                  <c:v>40913</c:v>
                </c:pt>
                <c:pt idx="443">
                  <c:v>40914</c:v>
                </c:pt>
                <c:pt idx="444">
                  <c:v>40917</c:v>
                </c:pt>
                <c:pt idx="445">
                  <c:v>40918</c:v>
                </c:pt>
                <c:pt idx="446">
                  <c:v>40919</c:v>
                </c:pt>
                <c:pt idx="447">
                  <c:v>40920</c:v>
                </c:pt>
                <c:pt idx="448">
                  <c:v>40921</c:v>
                </c:pt>
                <c:pt idx="449">
                  <c:v>40924</c:v>
                </c:pt>
                <c:pt idx="450">
                  <c:v>40925</c:v>
                </c:pt>
                <c:pt idx="451">
                  <c:v>40926</c:v>
                </c:pt>
                <c:pt idx="452">
                  <c:v>40927</c:v>
                </c:pt>
                <c:pt idx="453">
                  <c:v>40928</c:v>
                </c:pt>
                <c:pt idx="454">
                  <c:v>40929</c:v>
                </c:pt>
                <c:pt idx="455">
                  <c:v>40931</c:v>
                </c:pt>
                <c:pt idx="456">
                  <c:v>40932</c:v>
                </c:pt>
                <c:pt idx="457">
                  <c:v>40933</c:v>
                </c:pt>
                <c:pt idx="458">
                  <c:v>40934</c:v>
                </c:pt>
                <c:pt idx="459">
                  <c:v>40935</c:v>
                </c:pt>
                <c:pt idx="460">
                  <c:v>40937</c:v>
                </c:pt>
                <c:pt idx="461">
                  <c:v>40938</c:v>
                </c:pt>
                <c:pt idx="462">
                  <c:v>40939</c:v>
                </c:pt>
                <c:pt idx="463">
                  <c:v>40940</c:v>
                </c:pt>
                <c:pt idx="464">
                  <c:v>40941</c:v>
                </c:pt>
                <c:pt idx="465">
                  <c:v>40942</c:v>
                </c:pt>
                <c:pt idx="466">
                  <c:v>40945</c:v>
                </c:pt>
                <c:pt idx="467">
                  <c:v>40946</c:v>
                </c:pt>
                <c:pt idx="468">
                  <c:v>40947</c:v>
                </c:pt>
                <c:pt idx="469">
                  <c:v>40948</c:v>
                </c:pt>
                <c:pt idx="470">
                  <c:v>40949</c:v>
                </c:pt>
                <c:pt idx="471">
                  <c:v>40952</c:v>
                </c:pt>
                <c:pt idx="472">
                  <c:v>40953</c:v>
                </c:pt>
                <c:pt idx="473">
                  <c:v>40954</c:v>
                </c:pt>
                <c:pt idx="474">
                  <c:v>40955</c:v>
                </c:pt>
                <c:pt idx="475">
                  <c:v>40956</c:v>
                </c:pt>
                <c:pt idx="476">
                  <c:v>40959</c:v>
                </c:pt>
                <c:pt idx="477">
                  <c:v>40960</c:v>
                </c:pt>
                <c:pt idx="478">
                  <c:v>40961</c:v>
                </c:pt>
                <c:pt idx="479">
                  <c:v>40962</c:v>
                </c:pt>
                <c:pt idx="480">
                  <c:v>40963</c:v>
                </c:pt>
                <c:pt idx="481">
                  <c:v>40966</c:v>
                </c:pt>
                <c:pt idx="482">
                  <c:v>40967</c:v>
                </c:pt>
                <c:pt idx="483">
                  <c:v>40968</c:v>
                </c:pt>
                <c:pt idx="484">
                  <c:v>40969</c:v>
                </c:pt>
                <c:pt idx="485">
                  <c:v>40970</c:v>
                </c:pt>
                <c:pt idx="486">
                  <c:v>40973</c:v>
                </c:pt>
                <c:pt idx="487">
                  <c:v>40974</c:v>
                </c:pt>
                <c:pt idx="488">
                  <c:v>40975</c:v>
                </c:pt>
                <c:pt idx="489">
                  <c:v>40976</c:v>
                </c:pt>
                <c:pt idx="490">
                  <c:v>40977</c:v>
                </c:pt>
                <c:pt idx="491">
                  <c:v>40980</c:v>
                </c:pt>
                <c:pt idx="492">
                  <c:v>40981</c:v>
                </c:pt>
                <c:pt idx="493">
                  <c:v>40982</c:v>
                </c:pt>
                <c:pt idx="494">
                  <c:v>40983</c:v>
                </c:pt>
                <c:pt idx="495">
                  <c:v>40984</c:v>
                </c:pt>
                <c:pt idx="496">
                  <c:v>40987</c:v>
                </c:pt>
                <c:pt idx="497">
                  <c:v>40988</c:v>
                </c:pt>
                <c:pt idx="498">
                  <c:v>40989</c:v>
                </c:pt>
                <c:pt idx="499">
                  <c:v>40990</c:v>
                </c:pt>
                <c:pt idx="500">
                  <c:v>40991</c:v>
                </c:pt>
                <c:pt idx="501">
                  <c:v>40994</c:v>
                </c:pt>
                <c:pt idx="502">
                  <c:v>40995</c:v>
                </c:pt>
                <c:pt idx="503">
                  <c:v>40996</c:v>
                </c:pt>
                <c:pt idx="504">
                  <c:v>40997</c:v>
                </c:pt>
                <c:pt idx="505">
                  <c:v>40998</c:v>
                </c:pt>
                <c:pt idx="506">
                  <c:v>40999</c:v>
                </c:pt>
                <c:pt idx="507">
                  <c:v>41000</c:v>
                </c:pt>
                <c:pt idx="508">
                  <c:v>41001</c:v>
                </c:pt>
                <c:pt idx="509">
                  <c:v>41002</c:v>
                </c:pt>
                <c:pt idx="510">
                  <c:v>41003</c:v>
                </c:pt>
                <c:pt idx="511">
                  <c:v>41004</c:v>
                </c:pt>
                <c:pt idx="512">
                  <c:v>41005</c:v>
                </c:pt>
                <c:pt idx="513">
                  <c:v>41008</c:v>
                </c:pt>
                <c:pt idx="514">
                  <c:v>41009</c:v>
                </c:pt>
                <c:pt idx="515">
                  <c:v>41010</c:v>
                </c:pt>
                <c:pt idx="516">
                  <c:v>41011</c:v>
                </c:pt>
                <c:pt idx="517">
                  <c:v>41012</c:v>
                </c:pt>
                <c:pt idx="518">
                  <c:v>41015</c:v>
                </c:pt>
                <c:pt idx="519">
                  <c:v>41016</c:v>
                </c:pt>
                <c:pt idx="520">
                  <c:v>41017</c:v>
                </c:pt>
                <c:pt idx="521">
                  <c:v>41018</c:v>
                </c:pt>
                <c:pt idx="522">
                  <c:v>41019</c:v>
                </c:pt>
                <c:pt idx="523">
                  <c:v>41022</c:v>
                </c:pt>
                <c:pt idx="524">
                  <c:v>41023</c:v>
                </c:pt>
                <c:pt idx="525">
                  <c:v>41024</c:v>
                </c:pt>
                <c:pt idx="526">
                  <c:v>41025</c:v>
                </c:pt>
                <c:pt idx="527">
                  <c:v>41026</c:v>
                </c:pt>
                <c:pt idx="528">
                  <c:v>41027</c:v>
                </c:pt>
                <c:pt idx="529">
                  <c:v>41029</c:v>
                </c:pt>
                <c:pt idx="530">
                  <c:v>41030</c:v>
                </c:pt>
                <c:pt idx="531">
                  <c:v>41031</c:v>
                </c:pt>
                <c:pt idx="532">
                  <c:v>41032</c:v>
                </c:pt>
                <c:pt idx="533">
                  <c:v>41033</c:v>
                </c:pt>
                <c:pt idx="534">
                  <c:v>41036</c:v>
                </c:pt>
                <c:pt idx="535">
                  <c:v>41037</c:v>
                </c:pt>
                <c:pt idx="536">
                  <c:v>41038</c:v>
                </c:pt>
                <c:pt idx="537">
                  <c:v>41039</c:v>
                </c:pt>
                <c:pt idx="538">
                  <c:v>41040</c:v>
                </c:pt>
                <c:pt idx="539">
                  <c:v>41043</c:v>
                </c:pt>
                <c:pt idx="540">
                  <c:v>41044</c:v>
                </c:pt>
                <c:pt idx="541">
                  <c:v>41045</c:v>
                </c:pt>
                <c:pt idx="542">
                  <c:v>41046</c:v>
                </c:pt>
                <c:pt idx="543">
                  <c:v>41047</c:v>
                </c:pt>
                <c:pt idx="544">
                  <c:v>41050</c:v>
                </c:pt>
                <c:pt idx="545">
                  <c:v>41051</c:v>
                </c:pt>
                <c:pt idx="546">
                  <c:v>41052</c:v>
                </c:pt>
                <c:pt idx="547">
                  <c:v>41053</c:v>
                </c:pt>
                <c:pt idx="548">
                  <c:v>41054</c:v>
                </c:pt>
                <c:pt idx="549">
                  <c:v>41057</c:v>
                </c:pt>
                <c:pt idx="550">
                  <c:v>41058</c:v>
                </c:pt>
                <c:pt idx="551">
                  <c:v>41059</c:v>
                </c:pt>
                <c:pt idx="552">
                  <c:v>41060</c:v>
                </c:pt>
                <c:pt idx="553">
                  <c:v>41061</c:v>
                </c:pt>
                <c:pt idx="554">
                  <c:v>41064</c:v>
                </c:pt>
                <c:pt idx="555">
                  <c:v>41065</c:v>
                </c:pt>
                <c:pt idx="556">
                  <c:v>41066</c:v>
                </c:pt>
                <c:pt idx="557">
                  <c:v>41067</c:v>
                </c:pt>
                <c:pt idx="558">
                  <c:v>41068</c:v>
                </c:pt>
                <c:pt idx="559">
                  <c:v>41071</c:v>
                </c:pt>
                <c:pt idx="560">
                  <c:v>41072</c:v>
                </c:pt>
                <c:pt idx="561">
                  <c:v>41073</c:v>
                </c:pt>
                <c:pt idx="562">
                  <c:v>41074</c:v>
                </c:pt>
                <c:pt idx="563">
                  <c:v>41075</c:v>
                </c:pt>
                <c:pt idx="564">
                  <c:v>41078</c:v>
                </c:pt>
                <c:pt idx="565">
                  <c:v>41079</c:v>
                </c:pt>
                <c:pt idx="566">
                  <c:v>41080</c:v>
                </c:pt>
                <c:pt idx="567">
                  <c:v>41081</c:v>
                </c:pt>
                <c:pt idx="568">
                  <c:v>41082</c:v>
                </c:pt>
                <c:pt idx="569">
                  <c:v>41085</c:v>
                </c:pt>
                <c:pt idx="570">
                  <c:v>41086</c:v>
                </c:pt>
                <c:pt idx="571">
                  <c:v>41087</c:v>
                </c:pt>
                <c:pt idx="572">
                  <c:v>41088</c:v>
                </c:pt>
                <c:pt idx="573">
                  <c:v>41089</c:v>
                </c:pt>
                <c:pt idx="574">
                  <c:v>41092</c:v>
                </c:pt>
                <c:pt idx="575">
                  <c:v>41093</c:v>
                </c:pt>
                <c:pt idx="576">
                  <c:v>41094</c:v>
                </c:pt>
                <c:pt idx="577">
                  <c:v>41095</c:v>
                </c:pt>
                <c:pt idx="578">
                  <c:v>41096</c:v>
                </c:pt>
                <c:pt idx="579">
                  <c:v>41099</c:v>
                </c:pt>
                <c:pt idx="580">
                  <c:v>41100</c:v>
                </c:pt>
                <c:pt idx="581">
                  <c:v>41101</c:v>
                </c:pt>
                <c:pt idx="582">
                  <c:v>41102</c:v>
                </c:pt>
                <c:pt idx="583">
                  <c:v>41103</c:v>
                </c:pt>
                <c:pt idx="584">
                  <c:v>41106</c:v>
                </c:pt>
                <c:pt idx="585">
                  <c:v>41107</c:v>
                </c:pt>
                <c:pt idx="586">
                  <c:v>41108</c:v>
                </c:pt>
                <c:pt idx="587">
                  <c:v>41109</c:v>
                </c:pt>
                <c:pt idx="588">
                  <c:v>41110</c:v>
                </c:pt>
                <c:pt idx="589">
                  <c:v>41113</c:v>
                </c:pt>
                <c:pt idx="590">
                  <c:v>41114</c:v>
                </c:pt>
                <c:pt idx="591">
                  <c:v>41115</c:v>
                </c:pt>
                <c:pt idx="592">
                  <c:v>41116</c:v>
                </c:pt>
                <c:pt idx="593">
                  <c:v>41117</c:v>
                </c:pt>
                <c:pt idx="594">
                  <c:v>41120</c:v>
                </c:pt>
                <c:pt idx="595">
                  <c:v>41121</c:v>
                </c:pt>
                <c:pt idx="596">
                  <c:v>41122</c:v>
                </c:pt>
                <c:pt idx="597">
                  <c:v>41123</c:v>
                </c:pt>
                <c:pt idx="598">
                  <c:v>41124</c:v>
                </c:pt>
                <c:pt idx="599">
                  <c:v>41127</c:v>
                </c:pt>
                <c:pt idx="600">
                  <c:v>41128</c:v>
                </c:pt>
                <c:pt idx="601">
                  <c:v>41129</c:v>
                </c:pt>
                <c:pt idx="602">
                  <c:v>41130</c:v>
                </c:pt>
                <c:pt idx="603">
                  <c:v>41131</c:v>
                </c:pt>
                <c:pt idx="604">
                  <c:v>41134</c:v>
                </c:pt>
                <c:pt idx="605">
                  <c:v>41135</c:v>
                </c:pt>
                <c:pt idx="606">
                  <c:v>41136</c:v>
                </c:pt>
                <c:pt idx="607">
                  <c:v>41137</c:v>
                </c:pt>
                <c:pt idx="608">
                  <c:v>41138</c:v>
                </c:pt>
                <c:pt idx="609">
                  <c:v>41141</c:v>
                </c:pt>
                <c:pt idx="610">
                  <c:v>41142</c:v>
                </c:pt>
                <c:pt idx="611">
                  <c:v>41143</c:v>
                </c:pt>
                <c:pt idx="612">
                  <c:v>41144</c:v>
                </c:pt>
                <c:pt idx="613">
                  <c:v>41145</c:v>
                </c:pt>
                <c:pt idx="614">
                  <c:v>41148</c:v>
                </c:pt>
                <c:pt idx="615">
                  <c:v>41149</c:v>
                </c:pt>
                <c:pt idx="616">
                  <c:v>41150</c:v>
                </c:pt>
                <c:pt idx="617">
                  <c:v>41151</c:v>
                </c:pt>
                <c:pt idx="618">
                  <c:v>41152</c:v>
                </c:pt>
                <c:pt idx="619">
                  <c:v>41155</c:v>
                </c:pt>
                <c:pt idx="620">
                  <c:v>41156</c:v>
                </c:pt>
                <c:pt idx="621">
                  <c:v>41157</c:v>
                </c:pt>
                <c:pt idx="622">
                  <c:v>41158</c:v>
                </c:pt>
                <c:pt idx="623">
                  <c:v>41159</c:v>
                </c:pt>
                <c:pt idx="624">
                  <c:v>41162</c:v>
                </c:pt>
                <c:pt idx="625">
                  <c:v>41163</c:v>
                </c:pt>
                <c:pt idx="626">
                  <c:v>41164</c:v>
                </c:pt>
                <c:pt idx="627">
                  <c:v>41165</c:v>
                </c:pt>
                <c:pt idx="628">
                  <c:v>41166</c:v>
                </c:pt>
                <c:pt idx="629">
                  <c:v>41169</c:v>
                </c:pt>
                <c:pt idx="630">
                  <c:v>41170</c:v>
                </c:pt>
                <c:pt idx="631">
                  <c:v>41171</c:v>
                </c:pt>
                <c:pt idx="632">
                  <c:v>41172</c:v>
                </c:pt>
                <c:pt idx="633">
                  <c:v>41173</c:v>
                </c:pt>
                <c:pt idx="634">
                  <c:v>41176</c:v>
                </c:pt>
                <c:pt idx="635">
                  <c:v>41177</c:v>
                </c:pt>
                <c:pt idx="636">
                  <c:v>41178</c:v>
                </c:pt>
                <c:pt idx="637">
                  <c:v>41179</c:v>
                </c:pt>
                <c:pt idx="638">
                  <c:v>41180</c:v>
                </c:pt>
                <c:pt idx="639">
                  <c:v>41181</c:v>
                </c:pt>
                <c:pt idx="640">
                  <c:v>41183</c:v>
                </c:pt>
                <c:pt idx="641">
                  <c:v>41184</c:v>
                </c:pt>
                <c:pt idx="642">
                  <c:v>41185</c:v>
                </c:pt>
                <c:pt idx="643">
                  <c:v>41186</c:v>
                </c:pt>
                <c:pt idx="644">
                  <c:v>41187</c:v>
                </c:pt>
                <c:pt idx="645">
                  <c:v>41190</c:v>
                </c:pt>
                <c:pt idx="646">
                  <c:v>41191</c:v>
                </c:pt>
                <c:pt idx="647">
                  <c:v>41192</c:v>
                </c:pt>
                <c:pt idx="648">
                  <c:v>41193</c:v>
                </c:pt>
                <c:pt idx="649">
                  <c:v>41194</c:v>
                </c:pt>
                <c:pt idx="650">
                  <c:v>41197</c:v>
                </c:pt>
                <c:pt idx="651">
                  <c:v>41198</c:v>
                </c:pt>
                <c:pt idx="652">
                  <c:v>41199</c:v>
                </c:pt>
                <c:pt idx="653">
                  <c:v>41200</c:v>
                </c:pt>
                <c:pt idx="654">
                  <c:v>41201</c:v>
                </c:pt>
                <c:pt idx="655">
                  <c:v>41204</c:v>
                </c:pt>
                <c:pt idx="656">
                  <c:v>41205</c:v>
                </c:pt>
                <c:pt idx="657">
                  <c:v>41206</c:v>
                </c:pt>
                <c:pt idx="658">
                  <c:v>41207</c:v>
                </c:pt>
                <c:pt idx="659">
                  <c:v>41208</c:v>
                </c:pt>
                <c:pt idx="660">
                  <c:v>41211</c:v>
                </c:pt>
                <c:pt idx="661">
                  <c:v>41212</c:v>
                </c:pt>
                <c:pt idx="662">
                  <c:v>41213</c:v>
                </c:pt>
                <c:pt idx="663">
                  <c:v>41214</c:v>
                </c:pt>
                <c:pt idx="664">
                  <c:v>41215</c:v>
                </c:pt>
                <c:pt idx="665">
                  <c:v>41218</c:v>
                </c:pt>
                <c:pt idx="666">
                  <c:v>41219</c:v>
                </c:pt>
                <c:pt idx="667">
                  <c:v>41220</c:v>
                </c:pt>
                <c:pt idx="668">
                  <c:v>41221</c:v>
                </c:pt>
                <c:pt idx="669">
                  <c:v>41222</c:v>
                </c:pt>
                <c:pt idx="670">
                  <c:v>41225</c:v>
                </c:pt>
                <c:pt idx="671">
                  <c:v>41226</c:v>
                </c:pt>
                <c:pt idx="672">
                  <c:v>41227</c:v>
                </c:pt>
                <c:pt idx="673">
                  <c:v>41228</c:v>
                </c:pt>
                <c:pt idx="674">
                  <c:v>41229</c:v>
                </c:pt>
                <c:pt idx="675">
                  <c:v>41232</c:v>
                </c:pt>
                <c:pt idx="676">
                  <c:v>41233</c:v>
                </c:pt>
                <c:pt idx="677">
                  <c:v>41234</c:v>
                </c:pt>
                <c:pt idx="678">
                  <c:v>41235</c:v>
                </c:pt>
                <c:pt idx="679">
                  <c:v>41236</c:v>
                </c:pt>
                <c:pt idx="680">
                  <c:v>41239</c:v>
                </c:pt>
                <c:pt idx="681">
                  <c:v>41240</c:v>
                </c:pt>
                <c:pt idx="682">
                  <c:v>41241</c:v>
                </c:pt>
                <c:pt idx="683">
                  <c:v>41242</c:v>
                </c:pt>
                <c:pt idx="684">
                  <c:v>41243</c:v>
                </c:pt>
                <c:pt idx="685">
                  <c:v>41246</c:v>
                </c:pt>
                <c:pt idx="686">
                  <c:v>41247</c:v>
                </c:pt>
                <c:pt idx="687">
                  <c:v>41248</c:v>
                </c:pt>
                <c:pt idx="688">
                  <c:v>41249</c:v>
                </c:pt>
                <c:pt idx="689">
                  <c:v>41250</c:v>
                </c:pt>
                <c:pt idx="690">
                  <c:v>41253</c:v>
                </c:pt>
                <c:pt idx="691">
                  <c:v>41254</c:v>
                </c:pt>
                <c:pt idx="692">
                  <c:v>41255</c:v>
                </c:pt>
                <c:pt idx="693">
                  <c:v>41256</c:v>
                </c:pt>
                <c:pt idx="694">
                  <c:v>41257</c:v>
                </c:pt>
                <c:pt idx="695">
                  <c:v>41260</c:v>
                </c:pt>
                <c:pt idx="696">
                  <c:v>41261</c:v>
                </c:pt>
                <c:pt idx="697">
                  <c:v>41262</c:v>
                </c:pt>
                <c:pt idx="698">
                  <c:v>41263</c:v>
                </c:pt>
                <c:pt idx="699">
                  <c:v>41264</c:v>
                </c:pt>
                <c:pt idx="700">
                  <c:v>41267</c:v>
                </c:pt>
                <c:pt idx="701">
                  <c:v>41268</c:v>
                </c:pt>
                <c:pt idx="702">
                  <c:v>41269</c:v>
                </c:pt>
                <c:pt idx="703">
                  <c:v>41270</c:v>
                </c:pt>
                <c:pt idx="704">
                  <c:v>41271</c:v>
                </c:pt>
                <c:pt idx="705">
                  <c:v>41274</c:v>
                </c:pt>
                <c:pt idx="706">
                  <c:v>41276</c:v>
                </c:pt>
                <c:pt idx="707">
                  <c:v>41277</c:v>
                </c:pt>
                <c:pt idx="708">
                  <c:v>41278</c:v>
                </c:pt>
                <c:pt idx="709">
                  <c:v>41279</c:v>
                </c:pt>
                <c:pt idx="710">
                  <c:v>41280</c:v>
                </c:pt>
                <c:pt idx="711">
                  <c:v>41281</c:v>
                </c:pt>
                <c:pt idx="712">
                  <c:v>41282</c:v>
                </c:pt>
                <c:pt idx="713">
                  <c:v>41283</c:v>
                </c:pt>
                <c:pt idx="714">
                  <c:v>41284</c:v>
                </c:pt>
                <c:pt idx="715">
                  <c:v>41285</c:v>
                </c:pt>
                <c:pt idx="716">
                  <c:v>41288</c:v>
                </c:pt>
                <c:pt idx="717">
                  <c:v>41289</c:v>
                </c:pt>
                <c:pt idx="718">
                  <c:v>41290</c:v>
                </c:pt>
                <c:pt idx="719">
                  <c:v>41291</c:v>
                </c:pt>
                <c:pt idx="720">
                  <c:v>41292</c:v>
                </c:pt>
                <c:pt idx="721">
                  <c:v>41295</c:v>
                </c:pt>
                <c:pt idx="722">
                  <c:v>41296</c:v>
                </c:pt>
                <c:pt idx="723">
                  <c:v>41297</c:v>
                </c:pt>
                <c:pt idx="724">
                  <c:v>41298</c:v>
                </c:pt>
                <c:pt idx="725">
                  <c:v>41299</c:v>
                </c:pt>
                <c:pt idx="726">
                  <c:v>41302</c:v>
                </c:pt>
                <c:pt idx="727">
                  <c:v>41303</c:v>
                </c:pt>
                <c:pt idx="728">
                  <c:v>41304</c:v>
                </c:pt>
                <c:pt idx="729">
                  <c:v>41305</c:v>
                </c:pt>
                <c:pt idx="730">
                  <c:v>41306</c:v>
                </c:pt>
                <c:pt idx="731">
                  <c:v>41309</c:v>
                </c:pt>
                <c:pt idx="732">
                  <c:v>41310</c:v>
                </c:pt>
                <c:pt idx="733">
                  <c:v>41311</c:v>
                </c:pt>
                <c:pt idx="734">
                  <c:v>41312</c:v>
                </c:pt>
                <c:pt idx="735">
                  <c:v>41313</c:v>
                </c:pt>
                <c:pt idx="736">
                  <c:v>41316</c:v>
                </c:pt>
                <c:pt idx="737">
                  <c:v>41317</c:v>
                </c:pt>
                <c:pt idx="738">
                  <c:v>41318</c:v>
                </c:pt>
                <c:pt idx="739">
                  <c:v>41319</c:v>
                </c:pt>
                <c:pt idx="740">
                  <c:v>41320</c:v>
                </c:pt>
                <c:pt idx="741">
                  <c:v>41321</c:v>
                </c:pt>
                <c:pt idx="742">
                  <c:v>41322</c:v>
                </c:pt>
                <c:pt idx="743">
                  <c:v>41323</c:v>
                </c:pt>
                <c:pt idx="744">
                  <c:v>41324</c:v>
                </c:pt>
                <c:pt idx="745">
                  <c:v>41325</c:v>
                </c:pt>
                <c:pt idx="746">
                  <c:v>41326</c:v>
                </c:pt>
                <c:pt idx="747">
                  <c:v>41327</c:v>
                </c:pt>
                <c:pt idx="748">
                  <c:v>41330</c:v>
                </c:pt>
                <c:pt idx="749">
                  <c:v>41331</c:v>
                </c:pt>
                <c:pt idx="750">
                  <c:v>41332</c:v>
                </c:pt>
                <c:pt idx="751">
                  <c:v>41333</c:v>
                </c:pt>
                <c:pt idx="752">
                  <c:v>41334</c:v>
                </c:pt>
                <c:pt idx="753">
                  <c:v>41337</c:v>
                </c:pt>
                <c:pt idx="754">
                  <c:v>41338</c:v>
                </c:pt>
                <c:pt idx="755">
                  <c:v>41339</c:v>
                </c:pt>
                <c:pt idx="756">
                  <c:v>41340</c:v>
                </c:pt>
                <c:pt idx="757">
                  <c:v>41341</c:v>
                </c:pt>
                <c:pt idx="758">
                  <c:v>41344</c:v>
                </c:pt>
                <c:pt idx="759">
                  <c:v>41345</c:v>
                </c:pt>
                <c:pt idx="760">
                  <c:v>41346</c:v>
                </c:pt>
                <c:pt idx="761">
                  <c:v>41347</c:v>
                </c:pt>
                <c:pt idx="762">
                  <c:v>41348</c:v>
                </c:pt>
                <c:pt idx="763">
                  <c:v>41351</c:v>
                </c:pt>
                <c:pt idx="764">
                  <c:v>41352</c:v>
                </c:pt>
                <c:pt idx="765">
                  <c:v>41353</c:v>
                </c:pt>
                <c:pt idx="766">
                  <c:v>41354</c:v>
                </c:pt>
                <c:pt idx="767">
                  <c:v>41355</c:v>
                </c:pt>
                <c:pt idx="768">
                  <c:v>41358</c:v>
                </c:pt>
                <c:pt idx="769">
                  <c:v>41359</c:v>
                </c:pt>
                <c:pt idx="770">
                  <c:v>41360</c:v>
                </c:pt>
                <c:pt idx="771">
                  <c:v>41361</c:v>
                </c:pt>
                <c:pt idx="772">
                  <c:v>41362</c:v>
                </c:pt>
                <c:pt idx="773">
                  <c:v>41365</c:v>
                </c:pt>
                <c:pt idx="774">
                  <c:v>41366</c:v>
                </c:pt>
                <c:pt idx="775">
                  <c:v>41367</c:v>
                </c:pt>
                <c:pt idx="776">
                  <c:v>41368</c:v>
                </c:pt>
                <c:pt idx="777">
                  <c:v>41369</c:v>
                </c:pt>
                <c:pt idx="778">
                  <c:v>41371</c:v>
                </c:pt>
                <c:pt idx="779">
                  <c:v>41372</c:v>
                </c:pt>
                <c:pt idx="780">
                  <c:v>41373</c:v>
                </c:pt>
                <c:pt idx="781">
                  <c:v>41374</c:v>
                </c:pt>
                <c:pt idx="782">
                  <c:v>41375</c:v>
                </c:pt>
                <c:pt idx="783">
                  <c:v>41376</c:v>
                </c:pt>
                <c:pt idx="784">
                  <c:v>41379</c:v>
                </c:pt>
                <c:pt idx="785">
                  <c:v>41380</c:v>
                </c:pt>
                <c:pt idx="786">
                  <c:v>41381</c:v>
                </c:pt>
                <c:pt idx="787">
                  <c:v>41382</c:v>
                </c:pt>
                <c:pt idx="788">
                  <c:v>41383</c:v>
                </c:pt>
                <c:pt idx="789">
                  <c:v>41386</c:v>
                </c:pt>
                <c:pt idx="790">
                  <c:v>41387</c:v>
                </c:pt>
                <c:pt idx="791">
                  <c:v>41388</c:v>
                </c:pt>
                <c:pt idx="792">
                  <c:v>41389</c:v>
                </c:pt>
                <c:pt idx="793">
                  <c:v>41390</c:v>
                </c:pt>
                <c:pt idx="794">
                  <c:v>41391</c:v>
                </c:pt>
                <c:pt idx="795">
                  <c:v>41392</c:v>
                </c:pt>
                <c:pt idx="796">
                  <c:v>41393</c:v>
                </c:pt>
                <c:pt idx="797">
                  <c:v>41394</c:v>
                </c:pt>
                <c:pt idx="798">
                  <c:v>41395</c:v>
                </c:pt>
                <c:pt idx="799">
                  <c:v>41396</c:v>
                </c:pt>
                <c:pt idx="800">
                  <c:v>41397</c:v>
                </c:pt>
                <c:pt idx="801">
                  <c:v>41400</c:v>
                </c:pt>
                <c:pt idx="802">
                  <c:v>41401</c:v>
                </c:pt>
                <c:pt idx="803">
                  <c:v>41402</c:v>
                </c:pt>
                <c:pt idx="804">
                  <c:v>41403</c:v>
                </c:pt>
                <c:pt idx="805">
                  <c:v>41404</c:v>
                </c:pt>
                <c:pt idx="806">
                  <c:v>41407</c:v>
                </c:pt>
                <c:pt idx="807">
                  <c:v>41408</c:v>
                </c:pt>
                <c:pt idx="808">
                  <c:v>41409</c:v>
                </c:pt>
                <c:pt idx="809">
                  <c:v>41410</c:v>
                </c:pt>
                <c:pt idx="810">
                  <c:v>41411</c:v>
                </c:pt>
                <c:pt idx="811">
                  <c:v>41414</c:v>
                </c:pt>
                <c:pt idx="812">
                  <c:v>41415</c:v>
                </c:pt>
                <c:pt idx="813">
                  <c:v>41416</c:v>
                </c:pt>
                <c:pt idx="814">
                  <c:v>41417</c:v>
                </c:pt>
                <c:pt idx="815">
                  <c:v>41418</c:v>
                </c:pt>
                <c:pt idx="816">
                  <c:v>41421</c:v>
                </c:pt>
                <c:pt idx="817">
                  <c:v>41422</c:v>
                </c:pt>
                <c:pt idx="818">
                  <c:v>41423</c:v>
                </c:pt>
                <c:pt idx="819">
                  <c:v>41424</c:v>
                </c:pt>
                <c:pt idx="820">
                  <c:v>41425</c:v>
                </c:pt>
                <c:pt idx="821">
                  <c:v>41428</c:v>
                </c:pt>
                <c:pt idx="822">
                  <c:v>41429</c:v>
                </c:pt>
                <c:pt idx="823">
                  <c:v>41430</c:v>
                </c:pt>
                <c:pt idx="824">
                  <c:v>41431</c:v>
                </c:pt>
                <c:pt idx="825">
                  <c:v>41432</c:v>
                </c:pt>
                <c:pt idx="826">
                  <c:v>41433</c:v>
                </c:pt>
                <c:pt idx="827">
                  <c:v>41434</c:v>
                </c:pt>
                <c:pt idx="828">
                  <c:v>41435</c:v>
                </c:pt>
                <c:pt idx="829">
                  <c:v>41436</c:v>
                </c:pt>
                <c:pt idx="830">
                  <c:v>41437</c:v>
                </c:pt>
                <c:pt idx="831">
                  <c:v>41438</c:v>
                </c:pt>
                <c:pt idx="832">
                  <c:v>41439</c:v>
                </c:pt>
                <c:pt idx="833">
                  <c:v>41442</c:v>
                </c:pt>
                <c:pt idx="834">
                  <c:v>41443</c:v>
                </c:pt>
                <c:pt idx="835">
                  <c:v>41444</c:v>
                </c:pt>
                <c:pt idx="836">
                  <c:v>41445</c:v>
                </c:pt>
                <c:pt idx="837">
                  <c:v>41446</c:v>
                </c:pt>
                <c:pt idx="838">
                  <c:v>41449</c:v>
                </c:pt>
                <c:pt idx="839">
                  <c:v>41450</c:v>
                </c:pt>
                <c:pt idx="840">
                  <c:v>41451</c:v>
                </c:pt>
                <c:pt idx="841">
                  <c:v>41452</c:v>
                </c:pt>
                <c:pt idx="842">
                  <c:v>41453</c:v>
                </c:pt>
                <c:pt idx="843">
                  <c:v>41456</c:v>
                </c:pt>
                <c:pt idx="844">
                  <c:v>41457</c:v>
                </c:pt>
                <c:pt idx="845">
                  <c:v>41458</c:v>
                </c:pt>
                <c:pt idx="846">
                  <c:v>41459</c:v>
                </c:pt>
                <c:pt idx="847">
                  <c:v>41460</c:v>
                </c:pt>
                <c:pt idx="848">
                  <c:v>41463</c:v>
                </c:pt>
                <c:pt idx="849">
                  <c:v>41464</c:v>
                </c:pt>
                <c:pt idx="850">
                  <c:v>41465</c:v>
                </c:pt>
                <c:pt idx="851">
                  <c:v>41466</c:v>
                </c:pt>
                <c:pt idx="852">
                  <c:v>41467</c:v>
                </c:pt>
                <c:pt idx="853">
                  <c:v>41470</c:v>
                </c:pt>
                <c:pt idx="854">
                  <c:v>41471</c:v>
                </c:pt>
                <c:pt idx="855">
                  <c:v>41472</c:v>
                </c:pt>
                <c:pt idx="856">
                  <c:v>41473</c:v>
                </c:pt>
                <c:pt idx="857">
                  <c:v>41474</c:v>
                </c:pt>
                <c:pt idx="858">
                  <c:v>41477</c:v>
                </c:pt>
                <c:pt idx="859">
                  <c:v>41478</c:v>
                </c:pt>
                <c:pt idx="860">
                  <c:v>41479</c:v>
                </c:pt>
                <c:pt idx="861">
                  <c:v>41480</c:v>
                </c:pt>
                <c:pt idx="862">
                  <c:v>41481</c:v>
                </c:pt>
                <c:pt idx="863">
                  <c:v>41484</c:v>
                </c:pt>
                <c:pt idx="864">
                  <c:v>41485</c:v>
                </c:pt>
                <c:pt idx="865">
                  <c:v>41486</c:v>
                </c:pt>
                <c:pt idx="866">
                  <c:v>41487</c:v>
                </c:pt>
                <c:pt idx="867">
                  <c:v>41488</c:v>
                </c:pt>
                <c:pt idx="868">
                  <c:v>41491</c:v>
                </c:pt>
                <c:pt idx="869">
                  <c:v>41492</c:v>
                </c:pt>
                <c:pt idx="870">
                  <c:v>41493</c:v>
                </c:pt>
                <c:pt idx="871">
                  <c:v>41494</c:v>
                </c:pt>
                <c:pt idx="872">
                  <c:v>41495</c:v>
                </c:pt>
                <c:pt idx="873">
                  <c:v>41498</c:v>
                </c:pt>
                <c:pt idx="874">
                  <c:v>41499</c:v>
                </c:pt>
                <c:pt idx="875">
                  <c:v>41500</c:v>
                </c:pt>
                <c:pt idx="876">
                  <c:v>41501</c:v>
                </c:pt>
                <c:pt idx="877">
                  <c:v>41502</c:v>
                </c:pt>
                <c:pt idx="878">
                  <c:v>41505</c:v>
                </c:pt>
                <c:pt idx="879">
                  <c:v>41506</c:v>
                </c:pt>
                <c:pt idx="880">
                  <c:v>41507</c:v>
                </c:pt>
                <c:pt idx="881">
                  <c:v>41508</c:v>
                </c:pt>
                <c:pt idx="882">
                  <c:v>41509</c:v>
                </c:pt>
                <c:pt idx="883">
                  <c:v>41512</c:v>
                </c:pt>
                <c:pt idx="884">
                  <c:v>41513</c:v>
                </c:pt>
                <c:pt idx="885">
                  <c:v>41514</c:v>
                </c:pt>
                <c:pt idx="886">
                  <c:v>41515</c:v>
                </c:pt>
                <c:pt idx="887">
                  <c:v>41516</c:v>
                </c:pt>
                <c:pt idx="888">
                  <c:v>41519</c:v>
                </c:pt>
                <c:pt idx="889">
                  <c:v>41520</c:v>
                </c:pt>
                <c:pt idx="890">
                  <c:v>41521</c:v>
                </c:pt>
                <c:pt idx="891">
                  <c:v>41522</c:v>
                </c:pt>
                <c:pt idx="892">
                  <c:v>41523</c:v>
                </c:pt>
                <c:pt idx="893">
                  <c:v>41526</c:v>
                </c:pt>
                <c:pt idx="894">
                  <c:v>41527</c:v>
                </c:pt>
                <c:pt idx="895">
                  <c:v>41528</c:v>
                </c:pt>
                <c:pt idx="896">
                  <c:v>41529</c:v>
                </c:pt>
                <c:pt idx="897">
                  <c:v>41530</c:v>
                </c:pt>
                <c:pt idx="898">
                  <c:v>41533</c:v>
                </c:pt>
                <c:pt idx="899">
                  <c:v>41534</c:v>
                </c:pt>
                <c:pt idx="900">
                  <c:v>41535</c:v>
                </c:pt>
                <c:pt idx="901">
                  <c:v>41536</c:v>
                </c:pt>
                <c:pt idx="902">
                  <c:v>41537</c:v>
                </c:pt>
                <c:pt idx="903">
                  <c:v>41539</c:v>
                </c:pt>
                <c:pt idx="904">
                  <c:v>41540</c:v>
                </c:pt>
                <c:pt idx="905">
                  <c:v>41541</c:v>
                </c:pt>
                <c:pt idx="906">
                  <c:v>41542</c:v>
                </c:pt>
                <c:pt idx="907">
                  <c:v>41543</c:v>
                </c:pt>
                <c:pt idx="908">
                  <c:v>41544</c:v>
                </c:pt>
                <c:pt idx="909">
                  <c:v>41546</c:v>
                </c:pt>
                <c:pt idx="910">
                  <c:v>41547</c:v>
                </c:pt>
                <c:pt idx="911">
                  <c:v>41548</c:v>
                </c:pt>
                <c:pt idx="912">
                  <c:v>41549</c:v>
                </c:pt>
                <c:pt idx="913">
                  <c:v>41555</c:v>
                </c:pt>
                <c:pt idx="914">
                  <c:v>41556</c:v>
                </c:pt>
                <c:pt idx="915">
                  <c:v>41557</c:v>
                </c:pt>
                <c:pt idx="916">
                  <c:v>41558</c:v>
                </c:pt>
                <c:pt idx="917">
                  <c:v>41559</c:v>
                </c:pt>
                <c:pt idx="918">
                  <c:v>41561</c:v>
                </c:pt>
                <c:pt idx="919">
                  <c:v>41562</c:v>
                </c:pt>
                <c:pt idx="920">
                  <c:v>41563</c:v>
                </c:pt>
                <c:pt idx="921">
                  <c:v>41564</c:v>
                </c:pt>
                <c:pt idx="922">
                  <c:v>41565</c:v>
                </c:pt>
                <c:pt idx="923">
                  <c:v>41568</c:v>
                </c:pt>
                <c:pt idx="924">
                  <c:v>41569</c:v>
                </c:pt>
                <c:pt idx="925">
                  <c:v>41570</c:v>
                </c:pt>
                <c:pt idx="926">
                  <c:v>41571</c:v>
                </c:pt>
                <c:pt idx="927">
                  <c:v>41572</c:v>
                </c:pt>
                <c:pt idx="928">
                  <c:v>41575</c:v>
                </c:pt>
                <c:pt idx="929">
                  <c:v>41576</c:v>
                </c:pt>
                <c:pt idx="930">
                  <c:v>41577</c:v>
                </c:pt>
                <c:pt idx="931">
                  <c:v>41578</c:v>
                </c:pt>
                <c:pt idx="932">
                  <c:v>41579</c:v>
                </c:pt>
                <c:pt idx="933">
                  <c:v>41582</c:v>
                </c:pt>
                <c:pt idx="934">
                  <c:v>41583</c:v>
                </c:pt>
                <c:pt idx="935">
                  <c:v>41584</c:v>
                </c:pt>
                <c:pt idx="936">
                  <c:v>41585</c:v>
                </c:pt>
                <c:pt idx="937">
                  <c:v>41586</c:v>
                </c:pt>
                <c:pt idx="938">
                  <c:v>41589</c:v>
                </c:pt>
                <c:pt idx="939">
                  <c:v>41590</c:v>
                </c:pt>
                <c:pt idx="940">
                  <c:v>41591</c:v>
                </c:pt>
                <c:pt idx="941">
                  <c:v>41592</c:v>
                </c:pt>
                <c:pt idx="942">
                  <c:v>41593</c:v>
                </c:pt>
                <c:pt idx="943">
                  <c:v>41596</c:v>
                </c:pt>
                <c:pt idx="944">
                  <c:v>41597</c:v>
                </c:pt>
                <c:pt idx="945">
                  <c:v>41598</c:v>
                </c:pt>
                <c:pt idx="946">
                  <c:v>41599</c:v>
                </c:pt>
                <c:pt idx="947">
                  <c:v>41600</c:v>
                </c:pt>
                <c:pt idx="948">
                  <c:v>41603</c:v>
                </c:pt>
                <c:pt idx="949">
                  <c:v>41604</c:v>
                </c:pt>
                <c:pt idx="950">
                  <c:v>41605</c:v>
                </c:pt>
                <c:pt idx="951">
                  <c:v>41606</c:v>
                </c:pt>
                <c:pt idx="952">
                  <c:v>41607</c:v>
                </c:pt>
                <c:pt idx="953">
                  <c:v>41610</c:v>
                </c:pt>
                <c:pt idx="954">
                  <c:v>41611</c:v>
                </c:pt>
                <c:pt idx="955">
                  <c:v>41612</c:v>
                </c:pt>
                <c:pt idx="956">
                  <c:v>41613</c:v>
                </c:pt>
                <c:pt idx="957">
                  <c:v>41614</c:v>
                </c:pt>
                <c:pt idx="958">
                  <c:v>41617</c:v>
                </c:pt>
                <c:pt idx="959">
                  <c:v>41618</c:v>
                </c:pt>
                <c:pt idx="960">
                  <c:v>41619</c:v>
                </c:pt>
                <c:pt idx="961">
                  <c:v>41620</c:v>
                </c:pt>
                <c:pt idx="962">
                  <c:v>41621</c:v>
                </c:pt>
                <c:pt idx="963">
                  <c:v>41624</c:v>
                </c:pt>
                <c:pt idx="964">
                  <c:v>41625</c:v>
                </c:pt>
                <c:pt idx="965">
                  <c:v>41626</c:v>
                </c:pt>
                <c:pt idx="966">
                  <c:v>41627</c:v>
                </c:pt>
                <c:pt idx="967">
                  <c:v>41628</c:v>
                </c:pt>
                <c:pt idx="968">
                  <c:v>41631</c:v>
                </c:pt>
                <c:pt idx="969">
                  <c:v>41632</c:v>
                </c:pt>
                <c:pt idx="970">
                  <c:v>41633</c:v>
                </c:pt>
                <c:pt idx="971">
                  <c:v>41634</c:v>
                </c:pt>
                <c:pt idx="972">
                  <c:v>41635</c:v>
                </c:pt>
                <c:pt idx="973">
                  <c:v>41638</c:v>
                </c:pt>
                <c:pt idx="974">
                  <c:v>41639</c:v>
                </c:pt>
                <c:pt idx="975">
                  <c:v>41641</c:v>
                </c:pt>
                <c:pt idx="976">
                  <c:v>41642</c:v>
                </c:pt>
                <c:pt idx="977">
                  <c:v>41645</c:v>
                </c:pt>
                <c:pt idx="978">
                  <c:v>41646</c:v>
                </c:pt>
                <c:pt idx="979">
                  <c:v>41647</c:v>
                </c:pt>
                <c:pt idx="980">
                  <c:v>41648</c:v>
                </c:pt>
                <c:pt idx="981">
                  <c:v>41649</c:v>
                </c:pt>
                <c:pt idx="982">
                  <c:v>41652</c:v>
                </c:pt>
                <c:pt idx="983">
                  <c:v>41653</c:v>
                </c:pt>
                <c:pt idx="984">
                  <c:v>41654</c:v>
                </c:pt>
                <c:pt idx="985">
                  <c:v>41655</c:v>
                </c:pt>
                <c:pt idx="986">
                  <c:v>41656</c:v>
                </c:pt>
                <c:pt idx="987">
                  <c:v>41659</c:v>
                </c:pt>
                <c:pt idx="988">
                  <c:v>41660</c:v>
                </c:pt>
                <c:pt idx="989">
                  <c:v>41661</c:v>
                </c:pt>
                <c:pt idx="990">
                  <c:v>41662</c:v>
                </c:pt>
                <c:pt idx="991">
                  <c:v>41663</c:v>
                </c:pt>
                <c:pt idx="992">
                  <c:v>41665</c:v>
                </c:pt>
                <c:pt idx="993">
                  <c:v>41666</c:v>
                </c:pt>
                <c:pt idx="994">
                  <c:v>41667</c:v>
                </c:pt>
                <c:pt idx="995">
                  <c:v>41668</c:v>
                </c:pt>
                <c:pt idx="996">
                  <c:v>41669</c:v>
                </c:pt>
                <c:pt idx="997">
                  <c:v>41670</c:v>
                </c:pt>
                <c:pt idx="998">
                  <c:v>41674</c:v>
                </c:pt>
                <c:pt idx="999">
                  <c:v>41675</c:v>
                </c:pt>
                <c:pt idx="1000">
                  <c:v>41676</c:v>
                </c:pt>
                <c:pt idx="1001">
                  <c:v>41677</c:v>
                </c:pt>
                <c:pt idx="1002">
                  <c:v>41678</c:v>
                </c:pt>
                <c:pt idx="1003">
                  <c:v>41680</c:v>
                </c:pt>
                <c:pt idx="1004">
                  <c:v>41681</c:v>
                </c:pt>
                <c:pt idx="1005">
                  <c:v>41682</c:v>
                </c:pt>
                <c:pt idx="1006">
                  <c:v>41683</c:v>
                </c:pt>
                <c:pt idx="1007">
                  <c:v>41684</c:v>
                </c:pt>
                <c:pt idx="1008">
                  <c:v>41687</c:v>
                </c:pt>
                <c:pt idx="1009">
                  <c:v>41688</c:v>
                </c:pt>
                <c:pt idx="1010">
                  <c:v>41689</c:v>
                </c:pt>
                <c:pt idx="1011">
                  <c:v>41690</c:v>
                </c:pt>
                <c:pt idx="1012">
                  <c:v>41691</c:v>
                </c:pt>
                <c:pt idx="1013">
                  <c:v>41694</c:v>
                </c:pt>
                <c:pt idx="1014">
                  <c:v>41695</c:v>
                </c:pt>
                <c:pt idx="1015">
                  <c:v>41696</c:v>
                </c:pt>
                <c:pt idx="1016">
                  <c:v>41697</c:v>
                </c:pt>
                <c:pt idx="1017">
                  <c:v>41698</c:v>
                </c:pt>
                <c:pt idx="1018">
                  <c:v>41701</c:v>
                </c:pt>
                <c:pt idx="1019">
                  <c:v>41702</c:v>
                </c:pt>
                <c:pt idx="1020">
                  <c:v>41703</c:v>
                </c:pt>
                <c:pt idx="1021">
                  <c:v>41704</c:v>
                </c:pt>
                <c:pt idx="1022">
                  <c:v>41705</c:v>
                </c:pt>
                <c:pt idx="1023">
                  <c:v>41708</c:v>
                </c:pt>
                <c:pt idx="1024">
                  <c:v>41709</c:v>
                </c:pt>
                <c:pt idx="1025">
                  <c:v>41710</c:v>
                </c:pt>
                <c:pt idx="1026">
                  <c:v>41711</c:v>
                </c:pt>
                <c:pt idx="1027">
                  <c:v>41712</c:v>
                </c:pt>
                <c:pt idx="1028">
                  <c:v>41715</c:v>
                </c:pt>
                <c:pt idx="1029">
                  <c:v>41716</c:v>
                </c:pt>
                <c:pt idx="1030">
                  <c:v>41717</c:v>
                </c:pt>
                <c:pt idx="1031">
                  <c:v>41718</c:v>
                </c:pt>
                <c:pt idx="1032">
                  <c:v>41719</c:v>
                </c:pt>
                <c:pt idx="1033">
                  <c:v>41722</c:v>
                </c:pt>
                <c:pt idx="1034">
                  <c:v>41723</c:v>
                </c:pt>
                <c:pt idx="1035">
                  <c:v>41724</c:v>
                </c:pt>
                <c:pt idx="1036">
                  <c:v>41725</c:v>
                </c:pt>
                <c:pt idx="1037">
                  <c:v>41726</c:v>
                </c:pt>
                <c:pt idx="1038">
                  <c:v>41729</c:v>
                </c:pt>
                <c:pt idx="1039">
                  <c:v>41730</c:v>
                </c:pt>
                <c:pt idx="1040">
                  <c:v>41731</c:v>
                </c:pt>
                <c:pt idx="1041">
                  <c:v>41732</c:v>
                </c:pt>
                <c:pt idx="1042">
                  <c:v>41733</c:v>
                </c:pt>
                <c:pt idx="1043">
                  <c:v>41736</c:v>
                </c:pt>
                <c:pt idx="1044">
                  <c:v>41737</c:v>
                </c:pt>
                <c:pt idx="1045">
                  <c:v>41738</c:v>
                </c:pt>
                <c:pt idx="1046">
                  <c:v>41739</c:v>
                </c:pt>
                <c:pt idx="1047">
                  <c:v>41740</c:v>
                </c:pt>
                <c:pt idx="1048">
                  <c:v>41743</c:v>
                </c:pt>
                <c:pt idx="1049">
                  <c:v>41744</c:v>
                </c:pt>
                <c:pt idx="1050">
                  <c:v>41745</c:v>
                </c:pt>
                <c:pt idx="1051">
                  <c:v>41746</c:v>
                </c:pt>
                <c:pt idx="1052">
                  <c:v>41747</c:v>
                </c:pt>
                <c:pt idx="1053">
                  <c:v>41750</c:v>
                </c:pt>
                <c:pt idx="1054">
                  <c:v>41751</c:v>
                </c:pt>
                <c:pt idx="1055">
                  <c:v>41752</c:v>
                </c:pt>
                <c:pt idx="1056">
                  <c:v>41753</c:v>
                </c:pt>
                <c:pt idx="1057">
                  <c:v>41754</c:v>
                </c:pt>
                <c:pt idx="1058">
                  <c:v>41757</c:v>
                </c:pt>
                <c:pt idx="1059">
                  <c:v>41758</c:v>
                </c:pt>
                <c:pt idx="1060">
                  <c:v>41759</c:v>
                </c:pt>
                <c:pt idx="1061">
                  <c:v>41760</c:v>
                </c:pt>
                <c:pt idx="1062">
                  <c:v>41761</c:v>
                </c:pt>
                <c:pt idx="1063">
                  <c:v>41763</c:v>
                </c:pt>
                <c:pt idx="1064">
                  <c:v>41764</c:v>
                </c:pt>
                <c:pt idx="1065">
                  <c:v>41765</c:v>
                </c:pt>
                <c:pt idx="1066">
                  <c:v>41766</c:v>
                </c:pt>
                <c:pt idx="1067">
                  <c:v>41767</c:v>
                </c:pt>
                <c:pt idx="1068">
                  <c:v>41768</c:v>
                </c:pt>
                <c:pt idx="1069">
                  <c:v>41771</c:v>
                </c:pt>
                <c:pt idx="1070">
                  <c:v>41772</c:v>
                </c:pt>
                <c:pt idx="1071">
                  <c:v>41773</c:v>
                </c:pt>
                <c:pt idx="1072">
                  <c:v>41774</c:v>
                </c:pt>
                <c:pt idx="1073">
                  <c:v>41775</c:v>
                </c:pt>
                <c:pt idx="1074">
                  <c:v>41778</c:v>
                </c:pt>
                <c:pt idx="1075">
                  <c:v>41779</c:v>
                </c:pt>
                <c:pt idx="1076">
                  <c:v>41780</c:v>
                </c:pt>
                <c:pt idx="1077">
                  <c:v>41781</c:v>
                </c:pt>
                <c:pt idx="1078">
                  <c:v>41782</c:v>
                </c:pt>
                <c:pt idx="1079">
                  <c:v>41785</c:v>
                </c:pt>
                <c:pt idx="1080">
                  <c:v>41786</c:v>
                </c:pt>
                <c:pt idx="1081">
                  <c:v>41787</c:v>
                </c:pt>
                <c:pt idx="1082">
                  <c:v>41788</c:v>
                </c:pt>
                <c:pt idx="1083">
                  <c:v>41789</c:v>
                </c:pt>
                <c:pt idx="1084">
                  <c:v>41792</c:v>
                </c:pt>
                <c:pt idx="1085">
                  <c:v>41793</c:v>
                </c:pt>
                <c:pt idx="1086">
                  <c:v>41794</c:v>
                </c:pt>
                <c:pt idx="1087">
                  <c:v>41795</c:v>
                </c:pt>
                <c:pt idx="1088">
                  <c:v>41796</c:v>
                </c:pt>
                <c:pt idx="1089">
                  <c:v>41799</c:v>
                </c:pt>
                <c:pt idx="1090">
                  <c:v>41800</c:v>
                </c:pt>
                <c:pt idx="1091">
                  <c:v>41801</c:v>
                </c:pt>
                <c:pt idx="1092">
                  <c:v>41802</c:v>
                </c:pt>
                <c:pt idx="1093">
                  <c:v>41803</c:v>
                </c:pt>
                <c:pt idx="1094">
                  <c:v>41806</c:v>
                </c:pt>
                <c:pt idx="1095">
                  <c:v>41807</c:v>
                </c:pt>
                <c:pt idx="1096">
                  <c:v>41808</c:v>
                </c:pt>
                <c:pt idx="1097">
                  <c:v>41809</c:v>
                </c:pt>
                <c:pt idx="1098">
                  <c:v>41810</c:v>
                </c:pt>
                <c:pt idx="1099">
                  <c:v>41813</c:v>
                </c:pt>
                <c:pt idx="1100">
                  <c:v>41814</c:v>
                </c:pt>
                <c:pt idx="1101">
                  <c:v>41815</c:v>
                </c:pt>
                <c:pt idx="1102">
                  <c:v>41816</c:v>
                </c:pt>
                <c:pt idx="1103">
                  <c:v>41817</c:v>
                </c:pt>
                <c:pt idx="1104">
                  <c:v>41820</c:v>
                </c:pt>
                <c:pt idx="1105">
                  <c:v>41821</c:v>
                </c:pt>
                <c:pt idx="1106">
                  <c:v>41822</c:v>
                </c:pt>
                <c:pt idx="1107">
                  <c:v>41823</c:v>
                </c:pt>
                <c:pt idx="1108">
                  <c:v>41824</c:v>
                </c:pt>
                <c:pt idx="1109">
                  <c:v>41827</c:v>
                </c:pt>
                <c:pt idx="1110">
                  <c:v>41828</c:v>
                </c:pt>
                <c:pt idx="1111">
                  <c:v>41829</c:v>
                </c:pt>
                <c:pt idx="1112">
                  <c:v>41830</c:v>
                </c:pt>
                <c:pt idx="1113">
                  <c:v>41831</c:v>
                </c:pt>
                <c:pt idx="1114">
                  <c:v>41834</c:v>
                </c:pt>
                <c:pt idx="1115">
                  <c:v>41835</c:v>
                </c:pt>
                <c:pt idx="1116">
                  <c:v>41836</c:v>
                </c:pt>
                <c:pt idx="1117">
                  <c:v>41837</c:v>
                </c:pt>
                <c:pt idx="1118">
                  <c:v>41838</c:v>
                </c:pt>
                <c:pt idx="1119">
                  <c:v>41841</c:v>
                </c:pt>
                <c:pt idx="1120">
                  <c:v>41842</c:v>
                </c:pt>
                <c:pt idx="1121">
                  <c:v>41843</c:v>
                </c:pt>
                <c:pt idx="1122">
                  <c:v>41844</c:v>
                </c:pt>
                <c:pt idx="1123">
                  <c:v>41845</c:v>
                </c:pt>
                <c:pt idx="1124">
                  <c:v>41848</c:v>
                </c:pt>
                <c:pt idx="1125">
                  <c:v>41849</c:v>
                </c:pt>
                <c:pt idx="1126">
                  <c:v>41850</c:v>
                </c:pt>
                <c:pt idx="1127">
                  <c:v>41851</c:v>
                </c:pt>
                <c:pt idx="1128">
                  <c:v>41852</c:v>
                </c:pt>
                <c:pt idx="1129">
                  <c:v>41855</c:v>
                </c:pt>
                <c:pt idx="1130">
                  <c:v>41856</c:v>
                </c:pt>
                <c:pt idx="1131">
                  <c:v>41857</c:v>
                </c:pt>
                <c:pt idx="1132">
                  <c:v>41858</c:v>
                </c:pt>
                <c:pt idx="1133">
                  <c:v>41859</c:v>
                </c:pt>
                <c:pt idx="1134">
                  <c:v>41862</c:v>
                </c:pt>
                <c:pt idx="1135">
                  <c:v>41863</c:v>
                </c:pt>
                <c:pt idx="1136">
                  <c:v>41864</c:v>
                </c:pt>
                <c:pt idx="1137">
                  <c:v>41865</c:v>
                </c:pt>
                <c:pt idx="1138">
                  <c:v>41866</c:v>
                </c:pt>
                <c:pt idx="1139">
                  <c:v>41869</c:v>
                </c:pt>
                <c:pt idx="1140">
                  <c:v>41870</c:v>
                </c:pt>
                <c:pt idx="1141">
                  <c:v>41871</c:v>
                </c:pt>
                <c:pt idx="1142">
                  <c:v>41872</c:v>
                </c:pt>
                <c:pt idx="1143">
                  <c:v>41873</c:v>
                </c:pt>
                <c:pt idx="1144">
                  <c:v>41876</c:v>
                </c:pt>
                <c:pt idx="1145">
                  <c:v>41877</c:v>
                </c:pt>
                <c:pt idx="1146">
                  <c:v>41878</c:v>
                </c:pt>
                <c:pt idx="1147">
                  <c:v>41879</c:v>
                </c:pt>
                <c:pt idx="1148">
                  <c:v>41880</c:v>
                </c:pt>
                <c:pt idx="1149">
                  <c:v>41883</c:v>
                </c:pt>
                <c:pt idx="1150">
                  <c:v>41884</c:v>
                </c:pt>
                <c:pt idx="1151">
                  <c:v>41885</c:v>
                </c:pt>
                <c:pt idx="1152">
                  <c:v>41886</c:v>
                </c:pt>
                <c:pt idx="1153">
                  <c:v>41887</c:v>
                </c:pt>
                <c:pt idx="1154">
                  <c:v>41890</c:v>
                </c:pt>
                <c:pt idx="1155">
                  <c:v>41891</c:v>
                </c:pt>
                <c:pt idx="1156">
                  <c:v>41892</c:v>
                </c:pt>
                <c:pt idx="1157">
                  <c:v>41893</c:v>
                </c:pt>
                <c:pt idx="1158">
                  <c:v>41894</c:v>
                </c:pt>
                <c:pt idx="1159">
                  <c:v>41897</c:v>
                </c:pt>
                <c:pt idx="1160">
                  <c:v>41898</c:v>
                </c:pt>
                <c:pt idx="1161">
                  <c:v>41899</c:v>
                </c:pt>
                <c:pt idx="1162">
                  <c:v>41900</c:v>
                </c:pt>
                <c:pt idx="1163">
                  <c:v>41901</c:v>
                </c:pt>
                <c:pt idx="1164">
                  <c:v>41904</c:v>
                </c:pt>
                <c:pt idx="1165">
                  <c:v>41905</c:v>
                </c:pt>
                <c:pt idx="1166">
                  <c:v>41906</c:v>
                </c:pt>
                <c:pt idx="1167">
                  <c:v>41907</c:v>
                </c:pt>
                <c:pt idx="1168">
                  <c:v>41908</c:v>
                </c:pt>
                <c:pt idx="1169">
                  <c:v>41910</c:v>
                </c:pt>
                <c:pt idx="1170">
                  <c:v>41911</c:v>
                </c:pt>
                <c:pt idx="1171">
                  <c:v>41912</c:v>
                </c:pt>
                <c:pt idx="1172">
                  <c:v>41913</c:v>
                </c:pt>
                <c:pt idx="1173">
                  <c:v>41914</c:v>
                </c:pt>
                <c:pt idx="1174">
                  <c:v>41915</c:v>
                </c:pt>
                <c:pt idx="1175">
                  <c:v>41918</c:v>
                </c:pt>
                <c:pt idx="1176">
                  <c:v>41919</c:v>
                </c:pt>
                <c:pt idx="1177">
                  <c:v>41920</c:v>
                </c:pt>
                <c:pt idx="1178">
                  <c:v>41921</c:v>
                </c:pt>
                <c:pt idx="1179">
                  <c:v>41922</c:v>
                </c:pt>
                <c:pt idx="1180">
                  <c:v>41923</c:v>
                </c:pt>
                <c:pt idx="1181">
                  <c:v>41925</c:v>
                </c:pt>
                <c:pt idx="1182">
                  <c:v>41926</c:v>
                </c:pt>
                <c:pt idx="1183">
                  <c:v>41927</c:v>
                </c:pt>
                <c:pt idx="1184">
                  <c:v>41928</c:v>
                </c:pt>
                <c:pt idx="1185">
                  <c:v>41929</c:v>
                </c:pt>
                <c:pt idx="1186">
                  <c:v>41932</c:v>
                </c:pt>
                <c:pt idx="1187">
                  <c:v>41933</c:v>
                </c:pt>
                <c:pt idx="1188">
                  <c:v>41934</c:v>
                </c:pt>
                <c:pt idx="1189">
                  <c:v>41935</c:v>
                </c:pt>
                <c:pt idx="1190">
                  <c:v>41936</c:v>
                </c:pt>
                <c:pt idx="1191">
                  <c:v>41939</c:v>
                </c:pt>
                <c:pt idx="1192">
                  <c:v>41940</c:v>
                </c:pt>
                <c:pt idx="1193">
                  <c:v>41941</c:v>
                </c:pt>
                <c:pt idx="1194">
                  <c:v>41942</c:v>
                </c:pt>
                <c:pt idx="1195">
                  <c:v>41943</c:v>
                </c:pt>
                <c:pt idx="1196">
                  <c:v>41946</c:v>
                </c:pt>
                <c:pt idx="1197">
                  <c:v>41947</c:v>
                </c:pt>
                <c:pt idx="1198">
                  <c:v>41948</c:v>
                </c:pt>
                <c:pt idx="1199">
                  <c:v>41949</c:v>
                </c:pt>
                <c:pt idx="1200">
                  <c:v>41950</c:v>
                </c:pt>
                <c:pt idx="1201">
                  <c:v>41953</c:v>
                </c:pt>
                <c:pt idx="1202">
                  <c:v>41954</c:v>
                </c:pt>
                <c:pt idx="1203">
                  <c:v>41955</c:v>
                </c:pt>
                <c:pt idx="1204">
                  <c:v>41956</c:v>
                </c:pt>
                <c:pt idx="1205">
                  <c:v>41957</c:v>
                </c:pt>
                <c:pt idx="1206">
                  <c:v>41960</c:v>
                </c:pt>
                <c:pt idx="1207">
                  <c:v>41961</c:v>
                </c:pt>
                <c:pt idx="1208">
                  <c:v>41962</c:v>
                </c:pt>
                <c:pt idx="1209">
                  <c:v>41963</c:v>
                </c:pt>
                <c:pt idx="1210">
                  <c:v>41964</c:v>
                </c:pt>
                <c:pt idx="1211">
                  <c:v>41967</c:v>
                </c:pt>
                <c:pt idx="1212">
                  <c:v>41968</c:v>
                </c:pt>
                <c:pt idx="1213">
                  <c:v>41969</c:v>
                </c:pt>
                <c:pt idx="1214">
                  <c:v>41970</c:v>
                </c:pt>
                <c:pt idx="1215">
                  <c:v>41971</c:v>
                </c:pt>
                <c:pt idx="1216">
                  <c:v>41974</c:v>
                </c:pt>
                <c:pt idx="1217">
                  <c:v>41975</c:v>
                </c:pt>
                <c:pt idx="1218">
                  <c:v>41976</c:v>
                </c:pt>
                <c:pt idx="1219">
                  <c:v>41977</c:v>
                </c:pt>
                <c:pt idx="1220">
                  <c:v>41978</c:v>
                </c:pt>
                <c:pt idx="1221">
                  <c:v>41981</c:v>
                </c:pt>
                <c:pt idx="1222">
                  <c:v>41982</c:v>
                </c:pt>
                <c:pt idx="1223">
                  <c:v>41983</c:v>
                </c:pt>
                <c:pt idx="1224">
                  <c:v>41984</c:v>
                </c:pt>
                <c:pt idx="1225">
                  <c:v>41985</c:v>
                </c:pt>
                <c:pt idx="1226">
                  <c:v>41988</c:v>
                </c:pt>
                <c:pt idx="1227">
                  <c:v>41989</c:v>
                </c:pt>
                <c:pt idx="1228">
                  <c:v>41990</c:v>
                </c:pt>
                <c:pt idx="1229">
                  <c:v>41991</c:v>
                </c:pt>
                <c:pt idx="1230">
                  <c:v>41992</c:v>
                </c:pt>
                <c:pt idx="1231">
                  <c:v>41995</c:v>
                </c:pt>
                <c:pt idx="1232">
                  <c:v>41996</c:v>
                </c:pt>
                <c:pt idx="1233">
                  <c:v>41997</c:v>
                </c:pt>
                <c:pt idx="1234">
                  <c:v>41998</c:v>
                </c:pt>
                <c:pt idx="1235">
                  <c:v>41999</c:v>
                </c:pt>
                <c:pt idx="1236">
                  <c:v>42002</c:v>
                </c:pt>
                <c:pt idx="1237">
                  <c:v>42003</c:v>
                </c:pt>
                <c:pt idx="1238">
                  <c:v>42004</c:v>
                </c:pt>
                <c:pt idx="1239">
                  <c:v>42006</c:v>
                </c:pt>
                <c:pt idx="1240">
                  <c:v>42008</c:v>
                </c:pt>
                <c:pt idx="1241">
                  <c:v>42009</c:v>
                </c:pt>
                <c:pt idx="1242">
                  <c:v>42010</c:v>
                </c:pt>
                <c:pt idx="1243">
                  <c:v>42011</c:v>
                </c:pt>
                <c:pt idx="1244">
                  <c:v>42012</c:v>
                </c:pt>
                <c:pt idx="1245">
                  <c:v>42013</c:v>
                </c:pt>
                <c:pt idx="1246">
                  <c:v>42016</c:v>
                </c:pt>
                <c:pt idx="1247">
                  <c:v>42017</c:v>
                </c:pt>
                <c:pt idx="1248">
                  <c:v>42018</c:v>
                </c:pt>
                <c:pt idx="1249">
                  <c:v>42019</c:v>
                </c:pt>
                <c:pt idx="1250">
                  <c:v>42020</c:v>
                </c:pt>
                <c:pt idx="1251">
                  <c:v>42023</c:v>
                </c:pt>
                <c:pt idx="1252">
                  <c:v>42024</c:v>
                </c:pt>
                <c:pt idx="1253">
                  <c:v>42025</c:v>
                </c:pt>
                <c:pt idx="1254">
                  <c:v>42026</c:v>
                </c:pt>
                <c:pt idx="1255">
                  <c:v>42027</c:v>
                </c:pt>
                <c:pt idx="1256">
                  <c:v>42030</c:v>
                </c:pt>
                <c:pt idx="1257">
                  <c:v>42031</c:v>
                </c:pt>
                <c:pt idx="1258">
                  <c:v>42032</c:v>
                </c:pt>
                <c:pt idx="1259">
                  <c:v>42033</c:v>
                </c:pt>
                <c:pt idx="1260">
                  <c:v>42034</c:v>
                </c:pt>
                <c:pt idx="1261">
                  <c:v>42037</c:v>
                </c:pt>
                <c:pt idx="1262">
                  <c:v>42038</c:v>
                </c:pt>
                <c:pt idx="1263">
                  <c:v>42039</c:v>
                </c:pt>
                <c:pt idx="1264">
                  <c:v>42040</c:v>
                </c:pt>
                <c:pt idx="1265">
                  <c:v>42041</c:v>
                </c:pt>
                <c:pt idx="1266">
                  <c:v>42044</c:v>
                </c:pt>
                <c:pt idx="1267">
                  <c:v>42045</c:v>
                </c:pt>
                <c:pt idx="1268">
                  <c:v>42046</c:v>
                </c:pt>
                <c:pt idx="1269">
                  <c:v>42047</c:v>
                </c:pt>
                <c:pt idx="1270">
                  <c:v>42048</c:v>
                </c:pt>
                <c:pt idx="1271">
                  <c:v>42050</c:v>
                </c:pt>
                <c:pt idx="1272">
                  <c:v>42051</c:v>
                </c:pt>
                <c:pt idx="1273">
                  <c:v>42052</c:v>
                </c:pt>
                <c:pt idx="1274">
                  <c:v>42053</c:v>
                </c:pt>
                <c:pt idx="1275">
                  <c:v>42054</c:v>
                </c:pt>
                <c:pt idx="1276">
                  <c:v>42055</c:v>
                </c:pt>
                <c:pt idx="1277">
                  <c:v>42058</c:v>
                </c:pt>
                <c:pt idx="1278">
                  <c:v>42059</c:v>
                </c:pt>
                <c:pt idx="1279">
                  <c:v>42060</c:v>
                </c:pt>
                <c:pt idx="1280">
                  <c:v>42061</c:v>
                </c:pt>
                <c:pt idx="1281">
                  <c:v>42062</c:v>
                </c:pt>
                <c:pt idx="1282">
                  <c:v>42063</c:v>
                </c:pt>
                <c:pt idx="1283">
                  <c:v>42065</c:v>
                </c:pt>
                <c:pt idx="1284">
                  <c:v>42066</c:v>
                </c:pt>
                <c:pt idx="1285">
                  <c:v>42067</c:v>
                </c:pt>
                <c:pt idx="1286">
                  <c:v>42068</c:v>
                </c:pt>
                <c:pt idx="1287">
                  <c:v>42069</c:v>
                </c:pt>
                <c:pt idx="1288">
                  <c:v>42072</c:v>
                </c:pt>
                <c:pt idx="1289">
                  <c:v>42073</c:v>
                </c:pt>
                <c:pt idx="1290">
                  <c:v>42074</c:v>
                </c:pt>
                <c:pt idx="1291">
                  <c:v>42075</c:v>
                </c:pt>
                <c:pt idx="1292">
                  <c:v>42076</c:v>
                </c:pt>
                <c:pt idx="1293">
                  <c:v>42079</c:v>
                </c:pt>
                <c:pt idx="1294">
                  <c:v>42080</c:v>
                </c:pt>
                <c:pt idx="1295">
                  <c:v>42081</c:v>
                </c:pt>
                <c:pt idx="1296">
                  <c:v>42082</c:v>
                </c:pt>
                <c:pt idx="1297">
                  <c:v>42083</c:v>
                </c:pt>
                <c:pt idx="1298">
                  <c:v>42086</c:v>
                </c:pt>
                <c:pt idx="1299">
                  <c:v>42087</c:v>
                </c:pt>
                <c:pt idx="1300">
                  <c:v>42088</c:v>
                </c:pt>
                <c:pt idx="1301">
                  <c:v>42089</c:v>
                </c:pt>
                <c:pt idx="1302">
                  <c:v>42090</c:v>
                </c:pt>
                <c:pt idx="1303">
                  <c:v>42093</c:v>
                </c:pt>
                <c:pt idx="1304">
                  <c:v>42094</c:v>
                </c:pt>
                <c:pt idx="1305">
                  <c:v>42095</c:v>
                </c:pt>
                <c:pt idx="1306">
                  <c:v>42096</c:v>
                </c:pt>
                <c:pt idx="1307">
                  <c:v>42097</c:v>
                </c:pt>
                <c:pt idx="1308">
                  <c:v>42101</c:v>
                </c:pt>
                <c:pt idx="1309">
                  <c:v>42102</c:v>
                </c:pt>
                <c:pt idx="1310">
                  <c:v>42103</c:v>
                </c:pt>
                <c:pt idx="1311">
                  <c:v>42104</c:v>
                </c:pt>
                <c:pt idx="1312">
                  <c:v>42107</c:v>
                </c:pt>
                <c:pt idx="1313">
                  <c:v>42108</c:v>
                </c:pt>
                <c:pt idx="1314">
                  <c:v>42109</c:v>
                </c:pt>
                <c:pt idx="1315">
                  <c:v>42110</c:v>
                </c:pt>
                <c:pt idx="1316">
                  <c:v>42111</c:v>
                </c:pt>
                <c:pt idx="1317">
                  <c:v>42114</c:v>
                </c:pt>
                <c:pt idx="1318">
                  <c:v>42115</c:v>
                </c:pt>
                <c:pt idx="1319">
                  <c:v>42116</c:v>
                </c:pt>
                <c:pt idx="1320">
                  <c:v>42117</c:v>
                </c:pt>
                <c:pt idx="1321">
                  <c:v>42118</c:v>
                </c:pt>
                <c:pt idx="1322">
                  <c:v>42121</c:v>
                </c:pt>
                <c:pt idx="1323">
                  <c:v>42122</c:v>
                </c:pt>
                <c:pt idx="1324">
                  <c:v>42123</c:v>
                </c:pt>
                <c:pt idx="1325">
                  <c:v>42124</c:v>
                </c:pt>
                <c:pt idx="1326">
                  <c:v>42128</c:v>
                </c:pt>
                <c:pt idx="1327">
                  <c:v>42129</c:v>
                </c:pt>
                <c:pt idx="1328">
                  <c:v>42130</c:v>
                </c:pt>
                <c:pt idx="1329">
                  <c:v>42131</c:v>
                </c:pt>
                <c:pt idx="1330">
                  <c:v>42132</c:v>
                </c:pt>
                <c:pt idx="1331">
                  <c:v>42135</c:v>
                </c:pt>
                <c:pt idx="1332">
                  <c:v>42136</c:v>
                </c:pt>
                <c:pt idx="1333">
                  <c:v>42137</c:v>
                </c:pt>
                <c:pt idx="1334">
                  <c:v>42138</c:v>
                </c:pt>
                <c:pt idx="1335">
                  <c:v>42139</c:v>
                </c:pt>
                <c:pt idx="1336">
                  <c:v>42142</c:v>
                </c:pt>
                <c:pt idx="1337">
                  <c:v>42143</c:v>
                </c:pt>
                <c:pt idx="1338">
                  <c:v>42144</c:v>
                </c:pt>
                <c:pt idx="1339">
                  <c:v>42145</c:v>
                </c:pt>
                <c:pt idx="1340">
                  <c:v>42146</c:v>
                </c:pt>
                <c:pt idx="1341">
                  <c:v>42149</c:v>
                </c:pt>
                <c:pt idx="1342">
                  <c:v>42150</c:v>
                </c:pt>
                <c:pt idx="1343">
                  <c:v>42151</c:v>
                </c:pt>
                <c:pt idx="1344">
                  <c:v>42152</c:v>
                </c:pt>
                <c:pt idx="1345">
                  <c:v>42153</c:v>
                </c:pt>
                <c:pt idx="1346">
                  <c:v>42156</c:v>
                </c:pt>
                <c:pt idx="1347">
                  <c:v>42157</c:v>
                </c:pt>
                <c:pt idx="1348">
                  <c:v>42158</c:v>
                </c:pt>
                <c:pt idx="1349">
                  <c:v>42159</c:v>
                </c:pt>
                <c:pt idx="1350">
                  <c:v>42160</c:v>
                </c:pt>
                <c:pt idx="1351">
                  <c:v>42163</c:v>
                </c:pt>
                <c:pt idx="1352">
                  <c:v>42164</c:v>
                </c:pt>
                <c:pt idx="1353">
                  <c:v>42165</c:v>
                </c:pt>
                <c:pt idx="1354">
                  <c:v>42166</c:v>
                </c:pt>
                <c:pt idx="1355">
                  <c:v>42167</c:v>
                </c:pt>
                <c:pt idx="1356">
                  <c:v>42170</c:v>
                </c:pt>
                <c:pt idx="1357">
                  <c:v>42171</c:v>
                </c:pt>
                <c:pt idx="1358">
                  <c:v>42172</c:v>
                </c:pt>
                <c:pt idx="1359">
                  <c:v>42173</c:v>
                </c:pt>
                <c:pt idx="1360">
                  <c:v>42174</c:v>
                </c:pt>
                <c:pt idx="1361">
                  <c:v>42178</c:v>
                </c:pt>
                <c:pt idx="1362">
                  <c:v>42179</c:v>
                </c:pt>
                <c:pt idx="1363">
                  <c:v>42180</c:v>
                </c:pt>
                <c:pt idx="1364">
                  <c:v>42181</c:v>
                </c:pt>
                <c:pt idx="1365">
                  <c:v>42184</c:v>
                </c:pt>
                <c:pt idx="1366">
                  <c:v>42185</c:v>
                </c:pt>
                <c:pt idx="1367">
                  <c:v>42186</c:v>
                </c:pt>
                <c:pt idx="1368">
                  <c:v>42187</c:v>
                </c:pt>
                <c:pt idx="1369">
                  <c:v>42188</c:v>
                </c:pt>
                <c:pt idx="1370">
                  <c:v>42191</c:v>
                </c:pt>
                <c:pt idx="1371">
                  <c:v>42192</c:v>
                </c:pt>
                <c:pt idx="1372">
                  <c:v>42193</c:v>
                </c:pt>
                <c:pt idx="1373">
                  <c:v>42194</c:v>
                </c:pt>
                <c:pt idx="1374">
                  <c:v>42195</c:v>
                </c:pt>
                <c:pt idx="1375">
                  <c:v>42198</c:v>
                </c:pt>
                <c:pt idx="1376">
                  <c:v>42199</c:v>
                </c:pt>
                <c:pt idx="1377">
                  <c:v>42200</c:v>
                </c:pt>
                <c:pt idx="1378">
                  <c:v>42201</c:v>
                </c:pt>
                <c:pt idx="1379">
                  <c:v>42202</c:v>
                </c:pt>
                <c:pt idx="1380">
                  <c:v>42205</c:v>
                </c:pt>
                <c:pt idx="1381">
                  <c:v>42206</c:v>
                </c:pt>
                <c:pt idx="1382">
                  <c:v>42207</c:v>
                </c:pt>
                <c:pt idx="1383">
                  <c:v>42208</c:v>
                </c:pt>
                <c:pt idx="1384">
                  <c:v>42209</c:v>
                </c:pt>
                <c:pt idx="1385">
                  <c:v>42212</c:v>
                </c:pt>
                <c:pt idx="1386">
                  <c:v>42213</c:v>
                </c:pt>
                <c:pt idx="1387">
                  <c:v>42214</c:v>
                </c:pt>
                <c:pt idx="1388">
                  <c:v>42215</c:v>
                </c:pt>
                <c:pt idx="1389">
                  <c:v>42216</c:v>
                </c:pt>
                <c:pt idx="1390">
                  <c:v>42219</c:v>
                </c:pt>
                <c:pt idx="1391">
                  <c:v>42220</c:v>
                </c:pt>
                <c:pt idx="1392">
                  <c:v>42221</c:v>
                </c:pt>
                <c:pt idx="1393">
                  <c:v>42222</c:v>
                </c:pt>
                <c:pt idx="1394">
                  <c:v>42223</c:v>
                </c:pt>
                <c:pt idx="1395">
                  <c:v>42226</c:v>
                </c:pt>
                <c:pt idx="1396">
                  <c:v>42227</c:v>
                </c:pt>
                <c:pt idx="1397">
                  <c:v>42228</c:v>
                </c:pt>
                <c:pt idx="1398">
                  <c:v>42229</c:v>
                </c:pt>
                <c:pt idx="1399">
                  <c:v>42230</c:v>
                </c:pt>
                <c:pt idx="1400">
                  <c:v>42233</c:v>
                </c:pt>
                <c:pt idx="1401">
                  <c:v>42234</c:v>
                </c:pt>
                <c:pt idx="1402">
                  <c:v>42235</c:v>
                </c:pt>
                <c:pt idx="1403">
                  <c:v>42236</c:v>
                </c:pt>
                <c:pt idx="1404">
                  <c:v>42237</c:v>
                </c:pt>
                <c:pt idx="1405">
                  <c:v>42240</c:v>
                </c:pt>
                <c:pt idx="1406">
                  <c:v>42241</c:v>
                </c:pt>
                <c:pt idx="1407">
                  <c:v>42242</c:v>
                </c:pt>
                <c:pt idx="1408">
                  <c:v>42243</c:v>
                </c:pt>
                <c:pt idx="1409">
                  <c:v>42244</c:v>
                </c:pt>
                <c:pt idx="1410">
                  <c:v>42247</c:v>
                </c:pt>
                <c:pt idx="1411">
                  <c:v>42248</c:v>
                </c:pt>
                <c:pt idx="1412">
                  <c:v>42249</c:v>
                </c:pt>
                <c:pt idx="1413">
                  <c:v>42251</c:v>
                </c:pt>
                <c:pt idx="1414">
                  <c:v>42253</c:v>
                </c:pt>
                <c:pt idx="1415">
                  <c:v>42254</c:v>
                </c:pt>
                <c:pt idx="1416">
                  <c:v>42255</c:v>
                </c:pt>
                <c:pt idx="1417">
                  <c:v>42256</c:v>
                </c:pt>
                <c:pt idx="1418">
                  <c:v>42257</c:v>
                </c:pt>
                <c:pt idx="1419">
                  <c:v>42258</c:v>
                </c:pt>
                <c:pt idx="1420">
                  <c:v>42261</c:v>
                </c:pt>
                <c:pt idx="1421">
                  <c:v>42262</c:v>
                </c:pt>
                <c:pt idx="1422">
                  <c:v>42263</c:v>
                </c:pt>
                <c:pt idx="1423">
                  <c:v>42264</c:v>
                </c:pt>
                <c:pt idx="1424">
                  <c:v>42265</c:v>
                </c:pt>
                <c:pt idx="1425">
                  <c:v>42268</c:v>
                </c:pt>
                <c:pt idx="1426">
                  <c:v>42269</c:v>
                </c:pt>
                <c:pt idx="1427">
                  <c:v>42270</c:v>
                </c:pt>
                <c:pt idx="1428">
                  <c:v>42271</c:v>
                </c:pt>
                <c:pt idx="1429">
                  <c:v>42272</c:v>
                </c:pt>
                <c:pt idx="1430">
                  <c:v>42275</c:v>
                </c:pt>
                <c:pt idx="1431">
                  <c:v>42276</c:v>
                </c:pt>
                <c:pt idx="1432">
                  <c:v>42277</c:v>
                </c:pt>
                <c:pt idx="1433">
                  <c:v>42278</c:v>
                </c:pt>
                <c:pt idx="1434">
                  <c:v>42279</c:v>
                </c:pt>
                <c:pt idx="1435">
                  <c:v>42282</c:v>
                </c:pt>
                <c:pt idx="1436">
                  <c:v>42283</c:v>
                </c:pt>
                <c:pt idx="1437">
                  <c:v>42284</c:v>
                </c:pt>
                <c:pt idx="1438">
                  <c:v>42285</c:v>
                </c:pt>
                <c:pt idx="1439">
                  <c:v>42286</c:v>
                </c:pt>
                <c:pt idx="1440">
                  <c:v>42287</c:v>
                </c:pt>
                <c:pt idx="1441">
                  <c:v>42289</c:v>
                </c:pt>
                <c:pt idx="1442">
                  <c:v>42290</c:v>
                </c:pt>
                <c:pt idx="1443">
                  <c:v>42291</c:v>
                </c:pt>
                <c:pt idx="1444">
                  <c:v>42292</c:v>
                </c:pt>
                <c:pt idx="1445">
                  <c:v>42293</c:v>
                </c:pt>
                <c:pt idx="1446">
                  <c:v>42296</c:v>
                </c:pt>
                <c:pt idx="1447">
                  <c:v>42297</c:v>
                </c:pt>
                <c:pt idx="1448">
                  <c:v>42298</c:v>
                </c:pt>
                <c:pt idx="1449">
                  <c:v>42299</c:v>
                </c:pt>
                <c:pt idx="1450">
                  <c:v>42300</c:v>
                </c:pt>
                <c:pt idx="1451">
                  <c:v>42303</c:v>
                </c:pt>
                <c:pt idx="1452">
                  <c:v>42304</c:v>
                </c:pt>
                <c:pt idx="1453">
                  <c:v>42305</c:v>
                </c:pt>
                <c:pt idx="1454">
                  <c:v>42306</c:v>
                </c:pt>
                <c:pt idx="1455">
                  <c:v>42307</c:v>
                </c:pt>
                <c:pt idx="1456">
                  <c:v>42310</c:v>
                </c:pt>
                <c:pt idx="1457">
                  <c:v>42311</c:v>
                </c:pt>
                <c:pt idx="1458">
                  <c:v>42312</c:v>
                </c:pt>
                <c:pt idx="1459">
                  <c:v>42313</c:v>
                </c:pt>
                <c:pt idx="1460">
                  <c:v>42314</c:v>
                </c:pt>
                <c:pt idx="1461">
                  <c:v>42317</c:v>
                </c:pt>
                <c:pt idx="1462">
                  <c:v>42318</c:v>
                </c:pt>
                <c:pt idx="1463">
                  <c:v>42319</c:v>
                </c:pt>
                <c:pt idx="1464">
                  <c:v>42320</c:v>
                </c:pt>
                <c:pt idx="1465">
                  <c:v>42321</c:v>
                </c:pt>
                <c:pt idx="1466">
                  <c:v>42324</c:v>
                </c:pt>
                <c:pt idx="1467">
                  <c:v>42325</c:v>
                </c:pt>
                <c:pt idx="1468">
                  <c:v>42326</c:v>
                </c:pt>
                <c:pt idx="1469">
                  <c:v>42327</c:v>
                </c:pt>
                <c:pt idx="1470">
                  <c:v>42328</c:v>
                </c:pt>
                <c:pt idx="1471">
                  <c:v>42331</c:v>
                </c:pt>
                <c:pt idx="1472">
                  <c:v>42332</c:v>
                </c:pt>
                <c:pt idx="1473">
                  <c:v>42333</c:v>
                </c:pt>
                <c:pt idx="1474">
                  <c:v>42334</c:v>
                </c:pt>
                <c:pt idx="1475">
                  <c:v>42335</c:v>
                </c:pt>
                <c:pt idx="1476">
                  <c:v>42338</c:v>
                </c:pt>
                <c:pt idx="1477">
                  <c:v>42339</c:v>
                </c:pt>
                <c:pt idx="1478">
                  <c:v>42340</c:v>
                </c:pt>
                <c:pt idx="1479">
                  <c:v>42341</c:v>
                </c:pt>
                <c:pt idx="1480">
                  <c:v>42342</c:v>
                </c:pt>
                <c:pt idx="1481">
                  <c:v>42345</c:v>
                </c:pt>
                <c:pt idx="1482">
                  <c:v>42346</c:v>
                </c:pt>
                <c:pt idx="1483">
                  <c:v>42347</c:v>
                </c:pt>
                <c:pt idx="1484">
                  <c:v>42348</c:v>
                </c:pt>
                <c:pt idx="1485">
                  <c:v>42349</c:v>
                </c:pt>
                <c:pt idx="1486">
                  <c:v>42352</c:v>
                </c:pt>
                <c:pt idx="1487">
                  <c:v>42353</c:v>
                </c:pt>
                <c:pt idx="1488">
                  <c:v>42354</c:v>
                </c:pt>
                <c:pt idx="1489">
                  <c:v>42355</c:v>
                </c:pt>
                <c:pt idx="1490">
                  <c:v>42356</c:v>
                </c:pt>
                <c:pt idx="1491">
                  <c:v>42359</c:v>
                </c:pt>
                <c:pt idx="1492">
                  <c:v>42360</c:v>
                </c:pt>
                <c:pt idx="1493">
                  <c:v>42361</c:v>
                </c:pt>
                <c:pt idx="1494">
                  <c:v>42362</c:v>
                </c:pt>
                <c:pt idx="1495">
                  <c:v>42363</c:v>
                </c:pt>
                <c:pt idx="1496">
                  <c:v>42366</c:v>
                </c:pt>
                <c:pt idx="1497">
                  <c:v>42367</c:v>
                </c:pt>
                <c:pt idx="1498">
                  <c:v>42368</c:v>
                </c:pt>
                <c:pt idx="1499">
                  <c:v>42369</c:v>
                </c:pt>
                <c:pt idx="1500">
                  <c:v>42373</c:v>
                </c:pt>
                <c:pt idx="1501">
                  <c:v>42374</c:v>
                </c:pt>
                <c:pt idx="1502">
                  <c:v>42375</c:v>
                </c:pt>
                <c:pt idx="1503">
                  <c:v>42376</c:v>
                </c:pt>
                <c:pt idx="1504">
                  <c:v>42377</c:v>
                </c:pt>
                <c:pt idx="1505">
                  <c:v>42380</c:v>
                </c:pt>
                <c:pt idx="1506">
                  <c:v>42381</c:v>
                </c:pt>
                <c:pt idx="1507">
                  <c:v>42382</c:v>
                </c:pt>
                <c:pt idx="1508">
                  <c:v>42383</c:v>
                </c:pt>
                <c:pt idx="1509">
                  <c:v>42384</c:v>
                </c:pt>
                <c:pt idx="1510">
                  <c:v>42387</c:v>
                </c:pt>
                <c:pt idx="1511">
                  <c:v>42388</c:v>
                </c:pt>
                <c:pt idx="1512">
                  <c:v>42389</c:v>
                </c:pt>
                <c:pt idx="1513">
                  <c:v>42390</c:v>
                </c:pt>
                <c:pt idx="1514">
                  <c:v>42391</c:v>
                </c:pt>
                <c:pt idx="1515">
                  <c:v>42394</c:v>
                </c:pt>
                <c:pt idx="1516">
                  <c:v>42395</c:v>
                </c:pt>
                <c:pt idx="1517">
                  <c:v>42396</c:v>
                </c:pt>
                <c:pt idx="1518">
                  <c:v>42397</c:v>
                </c:pt>
                <c:pt idx="1519">
                  <c:v>42398</c:v>
                </c:pt>
                <c:pt idx="1520">
                  <c:v>42401</c:v>
                </c:pt>
                <c:pt idx="1521">
                  <c:v>42402</c:v>
                </c:pt>
                <c:pt idx="1522">
                  <c:v>42403</c:v>
                </c:pt>
                <c:pt idx="1523">
                  <c:v>42404</c:v>
                </c:pt>
                <c:pt idx="1524">
                  <c:v>42405</c:v>
                </c:pt>
                <c:pt idx="1525">
                  <c:v>42406</c:v>
                </c:pt>
                <c:pt idx="1526">
                  <c:v>42408</c:v>
                </c:pt>
                <c:pt idx="1527">
                  <c:v>42409</c:v>
                </c:pt>
                <c:pt idx="1528">
                  <c:v>42410</c:v>
                </c:pt>
                <c:pt idx="1529">
                  <c:v>42411</c:v>
                </c:pt>
                <c:pt idx="1530">
                  <c:v>42412</c:v>
                </c:pt>
                <c:pt idx="1531">
                  <c:v>42414</c:v>
                </c:pt>
                <c:pt idx="1532">
                  <c:v>42415</c:v>
                </c:pt>
                <c:pt idx="1533">
                  <c:v>42416</c:v>
                </c:pt>
                <c:pt idx="1534">
                  <c:v>42417</c:v>
                </c:pt>
                <c:pt idx="1535">
                  <c:v>42418</c:v>
                </c:pt>
                <c:pt idx="1536">
                  <c:v>42419</c:v>
                </c:pt>
                <c:pt idx="1537">
                  <c:v>42422</c:v>
                </c:pt>
                <c:pt idx="1538">
                  <c:v>42423</c:v>
                </c:pt>
                <c:pt idx="1539">
                  <c:v>42424</c:v>
                </c:pt>
                <c:pt idx="1540">
                  <c:v>42425</c:v>
                </c:pt>
                <c:pt idx="1541">
                  <c:v>42426</c:v>
                </c:pt>
                <c:pt idx="1542">
                  <c:v>42429</c:v>
                </c:pt>
                <c:pt idx="1543">
                  <c:v>42430</c:v>
                </c:pt>
                <c:pt idx="1544">
                  <c:v>42431</c:v>
                </c:pt>
                <c:pt idx="1545">
                  <c:v>42432</c:v>
                </c:pt>
                <c:pt idx="1546">
                  <c:v>42433</c:v>
                </c:pt>
                <c:pt idx="1547">
                  <c:v>42436</c:v>
                </c:pt>
                <c:pt idx="1548">
                  <c:v>42437</c:v>
                </c:pt>
                <c:pt idx="1549">
                  <c:v>42438</c:v>
                </c:pt>
                <c:pt idx="1550">
                  <c:v>42439</c:v>
                </c:pt>
                <c:pt idx="1551">
                  <c:v>42440</c:v>
                </c:pt>
                <c:pt idx="1552">
                  <c:v>42443</c:v>
                </c:pt>
                <c:pt idx="1553">
                  <c:v>42444</c:v>
                </c:pt>
                <c:pt idx="1554">
                  <c:v>42445</c:v>
                </c:pt>
                <c:pt idx="1555">
                  <c:v>42446</c:v>
                </c:pt>
                <c:pt idx="1556">
                  <c:v>42447</c:v>
                </c:pt>
                <c:pt idx="1557">
                  <c:v>42450</c:v>
                </c:pt>
                <c:pt idx="1558">
                  <c:v>42451</c:v>
                </c:pt>
                <c:pt idx="1559">
                  <c:v>42452</c:v>
                </c:pt>
                <c:pt idx="1560">
                  <c:v>42453</c:v>
                </c:pt>
                <c:pt idx="1561">
                  <c:v>42454</c:v>
                </c:pt>
                <c:pt idx="1562">
                  <c:v>42457</c:v>
                </c:pt>
                <c:pt idx="1563">
                  <c:v>42458</c:v>
                </c:pt>
                <c:pt idx="1564">
                  <c:v>42459</c:v>
                </c:pt>
                <c:pt idx="1565">
                  <c:v>42460</c:v>
                </c:pt>
                <c:pt idx="1566">
                  <c:v>42461</c:v>
                </c:pt>
                <c:pt idx="1567">
                  <c:v>42464</c:v>
                </c:pt>
                <c:pt idx="1568">
                  <c:v>42465</c:v>
                </c:pt>
                <c:pt idx="1569">
                  <c:v>42466</c:v>
                </c:pt>
                <c:pt idx="1570">
                  <c:v>42467</c:v>
                </c:pt>
                <c:pt idx="1571">
                  <c:v>42468</c:v>
                </c:pt>
                <c:pt idx="1572">
                  <c:v>42471</c:v>
                </c:pt>
                <c:pt idx="1573">
                  <c:v>42472</c:v>
                </c:pt>
                <c:pt idx="1574">
                  <c:v>42473</c:v>
                </c:pt>
                <c:pt idx="1575">
                  <c:v>42474</c:v>
                </c:pt>
                <c:pt idx="1576">
                  <c:v>42475</c:v>
                </c:pt>
                <c:pt idx="1577">
                  <c:v>42478</c:v>
                </c:pt>
                <c:pt idx="1578">
                  <c:v>42479</c:v>
                </c:pt>
                <c:pt idx="1579">
                  <c:v>42480</c:v>
                </c:pt>
                <c:pt idx="1580">
                  <c:v>42481</c:v>
                </c:pt>
                <c:pt idx="1581">
                  <c:v>42482</c:v>
                </c:pt>
                <c:pt idx="1582">
                  <c:v>42485</c:v>
                </c:pt>
                <c:pt idx="1583">
                  <c:v>42486</c:v>
                </c:pt>
                <c:pt idx="1584">
                  <c:v>42487</c:v>
                </c:pt>
                <c:pt idx="1585">
                  <c:v>42488</c:v>
                </c:pt>
                <c:pt idx="1586">
                  <c:v>42489</c:v>
                </c:pt>
                <c:pt idx="1587">
                  <c:v>42492</c:v>
                </c:pt>
                <c:pt idx="1588">
                  <c:v>42493</c:v>
                </c:pt>
                <c:pt idx="1589">
                  <c:v>42494</c:v>
                </c:pt>
                <c:pt idx="1590">
                  <c:v>42495</c:v>
                </c:pt>
                <c:pt idx="1591">
                  <c:v>42496</c:v>
                </c:pt>
                <c:pt idx="1592">
                  <c:v>42499</c:v>
                </c:pt>
                <c:pt idx="1593">
                  <c:v>42500</c:v>
                </c:pt>
                <c:pt idx="1594">
                  <c:v>42501</c:v>
                </c:pt>
                <c:pt idx="1595">
                  <c:v>42502</c:v>
                </c:pt>
                <c:pt idx="1596">
                  <c:v>42503</c:v>
                </c:pt>
                <c:pt idx="1597">
                  <c:v>42506</c:v>
                </c:pt>
                <c:pt idx="1598">
                  <c:v>42507</c:v>
                </c:pt>
                <c:pt idx="1599">
                  <c:v>42508</c:v>
                </c:pt>
                <c:pt idx="1600">
                  <c:v>42509</c:v>
                </c:pt>
                <c:pt idx="1601">
                  <c:v>42510</c:v>
                </c:pt>
                <c:pt idx="1602">
                  <c:v>42513</c:v>
                </c:pt>
                <c:pt idx="1603">
                  <c:v>42514</c:v>
                </c:pt>
                <c:pt idx="1604">
                  <c:v>42515</c:v>
                </c:pt>
                <c:pt idx="1605">
                  <c:v>42516</c:v>
                </c:pt>
                <c:pt idx="1606">
                  <c:v>42517</c:v>
                </c:pt>
                <c:pt idx="1607">
                  <c:v>42520</c:v>
                </c:pt>
                <c:pt idx="1608">
                  <c:v>42521</c:v>
                </c:pt>
                <c:pt idx="1609">
                  <c:v>42522</c:v>
                </c:pt>
                <c:pt idx="1610">
                  <c:v>42523</c:v>
                </c:pt>
                <c:pt idx="1611">
                  <c:v>42524</c:v>
                </c:pt>
                <c:pt idx="1612">
                  <c:v>42527</c:v>
                </c:pt>
                <c:pt idx="1613">
                  <c:v>42528</c:v>
                </c:pt>
                <c:pt idx="1614">
                  <c:v>42529</c:v>
                </c:pt>
                <c:pt idx="1615">
                  <c:v>42530</c:v>
                </c:pt>
                <c:pt idx="1616">
                  <c:v>42531</c:v>
                </c:pt>
                <c:pt idx="1617">
                  <c:v>42533</c:v>
                </c:pt>
                <c:pt idx="1618">
                  <c:v>42534</c:v>
                </c:pt>
                <c:pt idx="1619">
                  <c:v>42535</c:v>
                </c:pt>
                <c:pt idx="1620">
                  <c:v>42536</c:v>
                </c:pt>
                <c:pt idx="1621">
                  <c:v>42537</c:v>
                </c:pt>
                <c:pt idx="1622">
                  <c:v>42538</c:v>
                </c:pt>
                <c:pt idx="1623">
                  <c:v>42541</c:v>
                </c:pt>
                <c:pt idx="1624">
                  <c:v>42542</c:v>
                </c:pt>
                <c:pt idx="1625">
                  <c:v>42543</c:v>
                </c:pt>
                <c:pt idx="1626">
                  <c:v>42544</c:v>
                </c:pt>
                <c:pt idx="1627">
                  <c:v>42545</c:v>
                </c:pt>
                <c:pt idx="1628">
                  <c:v>42548</c:v>
                </c:pt>
                <c:pt idx="1629">
                  <c:v>42549</c:v>
                </c:pt>
                <c:pt idx="1630">
                  <c:v>42550</c:v>
                </c:pt>
                <c:pt idx="1631">
                  <c:v>42551</c:v>
                </c:pt>
                <c:pt idx="1632">
                  <c:v>42552</c:v>
                </c:pt>
                <c:pt idx="1633">
                  <c:v>42555</c:v>
                </c:pt>
                <c:pt idx="1634">
                  <c:v>42556</c:v>
                </c:pt>
                <c:pt idx="1635">
                  <c:v>42557</c:v>
                </c:pt>
                <c:pt idx="1636">
                  <c:v>42558</c:v>
                </c:pt>
                <c:pt idx="1637">
                  <c:v>42559</c:v>
                </c:pt>
                <c:pt idx="1638">
                  <c:v>42562</c:v>
                </c:pt>
                <c:pt idx="1639">
                  <c:v>42563</c:v>
                </c:pt>
                <c:pt idx="1640">
                  <c:v>42564</c:v>
                </c:pt>
                <c:pt idx="1641">
                  <c:v>42565</c:v>
                </c:pt>
                <c:pt idx="1642">
                  <c:v>42566</c:v>
                </c:pt>
                <c:pt idx="1643">
                  <c:v>42569</c:v>
                </c:pt>
                <c:pt idx="1644">
                  <c:v>42570</c:v>
                </c:pt>
                <c:pt idx="1645">
                  <c:v>42571</c:v>
                </c:pt>
                <c:pt idx="1646">
                  <c:v>42572</c:v>
                </c:pt>
                <c:pt idx="1647">
                  <c:v>42573</c:v>
                </c:pt>
                <c:pt idx="1648">
                  <c:v>42576</c:v>
                </c:pt>
                <c:pt idx="1649">
                  <c:v>42577</c:v>
                </c:pt>
                <c:pt idx="1650">
                  <c:v>42578</c:v>
                </c:pt>
                <c:pt idx="1651">
                  <c:v>42579</c:v>
                </c:pt>
                <c:pt idx="1652">
                  <c:v>42580</c:v>
                </c:pt>
                <c:pt idx="1653">
                  <c:v>42583</c:v>
                </c:pt>
                <c:pt idx="1654">
                  <c:v>42584</c:v>
                </c:pt>
                <c:pt idx="1655">
                  <c:v>42585</c:v>
                </c:pt>
                <c:pt idx="1656">
                  <c:v>42586</c:v>
                </c:pt>
                <c:pt idx="1657">
                  <c:v>42587</c:v>
                </c:pt>
                <c:pt idx="1658">
                  <c:v>42590</c:v>
                </c:pt>
                <c:pt idx="1659">
                  <c:v>42591</c:v>
                </c:pt>
                <c:pt idx="1660">
                  <c:v>42592</c:v>
                </c:pt>
                <c:pt idx="1661">
                  <c:v>42593</c:v>
                </c:pt>
                <c:pt idx="1662">
                  <c:v>42594</c:v>
                </c:pt>
                <c:pt idx="1663">
                  <c:v>42597</c:v>
                </c:pt>
                <c:pt idx="1664">
                  <c:v>42598</c:v>
                </c:pt>
                <c:pt idx="1665">
                  <c:v>42599</c:v>
                </c:pt>
                <c:pt idx="1666">
                  <c:v>42600</c:v>
                </c:pt>
                <c:pt idx="1667">
                  <c:v>42601</c:v>
                </c:pt>
                <c:pt idx="1668">
                  <c:v>42604</c:v>
                </c:pt>
                <c:pt idx="1669">
                  <c:v>42605</c:v>
                </c:pt>
                <c:pt idx="1670">
                  <c:v>42606</c:v>
                </c:pt>
                <c:pt idx="1671">
                  <c:v>42607</c:v>
                </c:pt>
                <c:pt idx="1672">
                  <c:v>42608</c:v>
                </c:pt>
                <c:pt idx="1673">
                  <c:v>42611</c:v>
                </c:pt>
                <c:pt idx="1674">
                  <c:v>42612</c:v>
                </c:pt>
                <c:pt idx="1675">
                  <c:v>42613</c:v>
                </c:pt>
                <c:pt idx="1676">
                  <c:v>42614</c:v>
                </c:pt>
                <c:pt idx="1677">
                  <c:v>42615</c:v>
                </c:pt>
                <c:pt idx="1678">
                  <c:v>42618</c:v>
                </c:pt>
                <c:pt idx="1679">
                  <c:v>42619</c:v>
                </c:pt>
                <c:pt idx="1680">
                  <c:v>42620</c:v>
                </c:pt>
                <c:pt idx="1681">
                  <c:v>42621</c:v>
                </c:pt>
                <c:pt idx="1682">
                  <c:v>42622</c:v>
                </c:pt>
                <c:pt idx="1683">
                  <c:v>42625</c:v>
                </c:pt>
                <c:pt idx="1684">
                  <c:v>42626</c:v>
                </c:pt>
                <c:pt idx="1685">
                  <c:v>42627</c:v>
                </c:pt>
                <c:pt idx="1686">
                  <c:v>42628</c:v>
                </c:pt>
                <c:pt idx="1687">
                  <c:v>42629</c:v>
                </c:pt>
                <c:pt idx="1688">
                  <c:v>42631</c:v>
                </c:pt>
                <c:pt idx="1689">
                  <c:v>42632</c:v>
                </c:pt>
                <c:pt idx="1690">
                  <c:v>42633</c:v>
                </c:pt>
                <c:pt idx="1691">
                  <c:v>42634</c:v>
                </c:pt>
                <c:pt idx="1692">
                  <c:v>42635</c:v>
                </c:pt>
                <c:pt idx="1693">
                  <c:v>42636</c:v>
                </c:pt>
                <c:pt idx="1694">
                  <c:v>42639</c:v>
                </c:pt>
                <c:pt idx="1695">
                  <c:v>42640</c:v>
                </c:pt>
                <c:pt idx="1696">
                  <c:v>42641</c:v>
                </c:pt>
                <c:pt idx="1697">
                  <c:v>42642</c:v>
                </c:pt>
                <c:pt idx="1698">
                  <c:v>42643</c:v>
                </c:pt>
                <c:pt idx="1699">
                  <c:v>42646</c:v>
                </c:pt>
                <c:pt idx="1700">
                  <c:v>42647</c:v>
                </c:pt>
                <c:pt idx="1701">
                  <c:v>42648</c:v>
                </c:pt>
                <c:pt idx="1702">
                  <c:v>42649</c:v>
                </c:pt>
                <c:pt idx="1703">
                  <c:v>42650</c:v>
                </c:pt>
                <c:pt idx="1704">
                  <c:v>42651</c:v>
                </c:pt>
                <c:pt idx="1705">
                  <c:v>42652</c:v>
                </c:pt>
                <c:pt idx="1706">
                  <c:v>42653</c:v>
                </c:pt>
                <c:pt idx="1707">
                  <c:v>42654</c:v>
                </c:pt>
                <c:pt idx="1708">
                  <c:v>42655</c:v>
                </c:pt>
                <c:pt idx="1709">
                  <c:v>42656</c:v>
                </c:pt>
                <c:pt idx="1710">
                  <c:v>42657</c:v>
                </c:pt>
                <c:pt idx="1711">
                  <c:v>42660</c:v>
                </c:pt>
                <c:pt idx="1712">
                  <c:v>42661</c:v>
                </c:pt>
                <c:pt idx="1713">
                  <c:v>42662</c:v>
                </c:pt>
                <c:pt idx="1714">
                  <c:v>42663</c:v>
                </c:pt>
                <c:pt idx="1715">
                  <c:v>42664</c:v>
                </c:pt>
                <c:pt idx="1716">
                  <c:v>42667</c:v>
                </c:pt>
                <c:pt idx="1717">
                  <c:v>42668</c:v>
                </c:pt>
                <c:pt idx="1718">
                  <c:v>42669</c:v>
                </c:pt>
                <c:pt idx="1719">
                  <c:v>42670</c:v>
                </c:pt>
                <c:pt idx="1720">
                  <c:v>42671</c:v>
                </c:pt>
                <c:pt idx="1721">
                  <c:v>42674</c:v>
                </c:pt>
                <c:pt idx="1722">
                  <c:v>42675</c:v>
                </c:pt>
                <c:pt idx="1723">
                  <c:v>42676</c:v>
                </c:pt>
                <c:pt idx="1724">
                  <c:v>42677</c:v>
                </c:pt>
                <c:pt idx="1725">
                  <c:v>42678</c:v>
                </c:pt>
                <c:pt idx="1726">
                  <c:v>42681</c:v>
                </c:pt>
                <c:pt idx="1727">
                  <c:v>42682</c:v>
                </c:pt>
                <c:pt idx="1728">
                  <c:v>42683</c:v>
                </c:pt>
                <c:pt idx="1729">
                  <c:v>42684</c:v>
                </c:pt>
                <c:pt idx="1730">
                  <c:v>42685</c:v>
                </c:pt>
                <c:pt idx="1731">
                  <c:v>42688</c:v>
                </c:pt>
                <c:pt idx="1732">
                  <c:v>42689</c:v>
                </c:pt>
                <c:pt idx="1733">
                  <c:v>42690</c:v>
                </c:pt>
                <c:pt idx="1734">
                  <c:v>42691</c:v>
                </c:pt>
                <c:pt idx="1735">
                  <c:v>42692</c:v>
                </c:pt>
                <c:pt idx="1736">
                  <c:v>42695</c:v>
                </c:pt>
                <c:pt idx="1737">
                  <c:v>42696</c:v>
                </c:pt>
                <c:pt idx="1738">
                  <c:v>42697</c:v>
                </c:pt>
                <c:pt idx="1739">
                  <c:v>42698</c:v>
                </c:pt>
                <c:pt idx="1740">
                  <c:v>42699</c:v>
                </c:pt>
                <c:pt idx="1741">
                  <c:v>42702</c:v>
                </c:pt>
                <c:pt idx="1742">
                  <c:v>42703</c:v>
                </c:pt>
                <c:pt idx="1743">
                  <c:v>42704</c:v>
                </c:pt>
                <c:pt idx="1744">
                  <c:v>42705</c:v>
                </c:pt>
                <c:pt idx="1745">
                  <c:v>42706</c:v>
                </c:pt>
                <c:pt idx="1746">
                  <c:v>42709</c:v>
                </c:pt>
                <c:pt idx="1747">
                  <c:v>42710</c:v>
                </c:pt>
                <c:pt idx="1748">
                  <c:v>42711</c:v>
                </c:pt>
                <c:pt idx="1749">
                  <c:v>42712</c:v>
                </c:pt>
                <c:pt idx="1750">
                  <c:v>42713</c:v>
                </c:pt>
                <c:pt idx="1751">
                  <c:v>42716</c:v>
                </c:pt>
                <c:pt idx="1752">
                  <c:v>42717</c:v>
                </c:pt>
                <c:pt idx="1753">
                  <c:v>42718</c:v>
                </c:pt>
                <c:pt idx="1754">
                  <c:v>42719</c:v>
                </c:pt>
                <c:pt idx="1755">
                  <c:v>42720</c:v>
                </c:pt>
                <c:pt idx="1756">
                  <c:v>42723</c:v>
                </c:pt>
                <c:pt idx="1757">
                  <c:v>42724</c:v>
                </c:pt>
                <c:pt idx="1758">
                  <c:v>42725</c:v>
                </c:pt>
                <c:pt idx="1759">
                  <c:v>42726</c:v>
                </c:pt>
                <c:pt idx="1760">
                  <c:v>42727</c:v>
                </c:pt>
                <c:pt idx="1761">
                  <c:v>42730</c:v>
                </c:pt>
                <c:pt idx="1762">
                  <c:v>42731</c:v>
                </c:pt>
                <c:pt idx="1763">
                  <c:v>42732</c:v>
                </c:pt>
                <c:pt idx="1764">
                  <c:v>42733</c:v>
                </c:pt>
                <c:pt idx="1765">
                  <c:v>42734</c:v>
                </c:pt>
                <c:pt idx="1766">
                  <c:v>42738</c:v>
                </c:pt>
                <c:pt idx="1767">
                  <c:v>42739</c:v>
                </c:pt>
                <c:pt idx="1768">
                  <c:v>42740</c:v>
                </c:pt>
                <c:pt idx="1769">
                  <c:v>42741</c:v>
                </c:pt>
                <c:pt idx="1770">
                  <c:v>42744</c:v>
                </c:pt>
                <c:pt idx="1771">
                  <c:v>42745</c:v>
                </c:pt>
                <c:pt idx="1772">
                  <c:v>42746</c:v>
                </c:pt>
                <c:pt idx="1773">
                  <c:v>42747</c:v>
                </c:pt>
                <c:pt idx="1774">
                  <c:v>42748</c:v>
                </c:pt>
                <c:pt idx="1775">
                  <c:v>42751</c:v>
                </c:pt>
                <c:pt idx="1776">
                  <c:v>42752</c:v>
                </c:pt>
                <c:pt idx="1777">
                  <c:v>42753</c:v>
                </c:pt>
                <c:pt idx="1778">
                  <c:v>42754</c:v>
                </c:pt>
                <c:pt idx="1779">
                  <c:v>42755</c:v>
                </c:pt>
                <c:pt idx="1780">
                  <c:v>42757</c:v>
                </c:pt>
                <c:pt idx="1781">
                  <c:v>42758</c:v>
                </c:pt>
                <c:pt idx="1782">
                  <c:v>42759</c:v>
                </c:pt>
                <c:pt idx="1783">
                  <c:v>42760</c:v>
                </c:pt>
                <c:pt idx="1784">
                  <c:v>42761</c:v>
                </c:pt>
                <c:pt idx="1785">
                  <c:v>42762</c:v>
                </c:pt>
                <c:pt idx="1786">
                  <c:v>42765</c:v>
                </c:pt>
                <c:pt idx="1787">
                  <c:v>42766</c:v>
                </c:pt>
                <c:pt idx="1788">
                  <c:v>42767</c:v>
                </c:pt>
                <c:pt idx="1789">
                  <c:v>42768</c:v>
                </c:pt>
                <c:pt idx="1790">
                  <c:v>42769</c:v>
                </c:pt>
                <c:pt idx="1791">
                  <c:v>42770</c:v>
                </c:pt>
                <c:pt idx="1792">
                  <c:v>42772</c:v>
                </c:pt>
                <c:pt idx="1793">
                  <c:v>42773</c:v>
                </c:pt>
                <c:pt idx="1794">
                  <c:v>42774</c:v>
                </c:pt>
                <c:pt idx="1795">
                  <c:v>42775</c:v>
                </c:pt>
                <c:pt idx="1796">
                  <c:v>42776</c:v>
                </c:pt>
                <c:pt idx="1797">
                  <c:v>42779</c:v>
                </c:pt>
                <c:pt idx="1798">
                  <c:v>42780</c:v>
                </c:pt>
                <c:pt idx="1799">
                  <c:v>42781</c:v>
                </c:pt>
                <c:pt idx="1800">
                  <c:v>42782</c:v>
                </c:pt>
                <c:pt idx="1801">
                  <c:v>42783</c:v>
                </c:pt>
                <c:pt idx="1802">
                  <c:v>42786</c:v>
                </c:pt>
                <c:pt idx="1803">
                  <c:v>42787</c:v>
                </c:pt>
                <c:pt idx="1804">
                  <c:v>42788</c:v>
                </c:pt>
                <c:pt idx="1805">
                  <c:v>42789</c:v>
                </c:pt>
                <c:pt idx="1806">
                  <c:v>42790</c:v>
                </c:pt>
                <c:pt idx="1807">
                  <c:v>42793</c:v>
                </c:pt>
                <c:pt idx="1808">
                  <c:v>42794</c:v>
                </c:pt>
                <c:pt idx="1809">
                  <c:v>42795</c:v>
                </c:pt>
                <c:pt idx="1810">
                  <c:v>42796</c:v>
                </c:pt>
                <c:pt idx="1811">
                  <c:v>42797</c:v>
                </c:pt>
                <c:pt idx="1812">
                  <c:v>42800</c:v>
                </c:pt>
                <c:pt idx="1813">
                  <c:v>42801</c:v>
                </c:pt>
                <c:pt idx="1814">
                  <c:v>42802</c:v>
                </c:pt>
                <c:pt idx="1815">
                  <c:v>42803</c:v>
                </c:pt>
                <c:pt idx="1816">
                  <c:v>42804</c:v>
                </c:pt>
                <c:pt idx="1817">
                  <c:v>42807</c:v>
                </c:pt>
                <c:pt idx="1818">
                  <c:v>42808</c:v>
                </c:pt>
                <c:pt idx="1819">
                  <c:v>42809</c:v>
                </c:pt>
                <c:pt idx="1820">
                  <c:v>42810</c:v>
                </c:pt>
                <c:pt idx="1821">
                  <c:v>42811</c:v>
                </c:pt>
                <c:pt idx="1822">
                  <c:v>42814</c:v>
                </c:pt>
                <c:pt idx="1823">
                  <c:v>42815</c:v>
                </c:pt>
                <c:pt idx="1824">
                  <c:v>42816</c:v>
                </c:pt>
                <c:pt idx="1825">
                  <c:v>42817</c:v>
                </c:pt>
                <c:pt idx="1826">
                  <c:v>42818</c:v>
                </c:pt>
                <c:pt idx="1827">
                  <c:v>42821</c:v>
                </c:pt>
                <c:pt idx="1828">
                  <c:v>42822</c:v>
                </c:pt>
                <c:pt idx="1829">
                  <c:v>42823</c:v>
                </c:pt>
                <c:pt idx="1830">
                  <c:v>42824</c:v>
                </c:pt>
                <c:pt idx="1831">
                  <c:v>42825</c:v>
                </c:pt>
                <c:pt idx="1832">
                  <c:v>42826</c:v>
                </c:pt>
                <c:pt idx="1833">
                  <c:v>42828</c:v>
                </c:pt>
                <c:pt idx="1834">
                  <c:v>42829</c:v>
                </c:pt>
                <c:pt idx="1835">
                  <c:v>42830</c:v>
                </c:pt>
                <c:pt idx="1836">
                  <c:v>42831</c:v>
                </c:pt>
                <c:pt idx="1837">
                  <c:v>42832</c:v>
                </c:pt>
                <c:pt idx="1838">
                  <c:v>42835</c:v>
                </c:pt>
                <c:pt idx="1839">
                  <c:v>42836</c:v>
                </c:pt>
                <c:pt idx="1840">
                  <c:v>42837</c:v>
                </c:pt>
                <c:pt idx="1841">
                  <c:v>42838</c:v>
                </c:pt>
                <c:pt idx="1842">
                  <c:v>42839</c:v>
                </c:pt>
                <c:pt idx="1843">
                  <c:v>42842</c:v>
                </c:pt>
                <c:pt idx="1844">
                  <c:v>42843</c:v>
                </c:pt>
                <c:pt idx="1845">
                  <c:v>42844</c:v>
                </c:pt>
                <c:pt idx="1846">
                  <c:v>42845</c:v>
                </c:pt>
                <c:pt idx="1847">
                  <c:v>42846</c:v>
                </c:pt>
                <c:pt idx="1848">
                  <c:v>42849</c:v>
                </c:pt>
                <c:pt idx="1849">
                  <c:v>42850</c:v>
                </c:pt>
                <c:pt idx="1850">
                  <c:v>42851</c:v>
                </c:pt>
                <c:pt idx="1851">
                  <c:v>42852</c:v>
                </c:pt>
                <c:pt idx="1852">
                  <c:v>42853</c:v>
                </c:pt>
                <c:pt idx="1853">
                  <c:v>42856</c:v>
                </c:pt>
                <c:pt idx="1854">
                  <c:v>42857</c:v>
                </c:pt>
                <c:pt idx="1855">
                  <c:v>42858</c:v>
                </c:pt>
                <c:pt idx="1856">
                  <c:v>42859</c:v>
                </c:pt>
                <c:pt idx="1857">
                  <c:v>42860</c:v>
                </c:pt>
                <c:pt idx="1858">
                  <c:v>42863</c:v>
                </c:pt>
                <c:pt idx="1859">
                  <c:v>42864</c:v>
                </c:pt>
                <c:pt idx="1860">
                  <c:v>42865</c:v>
                </c:pt>
                <c:pt idx="1861">
                  <c:v>42866</c:v>
                </c:pt>
                <c:pt idx="1862">
                  <c:v>42867</c:v>
                </c:pt>
                <c:pt idx="1863">
                  <c:v>42870</c:v>
                </c:pt>
                <c:pt idx="1864">
                  <c:v>42871</c:v>
                </c:pt>
                <c:pt idx="1865">
                  <c:v>42872</c:v>
                </c:pt>
                <c:pt idx="1866">
                  <c:v>42873</c:v>
                </c:pt>
                <c:pt idx="1867">
                  <c:v>42874</c:v>
                </c:pt>
                <c:pt idx="1868">
                  <c:v>42877</c:v>
                </c:pt>
                <c:pt idx="1869">
                  <c:v>42878</c:v>
                </c:pt>
                <c:pt idx="1870">
                  <c:v>42879</c:v>
                </c:pt>
                <c:pt idx="1871">
                  <c:v>42880</c:v>
                </c:pt>
                <c:pt idx="1872">
                  <c:v>42881</c:v>
                </c:pt>
                <c:pt idx="1873">
                  <c:v>42882</c:v>
                </c:pt>
                <c:pt idx="1874">
                  <c:v>42885</c:v>
                </c:pt>
                <c:pt idx="1875">
                  <c:v>42886</c:v>
                </c:pt>
                <c:pt idx="1876">
                  <c:v>42887</c:v>
                </c:pt>
                <c:pt idx="1877">
                  <c:v>42888</c:v>
                </c:pt>
                <c:pt idx="1878">
                  <c:v>42891</c:v>
                </c:pt>
                <c:pt idx="1879">
                  <c:v>42892</c:v>
                </c:pt>
                <c:pt idx="1880">
                  <c:v>42893</c:v>
                </c:pt>
                <c:pt idx="1881">
                  <c:v>42894</c:v>
                </c:pt>
                <c:pt idx="1882">
                  <c:v>42895</c:v>
                </c:pt>
                <c:pt idx="1883">
                  <c:v>42898</c:v>
                </c:pt>
                <c:pt idx="1884">
                  <c:v>42899</c:v>
                </c:pt>
                <c:pt idx="1885">
                  <c:v>42900</c:v>
                </c:pt>
                <c:pt idx="1886">
                  <c:v>42901</c:v>
                </c:pt>
                <c:pt idx="1887">
                  <c:v>42902</c:v>
                </c:pt>
                <c:pt idx="1888">
                  <c:v>42905</c:v>
                </c:pt>
                <c:pt idx="1889">
                  <c:v>42906</c:v>
                </c:pt>
                <c:pt idx="1890">
                  <c:v>42907</c:v>
                </c:pt>
                <c:pt idx="1891">
                  <c:v>42908</c:v>
                </c:pt>
                <c:pt idx="1892">
                  <c:v>42909</c:v>
                </c:pt>
                <c:pt idx="1893">
                  <c:v>42912</c:v>
                </c:pt>
                <c:pt idx="1894">
                  <c:v>42913</c:v>
                </c:pt>
                <c:pt idx="1895">
                  <c:v>42914</c:v>
                </c:pt>
                <c:pt idx="1896">
                  <c:v>42915</c:v>
                </c:pt>
                <c:pt idx="1897">
                  <c:v>42916</c:v>
                </c:pt>
                <c:pt idx="1898">
                  <c:v>42919</c:v>
                </c:pt>
                <c:pt idx="1899">
                  <c:v>42920</c:v>
                </c:pt>
                <c:pt idx="1900">
                  <c:v>42921</c:v>
                </c:pt>
                <c:pt idx="1901">
                  <c:v>42922</c:v>
                </c:pt>
                <c:pt idx="1902">
                  <c:v>42923</c:v>
                </c:pt>
                <c:pt idx="1903">
                  <c:v>42926</c:v>
                </c:pt>
                <c:pt idx="1904">
                  <c:v>42927</c:v>
                </c:pt>
                <c:pt idx="1905">
                  <c:v>42928</c:v>
                </c:pt>
                <c:pt idx="1906">
                  <c:v>42929</c:v>
                </c:pt>
                <c:pt idx="1907">
                  <c:v>42930</c:v>
                </c:pt>
                <c:pt idx="1908">
                  <c:v>42933</c:v>
                </c:pt>
                <c:pt idx="1909">
                  <c:v>42934</c:v>
                </c:pt>
                <c:pt idx="1910">
                  <c:v>42935</c:v>
                </c:pt>
                <c:pt idx="1911">
                  <c:v>42936</c:v>
                </c:pt>
                <c:pt idx="1912">
                  <c:v>42937</c:v>
                </c:pt>
                <c:pt idx="1913">
                  <c:v>42940</c:v>
                </c:pt>
                <c:pt idx="1914">
                  <c:v>42941</c:v>
                </c:pt>
                <c:pt idx="1915">
                  <c:v>42942</c:v>
                </c:pt>
                <c:pt idx="1916">
                  <c:v>42943</c:v>
                </c:pt>
                <c:pt idx="1917">
                  <c:v>42944</c:v>
                </c:pt>
                <c:pt idx="1918">
                  <c:v>42947</c:v>
                </c:pt>
                <c:pt idx="1919">
                  <c:v>42948</c:v>
                </c:pt>
                <c:pt idx="1920">
                  <c:v>42949</c:v>
                </c:pt>
                <c:pt idx="1921">
                  <c:v>42950</c:v>
                </c:pt>
                <c:pt idx="1922">
                  <c:v>42951</c:v>
                </c:pt>
                <c:pt idx="1923">
                  <c:v>42954</c:v>
                </c:pt>
                <c:pt idx="1924">
                  <c:v>42955</c:v>
                </c:pt>
                <c:pt idx="1925">
                  <c:v>42956</c:v>
                </c:pt>
                <c:pt idx="1926">
                  <c:v>42957</c:v>
                </c:pt>
                <c:pt idx="1927">
                  <c:v>42958</c:v>
                </c:pt>
                <c:pt idx="1928">
                  <c:v>42961</c:v>
                </c:pt>
                <c:pt idx="1929">
                  <c:v>42962</c:v>
                </c:pt>
                <c:pt idx="1930">
                  <c:v>42963</c:v>
                </c:pt>
                <c:pt idx="1931">
                  <c:v>42964</c:v>
                </c:pt>
                <c:pt idx="1932">
                  <c:v>42965</c:v>
                </c:pt>
                <c:pt idx="1933">
                  <c:v>42968</c:v>
                </c:pt>
                <c:pt idx="1934">
                  <c:v>42969</c:v>
                </c:pt>
                <c:pt idx="1935">
                  <c:v>42970</c:v>
                </c:pt>
                <c:pt idx="1936">
                  <c:v>42971</c:v>
                </c:pt>
                <c:pt idx="1937">
                  <c:v>42972</c:v>
                </c:pt>
                <c:pt idx="1938">
                  <c:v>42975</c:v>
                </c:pt>
                <c:pt idx="1939">
                  <c:v>42976</c:v>
                </c:pt>
                <c:pt idx="1940">
                  <c:v>42977</c:v>
                </c:pt>
                <c:pt idx="1941">
                  <c:v>42978</c:v>
                </c:pt>
                <c:pt idx="1942">
                  <c:v>42979</c:v>
                </c:pt>
                <c:pt idx="1943">
                  <c:v>42982</c:v>
                </c:pt>
                <c:pt idx="1944">
                  <c:v>42983</c:v>
                </c:pt>
                <c:pt idx="1945">
                  <c:v>42984</c:v>
                </c:pt>
                <c:pt idx="1946">
                  <c:v>42985</c:v>
                </c:pt>
                <c:pt idx="1947">
                  <c:v>42986</c:v>
                </c:pt>
                <c:pt idx="1948">
                  <c:v>42989</c:v>
                </c:pt>
                <c:pt idx="1949">
                  <c:v>42990</c:v>
                </c:pt>
                <c:pt idx="1950">
                  <c:v>42991</c:v>
                </c:pt>
                <c:pt idx="1951">
                  <c:v>42992</c:v>
                </c:pt>
                <c:pt idx="1952">
                  <c:v>42993</c:v>
                </c:pt>
                <c:pt idx="1953">
                  <c:v>42996</c:v>
                </c:pt>
                <c:pt idx="1954">
                  <c:v>42997</c:v>
                </c:pt>
                <c:pt idx="1955">
                  <c:v>42998</c:v>
                </c:pt>
                <c:pt idx="1956">
                  <c:v>42999</c:v>
                </c:pt>
                <c:pt idx="1957">
                  <c:v>43000</c:v>
                </c:pt>
                <c:pt idx="1958">
                  <c:v>43003</c:v>
                </c:pt>
                <c:pt idx="1959">
                  <c:v>43004</c:v>
                </c:pt>
                <c:pt idx="1960">
                  <c:v>43005</c:v>
                </c:pt>
                <c:pt idx="1961">
                  <c:v>43006</c:v>
                </c:pt>
                <c:pt idx="1962">
                  <c:v>43007</c:v>
                </c:pt>
                <c:pt idx="1963">
                  <c:v>43008</c:v>
                </c:pt>
                <c:pt idx="1964">
                  <c:v>43010</c:v>
                </c:pt>
                <c:pt idx="1965">
                  <c:v>43011</c:v>
                </c:pt>
                <c:pt idx="1966">
                  <c:v>43012</c:v>
                </c:pt>
                <c:pt idx="1967">
                  <c:v>43013</c:v>
                </c:pt>
                <c:pt idx="1968">
                  <c:v>43014</c:v>
                </c:pt>
                <c:pt idx="1969">
                  <c:v>43017</c:v>
                </c:pt>
                <c:pt idx="1970">
                  <c:v>43018</c:v>
                </c:pt>
                <c:pt idx="1971">
                  <c:v>43019</c:v>
                </c:pt>
                <c:pt idx="1972">
                  <c:v>43020</c:v>
                </c:pt>
                <c:pt idx="1973">
                  <c:v>43021</c:v>
                </c:pt>
                <c:pt idx="1974">
                  <c:v>43024</c:v>
                </c:pt>
                <c:pt idx="1975">
                  <c:v>43025</c:v>
                </c:pt>
                <c:pt idx="1976">
                  <c:v>43026</c:v>
                </c:pt>
                <c:pt idx="1977">
                  <c:v>43027</c:v>
                </c:pt>
                <c:pt idx="1978">
                  <c:v>43028</c:v>
                </c:pt>
                <c:pt idx="1979">
                  <c:v>43031</c:v>
                </c:pt>
                <c:pt idx="1980">
                  <c:v>43032</c:v>
                </c:pt>
                <c:pt idx="1981">
                  <c:v>43033</c:v>
                </c:pt>
                <c:pt idx="1982">
                  <c:v>43034</c:v>
                </c:pt>
                <c:pt idx="1983">
                  <c:v>43035</c:v>
                </c:pt>
                <c:pt idx="1984">
                  <c:v>43038</c:v>
                </c:pt>
                <c:pt idx="1985">
                  <c:v>43039</c:v>
                </c:pt>
                <c:pt idx="1986">
                  <c:v>43040</c:v>
                </c:pt>
                <c:pt idx="1987">
                  <c:v>43041</c:v>
                </c:pt>
                <c:pt idx="1988">
                  <c:v>43042</c:v>
                </c:pt>
                <c:pt idx="1989">
                  <c:v>43045</c:v>
                </c:pt>
                <c:pt idx="1990">
                  <c:v>43046</c:v>
                </c:pt>
                <c:pt idx="1991">
                  <c:v>43047</c:v>
                </c:pt>
                <c:pt idx="1992">
                  <c:v>43048</c:v>
                </c:pt>
                <c:pt idx="1993">
                  <c:v>43049</c:v>
                </c:pt>
                <c:pt idx="1994">
                  <c:v>43052</c:v>
                </c:pt>
                <c:pt idx="1995">
                  <c:v>43053</c:v>
                </c:pt>
                <c:pt idx="1996">
                  <c:v>43054</c:v>
                </c:pt>
                <c:pt idx="1997">
                  <c:v>43055</c:v>
                </c:pt>
                <c:pt idx="1998">
                  <c:v>43056</c:v>
                </c:pt>
                <c:pt idx="1999">
                  <c:v>43059</c:v>
                </c:pt>
                <c:pt idx="2000">
                  <c:v>43060</c:v>
                </c:pt>
                <c:pt idx="2001">
                  <c:v>43061</c:v>
                </c:pt>
                <c:pt idx="2002">
                  <c:v>43062</c:v>
                </c:pt>
                <c:pt idx="2003">
                  <c:v>43063</c:v>
                </c:pt>
                <c:pt idx="2004">
                  <c:v>43066</c:v>
                </c:pt>
                <c:pt idx="2005">
                  <c:v>43067</c:v>
                </c:pt>
                <c:pt idx="2006">
                  <c:v>43068</c:v>
                </c:pt>
                <c:pt idx="2007">
                  <c:v>43069</c:v>
                </c:pt>
                <c:pt idx="2008">
                  <c:v>43070</c:v>
                </c:pt>
                <c:pt idx="2009">
                  <c:v>43073</c:v>
                </c:pt>
                <c:pt idx="2010">
                  <c:v>43074</c:v>
                </c:pt>
                <c:pt idx="2011">
                  <c:v>43075</c:v>
                </c:pt>
                <c:pt idx="2012">
                  <c:v>43076</c:v>
                </c:pt>
                <c:pt idx="2013">
                  <c:v>43077</c:v>
                </c:pt>
                <c:pt idx="2014">
                  <c:v>43080</c:v>
                </c:pt>
                <c:pt idx="2015">
                  <c:v>43081</c:v>
                </c:pt>
                <c:pt idx="2016">
                  <c:v>43082</c:v>
                </c:pt>
                <c:pt idx="2017">
                  <c:v>43083</c:v>
                </c:pt>
                <c:pt idx="2018">
                  <c:v>43084</c:v>
                </c:pt>
                <c:pt idx="2019">
                  <c:v>43087</c:v>
                </c:pt>
                <c:pt idx="2020">
                  <c:v>43088</c:v>
                </c:pt>
                <c:pt idx="2021">
                  <c:v>43089</c:v>
                </c:pt>
                <c:pt idx="2022">
                  <c:v>43090</c:v>
                </c:pt>
                <c:pt idx="2023">
                  <c:v>43091</c:v>
                </c:pt>
                <c:pt idx="2024">
                  <c:v>43094</c:v>
                </c:pt>
                <c:pt idx="2025">
                  <c:v>43095</c:v>
                </c:pt>
                <c:pt idx="2026">
                  <c:v>43096</c:v>
                </c:pt>
                <c:pt idx="2027">
                  <c:v>43097</c:v>
                </c:pt>
                <c:pt idx="2028">
                  <c:v>43098</c:v>
                </c:pt>
                <c:pt idx="2029">
                  <c:v>43102</c:v>
                </c:pt>
                <c:pt idx="2030">
                  <c:v>43103</c:v>
                </c:pt>
                <c:pt idx="2031">
                  <c:v>43104</c:v>
                </c:pt>
                <c:pt idx="2032">
                  <c:v>43105</c:v>
                </c:pt>
                <c:pt idx="2033">
                  <c:v>43108</c:v>
                </c:pt>
                <c:pt idx="2034">
                  <c:v>43109</c:v>
                </c:pt>
                <c:pt idx="2035">
                  <c:v>43110</c:v>
                </c:pt>
                <c:pt idx="2036">
                  <c:v>43111</c:v>
                </c:pt>
                <c:pt idx="2037">
                  <c:v>43112</c:v>
                </c:pt>
                <c:pt idx="2038">
                  <c:v>43115</c:v>
                </c:pt>
                <c:pt idx="2039">
                  <c:v>43116</c:v>
                </c:pt>
                <c:pt idx="2040">
                  <c:v>43117</c:v>
                </c:pt>
                <c:pt idx="2041">
                  <c:v>43118</c:v>
                </c:pt>
                <c:pt idx="2042">
                  <c:v>43119</c:v>
                </c:pt>
                <c:pt idx="2043">
                  <c:v>43122</c:v>
                </c:pt>
                <c:pt idx="2044">
                  <c:v>43123</c:v>
                </c:pt>
                <c:pt idx="2045">
                  <c:v>43124</c:v>
                </c:pt>
                <c:pt idx="2046">
                  <c:v>43125</c:v>
                </c:pt>
                <c:pt idx="2047">
                  <c:v>43126</c:v>
                </c:pt>
                <c:pt idx="2048">
                  <c:v>43129</c:v>
                </c:pt>
                <c:pt idx="2049">
                  <c:v>43130</c:v>
                </c:pt>
                <c:pt idx="2050">
                  <c:v>43131</c:v>
                </c:pt>
                <c:pt idx="2051">
                  <c:v>43132</c:v>
                </c:pt>
                <c:pt idx="2052">
                  <c:v>43133</c:v>
                </c:pt>
                <c:pt idx="2053">
                  <c:v>43136</c:v>
                </c:pt>
                <c:pt idx="2054">
                  <c:v>43137</c:v>
                </c:pt>
                <c:pt idx="2055">
                  <c:v>43138</c:v>
                </c:pt>
                <c:pt idx="2056">
                  <c:v>43139</c:v>
                </c:pt>
                <c:pt idx="2057">
                  <c:v>43140</c:v>
                </c:pt>
                <c:pt idx="2058">
                  <c:v>43142</c:v>
                </c:pt>
                <c:pt idx="2059">
                  <c:v>43143</c:v>
                </c:pt>
                <c:pt idx="2060">
                  <c:v>43144</c:v>
                </c:pt>
                <c:pt idx="2061">
                  <c:v>43145</c:v>
                </c:pt>
                <c:pt idx="2062">
                  <c:v>43146</c:v>
                </c:pt>
                <c:pt idx="2063">
                  <c:v>43147</c:v>
                </c:pt>
                <c:pt idx="2064">
                  <c:v>43151</c:v>
                </c:pt>
                <c:pt idx="2065">
                  <c:v>43152</c:v>
                </c:pt>
                <c:pt idx="2066">
                  <c:v>43153</c:v>
                </c:pt>
                <c:pt idx="2067">
                  <c:v>43154</c:v>
                </c:pt>
                <c:pt idx="2068">
                  <c:v>43155</c:v>
                </c:pt>
                <c:pt idx="2069">
                  <c:v>43157</c:v>
                </c:pt>
                <c:pt idx="2070">
                  <c:v>43158</c:v>
                </c:pt>
                <c:pt idx="2071">
                  <c:v>43159</c:v>
                </c:pt>
                <c:pt idx="2072">
                  <c:v>43160</c:v>
                </c:pt>
                <c:pt idx="2073">
                  <c:v>43161</c:v>
                </c:pt>
                <c:pt idx="2074">
                  <c:v>43164</c:v>
                </c:pt>
                <c:pt idx="2075">
                  <c:v>43165</c:v>
                </c:pt>
                <c:pt idx="2076">
                  <c:v>43166</c:v>
                </c:pt>
                <c:pt idx="2077">
                  <c:v>43167</c:v>
                </c:pt>
                <c:pt idx="2078">
                  <c:v>43168</c:v>
                </c:pt>
                <c:pt idx="2079">
                  <c:v>43171</c:v>
                </c:pt>
                <c:pt idx="2080">
                  <c:v>43172</c:v>
                </c:pt>
                <c:pt idx="2081">
                  <c:v>43173</c:v>
                </c:pt>
                <c:pt idx="2082">
                  <c:v>43174</c:v>
                </c:pt>
                <c:pt idx="2083">
                  <c:v>43175</c:v>
                </c:pt>
                <c:pt idx="2084">
                  <c:v>43178</c:v>
                </c:pt>
                <c:pt idx="2085">
                  <c:v>43179</c:v>
                </c:pt>
                <c:pt idx="2086">
                  <c:v>43180</c:v>
                </c:pt>
                <c:pt idx="2087">
                  <c:v>43181</c:v>
                </c:pt>
                <c:pt idx="2088">
                  <c:v>43182</c:v>
                </c:pt>
                <c:pt idx="2089">
                  <c:v>43185</c:v>
                </c:pt>
                <c:pt idx="2090">
                  <c:v>43186</c:v>
                </c:pt>
                <c:pt idx="2091">
                  <c:v>43187</c:v>
                </c:pt>
                <c:pt idx="2092">
                  <c:v>43188</c:v>
                </c:pt>
                <c:pt idx="2093">
                  <c:v>43189</c:v>
                </c:pt>
                <c:pt idx="2094">
                  <c:v>43192</c:v>
                </c:pt>
                <c:pt idx="2095">
                  <c:v>43193</c:v>
                </c:pt>
                <c:pt idx="2096">
                  <c:v>43194</c:v>
                </c:pt>
                <c:pt idx="2097">
                  <c:v>43196</c:v>
                </c:pt>
                <c:pt idx="2098">
                  <c:v>43198</c:v>
                </c:pt>
                <c:pt idx="2099">
                  <c:v>43199</c:v>
                </c:pt>
                <c:pt idx="2100">
                  <c:v>43200</c:v>
                </c:pt>
                <c:pt idx="2101">
                  <c:v>43201</c:v>
                </c:pt>
                <c:pt idx="2102">
                  <c:v>43202</c:v>
                </c:pt>
                <c:pt idx="2103">
                  <c:v>43203</c:v>
                </c:pt>
                <c:pt idx="2104">
                  <c:v>43206</c:v>
                </c:pt>
                <c:pt idx="2105">
                  <c:v>43207</c:v>
                </c:pt>
                <c:pt idx="2106">
                  <c:v>43208</c:v>
                </c:pt>
                <c:pt idx="2107">
                  <c:v>43209</c:v>
                </c:pt>
                <c:pt idx="2108">
                  <c:v>43210</c:v>
                </c:pt>
                <c:pt idx="2109">
                  <c:v>43213</c:v>
                </c:pt>
                <c:pt idx="2110">
                  <c:v>43214</c:v>
                </c:pt>
                <c:pt idx="2111">
                  <c:v>43215</c:v>
                </c:pt>
                <c:pt idx="2112">
                  <c:v>43216</c:v>
                </c:pt>
                <c:pt idx="2113">
                  <c:v>43217</c:v>
                </c:pt>
                <c:pt idx="2114">
                  <c:v>43218</c:v>
                </c:pt>
                <c:pt idx="2115">
                  <c:v>43220</c:v>
                </c:pt>
                <c:pt idx="2116">
                  <c:v>43221</c:v>
                </c:pt>
                <c:pt idx="2117">
                  <c:v>43222</c:v>
                </c:pt>
                <c:pt idx="2118">
                  <c:v>43223</c:v>
                </c:pt>
                <c:pt idx="2119">
                  <c:v>43224</c:v>
                </c:pt>
                <c:pt idx="2120">
                  <c:v>43227</c:v>
                </c:pt>
                <c:pt idx="2121">
                  <c:v>43228</c:v>
                </c:pt>
                <c:pt idx="2122">
                  <c:v>43229</c:v>
                </c:pt>
                <c:pt idx="2123">
                  <c:v>43230</c:v>
                </c:pt>
                <c:pt idx="2124">
                  <c:v>43231</c:v>
                </c:pt>
                <c:pt idx="2125">
                  <c:v>43234</c:v>
                </c:pt>
                <c:pt idx="2126">
                  <c:v>43235</c:v>
                </c:pt>
                <c:pt idx="2127">
                  <c:v>43236</c:v>
                </c:pt>
                <c:pt idx="2128">
                  <c:v>43237</c:v>
                </c:pt>
                <c:pt idx="2129">
                  <c:v>43238</c:v>
                </c:pt>
                <c:pt idx="2130">
                  <c:v>43241</c:v>
                </c:pt>
                <c:pt idx="2131">
                  <c:v>43242</c:v>
                </c:pt>
                <c:pt idx="2132">
                  <c:v>43243</c:v>
                </c:pt>
                <c:pt idx="2133">
                  <c:v>43244</c:v>
                </c:pt>
                <c:pt idx="2134">
                  <c:v>43245</c:v>
                </c:pt>
                <c:pt idx="2135">
                  <c:v>43248</c:v>
                </c:pt>
                <c:pt idx="2136">
                  <c:v>43249</c:v>
                </c:pt>
                <c:pt idx="2137">
                  <c:v>43250</c:v>
                </c:pt>
                <c:pt idx="2138">
                  <c:v>43251</c:v>
                </c:pt>
                <c:pt idx="2139">
                  <c:v>43252</c:v>
                </c:pt>
                <c:pt idx="2140">
                  <c:v>43255</c:v>
                </c:pt>
                <c:pt idx="2141">
                  <c:v>43256</c:v>
                </c:pt>
                <c:pt idx="2142">
                  <c:v>43257</c:v>
                </c:pt>
                <c:pt idx="2143">
                  <c:v>43258</c:v>
                </c:pt>
                <c:pt idx="2144">
                  <c:v>43259</c:v>
                </c:pt>
                <c:pt idx="2145">
                  <c:v>43262</c:v>
                </c:pt>
                <c:pt idx="2146">
                  <c:v>43263</c:v>
                </c:pt>
                <c:pt idx="2147">
                  <c:v>43264</c:v>
                </c:pt>
                <c:pt idx="2148">
                  <c:v>43265</c:v>
                </c:pt>
                <c:pt idx="2149">
                  <c:v>43266</c:v>
                </c:pt>
                <c:pt idx="2150">
                  <c:v>43269</c:v>
                </c:pt>
                <c:pt idx="2151">
                  <c:v>43270</c:v>
                </c:pt>
                <c:pt idx="2152">
                  <c:v>43271</c:v>
                </c:pt>
                <c:pt idx="2153">
                  <c:v>43272</c:v>
                </c:pt>
                <c:pt idx="2154">
                  <c:v>43273</c:v>
                </c:pt>
                <c:pt idx="2155">
                  <c:v>43276</c:v>
                </c:pt>
                <c:pt idx="2156">
                  <c:v>43277</c:v>
                </c:pt>
                <c:pt idx="2157">
                  <c:v>43278</c:v>
                </c:pt>
                <c:pt idx="2158">
                  <c:v>43279</c:v>
                </c:pt>
                <c:pt idx="2159">
                  <c:v>43280</c:v>
                </c:pt>
                <c:pt idx="2160">
                  <c:v>43283</c:v>
                </c:pt>
                <c:pt idx="2161">
                  <c:v>43284</c:v>
                </c:pt>
                <c:pt idx="2162">
                  <c:v>43285</c:v>
                </c:pt>
                <c:pt idx="2163">
                  <c:v>43286</c:v>
                </c:pt>
                <c:pt idx="2164">
                  <c:v>43287</c:v>
                </c:pt>
                <c:pt idx="2165">
                  <c:v>43290</c:v>
                </c:pt>
                <c:pt idx="2166">
                  <c:v>43291</c:v>
                </c:pt>
                <c:pt idx="2167">
                  <c:v>43292</c:v>
                </c:pt>
                <c:pt idx="2168">
                  <c:v>43293</c:v>
                </c:pt>
                <c:pt idx="2169">
                  <c:v>43294</c:v>
                </c:pt>
                <c:pt idx="2170">
                  <c:v>43297</c:v>
                </c:pt>
                <c:pt idx="2171">
                  <c:v>43298</c:v>
                </c:pt>
                <c:pt idx="2172">
                  <c:v>43299</c:v>
                </c:pt>
                <c:pt idx="2173">
                  <c:v>43300</c:v>
                </c:pt>
                <c:pt idx="2174">
                  <c:v>43301</c:v>
                </c:pt>
                <c:pt idx="2175">
                  <c:v>43304</c:v>
                </c:pt>
                <c:pt idx="2176">
                  <c:v>43305</c:v>
                </c:pt>
                <c:pt idx="2177">
                  <c:v>43306</c:v>
                </c:pt>
                <c:pt idx="2178">
                  <c:v>43307</c:v>
                </c:pt>
                <c:pt idx="2179">
                  <c:v>43308</c:v>
                </c:pt>
                <c:pt idx="2180">
                  <c:v>43311</c:v>
                </c:pt>
                <c:pt idx="2181">
                  <c:v>43312</c:v>
                </c:pt>
                <c:pt idx="2182">
                  <c:v>43313</c:v>
                </c:pt>
                <c:pt idx="2183">
                  <c:v>43314</c:v>
                </c:pt>
                <c:pt idx="2184">
                  <c:v>43315</c:v>
                </c:pt>
                <c:pt idx="2185">
                  <c:v>43318</c:v>
                </c:pt>
                <c:pt idx="2186">
                  <c:v>43319</c:v>
                </c:pt>
                <c:pt idx="2187">
                  <c:v>43320</c:v>
                </c:pt>
                <c:pt idx="2188">
                  <c:v>43321</c:v>
                </c:pt>
                <c:pt idx="2189">
                  <c:v>43322</c:v>
                </c:pt>
                <c:pt idx="2190">
                  <c:v>43325</c:v>
                </c:pt>
                <c:pt idx="2191">
                  <c:v>43326</c:v>
                </c:pt>
                <c:pt idx="2192">
                  <c:v>43327</c:v>
                </c:pt>
                <c:pt idx="2193">
                  <c:v>43328</c:v>
                </c:pt>
                <c:pt idx="2194">
                  <c:v>43329</c:v>
                </c:pt>
                <c:pt idx="2195">
                  <c:v>43332</c:v>
                </c:pt>
                <c:pt idx="2196">
                  <c:v>43333</c:v>
                </c:pt>
                <c:pt idx="2197">
                  <c:v>43334</c:v>
                </c:pt>
                <c:pt idx="2198">
                  <c:v>43335</c:v>
                </c:pt>
                <c:pt idx="2199">
                  <c:v>43336</c:v>
                </c:pt>
                <c:pt idx="2200">
                  <c:v>43339</c:v>
                </c:pt>
                <c:pt idx="2201">
                  <c:v>43340</c:v>
                </c:pt>
                <c:pt idx="2202">
                  <c:v>43341</c:v>
                </c:pt>
                <c:pt idx="2203">
                  <c:v>43342</c:v>
                </c:pt>
                <c:pt idx="2204">
                  <c:v>43343</c:v>
                </c:pt>
                <c:pt idx="2205">
                  <c:v>43346</c:v>
                </c:pt>
                <c:pt idx="2206">
                  <c:v>43347</c:v>
                </c:pt>
                <c:pt idx="2207">
                  <c:v>43348</c:v>
                </c:pt>
                <c:pt idx="2208">
                  <c:v>43349</c:v>
                </c:pt>
                <c:pt idx="2209">
                  <c:v>43350</c:v>
                </c:pt>
                <c:pt idx="2210">
                  <c:v>43353</c:v>
                </c:pt>
                <c:pt idx="2211">
                  <c:v>43354</c:v>
                </c:pt>
                <c:pt idx="2212">
                  <c:v>43355</c:v>
                </c:pt>
                <c:pt idx="2213">
                  <c:v>43356</c:v>
                </c:pt>
                <c:pt idx="2214">
                  <c:v>43357</c:v>
                </c:pt>
                <c:pt idx="2215">
                  <c:v>43360</c:v>
                </c:pt>
                <c:pt idx="2216">
                  <c:v>43361</c:v>
                </c:pt>
                <c:pt idx="2217">
                  <c:v>43362</c:v>
                </c:pt>
                <c:pt idx="2218">
                  <c:v>43363</c:v>
                </c:pt>
                <c:pt idx="2219">
                  <c:v>43364</c:v>
                </c:pt>
                <c:pt idx="2220">
                  <c:v>43367</c:v>
                </c:pt>
                <c:pt idx="2221">
                  <c:v>43368</c:v>
                </c:pt>
                <c:pt idx="2222">
                  <c:v>43369</c:v>
                </c:pt>
                <c:pt idx="2223">
                  <c:v>43370</c:v>
                </c:pt>
                <c:pt idx="2224">
                  <c:v>43371</c:v>
                </c:pt>
                <c:pt idx="2225">
                  <c:v>43372</c:v>
                </c:pt>
                <c:pt idx="2226">
                  <c:v>43373</c:v>
                </c:pt>
                <c:pt idx="2227">
                  <c:v>43374</c:v>
                </c:pt>
                <c:pt idx="2228">
                  <c:v>43375</c:v>
                </c:pt>
                <c:pt idx="2229">
                  <c:v>43376</c:v>
                </c:pt>
                <c:pt idx="2230">
                  <c:v>43377</c:v>
                </c:pt>
                <c:pt idx="2231">
                  <c:v>43378</c:v>
                </c:pt>
                <c:pt idx="2232">
                  <c:v>43381</c:v>
                </c:pt>
                <c:pt idx="2233">
                  <c:v>43382</c:v>
                </c:pt>
                <c:pt idx="2234">
                  <c:v>43383</c:v>
                </c:pt>
                <c:pt idx="2235">
                  <c:v>43384</c:v>
                </c:pt>
                <c:pt idx="2236">
                  <c:v>43385</c:v>
                </c:pt>
                <c:pt idx="2237">
                  <c:v>43388</c:v>
                </c:pt>
                <c:pt idx="2238">
                  <c:v>43389</c:v>
                </c:pt>
                <c:pt idx="2239">
                  <c:v>43390</c:v>
                </c:pt>
                <c:pt idx="2240">
                  <c:v>43391</c:v>
                </c:pt>
                <c:pt idx="2241">
                  <c:v>43392</c:v>
                </c:pt>
                <c:pt idx="2242">
                  <c:v>43395</c:v>
                </c:pt>
                <c:pt idx="2243">
                  <c:v>43396</c:v>
                </c:pt>
                <c:pt idx="2244">
                  <c:v>43397</c:v>
                </c:pt>
                <c:pt idx="2245">
                  <c:v>43398</c:v>
                </c:pt>
                <c:pt idx="2246">
                  <c:v>43399</c:v>
                </c:pt>
                <c:pt idx="2247">
                  <c:v>43402</c:v>
                </c:pt>
                <c:pt idx="2248">
                  <c:v>43403</c:v>
                </c:pt>
                <c:pt idx="2249">
                  <c:v>43404</c:v>
                </c:pt>
                <c:pt idx="2250">
                  <c:v>43405</c:v>
                </c:pt>
                <c:pt idx="2251">
                  <c:v>43406</c:v>
                </c:pt>
                <c:pt idx="2252">
                  <c:v>43409</c:v>
                </c:pt>
                <c:pt idx="2253">
                  <c:v>43410</c:v>
                </c:pt>
                <c:pt idx="2254">
                  <c:v>43411</c:v>
                </c:pt>
                <c:pt idx="2255">
                  <c:v>43412</c:v>
                </c:pt>
                <c:pt idx="2256">
                  <c:v>43413</c:v>
                </c:pt>
                <c:pt idx="2257">
                  <c:v>43416</c:v>
                </c:pt>
                <c:pt idx="2258">
                  <c:v>43417</c:v>
                </c:pt>
                <c:pt idx="2259">
                  <c:v>43418</c:v>
                </c:pt>
                <c:pt idx="2260">
                  <c:v>43419</c:v>
                </c:pt>
                <c:pt idx="2261">
                  <c:v>43420</c:v>
                </c:pt>
                <c:pt idx="2262">
                  <c:v>43423</c:v>
                </c:pt>
                <c:pt idx="2263">
                  <c:v>43424</c:v>
                </c:pt>
                <c:pt idx="2264">
                  <c:v>43425</c:v>
                </c:pt>
                <c:pt idx="2265">
                  <c:v>43426</c:v>
                </c:pt>
                <c:pt idx="2266">
                  <c:v>43427</c:v>
                </c:pt>
                <c:pt idx="2267">
                  <c:v>43430</c:v>
                </c:pt>
                <c:pt idx="2268">
                  <c:v>43431</c:v>
                </c:pt>
                <c:pt idx="2269">
                  <c:v>43432</c:v>
                </c:pt>
                <c:pt idx="2270">
                  <c:v>43433</c:v>
                </c:pt>
                <c:pt idx="2271">
                  <c:v>43434</c:v>
                </c:pt>
                <c:pt idx="2272">
                  <c:v>43437</c:v>
                </c:pt>
                <c:pt idx="2273">
                  <c:v>43438</c:v>
                </c:pt>
                <c:pt idx="2274">
                  <c:v>43439</c:v>
                </c:pt>
                <c:pt idx="2275">
                  <c:v>43440</c:v>
                </c:pt>
                <c:pt idx="2276">
                  <c:v>43441</c:v>
                </c:pt>
                <c:pt idx="2277">
                  <c:v>43444</c:v>
                </c:pt>
                <c:pt idx="2278">
                  <c:v>43445</c:v>
                </c:pt>
                <c:pt idx="2279">
                  <c:v>43446</c:v>
                </c:pt>
                <c:pt idx="2280">
                  <c:v>43447</c:v>
                </c:pt>
                <c:pt idx="2281">
                  <c:v>43448</c:v>
                </c:pt>
                <c:pt idx="2282">
                  <c:v>43451</c:v>
                </c:pt>
                <c:pt idx="2283">
                  <c:v>43452</c:v>
                </c:pt>
                <c:pt idx="2284">
                  <c:v>43453</c:v>
                </c:pt>
                <c:pt idx="2285">
                  <c:v>43454</c:v>
                </c:pt>
                <c:pt idx="2286">
                  <c:v>43455</c:v>
                </c:pt>
                <c:pt idx="2287">
                  <c:v>43458</c:v>
                </c:pt>
                <c:pt idx="2288">
                  <c:v>43459</c:v>
                </c:pt>
                <c:pt idx="2289">
                  <c:v>43460</c:v>
                </c:pt>
                <c:pt idx="2290">
                  <c:v>43461</c:v>
                </c:pt>
                <c:pt idx="2291">
                  <c:v>43462</c:v>
                </c:pt>
                <c:pt idx="2292">
                  <c:v>43463</c:v>
                </c:pt>
                <c:pt idx="2293">
                  <c:v>43465</c:v>
                </c:pt>
                <c:pt idx="2294">
                  <c:v>43467</c:v>
                </c:pt>
                <c:pt idx="2295">
                  <c:v>43468</c:v>
                </c:pt>
                <c:pt idx="2296">
                  <c:v>43469</c:v>
                </c:pt>
                <c:pt idx="2297">
                  <c:v>43472</c:v>
                </c:pt>
                <c:pt idx="2298">
                  <c:v>43473</c:v>
                </c:pt>
                <c:pt idx="2299">
                  <c:v>43474</c:v>
                </c:pt>
                <c:pt idx="2300">
                  <c:v>43475</c:v>
                </c:pt>
                <c:pt idx="2301">
                  <c:v>43476</c:v>
                </c:pt>
                <c:pt idx="2302">
                  <c:v>43479</c:v>
                </c:pt>
                <c:pt idx="2303">
                  <c:v>43480</c:v>
                </c:pt>
                <c:pt idx="2304">
                  <c:v>43481</c:v>
                </c:pt>
                <c:pt idx="2305">
                  <c:v>43482</c:v>
                </c:pt>
                <c:pt idx="2306">
                  <c:v>43483</c:v>
                </c:pt>
                <c:pt idx="2307">
                  <c:v>43486</c:v>
                </c:pt>
                <c:pt idx="2308">
                  <c:v>43487</c:v>
                </c:pt>
                <c:pt idx="2309">
                  <c:v>43488</c:v>
                </c:pt>
                <c:pt idx="2310">
                  <c:v>43489</c:v>
                </c:pt>
                <c:pt idx="2311">
                  <c:v>43490</c:v>
                </c:pt>
                <c:pt idx="2312">
                  <c:v>43493</c:v>
                </c:pt>
                <c:pt idx="2313">
                  <c:v>43494</c:v>
                </c:pt>
                <c:pt idx="2314">
                  <c:v>43495</c:v>
                </c:pt>
                <c:pt idx="2315">
                  <c:v>43496</c:v>
                </c:pt>
                <c:pt idx="2316">
                  <c:v>43497</c:v>
                </c:pt>
                <c:pt idx="2317">
                  <c:v>43498</c:v>
                </c:pt>
                <c:pt idx="2318">
                  <c:v>43499</c:v>
                </c:pt>
                <c:pt idx="2319">
                  <c:v>43500</c:v>
                </c:pt>
                <c:pt idx="2320">
                  <c:v>43501</c:v>
                </c:pt>
                <c:pt idx="2321">
                  <c:v>43502</c:v>
                </c:pt>
                <c:pt idx="2322">
                  <c:v>43503</c:v>
                </c:pt>
                <c:pt idx="2323">
                  <c:v>43504</c:v>
                </c:pt>
                <c:pt idx="2324">
                  <c:v>43507</c:v>
                </c:pt>
                <c:pt idx="2325">
                  <c:v>43508</c:v>
                </c:pt>
                <c:pt idx="2326">
                  <c:v>43509</c:v>
                </c:pt>
                <c:pt idx="2327">
                  <c:v>43510</c:v>
                </c:pt>
                <c:pt idx="2328">
                  <c:v>43511</c:v>
                </c:pt>
                <c:pt idx="2329">
                  <c:v>43514</c:v>
                </c:pt>
                <c:pt idx="2330">
                  <c:v>43515</c:v>
                </c:pt>
                <c:pt idx="2331">
                  <c:v>43516</c:v>
                </c:pt>
                <c:pt idx="2332">
                  <c:v>43517</c:v>
                </c:pt>
                <c:pt idx="2333">
                  <c:v>43518</c:v>
                </c:pt>
                <c:pt idx="2334">
                  <c:v>43521</c:v>
                </c:pt>
                <c:pt idx="2335">
                  <c:v>43522</c:v>
                </c:pt>
                <c:pt idx="2336">
                  <c:v>43523</c:v>
                </c:pt>
                <c:pt idx="2337">
                  <c:v>43524</c:v>
                </c:pt>
                <c:pt idx="2338">
                  <c:v>43525</c:v>
                </c:pt>
                <c:pt idx="2339">
                  <c:v>43528</c:v>
                </c:pt>
                <c:pt idx="2340">
                  <c:v>43529</c:v>
                </c:pt>
                <c:pt idx="2341">
                  <c:v>43530</c:v>
                </c:pt>
                <c:pt idx="2342">
                  <c:v>43531</c:v>
                </c:pt>
                <c:pt idx="2343">
                  <c:v>43532</c:v>
                </c:pt>
                <c:pt idx="2344">
                  <c:v>43535</c:v>
                </c:pt>
                <c:pt idx="2345">
                  <c:v>43536</c:v>
                </c:pt>
                <c:pt idx="2346">
                  <c:v>43537</c:v>
                </c:pt>
                <c:pt idx="2347">
                  <c:v>43538</c:v>
                </c:pt>
                <c:pt idx="2348">
                  <c:v>43539</c:v>
                </c:pt>
                <c:pt idx="2349">
                  <c:v>43542</c:v>
                </c:pt>
                <c:pt idx="2350">
                  <c:v>43543</c:v>
                </c:pt>
                <c:pt idx="2351">
                  <c:v>43544</c:v>
                </c:pt>
                <c:pt idx="2352">
                  <c:v>43545</c:v>
                </c:pt>
                <c:pt idx="2353">
                  <c:v>43546</c:v>
                </c:pt>
                <c:pt idx="2354">
                  <c:v>43549</c:v>
                </c:pt>
                <c:pt idx="2355">
                  <c:v>43550</c:v>
                </c:pt>
                <c:pt idx="2356">
                  <c:v>43551</c:v>
                </c:pt>
                <c:pt idx="2357">
                  <c:v>43552</c:v>
                </c:pt>
                <c:pt idx="2358">
                  <c:v>43553</c:v>
                </c:pt>
                <c:pt idx="2359">
                  <c:v>43556</c:v>
                </c:pt>
                <c:pt idx="2360">
                  <c:v>43557</c:v>
                </c:pt>
                <c:pt idx="2361">
                  <c:v>43558</c:v>
                </c:pt>
                <c:pt idx="2362">
                  <c:v>43559</c:v>
                </c:pt>
                <c:pt idx="2363">
                  <c:v>43560</c:v>
                </c:pt>
                <c:pt idx="2364">
                  <c:v>43563</c:v>
                </c:pt>
                <c:pt idx="2365">
                  <c:v>43564</c:v>
                </c:pt>
                <c:pt idx="2366">
                  <c:v>43565</c:v>
                </c:pt>
                <c:pt idx="2367">
                  <c:v>43566</c:v>
                </c:pt>
                <c:pt idx="2368">
                  <c:v>43567</c:v>
                </c:pt>
                <c:pt idx="2369">
                  <c:v>43570</c:v>
                </c:pt>
                <c:pt idx="2370">
                  <c:v>43571</c:v>
                </c:pt>
                <c:pt idx="2371">
                  <c:v>43572</c:v>
                </c:pt>
                <c:pt idx="2372">
                  <c:v>43573</c:v>
                </c:pt>
                <c:pt idx="2373">
                  <c:v>43574</c:v>
                </c:pt>
                <c:pt idx="2374">
                  <c:v>43577</c:v>
                </c:pt>
                <c:pt idx="2375">
                  <c:v>43578</c:v>
                </c:pt>
                <c:pt idx="2376">
                  <c:v>43579</c:v>
                </c:pt>
                <c:pt idx="2377">
                  <c:v>43580</c:v>
                </c:pt>
                <c:pt idx="2378">
                  <c:v>43581</c:v>
                </c:pt>
                <c:pt idx="2379">
                  <c:v>43583</c:v>
                </c:pt>
                <c:pt idx="2380">
                  <c:v>43584</c:v>
                </c:pt>
                <c:pt idx="2381">
                  <c:v>43585</c:v>
                </c:pt>
                <c:pt idx="2382">
                  <c:v>43586</c:v>
                </c:pt>
                <c:pt idx="2383">
                  <c:v>43587</c:v>
                </c:pt>
                <c:pt idx="2384">
                  <c:v>43588</c:v>
                </c:pt>
                <c:pt idx="2385">
                  <c:v>43590</c:v>
                </c:pt>
                <c:pt idx="2386">
                  <c:v>43591</c:v>
                </c:pt>
                <c:pt idx="2387">
                  <c:v>43592</c:v>
                </c:pt>
                <c:pt idx="2388">
                  <c:v>43593</c:v>
                </c:pt>
                <c:pt idx="2389">
                  <c:v>43594</c:v>
                </c:pt>
                <c:pt idx="2390">
                  <c:v>43595</c:v>
                </c:pt>
                <c:pt idx="2391">
                  <c:v>43598</c:v>
                </c:pt>
                <c:pt idx="2392">
                  <c:v>43599</c:v>
                </c:pt>
                <c:pt idx="2393">
                  <c:v>43600</c:v>
                </c:pt>
                <c:pt idx="2394">
                  <c:v>43601</c:v>
                </c:pt>
                <c:pt idx="2395">
                  <c:v>43602</c:v>
                </c:pt>
                <c:pt idx="2396">
                  <c:v>43605</c:v>
                </c:pt>
                <c:pt idx="2397">
                  <c:v>43606</c:v>
                </c:pt>
                <c:pt idx="2398">
                  <c:v>43607</c:v>
                </c:pt>
                <c:pt idx="2399">
                  <c:v>43608</c:v>
                </c:pt>
                <c:pt idx="2400">
                  <c:v>43609</c:v>
                </c:pt>
                <c:pt idx="2401">
                  <c:v>43612</c:v>
                </c:pt>
                <c:pt idx="2402">
                  <c:v>43613</c:v>
                </c:pt>
                <c:pt idx="2403">
                  <c:v>43614</c:v>
                </c:pt>
                <c:pt idx="2404">
                  <c:v>43615</c:v>
                </c:pt>
                <c:pt idx="2405">
                  <c:v>43616</c:v>
                </c:pt>
                <c:pt idx="2406">
                  <c:v>43619</c:v>
                </c:pt>
                <c:pt idx="2407">
                  <c:v>43620</c:v>
                </c:pt>
                <c:pt idx="2408">
                  <c:v>43621</c:v>
                </c:pt>
                <c:pt idx="2409">
                  <c:v>43622</c:v>
                </c:pt>
                <c:pt idx="2410">
                  <c:v>43623</c:v>
                </c:pt>
                <c:pt idx="2411">
                  <c:v>43626</c:v>
                </c:pt>
                <c:pt idx="2412">
                  <c:v>43627</c:v>
                </c:pt>
                <c:pt idx="2413">
                  <c:v>43628</c:v>
                </c:pt>
                <c:pt idx="2414">
                  <c:v>43629</c:v>
                </c:pt>
                <c:pt idx="2415">
                  <c:v>43630</c:v>
                </c:pt>
                <c:pt idx="2416">
                  <c:v>43633</c:v>
                </c:pt>
                <c:pt idx="2417">
                  <c:v>43634</c:v>
                </c:pt>
                <c:pt idx="2418">
                  <c:v>43635</c:v>
                </c:pt>
                <c:pt idx="2419">
                  <c:v>43636</c:v>
                </c:pt>
                <c:pt idx="2420">
                  <c:v>43637</c:v>
                </c:pt>
                <c:pt idx="2421">
                  <c:v>43640</c:v>
                </c:pt>
                <c:pt idx="2422">
                  <c:v>43641</c:v>
                </c:pt>
                <c:pt idx="2423">
                  <c:v>43642</c:v>
                </c:pt>
                <c:pt idx="2424">
                  <c:v>43643</c:v>
                </c:pt>
                <c:pt idx="2425">
                  <c:v>43644</c:v>
                </c:pt>
                <c:pt idx="2426">
                  <c:v>43647</c:v>
                </c:pt>
                <c:pt idx="2427">
                  <c:v>43648</c:v>
                </c:pt>
                <c:pt idx="2428">
                  <c:v>43649</c:v>
                </c:pt>
                <c:pt idx="2429">
                  <c:v>43650</c:v>
                </c:pt>
                <c:pt idx="2430">
                  <c:v>43651</c:v>
                </c:pt>
                <c:pt idx="2431">
                  <c:v>43654</c:v>
                </c:pt>
                <c:pt idx="2432">
                  <c:v>43655</c:v>
                </c:pt>
                <c:pt idx="2433">
                  <c:v>43656</c:v>
                </c:pt>
                <c:pt idx="2434">
                  <c:v>43657</c:v>
                </c:pt>
                <c:pt idx="2435">
                  <c:v>43658</c:v>
                </c:pt>
                <c:pt idx="2436">
                  <c:v>43661</c:v>
                </c:pt>
                <c:pt idx="2437">
                  <c:v>43662</c:v>
                </c:pt>
                <c:pt idx="2438">
                  <c:v>43663</c:v>
                </c:pt>
                <c:pt idx="2439">
                  <c:v>43664</c:v>
                </c:pt>
                <c:pt idx="2440">
                  <c:v>43665</c:v>
                </c:pt>
                <c:pt idx="2441">
                  <c:v>43668</c:v>
                </c:pt>
                <c:pt idx="2442">
                  <c:v>43669</c:v>
                </c:pt>
                <c:pt idx="2443">
                  <c:v>43670</c:v>
                </c:pt>
                <c:pt idx="2444">
                  <c:v>43671</c:v>
                </c:pt>
                <c:pt idx="2445">
                  <c:v>43672</c:v>
                </c:pt>
                <c:pt idx="2446">
                  <c:v>43675</c:v>
                </c:pt>
                <c:pt idx="2447">
                  <c:v>43676</c:v>
                </c:pt>
                <c:pt idx="2448">
                  <c:v>43677</c:v>
                </c:pt>
                <c:pt idx="2449">
                  <c:v>43678</c:v>
                </c:pt>
                <c:pt idx="2450">
                  <c:v>43679</c:v>
                </c:pt>
                <c:pt idx="2451">
                  <c:v>43682</c:v>
                </c:pt>
                <c:pt idx="2452">
                  <c:v>43683</c:v>
                </c:pt>
                <c:pt idx="2453">
                  <c:v>43684</c:v>
                </c:pt>
                <c:pt idx="2454">
                  <c:v>43685</c:v>
                </c:pt>
                <c:pt idx="2455">
                  <c:v>43686</c:v>
                </c:pt>
                <c:pt idx="2456">
                  <c:v>43689</c:v>
                </c:pt>
                <c:pt idx="2457">
                  <c:v>43690</c:v>
                </c:pt>
                <c:pt idx="2458">
                  <c:v>43691</c:v>
                </c:pt>
                <c:pt idx="2459">
                  <c:v>43692</c:v>
                </c:pt>
                <c:pt idx="2460">
                  <c:v>43693</c:v>
                </c:pt>
                <c:pt idx="2461">
                  <c:v>43696</c:v>
                </c:pt>
                <c:pt idx="2462">
                  <c:v>43697</c:v>
                </c:pt>
                <c:pt idx="2463">
                  <c:v>43698</c:v>
                </c:pt>
                <c:pt idx="2464">
                  <c:v>43699</c:v>
                </c:pt>
                <c:pt idx="2465">
                  <c:v>43700</c:v>
                </c:pt>
                <c:pt idx="2466">
                  <c:v>43703</c:v>
                </c:pt>
                <c:pt idx="2467">
                  <c:v>43704</c:v>
                </c:pt>
                <c:pt idx="2468">
                  <c:v>43705</c:v>
                </c:pt>
                <c:pt idx="2469">
                  <c:v>43706</c:v>
                </c:pt>
                <c:pt idx="2470">
                  <c:v>43707</c:v>
                </c:pt>
                <c:pt idx="2471">
                  <c:v>43710</c:v>
                </c:pt>
                <c:pt idx="2472">
                  <c:v>43711</c:v>
                </c:pt>
                <c:pt idx="2473">
                  <c:v>43712</c:v>
                </c:pt>
                <c:pt idx="2474">
                  <c:v>43713</c:v>
                </c:pt>
                <c:pt idx="2475">
                  <c:v>43714</c:v>
                </c:pt>
                <c:pt idx="2476">
                  <c:v>43717</c:v>
                </c:pt>
                <c:pt idx="2477">
                  <c:v>43718</c:v>
                </c:pt>
                <c:pt idx="2478">
                  <c:v>43719</c:v>
                </c:pt>
                <c:pt idx="2479">
                  <c:v>43720</c:v>
                </c:pt>
                <c:pt idx="2480">
                  <c:v>43721</c:v>
                </c:pt>
                <c:pt idx="2481">
                  <c:v>43724</c:v>
                </c:pt>
                <c:pt idx="2482">
                  <c:v>43725</c:v>
                </c:pt>
                <c:pt idx="2483">
                  <c:v>43726</c:v>
                </c:pt>
                <c:pt idx="2484">
                  <c:v>43727</c:v>
                </c:pt>
                <c:pt idx="2485">
                  <c:v>43728</c:v>
                </c:pt>
                <c:pt idx="2486">
                  <c:v>43731</c:v>
                </c:pt>
                <c:pt idx="2487">
                  <c:v>43732</c:v>
                </c:pt>
                <c:pt idx="2488">
                  <c:v>43733</c:v>
                </c:pt>
                <c:pt idx="2489">
                  <c:v>43734</c:v>
                </c:pt>
                <c:pt idx="2490">
                  <c:v>43735</c:v>
                </c:pt>
                <c:pt idx="2491">
                  <c:v>43737</c:v>
                </c:pt>
                <c:pt idx="2492">
                  <c:v>43738</c:v>
                </c:pt>
                <c:pt idx="2493">
                  <c:v>43739</c:v>
                </c:pt>
                <c:pt idx="2494">
                  <c:v>43740</c:v>
                </c:pt>
                <c:pt idx="2495">
                  <c:v>43741</c:v>
                </c:pt>
                <c:pt idx="2496">
                  <c:v>43742</c:v>
                </c:pt>
                <c:pt idx="2497">
                  <c:v>43745</c:v>
                </c:pt>
                <c:pt idx="2498">
                  <c:v>43746</c:v>
                </c:pt>
                <c:pt idx="2499">
                  <c:v>43747</c:v>
                </c:pt>
                <c:pt idx="2500">
                  <c:v>43748</c:v>
                </c:pt>
                <c:pt idx="2501">
                  <c:v>43749</c:v>
                </c:pt>
                <c:pt idx="2502">
                  <c:v>43750</c:v>
                </c:pt>
                <c:pt idx="2503">
                  <c:v>43752</c:v>
                </c:pt>
                <c:pt idx="2504">
                  <c:v>43753</c:v>
                </c:pt>
                <c:pt idx="2505">
                  <c:v>43754</c:v>
                </c:pt>
                <c:pt idx="2506">
                  <c:v>43755</c:v>
                </c:pt>
                <c:pt idx="2507">
                  <c:v>43756</c:v>
                </c:pt>
                <c:pt idx="2508">
                  <c:v>43759</c:v>
                </c:pt>
                <c:pt idx="2509">
                  <c:v>43760</c:v>
                </c:pt>
                <c:pt idx="2510">
                  <c:v>43761</c:v>
                </c:pt>
                <c:pt idx="2511">
                  <c:v>43762</c:v>
                </c:pt>
                <c:pt idx="2512">
                  <c:v>43763</c:v>
                </c:pt>
                <c:pt idx="2513">
                  <c:v>43766</c:v>
                </c:pt>
                <c:pt idx="2514">
                  <c:v>43767</c:v>
                </c:pt>
                <c:pt idx="2515">
                  <c:v>43768</c:v>
                </c:pt>
                <c:pt idx="2516">
                  <c:v>43769</c:v>
                </c:pt>
                <c:pt idx="2517">
                  <c:v>43770</c:v>
                </c:pt>
                <c:pt idx="2518">
                  <c:v>43773</c:v>
                </c:pt>
                <c:pt idx="2519">
                  <c:v>43774</c:v>
                </c:pt>
                <c:pt idx="2520">
                  <c:v>43775</c:v>
                </c:pt>
                <c:pt idx="2521">
                  <c:v>43776</c:v>
                </c:pt>
                <c:pt idx="2522">
                  <c:v>43777</c:v>
                </c:pt>
                <c:pt idx="2523">
                  <c:v>43780</c:v>
                </c:pt>
                <c:pt idx="2524">
                  <c:v>43781</c:v>
                </c:pt>
                <c:pt idx="2525">
                  <c:v>43782</c:v>
                </c:pt>
                <c:pt idx="2526">
                  <c:v>43783</c:v>
                </c:pt>
                <c:pt idx="2527">
                  <c:v>43784</c:v>
                </c:pt>
                <c:pt idx="2528">
                  <c:v>43787</c:v>
                </c:pt>
                <c:pt idx="2529">
                  <c:v>43788</c:v>
                </c:pt>
                <c:pt idx="2530">
                  <c:v>43789</c:v>
                </c:pt>
                <c:pt idx="2531">
                  <c:v>43790</c:v>
                </c:pt>
                <c:pt idx="2532">
                  <c:v>43791</c:v>
                </c:pt>
                <c:pt idx="2533">
                  <c:v>43794</c:v>
                </c:pt>
                <c:pt idx="2534">
                  <c:v>43795</c:v>
                </c:pt>
                <c:pt idx="2535">
                  <c:v>43796</c:v>
                </c:pt>
                <c:pt idx="2536">
                  <c:v>43797</c:v>
                </c:pt>
                <c:pt idx="2537">
                  <c:v>43798</c:v>
                </c:pt>
                <c:pt idx="2538">
                  <c:v>43801</c:v>
                </c:pt>
                <c:pt idx="2539">
                  <c:v>43802</c:v>
                </c:pt>
                <c:pt idx="2540">
                  <c:v>43803</c:v>
                </c:pt>
                <c:pt idx="2541">
                  <c:v>43804</c:v>
                </c:pt>
                <c:pt idx="2542">
                  <c:v>43805</c:v>
                </c:pt>
                <c:pt idx="2543">
                  <c:v>43808</c:v>
                </c:pt>
                <c:pt idx="2544">
                  <c:v>43809</c:v>
                </c:pt>
                <c:pt idx="2545">
                  <c:v>43810</c:v>
                </c:pt>
                <c:pt idx="2546">
                  <c:v>43811</c:v>
                </c:pt>
                <c:pt idx="2547">
                  <c:v>43812</c:v>
                </c:pt>
                <c:pt idx="2548">
                  <c:v>43815</c:v>
                </c:pt>
                <c:pt idx="2549">
                  <c:v>43816</c:v>
                </c:pt>
                <c:pt idx="2550">
                  <c:v>43817</c:v>
                </c:pt>
                <c:pt idx="2551">
                  <c:v>43818</c:v>
                </c:pt>
                <c:pt idx="2552">
                  <c:v>43819</c:v>
                </c:pt>
                <c:pt idx="2553">
                  <c:v>43822</c:v>
                </c:pt>
                <c:pt idx="2554">
                  <c:v>43823</c:v>
                </c:pt>
                <c:pt idx="2555">
                  <c:v>43824</c:v>
                </c:pt>
                <c:pt idx="2556">
                  <c:v>43825</c:v>
                </c:pt>
                <c:pt idx="2557">
                  <c:v>43826</c:v>
                </c:pt>
                <c:pt idx="2558">
                  <c:v>43829</c:v>
                </c:pt>
                <c:pt idx="2559">
                  <c:v>43830</c:v>
                </c:pt>
                <c:pt idx="2560">
                  <c:v>43832</c:v>
                </c:pt>
                <c:pt idx="2561">
                  <c:v>43833</c:v>
                </c:pt>
                <c:pt idx="2562">
                  <c:v>43836</c:v>
                </c:pt>
                <c:pt idx="2563">
                  <c:v>43837</c:v>
                </c:pt>
                <c:pt idx="2564">
                  <c:v>43838</c:v>
                </c:pt>
                <c:pt idx="2565">
                  <c:v>43839</c:v>
                </c:pt>
                <c:pt idx="2566">
                  <c:v>43840</c:v>
                </c:pt>
                <c:pt idx="2567">
                  <c:v>43843</c:v>
                </c:pt>
                <c:pt idx="2568">
                  <c:v>43844</c:v>
                </c:pt>
                <c:pt idx="2569">
                  <c:v>43845</c:v>
                </c:pt>
                <c:pt idx="2570">
                  <c:v>43846</c:v>
                </c:pt>
                <c:pt idx="2571">
                  <c:v>43847</c:v>
                </c:pt>
                <c:pt idx="2572">
                  <c:v>43849</c:v>
                </c:pt>
                <c:pt idx="2573">
                  <c:v>43850</c:v>
                </c:pt>
                <c:pt idx="2574">
                  <c:v>43851</c:v>
                </c:pt>
                <c:pt idx="2575">
                  <c:v>43852</c:v>
                </c:pt>
                <c:pt idx="2576">
                  <c:v>43853</c:v>
                </c:pt>
                <c:pt idx="2577">
                  <c:v>43854</c:v>
                </c:pt>
                <c:pt idx="2578">
                  <c:v>43857</c:v>
                </c:pt>
                <c:pt idx="2579">
                  <c:v>43858</c:v>
                </c:pt>
                <c:pt idx="2580">
                  <c:v>43859</c:v>
                </c:pt>
                <c:pt idx="2581">
                  <c:v>43860</c:v>
                </c:pt>
                <c:pt idx="2582">
                  <c:v>43861</c:v>
                </c:pt>
                <c:pt idx="2583">
                  <c:v>43864</c:v>
                </c:pt>
                <c:pt idx="2584">
                  <c:v>43865</c:v>
                </c:pt>
                <c:pt idx="2585">
                  <c:v>43866</c:v>
                </c:pt>
                <c:pt idx="2586">
                  <c:v>43867</c:v>
                </c:pt>
                <c:pt idx="2587">
                  <c:v>43868</c:v>
                </c:pt>
                <c:pt idx="2588">
                  <c:v>43871</c:v>
                </c:pt>
                <c:pt idx="2589">
                  <c:v>43872</c:v>
                </c:pt>
                <c:pt idx="2590">
                  <c:v>43873</c:v>
                </c:pt>
                <c:pt idx="2591">
                  <c:v>43874</c:v>
                </c:pt>
                <c:pt idx="2592">
                  <c:v>43875</c:v>
                </c:pt>
                <c:pt idx="2593">
                  <c:v>43878</c:v>
                </c:pt>
                <c:pt idx="2594">
                  <c:v>43879</c:v>
                </c:pt>
                <c:pt idx="2595">
                  <c:v>43880</c:v>
                </c:pt>
                <c:pt idx="2596">
                  <c:v>43881</c:v>
                </c:pt>
                <c:pt idx="2597">
                  <c:v>43882</c:v>
                </c:pt>
                <c:pt idx="2598">
                  <c:v>43885</c:v>
                </c:pt>
                <c:pt idx="2599">
                  <c:v>43886</c:v>
                </c:pt>
                <c:pt idx="2600">
                  <c:v>43887</c:v>
                </c:pt>
                <c:pt idx="2601">
                  <c:v>43888</c:v>
                </c:pt>
                <c:pt idx="2602">
                  <c:v>43889</c:v>
                </c:pt>
                <c:pt idx="2603">
                  <c:v>43892</c:v>
                </c:pt>
                <c:pt idx="2604">
                  <c:v>43893</c:v>
                </c:pt>
                <c:pt idx="2605">
                  <c:v>43894</c:v>
                </c:pt>
                <c:pt idx="2606">
                  <c:v>43895</c:v>
                </c:pt>
                <c:pt idx="2607">
                  <c:v>43896</c:v>
                </c:pt>
                <c:pt idx="2608">
                  <c:v>43899</c:v>
                </c:pt>
                <c:pt idx="2609">
                  <c:v>43900</c:v>
                </c:pt>
                <c:pt idx="2610">
                  <c:v>43901</c:v>
                </c:pt>
                <c:pt idx="2611">
                  <c:v>43902</c:v>
                </c:pt>
                <c:pt idx="2612">
                  <c:v>43903</c:v>
                </c:pt>
                <c:pt idx="2613">
                  <c:v>43906</c:v>
                </c:pt>
                <c:pt idx="2614">
                  <c:v>43907</c:v>
                </c:pt>
                <c:pt idx="2615">
                  <c:v>43908</c:v>
                </c:pt>
                <c:pt idx="2616">
                  <c:v>43909</c:v>
                </c:pt>
                <c:pt idx="2617">
                  <c:v>43910</c:v>
                </c:pt>
                <c:pt idx="2618">
                  <c:v>43913</c:v>
                </c:pt>
                <c:pt idx="2619">
                  <c:v>43914</c:v>
                </c:pt>
                <c:pt idx="2620">
                  <c:v>43915</c:v>
                </c:pt>
                <c:pt idx="2621">
                  <c:v>43916</c:v>
                </c:pt>
                <c:pt idx="2622">
                  <c:v>43917</c:v>
                </c:pt>
                <c:pt idx="2623">
                  <c:v>43920</c:v>
                </c:pt>
                <c:pt idx="2624">
                  <c:v>43921</c:v>
                </c:pt>
                <c:pt idx="2625">
                  <c:v>43922</c:v>
                </c:pt>
                <c:pt idx="2626">
                  <c:v>43923</c:v>
                </c:pt>
                <c:pt idx="2627">
                  <c:v>43924</c:v>
                </c:pt>
                <c:pt idx="2628">
                  <c:v>43927</c:v>
                </c:pt>
                <c:pt idx="2629">
                  <c:v>43928</c:v>
                </c:pt>
                <c:pt idx="2630">
                  <c:v>43929</c:v>
                </c:pt>
                <c:pt idx="2631">
                  <c:v>43930</c:v>
                </c:pt>
                <c:pt idx="2632">
                  <c:v>43931</c:v>
                </c:pt>
                <c:pt idx="2633">
                  <c:v>43934</c:v>
                </c:pt>
                <c:pt idx="2634">
                  <c:v>43935</c:v>
                </c:pt>
                <c:pt idx="2635">
                  <c:v>43936</c:v>
                </c:pt>
                <c:pt idx="2636">
                  <c:v>43937</c:v>
                </c:pt>
                <c:pt idx="2637">
                  <c:v>43938</c:v>
                </c:pt>
                <c:pt idx="2638">
                  <c:v>43941</c:v>
                </c:pt>
                <c:pt idx="2639">
                  <c:v>43942</c:v>
                </c:pt>
                <c:pt idx="2640">
                  <c:v>43943</c:v>
                </c:pt>
                <c:pt idx="2641">
                  <c:v>43944</c:v>
                </c:pt>
                <c:pt idx="2642">
                  <c:v>43945</c:v>
                </c:pt>
                <c:pt idx="2643">
                  <c:v>43947</c:v>
                </c:pt>
                <c:pt idx="2644">
                  <c:v>43948</c:v>
                </c:pt>
                <c:pt idx="2645">
                  <c:v>43949</c:v>
                </c:pt>
                <c:pt idx="2646">
                  <c:v>43950</c:v>
                </c:pt>
                <c:pt idx="2647">
                  <c:v>43951</c:v>
                </c:pt>
                <c:pt idx="2648">
                  <c:v>43952</c:v>
                </c:pt>
                <c:pt idx="2649">
                  <c:v>43955</c:v>
                </c:pt>
                <c:pt idx="2650">
                  <c:v>43956</c:v>
                </c:pt>
                <c:pt idx="2651">
                  <c:v>43957</c:v>
                </c:pt>
                <c:pt idx="2652">
                  <c:v>43958</c:v>
                </c:pt>
                <c:pt idx="2653">
                  <c:v>43959</c:v>
                </c:pt>
                <c:pt idx="2654">
                  <c:v>43960</c:v>
                </c:pt>
                <c:pt idx="2655">
                  <c:v>43962</c:v>
                </c:pt>
                <c:pt idx="2656">
                  <c:v>43963</c:v>
                </c:pt>
                <c:pt idx="2657">
                  <c:v>43964</c:v>
                </c:pt>
                <c:pt idx="2658">
                  <c:v>43965</c:v>
                </c:pt>
                <c:pt idx="2659">
                  <c:v>43966</c:v>
                </c:pt>
                <c:pt idx="2660">
                  <c:v>43969</c:v>
                </c:pt>
                <c:pt idx="2661">
                  <c:v>43970</c:v>
                </c:pt>
                <c:pt idx="2662">
                  <c:v>43971</c:v>
                </c:pt>
                <c:pt idx="2663">
                  <c:v>43972</c:v>
                </c:pt>
                <c:pt idx="2664">
                  <c:v>43973</c:v>
                </c:pt>
                <c:pt idx="2665">
                  <c:v>43976</c:v>
                </c:pt>
                <c:pt idx="2666">
                  <c:v>43977</c:v>
                </c:pt>
                <c:pt idx="2667">
                  <c:v>43978</c:v>
                </c:pt>
                <c:pt idx="2668">
                  <c:v>43979</c:v>
                </c:pt>
                <c:pt idx="2669">
                  <c:v>43980</c:v>
                </c:pt>
                <c:pt idx="2670">
                  <c:v>43983</c:v>
                </c:pt>
                <c:pt idx="2671">
                  <c:v>43984</c:v>
                </c:pt>
              </c:numCache>
            </c:numRef>
          </c:cat>
          <c:val>
            <c:numRef>
              <c:f>[转基因浪潮底稿.xls]Sheet2!$C$2:$C$2673</c:f>
              <c:numCache>
                <c:formatCode>General</c:formatCode>
                <c:ptCount val="2672"/>
                <c:pt idx="0">
                  <c:v>1993</c:v>
                </c:pt>
                <c:pt idx="1">
                  <c:v>1999</c:v>
                </c:pt>
                <c:pt idx="2">
                  <c:v>2003</c:v>
                </c:pt>
                <c:pt idx="3">
                  <c:v>2008</c:v>
                </c:pt>
                <c:pt idx="4">
                  <c:v>2012</c:v>
                </c:pt>
                <c:pt idx="5">
                  <c:v>2015</c:v>
                </c:pt>
                <c:pt idx="6">
                  <c:v>2020</c:v>
                </c:pt>
                <c:pt idx="7">
                  <c:v>2021</c:v>
                </c:pt>
                <c:pt idx="8">
                  <c:v>2025</c:v>
                </c:pt>
                <c:pt idx="9">
                  <c:v>2027</c:v>
                </c:pt>
                <c:pt idx="10">
                  <c:v>2036</c:v>
                </c:pt>
                <c:pt idx="11">
                  <c:v>2041</c:v>
                </c:pt>
                <c:pt idx="12">
                  <c:v>2045</c:v>
                </c:pt>
                <c:pt idx="13">
                  <c:v>2052</c:v>
                </c:pt>
                <c:pt idx="14">
                  <c:v>2053</c:v>
                </c:pt>
                <c:pt idx="15">
                  <c:v>2055</c:v>
                </c:pt>
                <c:pt idx="16">
                  <c:v>2057</c:v>
                </c:pt>
                <c:pt idx="17">
                  <c:v>2056</c:v>
                </c:pt>
                <c:pt idx="18">
                  <c:v>2056</c:v>
                </c:pt>
                <c:pt idx="19">
                  <c:v>2056</c:v>
                </c:pt>
                <c:pt idx="20">
                  <c:v>2055</c:v>
                </c:pt>
                <c:pt idx="21">
                  <c:v>2050</c:v>
                </c:pt>
                <c:pt idx="22">
                  <c:v>2050</c:v>
                </c:pt>
                <c:pt idx="23">
                  <c:v>2048</c:v>
                </c:pt>
                <c:pt idx="24">
                  <c:v>2048</c:v>
                </c:pt>
                <c:pt idx="25">
                  <c:v>2048</c:v>
                </c:pt>
                <c:pt idx="26">
                  <c:v>2045</c:v>
                </c:pt>
                <c:pt idx="27">
                  <c:v>2045</c:v>
                </c:pt>
                <c:pt idx="31">
                  <c:v>2043</c:v>
                </c:pt>
                <c:pt idx="32">
                  <c:v>2043</c:v>
                </c:pt>
                <c:pt idx="33">
                  <c:v>2039</c:v>
                </c:pt>
                <c:pt idx="34">
                  <c:v>2039</c:v>
                </c:pt>
                <c:pt idx="35">
                  <c:v>2033</c:v>
                </c:pt>
                <c:pt idx="36">
                  <c:v>2033</c:v>
                </c:pt>
                <c:pt idx="37">
                  <c:v>2026</c:v>
                </c:pt>
                <c:pt idx="38">
                  <c:v>2024</c:v>
                </c:pt>
                <c:pt idx="39">
                  <c:v>2024</c:v>
                </c:pt>
                <c:pt idx="40">
                  <c:v>2022</c:v>
                </c:pt>
                <c:pt idx="41">
                  <c:v>2023</c:v>
                </c:pt>
                <c:pt idx="42">
                  <c:v>2024</c:v>
                </c:pt>
                <c:pt idx="43">
                  <c:v>2021</c:v>
                </c:pt>
                <c:pt idx="44">
                  <c:v>2021</c:v>
                </c:pt>
                <c:pt idx="45">
                  <c:v>2022</c:v>
                </c:pt>
                <c:pt idx="46">
                  <c:v>2022</c:v>
                </c:pt>
                <c:pt idx="47">
                  <c:v>2023</c:v>
                </c:pt>
                <c:pt idx="48">
                  <c:v>2024</c:v>
                </c:pt>
                <c:pt idx="49">
                  <c:v>2024</c:v>
                </c:pt>
                <c:pt idx="50">
                  <c:v>2024</c:v>
                </c:pt>
                <c:pt idx="51">
                  <c:v>2024</c:v>
                </c:pt>
                <c:pt idx="52">
                  <c:v>2021</c:v>
                </c:pt>
                <c:pt idx="53">
                  <c:v>2022</c:v>
                </c:pt>
                <c:pt idx="54">
                  <c:v>2022</c:v>
                </c:pt>
                <c:pt idx="55">
                  <c:v>2026</c:v>
                </c:pt>
                <c:pt idx="56">
                  <c:v>2024</c:v>
                </c:pt>
                <c:pt idx="57">
                  <c:v>2028</c:v>
                </c:pt>
                <c:pt idx="58">
                  <c:v>2032</c:v>
                </c:pt>
                <c:pt idx="59">
                  <c:v>2032</c:v>
                </c:pt>
                <c:pt idx="60">
                  <c:v>2033</c:v>
                </c:pt>
                <c:pt idx="61">
                  <c:v>2033</c:v>
                </c:pt>
                <c:pt idx="62">
                  <c:v>2035</c:v>
                </c:pt>
                <c:pt idx="63">
                  <c:v>2036</c:v>
                </c:pt>
                <c:pt idx="64">
                  <c:v>2036</c:v>
                </c:pt>
                <c:pt idx="65">
                  <c:v>2038</c:v>
                </c:pt>
                <c:pt idx="66">
                  <c:v>2039</c:v>
                </c:pt>
                <c:pt idx="67">
                  <c:v>2042</c:v>
                </c:pt>
                <c:pt idx="68">
                  <c:v>2043</c:v>
                </c:pt>
                <c:pt idx="69">
                  <c:v>2044</c:v>
                </c:pt>
                <c:pt idx="70">
                  <c:v>2047</c:v>
                </c:pt>
                <c:pt idx="71">
                  <c:v>2048</c:v>
                </c:pt>
                <c:pt idx="72">
                  <c:v>2051</c:v>
                </c:pt>
                <c:pt idx="73">
                  <c:v>2053</c:v>
                </c:pt>
                <c:pt idx="74">
                  <c:v>2055</c:v>
                </c:pt>
                <c:pt idx="75">
                  <c:v>2056</c:v>
                </c:pt>
                <c:pt idx="76">
                  <c:v>2056</c:v>
                </c:pt>
                <c:pt idx="77">
                  <c:v>2060</c:v>
                </c:pt>
                <c:pt idx="78">
                  <c:v>2061</c:v>
                </c:pt>
                <c:pt idx="79">
                  <c:v>2063</c:v>
                </c:pt>
                <c:pt idx="80">
                  <c:v>2064</c:v>
                </c:pt>
                <c:pt idx="81">
                  <c:v>2062</c:v>
                </c:pt>
                <c:pt idx="82">
                  <c:v>2065</c:v>
                </c:pt>
                <c:pt idx="83">
                  <c:v>2065</c:v>
                </c:pt>
                <c:pt idx="84">
                  <c:v>2066</c:v>
                </c:pt>
                <c:pt idx="85">
                  <c:v>2065</c:v>
                </c:pt>
                <c:pt idx="86">
                  <c:v>2066</c:v>
                </c:pt>
                <c:pt idx="87">
                  <c:v>2066</c:v>
                </c:pt>
                <c:pt idx="88">
                  <c:v>2064</c:v>
                </c:pt>
                <c:pt idx="89">
                  <c:v>2064</c:v>
                </c:pt>
                <c:pt idx="90">
                  <c:v>2062</c:v>
                </c:pt>
                <c:pt idx="91">
                  <c:v>2062</c:v>
                </c:pt>
                <c:pt idx="92">
                  <c:v>2062</c:v>
                </c:pt>
                <c:pt idx="93">
                  <c:v>2062</c:v>
                </c:pt>
                <c:pt idx="94">
                  <c:v>2062</c:v>
                </c:pt>
                <c:pt idx="95">
                  <c:v>2060</c:v>
                </c:pt>
                <c:pt idx="96">
                  <c:v>2060</c:v>
                </c:pt>
                <c:pt idx="97">
                  <c:v>2059</c:v>
                </c:pt>
                <c:pt idx="98">
                  <c:v>2060</c:v>
                </c:pt>
                <c:pt idx="99">
                  <c:v>2060</c:v>
                </c:pt>
                <c:pt idx="100">
                  <c:v>2060</c:v>
                </c:pt>
                <c:pt idx="101">
                  <c:v>2056</c:v>
                </c:pt>
                <c:pt idx="102">
                  <c:v>2056</c:v>
                </c:pt>
                <c:pt idx="103">
                  <c:v>2048</c:v>
                </c:pt>
                <c:pt idx="104">
                  <c:v>2045</c:v>
                </c:pt>
                <c:pt idx="105">
                  <c:v>2045</c:v>
                </c:pt>
                <c:pt idx="112">
                  <c:v>2042</c:v>
                </c:pt>
                <c:pt idx="113">
                  <c:v>2043</c:v>
                </c:pt>
                <c:pt idx="114">
                  <c:v>2037</c:v>
                </c:pt>
                <c:pt idx="115">
                  <c:v>2032</c:v>
                </c:pt>
                <c:pt idx="116">
                  <c:v>2033</c:v>
                </c:pt>
                <c:pt idx="117">
                  <c:v>2031</c:v>
                </c:pt>
                <c:pt idx="118">
                  <c:v>2024</c:v>
                </c:pt>
                <c:pt idx="119">
                  <c:v>2025</c:v>
                </c:pt>
                <c:pt idx="120">
                  <c:v>2025</c:v>
                </c:pt>
                <c:pt idx="121">
                  <c:v>2025</c:v>
                </c:pt>
                <c:pt idx="122">
                  <c:v>2030</c:v>
                </c:pt>
                <c:pt idx="123">
                  <c:v>2037</c:v>
                </c:pt>
                <c:pt idx="124">
                  <c:v>2045</c:v>
                </c:pt>
                <c:pt idx="125">
                  <c:v>2048</c:v>
                </c:pt>
                <c:pt idx="126">
                  <c:v>2050</c:v>
                </c:pt>
                <c:pt idx="127">
                  <c:v>2046</c:v>
                </c:pt>
                <c:pt idx="128">
                  <c:v>2043</c:v>
                </c:pt>
                <c:pt idx="129">
                  <c:v>2048</c:v>
                </c:pt>
                <c:pt idx="130">
                  <c:v>2050</c:v>
                </c:pt>
                <c:pt idx="131">
                  <c:v>2055</c:v>
                </c:pt>
                <c:pt idx="132">
                  <c:v>2055</c:v>
                </c:pt>
                <c:pt idx="133">
                  <c:v>2067</c:v>
                </c:pt>
                <c:pt idx="134">
                  <c:v>2078</c:v>
                </c:pt>
                <c:pt idx="135">
                  <c:v>2082</c:v>
                </c:pt>
                <c:pt idx="136">
                  <c:v>2095</c:v>
                </c:pt>
                <c:pt idx="137">
                  <c:v>2099</c:v>
                </c:pt>
                <c:pt idx="138">
                  <c:v>2106</c:v>
                </c:pt>
                <c:pt idx="139">
                  <c:v>2112</c:v>
                </c:pt>
                <c:pt idx="140">
                  <c:v>2115</c:v>
                </c:pt>
                <c:pt idx="141">
                  <c:v>2121</c:v>
                </c:pt>
                <c:pt idx="142">
                  <c:v>2122</c:v>
                </c:pt>
                <c:pt idx="143">
                  <c:v>2131</c:v>
                </c:pt>
                <c:pt idx="144">
                  <c:v>2130</c:v>
                </c:pt>
                <c:pt idx="145">
                  <c:v>2128</c:v>
                </c:pt>
                <c:pt idx="146">
                  <c:v>2129</c:v>
                </c:pt>
                <c:pt idx="147">
                  <c:v>2129</c:v>
                </c:pt>
                <c:pt idx="148">
                  <c:v>2130</c:v>
                </c:pt>
                <c:pt idx="149">
                  <c:v>2126</c:v>
                </c:pt>
                <c:pt idx="150">
                  <c:v>2127</c:v>
                </c:pt>
                <c:pt idx="151">
                  <c:v>2126</c:v>
                </c:pt>
                <c:pt idx="152">
                  <c:v>2126</c:v>
                </c:pt>
                <c:pt idx="153">
                  <c:v>2120</c:v>
                </c:pt>
                <c:pt idx="154">
                  <c:v>2119</c:v>
                </c:pt>
                <c:pt idx="155">
                  <c:v>2117</c:v>
                </c:pt>
                <c:pt idx="156">
                  <c:v>2116</c:v>
                </c:pt>
                <c:pt idx="157">
                  <c:v>2114</c:v>
                </c:pt>
                <c:pt idx="158">
                  <c:v>2111</c:v>
                </c:pt>
                <c:pt idx="159">
                  <c:v>2110</c:v>
                </c:pt>
                <c:pt idx="160">
                  <c:v>2111</c:v>
                </c:pt>
                <c:pt idx="161">
                  <c:v>2112</c:v>
                </c:pt>
                <c:pt idx="162">
                  <c:v>2112</c:v>
                </c:pt>
                <c:pt idx="163">
                  <c:v>2113</c:v>
                </c:pt>
                <c:pt idx="164">
                  <c:v>2114</c:v>
                </c:pt>
                <c:pt idx="165">
                  <c:v>2115</c:v>
                </c:pt>
                <c:pt idx="166">
                  <c:v>2115</c:v>
                </c:pt>
                <c:pt idx="167">
                  <c:v>2115</c:v>
                </c:pt>
                <c:pt idx="168">
                  <c:v>2115</c:v>
                </c:pt>
                <c:pt idx="169">
                  <c:v>2115</c:v>
                </c:pt>
                <c:pt idx="170">
                  <c:v>2115</c:v>
                </c:pt>
                <c:pt idx="171">
                  <c:v>2115</c:v>
                </c:pt>
                <c:pt idx="172">
                  <c:v>2117</c:v>
                </c:pt>
                <c:pt idx="173">
                  <c:v>2116</c:v>
                </c:pt>
                <c:pt idx="175">
                  <c:v>2116</c:v>
                </c:pt>
                <c:pt idx="176">
                  <c:v>2116</c:v>
                </c:pt>
                <c:pt idx="177">
                  <c:v>2116</c:v>
                </c:pt>
                <c:pt idx="178">
                  <c:v>2116</c:v>
                </c:pt>
                <c:pt idx="179">
                  <c:v>2115</c:v>
                </c:pt>
                <c:pt idx="180">
                  <c:v>2115</c:v>
                </c:pt>
                <c:pt idx="181">
                  <c:v>2118</c:v>
                </c:pt>
                <c:pt idx="182">
                  <c:v>2118</c:v>
                </c:pt>
                <c:pt idx="183">
                  <c:v>2119</c:v>
                </c:pt>
                <c:pt idx="184">
                  <c:v>2119</c:v>
                </c:pt>
                <c:pt idx="185">
                  <c:v>2118</c:v>
                </c:pt>
                <c:pt idx="186">
                  <c:v>2115</c:v>
                </c:pt>
                <c:pt idx="187">
                  <c:v>2115</c:v>
                </c:pt>
                <c:pt idx="188">
                  <c:v>2118</c:v>
                </c:pt>
                <c:pt idx="189">
                  <c:v>2119</c:v>
                </c:pt>
                <c:pt idx="190">
                  <c:v>2118</c:v>
                </c:pt>
                <c:pt idx="191">
                  <c:v>2119</c:v>
                </c:pt>
                <c:pt idx="192">
                  <c:v>2119</c:v>
                </c:pt>
                <c:pt idx="193">
                  <c:v>2121</c:v>
                </c:pt>
                <c:pt idx="194">
                  <c:v>2120</c:v>
                </c:pt>
                <c:pt idx="195">
                  <c:v>2120</c:v>
                </c:pt>
                <c:pt idx="196">
                  <c:v>2120</c:v>
                </c:pt>
                <c:pt idx="202">
                  <c:v>2122</c:v>
                </c:pt>
                <c:pt idx="203">
                  <c:v>2124</c:v>
                </c:pt>
                <c:pt idx="204">
                  <c:v>2125</c:v>
                </c:pt>
                <c:pt idx="205">
                  <c:v>2128</c:v>
                </c:pt>
                <c:pt idx="206">
                  <c:v>2132</c:v>
                </c:pt>
                <c:pt idx="207">
                  <c:v>2132</c:v>
                </c:pt>
                <c:pt idx="208">
                  <c:v>2134</c:v>
                </c:pt>
                <c:pt idx="209">
                  <c:v>2134</c:v>
                </c:pt>
                <c:pt idx="210">
                  <c:v>2144</c:v>
                </c:pt>
                <c:pt idx="211">
                  <c:v>2151</c:v>
                </c:pt>
                <c:pt idx="212">
                  <c:v>2157</c:v>
                </c:pt>
                <c:pt idx="213">
                  <c:v>2162</c:v>
                </c:pt>
                <c:pt idx="214">
                  <c:v>2165</c:v>
                </c:pt>
                <c:pt idx="215">
                  <c:v>2164</c:v>
                </c:pt>
                <c:pt idx="216">
                  <c:v>2167</c:v>
                </c:pt>
                <c:pt idx="217">
                  <c:v>2168</c:v>
                </c:pt>
                <c:pt idx="218">
                  <c:v>2170</c:v>
                </c:pt>
                <c:pt idx="219">
                  <c:v>2172</c:v>
                </c:pt>
                <c:pt idx="220">
                  <c:v>2172</c:v>
                </c:pt>
                <c:pt idx="221">
                  <c:v>2180</c:v>
                </c:pt>
                <c:pt idx="222">
                  <c:v>2182</c:v>
                </c:pt>
                <c:pt idx="223">
                  <c:v>2184</c:v>
                </c:pt>
                <c:pt idx="224">
                  <c:v>2186</c:v>
                </c:pt>
                <c:pt idx="225">
                  <c:v>2189</c:v>
                </c:pt>
                <c:pt idx="226">
                  <c:v>2194</c:v>
                </c:pt>
                <c:pt idx="227">
                  <c:v>2194</c:v>
                </c:pt>
                <c:pt idx="228">
                  <c:v>2193</c:v>
                </c:pt>
                <c:pt idx="229">
                  <c:v>2195</c:v>
                </c:pt>
                <c:pt idx="230">
                  <c:v>2198</c:v>
                </c:pt>
                <c:pt idx="231">
                  <c:v>2200</c:v>
                </c:pt>
                <c:pt idx="232">
                  <c:v>2198</c:v>
                </c:pt>
                <c:pt idx="233">
                  <c:v>2199</c:v>
                </c:pt>
                <c:pt idx="234">
                  <c:v>2200</c:v>
                </c:pt>
                <c:pt idx="235">
                  <c:v>2201</c:v>
                </c:pt>
                <c:pt idx="236">
                  <c:v>2205</c:v>
                </c:pt>
                <c:pt idx="237">
                  <c:v>2206</c:v>
                </c:pt>
                <c:pt idx="238">
                  <c:v>2206</c:v>
                </c:pt>
                <c:pt idx="239">
                  <c:v>2205</c:v>
                </c:pt>
                <c:pt idx="240">
                  <c:v>2207</c:v>
                </c:pt>
                <c:pt idx="241">
                  <c:v>2206</c:v>
                </c:pt>
                <c:pt idx="244">
                  <c:v>2206</c:v>
                </c:pt>
                <c:pt idx="245">
                  <c:v>2205</c:v>
                </c:pt>
                <c:pt idx="246">
                  <c:v>2206</c:v>
                </c:pt>
                <c:pt idx="247">
                  <c:v>2207</c:v>
                </c:pt>
                <c:pt idx="248">
                  <c:v>2207</c:v>
                </c:pt>
                <c:pt idx="249">
                  <c:v>2208</c:v>
                </c:pt>
                <c:pt idx="250">
                  <c:v>2209</c:v>
                </c:pt>
                <c:pt idx="251">
                  <c:v>2210</c:v>
                </c:pt>
                <c:pt idx="252">
                  <c:v>2210</c:v>
                </c:pt>
                <c:pt idx="253">
                  <c:v>2210</c:v>
                </c:pt>
                <c:pt idx="254">
                  <c:v>2210</c:v>
                </c:pt>
                <c:pt idx="255">
                  <c:v>2210</c:v>
                </c:pt>
                <c:pt idx="256">
                  <c:v>2211</c:v>
                </c:pt>
                <c:pt idx="257">
                  <c:v>2211</c:v>
                </c:pt>
                <c:pt idx="258">
                  <c:v>2211</c:v>
                </c:pt>
                <c:pt idx="259">
                  <c:v>2215</c:v>
                </c:pt>
                <c:pt idx="260">
                  <c:v>2219</c:v>
                </c:pt>
                <c:pt idx="261">
                  <c:v>2221</c:v>
                </c:pt>
                <c:pt idx="263">
                  <c:v>2228</c:v>
                </c:pt>
                <c:pt idx="266">
                  <c:v>2240</c:v>
                </c:pt>
                <c:pt idx="267">
                  <c:v>2249</c:v>
                </c:pt>
                <c:pt idx="268">
                  <c:v>2251</c:v>
                </c:pt>
                <c:pt idx="269">
                  <c:v>2257</c:v>
                </c:pt>
                <c:pt idx="270">
                  <c:v>2261</c:v>
                </c:pt>
                <c:pt idx="271">
                  <c:v>2266</c:v>
                </c:pt>
                <c:pt idx="272">
                  <c:v>2274</c:v>
                </c:pt>
                <c:pt idx="273">
                  <c:v>2277</c:v>
                </c:pt>
                <c:pt idx="274">
                  <c:v>2280</c:v>
                </c:pt>
                <c:pt idx="275">
                  <c:v>2283</c:v>
                </c:pt>
                <c:pt idx="276">
                  <c:v>2285</c:v>
                </c:pt>
                <c:pt idx="277">
                  <c:v>2291</c:v>
                </c:pt>
                <c:pt idx="278">
                  <c:v>2300</c:v>
                </c:pt>
                <c:pt idx="280">
                  <c:v>2305</c:v>
                </c:pt>
                <c:pt idx="281">
                  <c:v>2306</c:v>
                </c:pt>
                <c:pt idx="282">
                  <c:v>2309</c:v>
                </c:pt>
                <c:pt idx="283">
                  <c:v>2313</c:v>
                </c:pt>
                <c:pt idx="284">
                  <c:v>2314</c:v>
                </c:pt>
                <c:pt idx="285">
                  <c:v>2314</c:v>
                </c:pt>
                <c:pt idx="286">
                  <c:v>2314</c:v>
                </c:pt>
                <c:pt idx="288">
                  <c:v>2316</c:v>
                </c:pt>
                <c:pt idx="289">
                  <c:v>2321</c:v>
                </c:pt>
                <c:pt idx="290">
                  <c:v>2322</c:v>
                </c:pt>
                <c:pt idx="291">
                  <c:v>2322</c:v>
                </c:pt>
                <c:pt idx="292">
                  <c:v>2334</c:v>
                </c:pt>
                <c:pt idx="293">
                  <c:v>2340</c:v>
                </c:pt>
                <c:pt idx="294">
                  <c:v>2344</c:v>
                </c:pt>
                <c:pt idx="295">
                  <c:v>2345</c:v>
                </c:pt>
                <c:pt idx="296">
                  <c:v>2346</c:v>
                </c:pt>
                <c:pt idx="297">
                  <c:v>2349</c:v>
                </c:pt>
                <c:pt idx="298">
                  <c:v>2353</c:v>
                </c:pt>
                <c:pt idx="299">
                  <c:v>2355</c:v>
                </c:pt>
                <c:pt idx="300">
                  <c:v>2358</c:v>
                </c:pt>
                <c:pt idx="301">
                  <c:v>2357</c:v>
                </c:pt>
                <c:pt idx="302">
                  <c:v>2357</c:v>
                </c:pt>
                <c:pt idx="303">
                  <c:v>2357</c:v>
                </c:pt>
                <c:pt idx="304">
                  <c:v>2358</c:v>
                </c:pt>
                <c:pt idx="305">
                  <c:v>2359</c:v>
                </c:pt>
                <c:pt idx="306">
                  <c:v>2370</c:v>
                </c:pt>
                <c:pt idx="307">
                  <c:v>2374</c:v>
                </c:pt>
                <c:pt idx="308">
                  <c:v>2375</c:v>
                </c:pt>
                <c:pt idx="309">
                  <c:v>2375</c:v>
                </c:pt>
                <c:pt idx="310">
                  <c:v>2375</c:v>
                </c:pt>
                <c:pt idx="311">
                  <c:v>2375</c:v>
                </c:pt>
                <c:pt idx="312">
                  <c:v>2376</c:v>
                </c:pt>
                <c:pt idx="313">
                  <c:v>2380</c:v>
                </c:pt>
                <c:pt idx="314">
                  <c:v>2379</c:v>
                </c:pt>
                <c:pt idx="315">
                  <c:v>2378</c:v>
                </c:pt>
                <c:pt idx="316">
                  <c:v>2379</c:v>
                </c:pt>
                <c:pt idx="317">
                  <c:v>2379</c:v>
                </c:pt>
                <c:pt idx="318">
                  <c:v>2381</c:v>
                </c:pt>
                <c:pt idx="319">
                  <c:v>2381</c:v>
                </c:pt>
                <c:pt idx="320">
                  <c:v>2381</c:v>
                </c:pt>
                <c:pt idx="321">
                  <c:v>2381</c:v>
                </c:pt>
                <c:pt idx="322">
                  <c:v>2383</c:v>
                </c:pt>
                <c:pt idx="324">
                  <c:v>2384</c:v>
                </c:pt>
                <c:pt idx="325">
                  <c:v>2387</c:v>
                </c:pt>
                <c:pt idx="326">
                  <c:v>2389</c:v>
                </c:pt>
                <c:pt idx="327">
                  <c:v>2392</c:v>
                </c:pt>
                <c:pt idx="328">
                  <c:v>2397</c:v>
                </c:pt>
                <c:pt idx="329">
                  <c:v>2398</c:v>
                </c:pt>
                <c:pt idx="330">
                  <c:v>2403</c:v>
                </c:pt>
                <c:pt idx="331">
                  <c:v>2404</c:v>
                </c:pt>
                <c:pt idx="332">
                  <c:v>2406</c:v>
                </c:pt>
                <c:pt idx="333">
                  <c:v>2407</c:v>
                </c:pt>
                <c:pt idx="334">
                  <c:v>2409</c:v>
                </c:pt>
                <c:pt idx="335">
                  <c:v>2411</c:v>
                </c:pt>
                <c:pt idx="336">
                  <c:v>2413</c:v>
                </c:pt>
                <c:pt idx="337">
                  <c:v>2416</c:v>
                </c:pt>
                <c:pt idx="338">
                  <c:v>2416</c:v>
                </c:pt>
                <c:pt idx="339">
                  <c:v>2417</c:v>
                </c:pt>
                <c:pt idx="340">
                  <c:v>2419</c:v>
                </c:pt>
                <c:pt idx="341">
                  <c:v>2420</c:v>
                </c:pt>
                <c:pt idx="342">
                  <c:v>2422</c:v>
                </c:pt>
                <c:pt idx="343">
                  <c:v>2423</c:v>
                </c:pt>
                <c:pt idx="344">
                  <c:v>2423</c:v>
                </c:pt>
                <c:pt idx="345">
                  <c:v>2435</c:v>
                </c:pt>
                <c:pt idx="346">
                  <c:v>2439</c:v>
                </c:pt>
                <c:pt idx="347">
                  <c:v>2455</c:v>
                </c:pt>
                <c:pt idx="348">
                  <c:v>2467</c:v>
                </c:pt>
                <c:pt idx="349">
                  <c:v>2474</c:v>
                </c:pt>
                <c:pt idx="350">
                  <c:v>2491</c:v>
                </c:pt>
                <c:pt idx="351">
                  <c:v>2495</c:v>
                </c:pt>
                <c:pt idx="352">
                  <c:v>2505</c:v>
                </c:pt>
                <c:pt idx="353">
                  <c:v>2514</c:v>
                </c:pt>
                <c:pt idx="354">
                  <c:v>2515</c:v>
                </c:pt>
                <c:pt idx="355">
                  <c:v>2518</c:v>
                </c:pt>
                <c:pt idx="356">
                  <c:v>2526</c:v>
                </c:pt>
                <c:pt idx="358">
                  <c:v>2530</c:v>
                </c:pt>
                <c:pt idx="359">
                  <c:v>2559</c:v>
                </c:pt>
                <c:pt idx="360">
                  <c:v>2562</c:v>
                </c:pt>
                <c:pt idx="361">
                  <c:v>2566</c:v>
                </c:pt>
                <c:pt idx="362">
                  <c:v>2590</c:v>
                </c:pt>
                <c:pt idx="363">
                  <c:v>2596</c:v>
                </c:pt>
                <c:pt idx="364">
                  <c:v>2597</c:v>
                </c:pt>
                <c:pt idx="365">
                  <c:v>2595</c:v>
                </c:pt>
                <c:pt idx="366">
                  <c:v>2596</c:v>
                </c:pt>
                <c:pt idx="367">
                  <c:v>2581</c:v>
                </c:pt>
                <c:pt idx="368">
                  <c:v>2581</c:v>
                </c:pt>
                <c:pt idx="369">
                  <c:v>2576</c:v>
                </c:pt>
                <c:pt idx="370">
                  <c:v>2572</c:v>
                </c:pt>
                <c:pt idx="371">
                  <c:v>2573</c:v>
                </c:pt>
                <c:pt idx="377">
                  <c:v>2553</c:v>
                </c:pt>
                <c:pt idx="378">
                  <c:v>2545</c:v>
                </c:pt>
                <c:pt idx="379">
                  <c:v>2540</c:v>
                </c:pt>
                <c:pt idx="380">
                  <c:v>2536</c:v>
                </c:pt>
                <c:pt idx="381">
                  <c:v>2531</c:v>
                </c:pt>
                <c:pt idx="382">
                  <c:v>2524</c:v>
                </c:pt>
                <c:pt idx="384">
                  <c:v>2511</c:v>
                </c:pt>
                <c:pt idx="385">
                  <c:v>2502</c:v>
                </c:pt>
                <c:pt idx="386">
                  <c:v>2494</c:v>
                </c:pt>
                <c:pt idx="387">
                  <c:v>2494</c:v>
                </c:pt>
                <c:pt idx="388">
                  <c:v>2492</c:v>
                </c:pt>
                <c:pt idx="389">
                  <c:v>2484</c:v>
                </c:pt>
                <c:pt idx="390">
                  <c:v>2475</c:v>
                </c:pt>
                <c:pt idx="391">
                  <c:v>2475</c:v>
                </c:pt>
                <c:pt idx="392">
                  <c:v>2470</c:v>
                </c:pt>
                <c:pt idx="393">
                  <c:v>2470</c:v>
                </c:pt>
                <c:pt idx="394">
                  <c:v>2462</c:v>
                </c:pt>
                <c:pt idx="395">
                  <c:v>2456</c:v>
                </c:pt>
                <c:pt idx="396">
                  <c:v>2448</c:v>
                </c:pt>
                <c:pt idx="397">
                  <c:v>2440</c:v>
                </c:pt>
                <c:pt idx="398">
                  <c:v>2426</c:v>
                </c:pt>
                <c:pt idx="400">
                  <c:v>2408</c:v>
                </c:pt>
                <c:pt idx="401">
                  <c:v>2398</c:v>
                </c:pt>
                <c:pt idx="402">
                  <c:v>2396</c:v>
                </c:pt>
                <c:pt idx="403">
                  <c:v>2386</c:v>
                </c:pt>
                <c:pt idx="404">
                  <c:v>2380</c:v>
                </c:pt>
                <c:pt idx="405">
                  <c:v>2378</c:v>
                </c:pt>
                <c:pt idx="406">
                  <c:v>2370</c:v>
                </c:pt>
                <c:pt idx="407">
                  <c:v>2370</c:v>
                </c:pt>
                <c:pt idx="408">
                  <c:v>2368</c:v>
                </c:pt>
                <c:pt idx="409">
                  <c:v>2363</c:v>
                </c:pt>
                <c:pt idx="410">
                  <c:v>2357</c:v>
                </c:pt>
                <c:pt idx="411">
                  <c:v>2355</c:v>
                </c:pt>
                <c:pt idx="412">
                  <c:v>2355</c:v>
                </c:pt>
                <c:pt idx="413">
                  <c:v>2352</c:v>
                </c:pt>
                <c:pt idx="414">
                  <c:v>2349</c:v>
                </c:pt>
                <c:pt idx="415">
                  <c:v>2350</c:v>
                </c:pt>
                <c:pt idx="416">
                  <c:v>2345</c:v>
                </c:pt>
                <c:pt idx="417">
                  <c:v>2345</c:v>
                </c:pt>
                <c:pt idx="418">
                  <c:v>2344</c:v>
                </c:pt>
                <c:pt idx="419">
                  <c:v>2344</c:v>
                </c:pt>
                <c:pt idx="420">
                  <c:v>2342</c:v>
                </c:pt>
                <c:pt idx="421">
                  <c:v>2343</c:v>
                </c:pt>
                <c:pt idx="422">
                  <c:v>2344</c:v>
                </c:pt>
                <c:pt idx="423">
                  <c:v>2347</c:v>
                </c:pt>
                <c:pt idx="425">
                  <c:v>2359</c:v>
                </c:pt>
                <c:pt idx="426">
                  <c:v>2363</c:v>
                </c:pt>
                <c:pt idx="427">
                  <c:v>2368</c:v>
                </c:pt>
                <c:pt idx="428">
                  <c:v>2370</c:v>
                </c:pt>
                <c:pt idx="429">
                  <c:v>2367</c:v>
                </c:pt>
                <c:pt idx="430">
                  <c:v>2367</c:v>
                </c:pt>
                <c:pt idx="431">
                  <c:v>2367</c:v>
                </c:pt>
                <c:pt idx="432">
                  <c:v>2366</c:v>
                </c:pt>
                <c:pt idx="433">
                  <c:v>2369</c:v>
                </c:pt>
                <c:pt idx="434">
                  <c:v>2371</c:v>
                </c:pt>
                <c:pt idx="435">
                  <c:v>2370</c:v>
                </c:pt>
                <c:pt idx="436">
                  <c:v>2373</c:v>
                </c:pt>
                <c:pt idx="437">
                  <c:v>2376</c:v>
                </c:pt>
                <c:pt idx="438">
                  <c:v>2378</c:v>
                </c:pt>
                <c:pt idx="439">
                  <c:v>2379</c:v>
                </c:pt>
                <c:pt idx="441">
                  <c:v>2379</c:v>
                </c:pt>
                <c:pt idx="442">
                  <c:v>2379</c:v>
                </c:pt>
                <c:pt idx="443">
                  <c:v>2381</c:v>
                </c:pt>
                <c:pt idx="444">
                  <c:v>2384</c:v>
                </c:pt>
                <c:pt idx="445">
                  <c:v>2390</c:v>
                </c:pt>
                <c:pt idx="446">
                  <c:v>2392</c:v>
                </c:pt>
                <c:pt idx="447">
                  <c:v>2395</c:v>
                </c:pt>
                <c:pt idx="448">
                  <c:v>2397</c:v>
                </c:pt>
                <c:pt idx="449">
                  <c:v>2398</c:v>
                </c:pt>
                <c:pt idx="450">
                  <c:v>2398</c:v>
                </c:pt>
                <c:pt idx="451">
                  <c:v>2400</c:v>
                </c:pt>
                <c:pt idx="452">
                  <c:v>2400</c:v>
                </c:pt>
                <c:pt idx="453">
                  <c:v>2400</c:v>
                </c:pt>
                <c:pt idx="454">
                  <c:v>2400</c:v>
                </c:pt>
                <c:pt idx="460">
                  <c:v>2400</c:v>
                </c:pt>
                <c:pt idx="461">
                  <c:v>2403</c:v>
                </c:pt>
                <c:pt idx="462">
                  <c:v>2400</c:v>
                </c:pt>
                <c:pt idx="463">
                  <c:v>2402</c:v>
                </c:pt>
                <c:pt idx="464">
                  <c:v>2403</c:v>
                </c:pt>
                <c:pt idx="465">
                  <c:v>2407</c:v>
                </c:pt>
                <c:pt idx="466">
                  <c:v>2412</c:v>
                </c:pt>
                <c:pt idx="467">
                  <c:v>2412</c:v>
                </c:pt>
                <c:pt idx="468">
                  <c:v>2414</c:v>
                </c:pt>
                <c:pt idx="469">
                  <c:v>2420</c:v>
                </c:pt>
                <c:pt idx="470">
                  <c:v>2420</c:v>
                </c:pt>
                <c:pt idx="471">
                  <c:v>2422</c:v>
                </c:pt>
                <c:pt idx="472">
                  <c:v>2422</c:v>
                </c:pt>
                <c:pt idx="473">
                  <c:v>2424</c:v>
                </c:pt>
                <c:pt idx="474">
                  <c:v>2426</c:v>
                </c:pt>
                <c:pt idx="475">
                  <c:v>2429</c:v>
                </c:pt>
                <c:pt idx="476">
                  <c:v>2428.1799999999998</c:v>
                </c:pt>
                <c:pt idx="477">
                  <c:v>2428.1799999999998</c:v>
                </c:pt>
                <c:pt idx="478">
                  <c:v>2429.5500000000002</c:v>
                </c:pt>
                <c:pt idx="479">
                  <c:v>2431.36</c:v>
                </c:pt>
                <c:pt idx="480">
                  <c:v>2430.91</c:v>
                </c:pt>
                <c:pt idx="481">
                  <c:v>2433.64</c:v>
                </c:pt>
                <c:pt idx="482">
                  <c:v>2436.36</c:v>
                </c:pt>
                <c:pt idx="483">
                  <c:v>2440</c:v>
                </c:pt>
                <c:pt idx="484">
                  <c:v>2440</c:v>
                </c:pt>
                <c:pt idx="485">
                  <c:v>2445.4499999999998</c:v>
                </c:pt>
                <c:pt idx="486">
                  <c:v>2448.1799999999998</c:v>
                </c:pt>
                <c:pt idx="487">
                  <c:v>2450.23</c:v>
                </c:pt>
                <c:pt idx="488">
                  <c:v>2454.5500000000002</c:v>
                </c:pt>
                <c:pt idx="489">
                  <c:v>2455.91</c:v>
                </c:pt>
                <c:pt idx="490">
                  <c:v>2455.91</c:v>
                </c:pt>
                <c:pt idx="491">
                  <c:v>2455.91</c:v>
                </c:pt>
                <c:pt idx="492">
                  <c:v>2456.8200000000002</c:v>
                </c:pt>
                <c:pt idx="493">
                  <c:v>2462.27</c:v>
                </c:pt>
                <c:pt idx="494">
                  <c:v>2467.0500000000002</c:v>
                </c:pt>
                <c:pt idx="495">
                  <c:v>2469.3200000000002</c:v>
                </c:pt>
                <c:pt idx="496">
                  <c:v>2475.91</c:v>
                </c:pt>
                <c:pt idx="497">
                  <c:v>2476.8200000000002</c:v>
                </c:pt>
                <c:pt idx="498">
                  <c:v>2477.73</c:v>
                </c:pt>
                <c:pt idx="499">
                  <c:v>2478.64</c:v>
                </c:pt>
                <c:pt idx="500">
                  <c:v>2479.5500000000002</c:v>
                </c:pt>
                <c:pt idx="501">
                  <c:v>2480</c:v>
                </c:pt>
                <c:pt idx="502">
                  <c:v>2484.09</c:v>
                </c:pt>
                <c:pt idx="503">
                  <c:v>2488.64</c:v>
                </c:pt>
                <c:pt idx="504">
                  <c:v>2492.73</c:v>
                </c:pt>
                <c:pt idx="505">
                  <c:v>2490.91</c:v>
                </c:pt>
                <c:pt idx="506">
                  <c:v>2493.64</c:v>
                </c:pt>
                <c:pt idx="507">
                  <c:v>2493.64</c:v>
                </c:pt>
                <c:pt idx="511">
                  <c:v>2494.5500000000002</c:v>
                </c:pt>
                <c:pt idx="512">
                  <c:v>2496.8200000000002</c:v>
                </c:pt>
                <c:pt idx="513">
                  <c:v>2497.27</c:v>
                </c:pt>
                <c:pt idx="514">
                  <c:v>2498.1799999999998</c:v>
                </c:pt>
                <c:pt idx="515">
                  <c:v>2500.4499999999998</c:v>
                </c:pt>
                <c:pt idx="516">
                  <c:v>2500.4499999999998</c:v>
                </c:pt>
                <c:pt idx="517">
                  <c:v>2501.8200000000002</c:v>
                </c:pt>
                <c:pt idx="518">
                  <c:v>2495</c:v>
                </c:pt>
                <c:pt idx="519">
                  <c:v>2489.77</c:v>
                </c:pt>
                <c:pt idx="520">
                  <c:v>2490.6799999999998</c:v>
                </c:pt>
                <c:pt idx="521">
                  <c:v>2490.6799999999998</c:v>
                </c:pt>
                <c:pt idx="522">
                  <c:v>2490.6799999999998</c:v>
                </c:pt>
                <c:pt idx="523">
                  <c:v>2490</c:v>
                </c:pt>
                <c:pt idx="524">
                  <c:v>2491.36</c:v>
                </c:pt>
                <c:pt idx="525">
                  <c:v>2491.36</c:v>
                </c:pt>
                <c:pt idx="526">
                  <c:v>2490</c:v>
                </c:pt>
                <c:pt idx="527">
                  <c:v>2490.4499999999998</c:v>
                </c:pt>
                <c:pt idx="528">
                  <c:v>2490.4499999999998</c:v>
                </c:pt>
                <c:pt idx="531">
                  <c:v>2496.36</c:v>
                </c:pt>
                <c:pt idx="532">
                  <c:v>2497.27</c:v>
                </c:pt>
                <c:pt idx="533">
                  <c:v>2497.9499999999998</c:v>
                </c:pt>
                <c:pt idx="534">
                  <c:v>2497.9499999999998</c:v>
                </c:pt>
                <c:pt idx="535">
                  <c:v>2499.09</c:v>
                </c:pt>
                <c:pt idx="536">
                  <c:v>2500.23</c:v>
                </c:pt>
                <c:pt idx="537">
                  <c:v>2500.23</c:v>
                </c:pt>
                <c:pt idx="538">
                  <c:v>2500.23</c:v>
                </c:pt>
                <c:pt idx="539">
                  <c:v>2500.23</c:v>
                </c:pt>
                <c:pt idx="540">
                  <c:v>2500.23</c:v>
                </c:pt>
                <c:pt idx="541">
                  <c:v>2496.36</c:v>
                </c:pt>
                <c:pt idx="542">
                  <c:v>2492.73</c:v>
                </c:pt>
                <c:pt idx="543">
                  <c:v>2492.73</c:v>
                </c:pt>
                <c:pt idx="544">
                  <c:v>2493.1799999999998</c:v>
                </c:pt>
                <c:pt idx="545">
                  <c:v>2494.5500000000002</c:v>
                </c:pt>
                <c:pt idx="546">
                  <c:v>2493.1799999999998</c:v>
                </c:pt>
                <c:pt idx="547">
                  <c:v>2492.27</c:v>
                </c:pt>
                <c:pt idx="548">
                  <c:v>2492.27</c:v>
                </c:pt>
                <c:pt idx="549">
                  <c:v>2491.14</c:v>
                </c:pt>
                <c:pt idx="550">
                  <c:v>2489.5500000000002</c:v>
                </c:pt>
                <c:pt idx="551">
                  <c:v>2491.36</c:v>
                </c:pt>
                <c:pt idx="552">
                  <c:v>2490.4499999999998</c:v>
                </c:pt>
                <c:pt idx="553">
                  <c:v>2489.5500000000002</c:v>
                </c:pt>
                <c:pt idx="554">
                  <c:v>2489.5500000000002</c:v>
                </c:pt>
                <c:pt idx="555">
                  <c:v>2488.64</c:v>
                </c:pt>
                <c:pt idx="556">
                  <c:v>2487.27</c:v>
                </c:pt>
                <c:pt idx="557">
                  <c:v>2487.73</c:v>
                </c:pt>
                <c:pt idx="558">
                  <c:v>2487.73</c:v>
                </c:pt>
                <c:pt idx="559">
                  <c:v>2487.5</c:v>
                </c:pt>
                <c:pt idx="560">
                  <c:v>2490.6799999999998</c:v>
                </c:pt>
                <c:pt idx="561">
                  <c:v>2493.41</c:v>
                </c:pt>
                <c:pt idx="562">
                  <c:v>2494.5500000000002</c:v>
                </c:pt>
                <c:pt idx="563">
                  <c:v>2494.09</c:v>
                </c:pt>
                <c:pt idx="564">
                  <c:v>2496.14</c:v>
                </c:pt>
                <c:pt idx="565">
                  <c:v>2496.14</c:v>
                </c:pt>
                <c:pt idx="566">
                  <c:v>2496.59</c:v>
                </c:pt>
                <c:pt idx="567">
                  <c:v>2497.5</c:v>
                </c:pt>
                <c:pt idx="569">
                  <c:v>2503.64</c:v>
                </c:pt>
                <c:pt idx="570">
                  <c:v>2502.73</c:v>
                </c:pt>
                <c:pt idx="571">
                  <c:v>2504.09</c:v>
                </c:pt>
                <c:pt idx="572">
                  <c:v>2504.3200000000002</c:v>
                </c:pt>
                <c:pt idx="573">
                  <c:v>2508.41</c:v>
                </c:pt>
                <c:pt idx="574">
                  <c:v>2508.1799999999998</c:v>
                </c:pt>
                <c:pt idx="575">
                  <c:v>2509.09</c:v>
                </c:pt>
                <c:pt idx="576">
                  <c:v>2510.4499999999998</c:v>
                </c:pt>
                <c:pt idx="577">
                  <c:v>2509.5500000000002</c:v>
                </c:pt>
                <c:pt idx="578">
                  <c:v>2510.4499999999998</c:v>
                </c:pt>
                <c:pt idx="579">
                  <c:v>2510.4499999999998</c:v>
                </c:pt>
                <c:pt idx="580">
                  <c:v>2511.8200000000002</c:v>
                </c:pt>
                <c:pt idx="581">
                  <c:v>2512.27</c:v>
                </c:pt>
                <c:pt idx="582">
                  <c:v>2512.27</c:v>
                </c:pt>
                <c:pt idx="583">
                  <c:v>2512.9499999999998</c:v>
                </c:pt>
                <c:pt idx="584">
                  <c:v>2514.5500000000002</c:v>
                </c:pt>
                <c:pt idx="585">
                  <c:v>2516.36</c:v>
                </c:pt>
                <c:pt idx="586">
                  <c:v>2515.91</c:v>
                </c:pt>
                <c:pt idx="587">
                  <c:v>2521.59</c:v>
                </c:pt>
                <c:pt idx="588">
                  <c:v>2524.09</c:v>
                </c:pt>
                <c:pt idx="589">
                  <c:v>2526.8200000000002</c:v>
                </c:pt>
                <c:pt idx="590">
                  <c:v>2527.73</c:v>
                </c:pt>
                <c:pt idx="591">
                  <c:v>2528.64</c:v>
                </c:pt>
                <c:pt idx="592">
                  <c:v>2532.73</c:v>
                </c:pt>
                <c:pt idx="593">
                  <c:v>2534.09</c:v>
                </c:pt>
                <c:pt idx="594">
                  <c:v>2538.1799999999998</c:v>
                </c:pt>
                <c:pt idx="595">
                  <c:v>2540.91</c:v>
                </c:pt>
                <c:pt idx="596">
                  <c:v>2542.27</c:v>
                </c:pt>
                <c:pt idx="597">
                  <c:v>2546.8200000000002</c:v>
                </c:pt>
                <c:pt idx="598">
                  <c:v>2549.5500000000002</c:v>
                </c:pt>
                <c:pt idx="599">
                  <c:v>2550</c:v>
                </c:pt>
                <c:pt idx="600">
                  <c:v>2550.4499999999998</c:v>
                </c:pt>
                <c:pt idx="601">
                  <c:v>2552.73</c:v>
                </c:pt>
                <c:pt idx="602">
                  <c:v>2552.73</c:v>
                </c:pt>
                <c:pt idx="604">
                  <c:v>2555.4499999999998</c:v>
                </c:pt>
                <c:pt idx="605">
                  <c:v>2560</c:v>
                </c:pt>
                <c:pt idx="606">
                  <c:v>2561.8200000000002</c:v>
                </c:pt>
                <c:pt idx="607">
                  <c:v>2564.09</c:v>
                </c:pt>
                <c:pt idx="608">
                  <c:v>2564.5500000000002</c:v>
                </c:pt>
                <c:pt idx="609">
                  <c:v>2567.27</c:v>
                </c:pt>
                <c:pt idx="610">
                  <c:v>2566.36</c:v>
                </c:pt>
                <c:pt idx="611">
                  <c:v>2567.5</c:v>
                </c:pt>
                <c:pt idx="612">
                  <c:v>2567.5</c:v>
                </c:pt>
                <c:pt idx="613">
                  <c:v>2567.9499999999998</c:v>
                </c:pt>
                <c:pt idx="614">
                  <c:v>2569.3200000000002</c:v>
                </c:pt>
                <c:pt idx="615">
                  <c:v>2567.0500000000002</c:v>
                </c:pt>
                <c:pt idx="616">
                  <c:v>2568.86</c:v>
                </c:pt>
                <c:pt idx="617">
                  <c:v>2569.09</c:v>
                </c:pt>
                <c:pt idx="618">
                  <c:v>2569.09</c:v>
                </c:pt>
                <c:pt idx="619">
                  <c:v>2568.64</c:v>
                </c:pt>
                <c:pt idx="620">
                  <c:v>2566.36</c:v>
                </c:pt>
                <c:pt idx="621">
                  <c:v>2564.09</c:v>
                </c:pt>
                <c:pt idx="622">
                  <c:v>2563.64</c:v>
                </c:pt>
                <c:pt idx="623">
                  <c:v>2558.41</c:v>
                </c:pt>
                <c:pt idx="624">
                  <c:v>2557.27</c:v>
                </c:pt>
                <c:pt idx="625">
                  <c:v>2556.36</c:v>
                </c:pt>
                <c:pt idx="626">
                  <c:v>2555.91</c:v>
                </c:pt>
                <c:pt idx="627">
                  <c:v>2555.4499999999998</c:v>
                </c:pt>
                <c:pt idx="628">
                  <c:v>2554.09</c:v>
                </c:pt>
                <c:pt idx="629">
                  <c:v>2552.73</c:v>
                </c:pt>
                <c:pt idx="630">
                  <c:v>2551.14</c:v>
                </c:pt>
                <c:pt idx="631">
                  <c:v>2549.09</c:v>
                </c:pt>
                <c:pt idx="632">
                  <c:v>2541.8200000000002</c:v>
                </c:pt>
                <c:pt idx="633">
                  <c:v>2535.4499999999998</c:v>
                </c:pt>
                <c:pt idx="634">
                  <c:v>2532.9499999999998</c:v>
                </c:pt>
                <c:pt idx="635">
                  <c:v>2522.0500000000002</c:v>
                </c:pt>
                <c:pt idx="636">
                  <c:v>2519.3200000000002</c:v>
                </c:pt>
                <c:pt idx="637">
                  <c:v>2517.73</c:v>
                </c:pt>
                <c:pt idx="638">
                  <c:v>2512.9499999999998</c:v>
                </c:pt>
                <c:pt idx="639">
                  <c:v>2512.9499999999998</c:v>
                </c:pt>
                <c:pt idx="645">
                  <c:v>2488.1799999999998</c:v>
                </c:pt>
                <c:pt idx="646">
                  <c:v>2472.0500000000002</c:v>
                </c:pt>
                <c:pt idx="647">
                  <c:v>2468.1799999999998</c:v>
                </c:pt>
                <c:pt idx="648">
                  <c:v>2465.91</c:v>
                </c:pt>
                <c:pt idx="649">
                  <c:v>2442.73</c:v>
                </c:pt>
                <c:pt idx="650">
                  <c:v>2441.36</c:v>
                </c:pt>
                <c:pt idx="651">
                  <c:v>2437.73</c:v>
                </c:pt>
                <c:pt idx="652">
                  <c:v>2430.91</c:v>
                </c:pt>
                <c:pt idx="653">
                  <c:v>2415.4499999999998</c:v>
                </c:pt>
                <c:pt idx="654">
                  <c:v>2408.1799999999998</c:v>
                </c:pt>
                <c:pt idx="655">
                  <c:v>2402.73</c:v>
                </c:pt>
                <c:pt idx="656">
                  <c:v>2400</c:v>
                </c:pt>
                <c:pt idx="657">
                  <c:v>2395</c:v>
                </c:pt>
                <c:pt idx="658">
                  <c:v>2390.91</c:v>
                </c:pt>
                <c:pt idx="659">
                  <c:v>2384.09</c:v>
                </c:pt>
                <c:pt idx="660">
                  <c:v>2380.91</c:v>
                </c:pt>
                <c:pt idx="661">
                  <c:v>2380.4499999999998</c:v>
                </c:pt>
                <c:pt idx="662">
                  <c:v>2379.09</c:v>
                </c:pt>
                <c:pt idx="663">
                  <c:v>2374.5500000000002</c:v>
                </c:pt>
                <c:pt idx="664">
                  <c:v>2372.27</c:v>
                </c:pt>
                <c:pt idx="665">
                  <c:v>2370.91</c:v>
                </c:pt>
                <c:pt idx="666">
                  <c:v>2370.6799999999998</c:v>
                </c:pt>
                <c:pt idx="667">
                  <c:v>2372.0500000000002</c:v>
                </c:pt>
                <c:pt idx="668">
                  <c:v>2372.9499999999998</c:v>
                </c:pt>
                <c:pt idx="669">
                  <c:v>2373.1799999999998</c:v>
                </c:pt>
                <c:pt idx="670">
                  <c:v>2373.64</c:v>
                </c:pt>
                <c:pt idx="671">
                  <c:v>2376.36</c:v>
                </c:pt>
                <c:pt idx="672">
                  <c:v>2376.36</c:v>
                </c:pt>
                <c:pt idx="673">
                  <c:v>2378.1799999999998</c:v>
                </c:pt>
                <c:pt idx="674">
                  <c:v>2378.86</c:v>
                </c:pt>
                <c:pt idx="675">
                  <c:v>2382.0500000000002</c:v>
                </c:pt>
                <c:pt idx="676">
                  <c:v>2384.09</c:v>
                </c:pt>
                <c:pt idx="677">
                  <c:v>2387.73</c:v>
                </c:pt>
                <c:pt idx="678">
                  <c:v>2389.09</c:v>
                </c:pt>
                <c:pt idx="679">
                  <c:v>2390.91</c:v>
                </c:pt>
                <c:pt idx="680">
                  <c:v>2391.8200000000002</c:v>
                </c:pt>
                <c:pt idx="681">
                  <c:v>2392.73</c:v>
                </c:pt>
                <c:pt idx="682">
                  <c:v>2398.64</c:v>
                </c:pt>
                <c:pt idx="683">
                  <c:v>2395.4499999999998</c:v>
                </c:pt>
                <c:pt idx="684">
                  <c:v>2398.1799999999998</c:v>
                </c:pt>
                <c:pt idx="685">
                  <c:v>2398.64</c:v>
                </c:pt>
                <c:pt idx="686">
                  <c:v>2399.09</c:v>
                </c:pt>
                <c:pt idx="687">
                  <c:v>2398.1799999999998</c:v>
                </c:pt>
                <c:pt idx="688">
                  <c:v>2398.64</c:v>
                </c:pt>
                <c:pt idx="689">
                  <c:v>2399.5500000000002</c:v>
                </c:pt>
                <c:pt idx="690">
                  <c:v>2401.36</c:v>
                </c:pt>
                <c:pt idx="691">
                  <c:v>2404.09</c:v>
                </c:pt>
                <c:pt idx="692">
                  <c:v>2405</c:v>
                </c:pt>
                <c:pt idx="693">
                  <c:v>2404.3200000000002</c:v>
                </c:pt>
                <c:pt idx="694">
                  <c:v>2404.3200000000002</c:v>
                </c:pt>
                <c:pt idx="695">
                  <c:v>2405.23</c:v>
                </c:pt>
                <c:pt idx="696">
                  <c:v>2404.3200000000002</c:v>
                </c:pt>
                <c:pt idx="697">
                  <c:v>2404.3200000000002</c:v>
                </c:pt>
                <c:pt idx="698">
                  <c:v>2404.3200000000002</c:v>
                </c:pt>
                <c:pt idx="699">
                  <c:v>2403.64</c:v>
                </c:pt>
                <c:pt idx="700">
                  <c:v>2405.91</c:v>
                </c:pt>
                <c:pt idx="701">
                  <c:v>2408.41</c:v>
                </c:pt>
                <c:pt idx="702">
                  <c:v>2410.23</c:v>
                </c:pt>
                <c:pt idx="703">
                  <c:v>2410.6799999999998</c:v>
                </c:pt>
                <c:pt idx="704">
                  <c:v>2410.6799999999998</c:v>
                </c:pt>
                <c:pt idx="705">
                  <c:v>2412.27</c:v>
                </c:pt>
                <c:pt idx="708">
                  <c:v>2413.1799999999998</c:v>
                </c:pt>
                <c:pt idx="709">
                  <c:v>2416.8200000000002</c:v>
                </c:pt>
                <c:pt idx="710">
                  <c:v>2418.64</c:v>
                </c:pt>
                <c:pt idx="711">
                  <c:v>2419.5500000000002</c:v>
                </c:pt>
                <c:pt idx="712">
                  <c:v>2420.4499999999998</c:v>
                </c:pt>
                <c:pt idx="713">
                  <c:v>2422.27</c:v>
                </c:pt>
                <c:pt idx="714">
                  <c:v>2422.73</c:v>
                </c:pt>
                <c:pt idx="715">
                  <c:v>2424.09</c:v>
                </c:pt>
                <c:pt idx="716">
                  <c:v>2425.23</c:v>
                </c:pt>
                <c:pt idx="717">
                  <c:v>2427.9499999999998</c:v>
                </c:pt>
                <c:pt idx="718">
                  <c:v>2430</c:v>
                </c:pt>
                <c:pt idx="719">
                  <c:v>2433.64</c:v>
                </c:pt>
                <c:pt idx="720">
                  <c:v>2435.23</c:v>
                </c:pt>
                <c:pt idx="721">
                  <c:v>2436.8200000000002</c:v>
                </c:pt>
                <c:pt idx="722">
                  <c:v>2436.59</c:v>
                </c:pt>
                <c:pt idx="723">
                  <c:v>2435.6799999999998</c:v>
                </c:pt>
                <c:pt idx="724">
                  <c:v>2434.77</c:v>
                </c:pt>
                <c:pt idx="725">
                  <c:v>2435.6799999999998</c:v>
                </c:pt>
                <c:pt idx="726">
                  <c:v>2434.09</c:v>
                </c:pt>
                <c:pt idx="727">
                  <c:v>2433.64</c:v>
                </c:pt>
                <c:pt idx="728">
                  <c:v>2433.64</c:v>
                </c:pt>
                <c:pt idx="729">
                  <c:v>2432.27</c:v>
                </c:pt>
                <c:pt idx="730">
                  <c:v>2431.14</c:v>
                </c:pt>
                <c:pt idx="731">
                  <c:v>2431.14</c:v>
                </c:pt>
                <c:pt idx="732">
                  <c:v>2430.6799999999998</c:v>
                </c:pt>
                <c:pt idx="733">
                  <c:v>2430.6799999999998</c:v>
                </c:pt>
                <c:pt idx="734">
                  <c:v>2430.6799999999998</c:v>
                </c:pt>
                <c:pt idx="741">
                  <c:v>2430.6799999999998</c:v>
                </c:pt>
                <c:pt idx="742">
                  <c:v>2432.27</c:v>
                </c:pt>
                <c:pt idx="743">
                  <c:v>2432.27</c:v>
                </c:pt>
                <c:pt idx="744">
                  <c:v>2435</c:v>
                </c:pt>
                <c:pt idx="745">
                  <c:v>2435</c:v>
                </c:pt>
                <c:pt idx="746">
                  <c:v>2430.91</c:v>
                </c:pt>
                <c:pt idx="748">
                  <c:v>2433.41</c:v>
                </c:pt>
                <c:pt idx="749">
                  <c:v>2429.38</c:v>
                </c:pt>
                <c:pt idx="750">
                  <c:v>2424.7800000000002</c:v>
                </c:pt>
                <c:pt idx="751">
                  <c:v>2423.48</c:v>
                </c:pt>
                <c:pt idx="752">
                  <c:v>2422.83</c:v>
                </c:pt>
                <c:pt idx="753">
                  <c:v>2416.3000000000002</c:v>
                </c:pt>
                <c:pt idx="754">
                  <c:v>2416.04</c:v>
                </c:pt>
                <c:pt idx="755">
                  <c:v>2417.29</c:v>
                </c:pt>
                <c:pt idx="756">
                  <c:v>2416.88</c:v>
                </c:pt>
                <c:pt idx="757">
                  <c:v>2414.58</c:v>
                </c:pt>
                <c:pt idx="758">
                  <c:v>2417.08</c:v>
                </c:pt>
                <c:pt idx="759">
                  <c:v>2419.17</c:v>
                </c:pt>
                <c:pt idx="760">
                  <c:v>2419.58</c:v>
                </c:pt>
                <c:pt idx="761">
                  <c:v>2420.62</c:v>
                </c:pt>
                <c:pt idx="762">
                  <c:v>2420</c:v>
                </c:pt>
                <c:pt idx="763">
                  <c:v>2418.33</c:v>
                </c:pt>
                <c:pt idx="764">
                  <c:v>2415.42</c:v>
                </c:pt>
                <c:pt idx="765">
                  <c:v>2415.42</c:v>
                </c:pt>
                <c:pt idx="766">
                  <c:v>2415.42</c:v>
                </c:pt>
                <c:pt idx="767">
                  <c:v>2416.04</c:v>
                </c:pt>
                <c:pt idx="768">
                  <c:v>2412.5</c:v>
                </c:pt>
                <c:pt idx="769">
                  <c:v>2412.08</c:v>
                </c:pt>
                <c:pt idx="770">
                  <c:v>2410</c:v>
                </c:pt>
                <c:pt idx="771">
                  <c:v>2410</c:v>
                </c:pt>
                <c:pt idx="772">
                  <c:v>2407.92</c:v>
                </c:pt>
                <c:pt idx="773">
                  <c:v>2406.25</c:v>
                </c:pt>
                <c:pt idx="774">
                  <c:v>2405</c:v>
                </c:pt>
                <c:pt idx="775">
                  <c:v>2402.92</c:v>
                </c:pt>
                <c:pt idx="778">
                  <c:v>2401.67</c:v>
                </c:pt>
                <c:pt idx="779">
                  <c:v>2400.83</c:v>
                </c:pt>
                <c:pt idx="780">
                  <c:v>2397.5</c:v>
                </c:pt>
                <c:pt idx="781">
                  <c:v>2394.58</c:v>
                </c:pt>
                <c:pt idx="782">
                  <c:v>2392.08</c:v>
                </c:pt>
                <c:pt idx="783">
                  <c:v>2393.33</c:v>
                </c:pt>
                <c:pt idx="784">
                  <c:v>2388.75</c:v>
                </c:pt>
                <c:pt idx="785">
                  <c:v>2381.25</c:v>
                </c:pt>
                <c:pt idx="786">
                  <c:v>2378.75</c:v>
                </c:pt>
                <c:pt idx="787">
                  <c:v>2378.33</c:v>
                </c:pt>
                <c:pt idx="788">
                  <c:v>2375.83</c:v>
                </c:pt>
                <c:pt idx="789">
                  <c:v>2374.58</c:v>
                </c:pt>
                <c:pt idx="790">
                  <c:v>2372.08</c:v>
                </c:pt>
                <c:pt idx="791">
                  <c:v>2365.83</c:v>
                </c:pt>
                <c:pt idx="792">
                  <c:v>2361.25</c:v>
                </c:pt>
                <c:pt idx="793">
                  <c:v>2361.25</c:v>
                </c:pt>
                <c:pt idx="794">
                  <c:v>2360</c:v>
                </c:pt>
                <c:pt idx="795">
                  <c:v>2358.33</c:v>
                </c:pt>
                <c:pt idx="799">
                  <c:v>2359.58</c:v>
                </c:pt>
                <c:pt idx="800">
                  <c:v>2357.92</c:v>
                </c:pt>
                <c:pt idx="801">
                  <c:v>2358.33</c:v>
                </c:pt>
                <c:pt idx="802">
                  <c:v>2360</c:v>
                </c:pt>
                <c:pt idx="803">
                  <c:v>2363.33</c:v>
                </c:pt>
                <c:pt idx="804">
                  <c:v>2367.92</c:v>
                </c:pt>
                <c:pt idx="805">
                  <c:v>2367.08</c:v>
                </c:pt>
                <c:pt idx="806">
                  <c:v>2372.08</c:v>
                </c:pt>
                <c:pt idx="807">
                  <c:v>2372.92</c:v>
                </c:pt>
                <c:pt idx="808">
                  <c:v>2372.92</c:v>
                </c:pt>
                <c:pt idx="809">
                  <c:v>2374.58</c:v>
                </c:pt>
                <c:pt idx="810">
                  <c:v>2374.58</c:v>
                </c:pt>
                <c:pt idx="811">
                  <c:v>2377.08</c:v>
                </c:pt>
                <c:pt idx="812">
                  <c:v>2377.08</c:v>
                </c:pt>
                <c:pt idx="813">
                  <c:v>2375.83</c:v>
                </c:pt>
                <c:pt idx="814">
                  <c:v>2377.5</c:v>
                </c:pt>
                <c:pt idx="815">
                  <c:v>2380.42</c:v>
                </c:pt>
                <c:pt idx="816">
                  <c:v>2381.25</c:v>
                </c:pt>
                <c:pt idx="817">
                  <c:v>2385.42</c:v>
                </c:pt>
                <c:pt idx="818">
                  <c:v>2388.33</c:v>
                </c:pt>
                <c:pt idx="819">
                  <c:v>2389.17</c:v>
                </c:pt>
                <c:pt idx="820">
                  <c:v>2389.58</c:v>
                </c:pt>
                <c:pt idx="821">
                  <c:v>2392.5</c:v>
                </c:pt>
                <c:pt idx="822">
                  <c:v>2392.08</c:v>
                </c:pt>
                <c:pt idx="823">
                  <c:v>2395.83</c:v>
                </c:pt>
                <c:pt idx="824">
                  <c:v>2396.25</c:v>
                </c:pt>
                <c:pt idx="825">
                  <c:v>2396.25</c:v>
                </c:pt>
                <c:pt idx="826">
                  <c:v>2396.67</c:v>
                </c:pt>
                <c:pt idx="827">
                  <c:v>2398.33</c:v>
                </c:pt>
                <c:pt idx="831">
                  <c:v>2400</c:v>
                </c:pt>
                <c:pt idx="832">
                  <c:v>2401.25</c:v>
                </c:pt>
                <c:pt idx="833">
                  <c:v>2401.25</c:v>
                </c:pt>
                <c:pt idx="834">
                  <c:v>2400.21</c:v>
                </c:pt>
                <c:pt idx="835">
                  <c:v>2400.21</c:v>
                </c:pt>
                <c:pt idx="836">
                  <c:v>2399.38</c:v>
                </c:pt>
                <c:pt idx="837">
                  <c:v>2399.38</c:v>
                </c:pt>
                <c:pt idx="838">
                  <c:v>2402.5</c:v>
                </c:pt>
                <c:pt idx="839">
                  <c:v>2402.5</c:v>
                </c:pt>
                <c:pt idx="840">
                  <c:v>2407.5</c:v>
                </c:pt>
                <c:pt idx="841">
                  <c:v>2412.5</c:v>
                </c:pt>
                <c:pt idx="842">
                  <c:v>2416.67</c:v>
                </c:pt>
                <c:pt idx="843">
                  <c:v>2417.08</c:v>
                </c:pt>
                <c:pt idx="844">
                  <c:v>2417.5</c:v>
                </c:pt>
                <c:pt idx="845">
                  <c:v>2417.92</c:v>
                </c:pt>
                <c:pt idx="846">
                  <c:v>2421.25</c:v>
                </c:pt>
                <c:pt idx="847">
                  <c:v>2424.17</c:v>
                </c:pt>
                <c:pt idx="848">
                  <c:v>2427.92</c:v>
                </c:pt>
                <c:pt idx="849">
                  <c:v>2432.92</c:v>
                </c:pt>
                <c:pt idx="850">
                  <c:v>2435.42</c:v>
                </c:pt>
                <c:pt idx="851">
                  <c:v>2442.08</c:v>
                </c:pt>
                <c:pt idx="852">
                  <c:v>2443.33</c:v>
                </c:pt>
                <c:pt idx="853">
                  <c:v>2443.75</c:v>
                </c:pt>
                <c:pt idx="854">
                  <c:v>2443.75</c:v>
                </c:pt>
                <c:pt idx="855">
                  <c:v>2445</c:v>
                </c:pt>
                <c:pt idx="856">
                  <c:v>2445.42</c:v>
                </c:pt>
                <c:pt idx="857">
                  <c:v>2446.67</c:v>
                </c:pt>
                <c:pt idx="858">
                  <c:v>2447.92</c:v>
                </c:pt>
                <c:pt idx="859">
                  <c:v>2450.83</c:v>
                </c:pt>
                <c:pt idx="860">
                  <c:v>2452.5</c:v>
                </c:pt>
                <c:pt idx="861">
                  <c:v>2452.29</c:v>
                </c:pt>
                <c:pt idx="862">
                  <c:v>2449.79</c:v>
                </c:pt>
                <c:pt idx="863">
                  <c:v>2448.96</c:v>
                </c:pt>
                <c:pt idx="864">
                  <c:v>2449.58</c:v>
                </c:pt>
                <c:pt idx="865">
                  <c:v>2448.33</c:v>
                </c:pt>
                <c:pt idx="866">
                  <c:v>2447.92</c:v>
                </c:pt>
                <c:pt idx="867">
                  <c:v>2447.5</c:v>
                </c:pt>
                <c:pt idx="868">
                  <c:v>2447.5</c:v>
                </c:pt>
                <c:pt idx="869">
                  <c:v>2447.92</c:v>
                </c:pt>
                <c:pt idx="870">
                  <c:v>2447.5</c:v>
                </c:pt>
                <c:pt idx="871">
                  <c:v>2447.92</c:v>
                </c:pt>
                <c:pt idx="872">
                  <c:v>2447.92</c:v>
                </c:pt>
                <c:pt idx="873">
                  <c:v>2447.08</c:v>
                </c:pt>
                <c:pt idx="874">
                  <c:v>2445</c:v>
                </c:pt>
                <c:pt idx="875">
                  <c:v>2442.5</c:v>
                </c:pt>
                <c:pt idx="876">
                  <c:v>2440.83</c:v>
                </c:pt>
                <c:pt idx="877">
                  <c:v>2439.58</c:v>
                </c:pt>
                <c:pt idx="878">
                  <c:v>2439.17</c:v>
                </c:pt>
                <c:pt idx="879">
                  <c:v>2436.25</c:v>
                </c:pt>
                <c:pt idx="880">
                  <c:v>2435.42</c:v>
                </c:pt>
                <c:pt idx="881">
                  <c:v>2433.75</c:v>
                </c:pt>
                <c:pt idx="882">
                  <c:v>2432.08</c:v>
                </c:pt>
                <c:pt idx="883">
                  <c:v>2428.33</c:v>
                </c:pt>
                <c:pt idx="884">
                  <c:v>2422.92</c:v>
                </c:pt>
                <c:pt idx="885">
                  <c:v>2417.92</c:v>
                </c:pt>
                <c:pt idx="886">
                  <c:v>2416.67</c:v>
                </c:pt>
                <c:pt idx="887">
                  <c:v>2417.5</c:v>
                </c:pt>
                <c:pt idx="888">
                  <c:v>2417.08</c:v>
                </c:pt>
                <c:pt idx="889">
                  <c:v>2416.67</c:v>
                </c:pt>
                <c:pt idx="890">
                  <c:v>2412.92</c:v>
                </c:pt>
                <c:pt idx="891">
                  <c:v>2410.21</c:v>
                </c:pt>
                <c:pt idx="892">
                  <c:v>2408.96</c:v>
                </c:pt>
                <c:pt idx="893">
                  <c:v>2411.46</c:v>
                </c:pt>
                <c:pt idx="894">
                  <c:v>2410.62</c:v>
                </c:pt>
                <c:pt idx="895">
                  <c:v>2409.58</c:v>
                </c:pt>
                <c:pt idx="896">
                  <c:v>2409.58</c:v>
                </c:pt>
                <c:pt idx="897">
                  <c:v>2412.5</c:v>
                </c:pt>
                <c:pt idx="898">
                  <c:v>2422.08</c:v>
                </c:pt>
                <c:pt idx="899">
                  <c:v>2422.08</c:v>
                </c:pt>
                <c:pt idx="900">
                  <c:v>2423.33</c:v>
                </c:pt>
                <c:pt idx="903">
                  <c:v>2423.33</c:v>
                </c:pt>
                <c:pt idx="904">
                  <c:v>2427.08</c:v>
                </c:pt>
                <c:pt idx="905">
                  <c:v>2427.92</c:v>
                </c:pt>
                <c:pt idx="906">
                  <c:v>2427.92</c:v>
                </c:pt>
                <c:pt idx="907">
                  <c:v>2427.92</c:v>
                </c:pt>
                <c:pt idx="908">
                  <c:v>2427.08</c:v>
                </c:pt>
                <c:pt idx="909">
                  <c:v>2424.17</c:v>
                </c:pt>
                <c:pt idx="910">
                  <c:v>2417.5</c:v>
                </c:pt>
                <c:pt idx="913">
                  <c:v>2407.5</c:v>
                </c:pt>
                <c:pt idx="914">
                  <c:v>2402.92</c:v>
                </c:pt>
                <c:pt idx="915">
                  <c:v>2401.67</c:v>
                </c:pt>
                <c:pt idx="916">
                  <c:v>2395.42</c:v>
                </c:pt>
                <c:pt idx="917">
                  <c:v>2384.58</c:v>
                </c:pt>
                <c:pt idx="918">
                  <c:v>2382.92</c:v>
                </c:pt>
                <c:pt idx="919">
                  <c:v>2382.92</c:v>
                </c:pt>
                <c:pt idx="920">
                  <c:v>2382.5</c:v>
                </c:pt>
                <c:pt idx="921">
                  <c:v>2379.17</c:v>
                </c:pt>
                <c:pt idx="922">
                  <c:v>2375.83</c:v>
                </c:pt>
                <c:pt idx="923">
                  <c:v>2374.58</c:v>
                </c:pt>
                <c:pt idx="924">
                  <c:v>2373.75</c:v>
                </c:pt>
                <c:pt idx="925">
                  <c:v>2367.92</c:v>
                </c:pt>
                <c:pt idx="926">
                  <c:v>2364.17</c:v>
                </c:pt>
                <c:pt idx="927">
                  <c:v>2362.92</c:v>
                </c:pt>
                <c:pt idx="928">
                  <c:v>2362.5</c:v>
                </c:pt>
                <c:pt idx="929">
                  <c:v>2361.25</c:v>
                </c:pt>
                <c:pt idx="930">
                  <c:v>2360</c:v>
                </c:pt>
                <c:pt idx="931">
                  <c:v>2362.92</c:v>
                </c:pt>
                <c:pt idx="932">
                  <c:v>2364.17</c:v>
                </c:pt>
                <c:pt idx="933">
                  <c:v>2364.58</c:v>
                </c:pt>
                <c:pt idx="934">
                  <c:v>2363.33</c:v>
                </c:pt>
                <c:pt idx="935">
                  <c:v>2365.83</c:v>
                </c:pt>
                <c:pt idx="936">
                  <c:v>2365</c:v>
                </c:pt>
                <c:pt idx="937">
                  <c:v>2366.67</c:v>
                </c:pt>
                <c:pt idx="938">
                  <c:v>2366.67</c:v>
                </c:pt>
                <c:pt idx="939">
                  <c:v>2368.75</c:v>
                </c:pt>
                <c:pt idx="940">
                  <c:v>2372.5</c:v>
                </c:pt>
                <c:pt idx="941">
                  <c:v>2372.08</c:v>
                </c:pt>
                <c:pt idx="942">
                  <c:v>2371.67</c:v>
                </c:pt>
                <c:pt idx="943">
                  <c:v>2373.33</c:v>
                </c:pt>
                <c:pt idx="944">
                  <c:v>2378.33</c:v>
                </c:pt>
                <c:pt idx="945">
                  <c:v>2379.17</c:v>
                </c:pt>
                <c:pt idx="946">
                  <c:v>2379.58</c:v>
                </c:pt>
                <c:pt idx="947">
                  <c:v>2380.42</c:v>
                </c:pt>
                <c:pt idx="948">
                  <c:v>2382.92</c:v>
                </c:pt>
                <c:pt idx="949">
                  <c:v>2383.75</c:v>
                </c:pt>
                <c:pt idx="950">
                  <c:v>2384.58</c:v>
                </c:pt>
                <c:pt idx="951">
                  <c:v>2385.42</c:v>
                </c:pt>
                <c:pt idx="952">
                  <c:v>2388.33</c:v>
                </c:pt>
                <c:pt idx="953">
                  <c:v>2388.75</c:v>
                </c:pt>
                <c:pt idx="954">
                  <c:v>2388.33</c:v>
                </c:pt>
                <c:pt idx="955">
                  <c:v>2384.17</c:v>
                </c:pt>
                <c:pt idx="956">
                  <c:v>2382.08</c:v>
                </c:pt>
                <c:pt idx="957">
                  <c:v>2383.75</c:v>
                </c:pt>
                <c:pt idx="958">
                  <c:v>2381.67</c:v>
                </c:pt>
                <c:pt idx="959">
                  <c:v>2380.42</c:v>
                </c:pt>
                <c:pt idx="960">
                  <c:v>2380.21</c:v>
                </c:pt>
                <c:pt idx="961">
                  <c:v>2379.79</c:v>
                </c:pt>
                <c:pt idx="962">
                  <c:v>2379.38</c:v>
                </c:pt>
                <c:pt idx="963">
                  <c:v>2377.71</c:v>
                </c:pt>
                <c:pt idx="964">
                  <c:v>2378.54</c:v>
                </c:pt>
                <c:pt idx="965">
                  <c:v>2375.62</c:v>
                </c:pt>
                <c:pt idx="966">
                  <c:v>2372.71</c:v>
                </c:pt>
                <c:pt idx="967">
                  <c:v>2371.88</c:v>
                </c:pt>
                <c:pt idx="968">
                  <c:v>2366.04</c:v>
                </c:pt>
                <c:pt idx="969">
                  <c:v>2363.54</c:v>
                </c:pt>
                <c:pt idx="970">
                  <c:v>2362.29</c:v>
                </c:pt>
                <c:pt idx="971">
                  <c:v>2361.88</c:v>
                </c:pt>
                <c:pt idx="972">
                  <c:v>2362.29</c:v>
                </c:pt>
                <c:pt idx="973">
                  <c:v>2362.29</c:v>
                </c:pt>
                <c:pt idx="974">
                  <c:v>2359.38</c:v>
                </c:pt>
                <c:pt idx="975">
                  <c:v>2359.38</c:v>
                </c:pt>
                <c:pt idx="976">
                  <c:v>2357.71</c:v>
                </c:pt>
                <c:pt idx="977">
                  <c:v>2357.5</c:v>
                </c:pt>
                <c:pt idx="978">
                  <c:v>2356.25</c:v>
                </c:pt>
                <c:pt idx="979">
                  <c:v>2356.67</c:v>
                </c:pt>
                <c:pt idx="980">
                  <c:v>2354.17</c:v>
                </c:pt>
                <c:pt idx="981">
                  <c:v>2353.75</c:v>
                </c:pt>
                <c:pt idx="982">
                  <c:v>2352.5</c:v>
                </c:pt>
                <c:pt idx="983">
                  <c:v>2352.92</c:v>
                </c:pt>
                <c:pt idx="984">
                  <c:v>2352.92</c:v>
                </c:pt>
                <c:pt idx="985">
                  <c:v>2352.92</c:v>
                </c:pt>
                <c:pt idx="986">
                  <c:v>2352.08</c:v>
                </c:pt>
                <c:pt idx="987">
                  <c:v>2350.83</c:v>
                </c:pt>
                <c:pt idx="988">
                  <c:v>2350.83</c:v>
                </c:pt>
                <c:pt idx="989">
                  <c:v>2352.08</c:v>
                </c:pt>
                <c:pt idx="990">
                  <c:v>2351.25</c:v>
                </c:pt>
                <c:pt idx="991">
                  <c:v>2352.92</c:v>
                </c:pt>
                <c:pt idx="992">
                  <c:v>2351.25</c:v>
                </c:pt>
                <c:pt idx="993">
                  <c:v>2351.25</c:v>
                </c:pt>
                <c:pt idx="994">
                  <c:v>2351.25</c:v>
                </c:pt>
                <c:pt idx="995">
                  <c:v>2351.25</c:v>
                </c:pt>
                <c:pt idx="996">
                  <c:v>2351.25</c:v>
                </c:pt>
                <c:pt idx="1001">
                  <c:v>2351.25</c:v>
                </c:pt>
                <c:pt idx="1002">
                  <c:v>2351.25</c:v>
                </c:pt>
                <c:pt idx="1003">
                  <c:v>2351.25</c:v>
                </c:pt>
                <c:pt idx="1004">
                  <c:v>2352.08</c:v>
                </c:pt>
                <c:pt idx="1005">
                  <c:v>2352.5</c:v>
                </c:pt>
                <c:pt idx="1006">
                  <c:v>2353.75</c:v>
                </c:pt>
                <c:pt idx="1007">
                  <c:v>2352.92</c:v>
                </c:pt>
                <c:pt idx="1008">
                  <c:v>2353.75</c:v>
                </c:pt>
                <c:pt idx="1009">
                  <c:v>2357.08</c:v>
                </c:pt>
                <c:pt idx="1010">
                  <c:v>2356.25</c:v>
                </c:pt>
                <c:pt idx="1011">
                  <c:v>2355.42</c:v>
                </c:pt>
                <c:pt idx="1012">
                  <c:v>2353.54</c:v>
                </c:pt>
                <c:pt idx="1013">
                  <c:v>2353.12</c:v>
                </c:pt>
                <c:pt idx="1014">
                  <c:v>2353.12</c:v>
                </c:pt>
                <c:pt idx="1015">
                  <c:v>2351.88</c:v>
                </c:pt>
                <c:pt idx="1016">
                  <c:v>2350.21</c:v>
                </c:pt>
                <c:pt idx="1017">
                  <c:v>2350.21</c:v>
                </c:pt>
                <c:pt idx="1018">
                  <c:v>2349.79</c:v>
                </c:pt>
                <c:pt idx="1019">
                  <c:v>2351.46</c:v>
                </c:pt>
                <c:pt idx="1020">
                  <c:v>2354.38</c:v>
                </c:pt>
                <c:pt idx="1021">
                  <c:v>2357.71</c:v>
                </c:pt>
                <c:pt idx="1022">
                  <c:v>2356.46</c:v>
                </c:pt>
                <c:pt idx="1023">
                  <c:v>2356.25</c:v>
                </c:pt>
                <c:pt idx="1024">
                  <c:v>2352.92</c:v>
                </c:pt>
                <c:pt idx="1025">
                  <c:v>2352.5</c:v>
                </c:pt>
                <c:pt idx="1026">
                  <c:v>2352.5</c:v>
                </c:pt>
                <c:pt idx="1027">
                  <c:v>2352.5</c:v>
                </c:pt>
                <c:pt idx="1028">
                  <c:v>2352.5</c:v>
                </c:pt>
                <c:pt idx="1029">
                  <c:v>2351.67</c:v>
                </c:pt>
                <c:pt idx="1030">
                  <c:v>2350</c:v>
                </c:pt>
                <c:pt idx="1031">
                  <c:v>2350</c:v>
                </c:pt>
                <c:pt idx="1032">
                  <c:v>2349.17</c:v>
                </c:pt>
                <c:pt idx="1033">
                  <c:v>2349.17</c:v>
                </c:pt>
                <c:pt idx="1034">
                  <c:v>2348.75</c:v>
                </c:pt>
                <c:pt idx="1035">
                  <c:v>2348.33</c:v>
                </c:pt>
                <c:pt idx="1036">
                  <c:v>2348.33</c:v>
                </c:pt>
                <c:pt idx="1037">
                  <c:v>2348.33</c:v>
                </c:pt>
                <c:pt idx="1038">
                  <c:v>2348.33</c:v>
                </c:pt>
                <c:pt idx="1039">
                  <c:v>2347.5</c:v>
                </c:pt>
                <c:pt idx="1040">
                  <c:v>2347.5</c:v>
                </c:pt>
                <c:pt idx="1041">
                  <c:v>2348.33</c:v>
                </c:pt>
                <c:pt idx="1042">
                  <c:v>2348.33</c:v>
                </c:pt>
                <c:pt idx="1044">
                  <c:v>2348.75</c:v>
                </c:pt>
                <c:pt idx="1045">
                  <c:v>2348.33</c:v>
                </c:pt>
                <c:pt idx="1046">
                  <c:v>2349.58</c:v>
                </c:pt>
                <c:pt idx="1047">
                  <c:v>2352.92</c:v>
                </c:pt>
                <c:pt idx="1048">
                  <c:v>2358.75</c:v>
                </c:pt>
                <c:pt idx="1049">
                  <c:v>2359.17</c:v>
                </c:pt>
                <c:pt idx="1050">
                  <c:v>2364.17</c:v>
                </c:pt>
                <c:pt idx="1051">
                  <c:v>2367.5</c:v>
                </c:pt>
                <c:pt idx="1052">
                  <c:v>2370.42</c:v>
                </c:pt>
                <c:pt idx="1053">
                  <c:v>2375.62</c:v>
                </c:pt>
                <c:pt idx="1054">
                  <c:v>2379.79</c:v>
                </c:pt>
                <c:pt idx="1055">
                  <c:v>2383.75</c:v>
                </c:pt>
                <c:pt idx="1056">
                  <c:v>2385</c:v>
                </c:pt>
                <c:pt idx="1057">
                  <c:v>2388.33</c:v>
                </c:pt>
                <c:pt idx="1058">
                  <c:v>2388.75</c:v>
                </c:pt>
                <c:pt idx="1059">
                  <c:v>2390.42</c:v>
                </c:pt>
                <c:pt idx="1060">
                  <c:v>2390.42</c:v>
                </c:pt>
                <c:pt idx="1063">
                  <c:v>2392.5</c:v>
                </c:pt>
                <c:pt idx="1064">
                  <c:v>2398.75</c:v>
                </c:pt>
                <c:pt idx="1065">
                  <c:v>2401.67</c:v>
                </c:pt>
                <c:pt idx="1066">
                  <c:v>2399.58</c:v>
                </c:pt>
                <c:pt idx="1067">
                  <c:v>2399.58</c:v>
                </c:pt>
                <c:pt idx="1068">
                  <c:v>2404.17</c:v>
                </c:pt>
                <c:pt idx="1069">
                  <c:v>2413.33</c:v>
                </c:pt>
                <c:pt idx="1070">
                  <c:v>2422.5</c:v>
                </c:pt>
                <c:pt idx="1071">
                  <c:v>2427.92</c:v>
                </c:pt>
                <c:pt idx="1072">
                  <c:v>2430.42</c:v>
                </c:pt>
                <c:pt idx="1073">
                  <c:v>2436.04</c:v>
                </c:pt>
                <c:pt idx="1074">
                  <c:v>2434.79</c:v>
                </c:pt>
                <c:pt idx="1075">
                  <c:v>2441.46</c:v>
                </c:pt>
                <c:pt idx="1076">
                  <c:v>2441.46</c:v>
                </c:pt>
                <c:pt idx="1077">
                  <c:v>2443.75</c:v>
                </c:pt>
                <c:pt idx="1078">
                  <c:v>2450</c:v>
                </c:pt>
                <c:pt idx="1079">
                  <c:v>2452.5</c:v>
                </c:pt>
                <c:pt idx="1080">
                  <c:v>2459.17</c:v>
                </c:pt>
                <c:pt idx="1081">
                  <c:v>2460</c:v>
                </c:pt>
                <c:pt idx="1082">
                  <c:v>2464.17</c:v>
                </c:pt>
                <c:pt idx="1083">
                  <c:v>2467.5</c:v>
                </c:pt>
                <c:pt idx="1084">
                  <c:v>2469.58</c:v>
                </c:pt>
                <c:pt idx="1085">
                  <c:v>2469.58</c:v>
                </c:pt>
                <c:pt idx="1086">
                  <c:v>2472.92</c:v>
                </c:pt>
                <c:pt idx="1087">
                  <c:v>2473.75</c:v>
                </c:pt>
                <c:pt idx="1088">
                  <c:v>2477.92</c:v>
                </c:pt>
                <c:pt idx="1089">
                  <c:v>2482.08</c:v>
                </c:pt>
                <c:pt idx="1090">
                  <c:v>2483.75</c:v>
                </c:pt>
                <c:pt idx="1091">
                  <c:v>2485.83</c:v>
                </c:pt>
                <c:pt idx="1092">
                  <c:v>2487.08</c:v>
                </c:pt>
                <c:pt idx="1093">
                  <c:v>2493.33</c:v>
                </c:pt>
                <c:pt idx="1094">
                  <c:v>2496.67</c:v>
                </c:pt>
                <c:pt idx="1095">
                  <c:v>2498.33</c:v>
                </c:pt>
                <c:pt idx="1096">
                  <c:v>2498.33</c:v>
                </c:pt>
                <c:pt idx="1097">
                  <c:v>2500</c:v>
                </c:pt>
                <c:pt idx="1098">
                  <c:v>2503.75</c:v>
                </c:pt>
                <c:pt idx="1099">
                  <c:v>2512.5</c:v>
                </c:pt>
                <c:pt idx="1100">
                  <c:v>2513.75</c:v>
                </c:pt>
                <c:pt idx="1101">
                  <c:v>2516.67</c:v>
                </c:pt>
                <c:pt idx="1102">
                  <c:v>2524.58</c:v>
                </c:pt>
                <c:pt idx="1103">
                  <c:v>2529.58</c:v>
                </c:pt>
                <c:pt idx="1104">
                  <c:v>2532.92</c:v>
                </c:pt>
                <c:pt idx="1105">
                  <c:v>2540.42</c:v>
                </c:pt>
                <c:pt idx="1106">
                  <c:v>2544.58</c:v>
                </c:pt>
                <c:pt idx="1107">
                  <c:v>2551.25</c:v>
                </c:pt>
                <c:pt idx="1108">
                  <c:v>2551.25</c:v>
                </c:pt>
                <c:pt idx="1109">
                  <c:v>2555.83</c:v>
                </c:pt>
                <c:pt idx="1110">
                  <c:v>2558.33</c:v>
                </c:pt>
                <c:pt idx="1111">
                  <c:v>2569.58</c:v>
                </c:pt>
                <c:pt idx="1112">
                  <c:v>2576.67</c:v>
                </c:pt>
                <c:pt idx="1113">
                  <c:v>2587.92</c:v>
                </c:pt>
                <c:pt idx="1114">
                  <c:v>2595.42</c:v>
                </c:pt>
                <c:pt idx="1115">
                  <c:v>2601.67</c:v>
                </c:pt>
                <c:pt idx="1116">
                  <c:v>2602.08</c:v>
                </c:pt>
                <c:pt idx="1117">
                  <c:v>2605.42</c:v>
                </c:pt>
                <c:pt idx="1118">
                  <c:v>2608.75</c:v>
                </c:pt>
                <c:pt idx="1119">
                  <c:v>2608.75</c:v>
                </c:pt>
                <c:pt idx="1120">
                  <c:v>2610.83</c:v>
                </c:pt>
                <c:pt idx="1121">
                  <c:v>2612.08</c:v>
                </c:pt>
                <c:pt idx="1122">
                  <c:v>2615.42</c:v>
                </c:pt>
                <c:pt idx="1123">
                  <c:v>2616.67</c:v>
                </c:pt>
                <c:pt idx="1124">
                  <c:v>2619.17</c:v>
                </c:pt>
                <c:pt idx="1125">
                  <c:v>2619.17</c:v>
                </c:pt>
                <c:pt idx="1126">
                  <c:v>2623.75</c:v>
                </c:pt>
                <c:pt idx="1127">
                  <c:v>2626.25</c:v>
                </c:pt>
                <c:pt idx="1128">
                  <c:v>2627.08</c:v>
                </c:pt>
                <c:pt idx="1129">
                  <c:v>2632.08</c:v>
                </c:pt>
                <c:pt idx="1130">
                  <c:v>2639.58</c:v>
                </c:pt>
                <c:pt idx="1131">
                  <c:v>2641.25</c:v>
                </c:pt>
                <c:pt idx="1132">
                  <c:v>2647.08</c:v>
                </c:pt>
                <c:pt idx="1133">
                  <c:v>2648.33</c:v>
                </c:pt>
                <c:pt idx="1134">
                  <c:v>2663.75</c:v>
                </c:pt>
                <c:pt idx="1135">
                  <c:v>2665</c:v>
                </c:pt>
                <c:pt idx="1136">
                  <c:v>2672.5</c:v>
                </c:pt>
                <c:pt idx="1137">
                  <c:v>2679.17</c:v>
                </c:pt>
                <c:pt idx="1138">
                  <c:v>2685.42</c:v>
                </c:pt>
                <c:pt idx="1139">
                  <c:v>2687.92</c:v>
                </c:pt>
                <c:pt idx="1140">
                  <c:v>2689.17</c:v>
                </c:pt>
                <c:pt idx="1141">
                  <c:v>2690</c:v>
                </c:pt>
                <c:pt idx="1142">
                  <c:v>2692.5</c:v>
                </c:pt>
                <c:pt idx="1143">
                  <c:v>2698.33</c:v>
                </c:pt>
                <c:pt idx="1144">
                  <c:v>2703.75</c:v>
                </c:pt>
                <c:pt idx="1145">
                  <c:v>2707.08</c:v>
                </c:pt>
                <c:pt idx="1146">
                  <c:v>2709.58</c:v>
                </c:pt>
                <c:pt idx="1147">
                  <c:v>2712.08</c:v>
                </c:pt>
                <c:pt idx="1148">
                  <c:v>2712.92</c:v>
                </c:pt>
                <c:pt idx="1149">
                  <c:v>2712.92</c:v>
                </c:pt>
                <c:pt idx="1150">
                  <c:v>2712.08</c:v>
                </c:pt>
                <c:pt idx="1151">
                  <c:v>2711.25</c:v>
                </c:pt>
                <c:pt idx="1152">
                  <c:v>2714.17</c:v>
                </c:pt>
                <c:pt idx="1153">
                  <c:v>2713.75</c:v>
                </c:pt>
                <c:pt idx="1155">
                  <c:v>2713.33</c:v>
                </c:pt>
                <c:pt idx="1156">
                  <c:v>2713.33</c:v>
                </c:pt>
                <c:pt idx="1157">
                  <c:v>2713.33</c:v>
                </c:pt>
                <c:pt idx="1158">
                  <c:v>2695.42</c:v>
                </c:pt>
                <c:pt idx="1159">
                  <c:v>2691.25</c:v>
                </c:pt>
                <c:pt idx="1160">
                  <c:v>2685</c:v>
                </c:pt>
                <c:pt idx="1161">
                  <c:v>2681.67</c:v>
                </c:pt>
                <c:pt idx="1162">
                  <c:v>2667.92</c:v>
                </c:pt>
                <c:pt idx="1163">
                  <c:v>2663.75</c:v>
                </c:pt>
                <c:pt idx="1164">
                  <c:v>2660</c:v>
                </c:pt>
                <c:pt idx="1165">
                  <c:v>2655</c:v>
                </c:pt>
                <c:pt idx="1166">
                  <c:v>2647.08</c:v>
                </c:pt>
                <c:pt idx="1167">
                  <c:v>2638.33</c:v>
                </c:pt>
                <c:pt idx="1168">
                  <c:v>2627.92</c:v>
                </c:pt>
                <c:pt idx="1169">
                  <c:v>2626.25</c:v>
                </c:pt>
                <c:pt idx="1170">
                  <c:v>2615</c:v>
                </c:pt>
                <c:pt idx="1171">
                  <c:v>2616.25</c:v>
                </c:pt>
                <c:pt idx="1177">
                  <c:v>2555</c:v>
                </c:pt>
                <c:pt idx="1178">
                  <c:v>2548.75</c:v>
                </c:pt>
                <c:pt idx="1179">
                  <c:v>2543.75</c:v>
                </c:pt>
                <c:pt idx="1180">
                  <c:v>2526.25</c:v>
                </c:pt>
                <c:pt idx="1181">
                  <c:v>2512.08</c:v>
                </c:pt>
                <c:pt idx="1182">
                  <c:v>2502.5</c:v>
                </c:pt>
                <c:pt idx="1183">
                  <c:v>2498.75</c:v>
                </c:pt>
                <c:pt idx="1184">
                  <c:v>2490.42</c:v>
                </c:pt>
                <c:pt idx="1185">
                  <c:v>2485.83</c:v>
                </c:pt>
                <c:pt idx="1186">
                  <c:v>2477.92</c:v>
                </c:pt>
                <c:pt idx="1187">
                  <c:v>2472.5</c:v>
                </c:pt>
                <c:pt idx="1188">
                  <c:v>2458.75</c:v>
                </c:pt>
                <c:pt idx="1189">
                  <c:v>2451.67</c:v>
                </c:pt>
                <c:pt idx="1190">
                  <c:v>2443.75</c:v>
                </c:pt>
                <c:pt idx="1191">
                  <c:v>2438.33</c:v>
                </c:pt>
                <c:pt idx="1192">
                  <c:v>2432.5</c:v>
                </c:pt>
                <c:pt idx="1193">
                  <c:v>2431.25</c:v>
                </c:pt>
                <c:pt idx="1194">
                  <c:v>2431.67</c:v>
                </c:pt>
                <c:pt idx="1195">
                  <c:v>2429.58</c:v>
                </c:pt>
                <c:pt idx="1196">
                  <c:v>2429.58</c:v>
                </c:pt>
                <c:pt idx="1197">
                  <c:v>2429.17</c:v>
                </c:pt>
                <c:pt idx="1198">
                  <c:v>2429.17</c:v>
                </c:pt>
                <c:pt idx="1199">
                  <c:v>2429.58</c:v>
                </c:pt>
                <c:pt idx="1200">
                  <c:v>2428.75</c:v>
                </c:pt>
                <c:pt idx="1201">
                  <c:v>2428.75</c:v>
                </c:pt>
                <c:pt idx="1202">
                  <c:v>2429.79</c:v>
                </c:pt>
                <c:pt idx="1203">
                  <c:v>2429.79</c:v>
                </c:pt>
                <c:pt idx="1204">
                  <c:v>2430.62</c:v>
                </c:pt>
                <c:pt idx="1205">
                  <c:v>2431.46</c:v>
                </c:pt>
                <c:pt idx="1206">
                  <c:v>2430.62</c:v>
                </c:pt>
                <c:pt idx="1207">
                  <c:v>2431.88</c:v>
                </c:pt>
                <c:pt idx="1208">
                  <c:v>2430.21</c:v>
                </c:pt>
                <c:pt idx="1209">
                  <c:v>2430.62</c:v>
                </c:pt>
                <c:pt idx="1210">
                  <c:v>2430.42</c:v>
                </c:pt>
                <c:pt idx="1211">
                  <c:v>2429.58</c:v>
                </c:pt>
                <c:pt idx="1212">
                  <c:v>2427.92</c:v>
                </c:pt>
                <c:pt idx="1213">
                  <c:v>2424.17</c:v>
                </c:pt>
                <c:pt idx="1214">
                  <c:v>2409.38</c:v>
                </c:pt>
                <c:pt idx="1215">
                  <c:v>2407.5</c:v>
                </c:pt>
                <c:pt idx="1216">
                  <c:v>2407.19</c:v>
                </c:pt>
                <c:pt idx="1217">
                  <c:v>2404.69</c:v>
                </c:pt>
                <c:pt idx="1218">
                  <c:v>2402.5</c:v>
                </c:pt>
                <c:pt idx="1219">
                  <c:v>2401.25</c:v>
                </c:pt>
                <c:pt idx="1220">
                  <c:v>2400.62</c:v>
                </c:pt>
                <c:pt idx="1221">
                  <c:v>2400</c:v>
                </c:pt>
                <c:pt idx="1222">
                  <c:v>2397.0300000000002</c:v>
                </c:pt>
                <c:pt idx="1223">
                  <c:v>2393.59</c:v>
                </c:pt>
                <c:pt idx="1224">
                  <c:v>2391.7199999999998</c:v>
                </c:pt>
                <c:pt idx="1225">
                  <c:v>2388.44</c:v>
                </c:pt>
                <c:pt idx="1226">
                  <c:v>2387.5</c:v>
                </c:pt>
                <c:pt idx="1227">
                  <c:v>2387.19</c:v>
                </c:pt>
                <c:pt idx="1228">
                  <c:v>2386.56</c:v>
                </c:pt>
                <c:pt idx="1229">
                  <c:v>2386.56</c:v>
                </c:pt>
                <c:pt idx="1230">
                  <c:v>2386.88</c:v>
                </c:pt>
                <c:pt idx="1231">
                  <c:v>2385.4699999999998</c:v>
                </c:pt>
                <c:pt idx="1232">
                  <c:v>2386.09</c:v>
                </c:pt>
                <c:pt idx="1233">
                  <c:v>2384.06</c:v>
                </c:pt>
                <c:pt idx="1234">
                  <c:v>2379.69</c:v>
                </c:pt>
                <c:pt idx="1235">
                  <c:v>2378.44</c:v>
                </c:pt>
                <c:pt idx="1236">
                  <c:v>2377.5</c:v>
                </c:pt>
                <c:pt idx="1237">
                  <c:v>2373.75</c:v>
                </c:pt>
                <c:pt idx="1238">
                  <c:v>2373.12</c:v>
                </c:pt>
                <c:pt idx="1240">
                  <c:v>2371.88</c:v>
                </c:pt>
                <c:pt idx="1241">
                  <c:v>2369.06</c:v>
                </c:pt>
                <c:pt idx="1242">
                  <c:v>2366.56</c:v>
                </c:pt>
                <c:pt idx="1243">
                  <c:v>2366.7199999999998</c:v>
                </c:pt>
                <c:pt idx="1244">
                  <c:v>2364.84</c:v>
                </c:pt>
                <c:pt idx="1245">
                  <c:v>2365.7800000000002</c:v>
                </c:pt>
                <c:pt idx="1246">
                  <c:v>2366.88</c:v>
                </c:pt>
                <c:pt idx="1247">
                  <c:v>2367.19</c:v>
                </c:pt>
                <c:pt idx="1248">
                  <c:v>2366.88</c:v>
                </c:pt>
                <c:pt idx="1249">
                  <c:v>2366.88</c:v>
                </c:pt>
                <c:pt idx="1250">
                  <c:v>2366.25</c:v>
                </c:pt>
                <c:pt idx="1251">
                  <c:v>2365.31</c:v>
                </c:pt>
                <c:pt idx="1252">
                  <c:v>2365.7800000000002</c:v>
                </c:pt>
                <c:pt idx="1253">
                  <c:v>2366.7199999999998</c:v>
                </c:pt>
                <c:pt idx="1254">
                  <c:v>2364.69</c:v>
                </c:pt>
                <c:pt idx="1255">
                  <c:v>2364.69</c:v>
                </c:pt>
                <c:pt idx="1256">
                  <c:v>2364.06</c:v>
                </c:pt>
                <c:pt idx="1257">
                  <c:v>2363.75</c:v>
                </c:pt>
                <c:pt idx="1258">
                  <c:v>2364.2199999999998</c:v>
                </c:pt>
                <c:pt idx="1259">
                  <c:v>2363.59</c:v>
                </c:pt>
                <c:pt idx="1260">
                  <c:v>2365.4699999999998</c:v>
                </c:pt>
                <c:pt idx="1261">
                  <c:v>2365.62</c:v>
                </c:pt>
                <c:pt idx="1262">
                  <c:v>2366.56</c:v>
                </c:pt>
                <c:pt idx="1263">
                  <c:v>2366.56</c:v>
                </c:pt>
                <c:pt idx="1264">
                  <c:v>2365.62</c:v>
                </c:pt>
                <c:pt idx="1265">
                  <c:v>2365.31</c:v>
                </c:pt>
                <c:pt idx="1266">
                  <c:v>2365.94</c:v>
                </c:pt>
                <c:pt idx="1267">
                  <c:v>2365.7800000000002</c:v>
                </c:pt>
                <c:pt idx="1268">
                  <c:v>2367.66</c:v>
                </c:pt>
                <c:pt idx="1269">
                  <c:v>2368.2800000000002</c:v>
                </c:pt>
                <c:pt idx="1270">
                  <c:v>2368.2800000000002</c:v>
                </c:pt>
                <c:pt idx="1271">
                  <c:v>2368.2800000000002</c:v>
                </c:pt>
                <c:pt idx="1272">
                  <c:v>2368.2800000000002</c:v>
                </c:pt>
                <c:pt idx="1273">
                  <c:v>2368.2800000000002</c:v>
                </c:pt>
                <c:pt idx="1279">
                  <c:v>2368.2800000000002</c:v>
                </c:pt>
                <c:pt idx="1280">
                  <c:v>2369.5300000000002</c:v>
                </c:pt>
                <c:pt idx="1281">
                  <c:v>2370.7800000000002</c:v>
                </c:pt>
                <c:pt idx="1282">
                  <c:v>2370.7800000000002</c:v>
                </c:pt>
                <c:pt idx="1283">
                  <c:v>2374.06</c:v>
                </c:pt>
                <c:pt idx="1284">
                  <c:v>2376.25</c:v>
                </c:pt>
                <c:pt idx="1285">
                  <c:v>2380.31</c:v>
                </c:pt>
                <c:pt idx="1286">
                  <c:v>2381.7199999999998</c:v>
                </c:pt>
                <c:pt idx="1287">
                  <c:v>2383.12</c:v>
                </c:pt>
                <c:pt idx="1288">
                  <c:v>2387.19</c:v>
                </c:pt>
                <c:pt idx="1289">
                  <c:v>2393.12</c:v>
                </c:pt>
                <c:pt idx="1290">
                  <c:v>2394.69</c:v>
                </c:pt>
                <c:pt idx="1291">
                  <c:v>2398.75</c:v>
                </c:pt>
                <c:pt idx="1292">
                  <c:v>2401.56</c:v>
                </c:pt>
                <c:pt idx="1293">
                  <c:v>2411.25</c:v>
                </c:pt>
                <c:pt idx="1294">
                  <c:v>2413.12</c:v>
                </c:pt>
                <c:pt idx="1295">
                  <c:v>2418.44</c:v>
                </c:pt>
                <c:pt idx="1296">
                  <c:v>2422.19</c:v>
                </c:pt>
                <c:pt idx="1297">
                  <c:v>2423.44</c:v>
                </c:pt>
                <c:pt idx="1298">
                  <c:v>2427.5</c:v>
                </c:pt>
                <c:pt idx="1299">
                  <c:v>2435</c:v>
                </c:pt>
                <c:pt idx="1300">
                  <c:v>2439.69</c:v>
                </c:pt>
                <c:pt idx="1301">
                  <c:v>2439.69</c:v>
                </c:pt>
                <c:pt idx="1302">
                  <c:v>2439.69</c:v>
                </c:pt>
                <c:pt idx="1303">
                  <c:v>2440.31</c:v>
                </c:pt>
                <c:pt idx="1304">
                  <c:v>2442.5</c:v>
                </c:pt>
                <c:pt idx="1305">
                  <c:v>2442.5</c:v>
                </c:pt>
                <c:pt idx="1306">
                  <c:v>2444.06</c:v>
                </c:pt>
                <c:pt idx="1307">
                  <c:v>2444.69</c:v>
                </c:pt>
                <c:pt idx="1308">
                  <c:v>2444.69</c:v>
                </c:pt>
                <c:pt idx="1309">
                  <c:v>2444.38</c:v>
                </c:pt>
                <c:pt idx="1310">
                  <c:v>2444.38</c:v>
                </c:pt>
                <c:pt idx="1311">
                  <c:v>2444.06</c:v>
                </c:pt>
                <c:pt idx="1312">
                  <c:v>2443.44</c:v>
                </c:pt>
                <c:pt idx="1313">
                  <c:v>2442.5</c:v>
                </c:pt>
                <c:pt idx="1314">
                  <c:v>2442.81</c:v>
                </c:pt>
                <c:pt idx="1315">
                  <c:v>2447.81</c:v>
                </c:pt>
                <c:pt idx="1316">
                  <c:v>2447.81</c:v>
                </c:pt>
                <c:pt idx="1317">
                  <c:v>2447.5</c:v>
                </c:pt>
                <c:pt idx="1318">
                  <c:v>2446.25</c:v>
                </c:pt>
                <c:pt idx="1319">
                  <c:v>2446.88</c:v>
                </c:pt>
                <c:pt idx="1320">
                  <c:v>2446.88</c:v>
                </c:pt>
                <c:pt idx="1321">
                  <c:v>2447.19</c:v>
                </c:pt>
                <c:pt idx="1322">
                  <c:v>2446.88</c:v>
                </c:pt>
                <c:pt idx="1323">
                  <c:v>2443.44</c:v>
                </c:pt>
                <c:pt idx="1324">
                  <c:v>2443.44</c:v>
                </c:pt>
                <c:pt idx="1325">
                  <c:v>2443.44</c:v>
                </c:pt>
                <c:pt idx="1326">
                  <c:v>2443.12</c:v>
                </c:pt>
                <c:pt idx="1327">
                  <c:v>2445.94</c:v>
                </c:pt>
                <c:pt idx="1328">
                  <c:v>2448.44</c:v>
                </c:pt>
                <c:pt idx="1329">
                  <c:v>2449.38</c:v>
                </c:pt>
                <c:pt idx="1330">
                  <c:v>2449.69</c:v>
                </c:pt>
                <c:pt idx="1331">
                  <c:v>2450</c:v>
                </c:pt>
                <c:pt idx="1332">
                  <c:v>2451.25</c:v>
                </c:pt>
                <c:pt idx="1333">
                  <c:v>2452.19</c:v>
                </c:pt>
                <c:pt idx="1334">
                  <c:v>2452.81</c:v>
                </c:pt>
                <c:pt idx="1335">
                  <c:v>2453.75</c:v>
                </c:pt>
                <c:pt idx="1336">
                  <c:v>2455.62</c:v>
                </c:pt>
                <c:pt idx="1337">
                  <c:v>2457.19</c:v>
                </c:pt>
                <c:pt idx="1338">
                  <c:v>2456.56</c:v>
                </c:pt>
                <c:pt idx="1339">
                  <c:v>2456.88</c:v>
                </c:pt>
                <c:pt idx="1340">
                  <c:v>2457.19</c:v>
                </c:pt>
                <c:pt idx="1341">
                  <c:v>2456.88</c:v>
                </c:pt>
                <c:pt idx="1342">
                  <c:v>2457.81</c:v>
                </c:pt>
                <c:pt idx="1343">
                  <c:v>2456.56</c:v>
                </c:pt>
                <c:pt idx="1344">
                  <c:v>2457.19</c:v>
                </c:pt>
                <c:pt idx="1345">
                  <c:v>2456.88</c:v>
                </c:pt>
                <c:pt idx="1346">
                  <c:v>2456.25</c:v>
                </c:pt>
                <c:pt idx="1347">
                  <c:v>2455.62</c:v>
                </c:pt>
                <c:pt idx="1348">
                  <c:v>2454.38</c:v>
                </c:pt>
                <c:pt idx="1349">
                  <c:v>2453.44</c:v>
                </c:pt>
                <c:pt idx="1350">
                  <c:v>2451.56</c:v>
                </c:pt>
                <c:pt idx="1351">
                  <c:v>2451.88</c:v>
                </c:pt>
                <c:pt idx="1352">
                  <c:v>2450.31</c:v>
                </c:pt>
                <c:pt idx="1353">
                  <c:v>2450.62</c:v>
                </c:pt>
                <c:pt idx="1354">
                  <c:v>2450.62</c:v>
                </c:pt>
                <c:pt idx="1355">
                  <c:v>2450.31</c:v>
                </c:pt>
                <c:pt idx="1356">
                  <c:v>2450.31</c:v>
                </c:pt>
                <c:pt idx="1357">
                  <c:v>2448.75</c:v>
                </c:pt>
                <c:pt idx="1358">
                  <c:v>2448.44</c:v>
                </c:pt>
                <c:pt idx="1359">
                  <c:v>2447.19</c:v>
                </c:pt>
                <c:pt idx="1360">
                  <c:v>2446.25</c:v>
                </c:pt>
                <c:pt idx="1361">
                  <c:v>2444.06</c:v>
                </c:pt>
                <c:pt idx="1362">
                  <c:v>2443.44</c:v>
                </c:pt>
                <c:pt idx="1363">
                  <c:v>2443.12</c:v>
                </c:pt>
                <c:pt idx="1364">
                  <c:v>2442.81</c:v>
                </c:pt>
                <c:pt idx="1365">
                  <c:v>2441.56</c:v>
                </c:pt>
                <c:pt idx="1366">
                  <c:v>2440</c:v>
                </c:pt>
                <c:pt idx="1367">
                  <c:v>2437.81</c:v>
                </c:pt>
                <c:pt idx="1368">
                  <c:v>2437.5</c:v>
                </c:pt>
                <c:pt idx="1369">
                  <c:v>2433.12</c:v>
                </c:pt>
                <c:pt idx="1370">
                  <c:v>2430.94</c:v>
                </c:pt>
                <c:pt idx="1371">
                  <c:v>2425</c:v>
                </c:pt>
                <c:pt idx="1372">
                  <c:v>2420.94</c:v>
                </c:pt>
                <c:pt idx="1373">
                  <c:v>2418.75</c:v>
                </c:pt>
                <c:pt idx="1374">
                  <c:v>2415</c:v>
                </c:pt>
                <c:pt idx="1375">
                  <c:v>2414.06</c:v>
                </c:pt>
                <c:pt idx="1376">
                  <c:v>2414.69</c:v>
                </c:pt>
                <c:pt idx="1377">
                  <c:v>2415.31</c:v>
                </c:pt>
                <c:pt idx="1378">
                  <c:v>2414.06</c:v>
                </c:pt>
                <c:pt idx="1379">
                  <c:v>2415</c:v>
                </c:pt>
                <c:pt idx="1380">
                  <c:v>2423.75</c:v>
                </c:pt>
                <c:pt idx="1381">
                  <c:v>2422.19</c:v>
                </c:pt>
                <c:pt idx="1382">
                  <c:v>2422.19</c:v>
                </c:pt>
                <c:pt idx="1383">
                  <c:v>2421.56</c:v>
                </c:pt>
                <c:pt idx="1384">
                  <c:v>2422.19</c:v>
                </c:pt>
                <c:pt idx="1385">
                  <c:v>2420.62</c:v>
                </c:pt>
                <c:pt idx="1386">
                  <c:v>2419.69</c:v>
                </c:pt>
                <c:pt idx="1387">
                  <c:v>2420.94</c:v>
                </c:pt>
                <c:pt idx="1388">
                  <c:v>2419.69</c:v>
                </c:pt>
                <c:pt idx="1389">
                  <c:v>2417.81</c:v>
                </c:pt>
                <c:pt idx="1390">
                  <c:v>2417.5</c:v>
                </c:pt>
                <c:pt idx="1391">
                  <c:v>2415.62</c:v>
                </c:pt>
                <c:pt idx="1392">
                  <c:v>2413.75</c:v>
                </c:pt>
                <c:pt idx="1393">
                  <c:v>2413.44</c:v>
                </c:pt>
                <c:pt idx="1394">
                  <c:v>2413.75</c:v>
                </c:pt>
                <c:pt idx="1395">
                  <c:v>2410.62</c:v>
                </c:pt>
                <c:pt idx="1396">
                  <c:v>2403.75</c:v>
                </c:pt>
                <c:pt idx="1397">
                  <c:v>2403.12</c:v>
                </c:pt>
                <c:pt idx="1398">
                  <c:v>2402.81</c:v>
                </c:pt>
                <c:pt idx="1399">
                  <c:v>2400.62</c:v>
                </c:pt>
                <c:pt idx="1400">
                  <c:v>2394.69</c:v>
                </c:pt>
                <c:pt idx="1401">
                  <c:v>2388.44</c:v>
                </c:pt>
                <c:pt idx="1402">
                  <c:v>2383.75</c:v>
                </c:pt>
                <c:pt idx="1403">
                  <c:v>2380.94</c:v>
                </c:pt>
                <c:pt idx="1404">
                  <c:v>2373.12</c:v>
                </c:pt>
                <c:pt idx="1405">
                  <c:v>2372.5</c:v>
                </c:pt>
                <c:pt idx="1406">
                  <c:v>2371.25</c:v>
                </c:pt>
                <c:pt idx="1407">
                  <c:v>2369.38</c:v>
                </c:pt>
                <c:pt idx="1408">
                  <c:v>2364.06</c:v>
                </c:pt>
                <c:pt idx="1409">
                  <c:v>2363.12</c:v>
                </c:pt>
                <c:pt idx="1410">
                  <c:v>2361.25</c:v>
                </c:pt>
                <c:pt idx="1411">
                  <c:v>2353.75</c:v>
                </c:pt>
                <c:pt idx="1412">
                  <c:v>2327.5</c:v>
                </c:pt>
                <c:pt idx="1414">
                  <c:v>2320</c:v>
                </c:pt>
                <c:pt idx="1415">
                  <c:v>2317.5</c:v>
                </c:pt>
                <c:pt idx="1416">
                  <c:v>2315.62</c:v>
                </c:pt>
                <c:pt idx="1417">
                  <c:v>2307.81</c:v>
                </c:pt>
                <c:pt idx="1418">
                  <c:v>2306.25</c:v>
                </c:pt>
                <c:pt idx="1419">
                  <c:v>2306.88</c:v>
                </c:pt>
                <c:pt idx="1420">
                  <c:v>2297.5</c:v>
                </c:pt>
                <c:pt idx="1421">
                  <c:v>2280.31</c:v>
                </c:pt>
                <c:pt idx="1422">
                  <c:v>2269.38</c:v>
                </c:pt>
                <c:pt idx="1423">
                  <c:v>2268.12</c:v>
                </c:pt>
                <c:pt idx="1424">
                  <c:v>2265.94</c:v>
                </c:pt>
                <c:pt idx="1425">
                  <c:v>2238.75</c:v>
                </c:pt>
                <c:pt idx="1426">
                  <c:v>2225</c:v>
                </c:pt>
                <c:pt idx="1427">
                  <c:v>2210.31</c:v>
                </c:pt>
                <c:pt idx="1428">
                  <c:v>2206.56</c:v>
                </c:pt>
                <c:pt idx="1429">
                  <c:v>2205</c:v>
                </c:pt>
                <c:pt idx="1430">
                  <c:v>2199.69</c:v>
                </c:pt>
                <c:pt idx="1431">
                  <c:v>2191.88</c:v>
                </c:pt>
                <c:pt idx="1432">
                  <c:v>2165.31</c:v>
                </c:pt>
                <c:pt idx="1438">
                  <c:v>2114.69</c:v>
                </c:pt>
                <c:pt idx="1439">
                  <c:v>2096.56</c:v>
                </c:pt>
                <c:pt idx="1440">
                  <c:v>2074.69</c:v>
                </c:pt>
                <c:pt idx="1441">
                  <c:v>2071.25</c:v>
                </c:pt>
                <c:pt idx="1442">
                  <c:v>2071.25</c:v>
                </c:pt>
                <c:pt idx="1443">
                  <c:v>2069.38</c:v>
                </c:pt>
                <c:pt idx="1444">
                  <c:v>2062.19</c:v>
                </c:pt>
                <c:pt idx="1445">
                  <c:v>2062.19</c:v>
                </c:pt>
                <c:pt idx="1446">
                  <c:v>2053.12</c:v>
                </c:pt>
                <c:pt idx="1447">
                  <c:v>2045.94</c:v>
                </c:pt>
                <c:pt idx="1448">
                  <c:v>2039.06</c:v>
                </c:pt>
                <c:pt idx="1449">
                  <c:v>2036.88</c:v>
                </c:pt>
                <c:pt idx="1450">
                  <c:v>2036.88</c:v>
                </c:pt>
                <c:pt idx="1451">
                  <c:v>2033.12</c:v>
                </c:pt>
                <c:pt idx="1452">
                  <c:v>2024.69</c:v>
                </c:pt>
                <c:pt idx="1453">
                  <c:v>2020.62</c:v>
                </c:pt>
                <c:pt idx="1454">
                  <c:v>2020.94</c:v>
                </c:pt>
                <c:pt idx="1455">
                  <c:v>2018.75</c:v>
                </c:pt>
                <c:pt idx="1456">
                  <c:v>2015.31</c:v>
                </c:pt>
                <c:pt idx="1457">
                  <c:v>2010.31</c:v>
                </c:pt>
                <c:pt idx="1458">
                  <c:v>2010.94</c:v>
                </c:pt>
                <c:pt idx="1459">
                  <c:v>2011.56</c:v>
                </c:pt>
                <c:pt idx="1460">
                  <c:v>2010.62</c:v>
                </c:pt>
                <c:pt idx="1461">
                  <c:v>2014.38</c:v>
                </c:pt>
                <c:pt idx="1462">
                  <c:v>2021.88</c:v>
                </c:pt>
                <c:pt idx="1463">
                  <c:v>2022.81</c:v>
                </c:pt>
                <c:pt idx="1464">
                  <c:v>2036.88</c:v>
                </c:pt>
                <c:pt idx="1465">
                  <c:v>2045</c:v>
                </c:pt>
                <c:pt idx="1466">
                  <c:v>2051.88</c:v>
                </c:pt>
                <c:pt idx="1467">
                  <c:v>2052.5</c:v>
                </c:pt>
                <c:pt idx="1468">
                  <c:v>2065.31</c:v>
                </c:pt>
                <c:pt idx="1469">
                  <c:v>2069.06</c:v>
                </c:pt>
                <c:pt idx="1470">
                  <c:v>2071.56</c:v>
                </c:pt>
                <c:pt idx="1471">
                  <c:v>2075</c:v>
                </c:pt>
                <c:pt idx="1472">
                  <c:v>2075</c:v>
                </c:pt>
                <c:pt idx="1473">
                  <c:v>2078.44</c:v>
                </c:pt>
                <c:pt idx="1474">
                  <c:v>2080</c:v>
                </c:pt>
                <c:pt idx="1475">
                  <c:v>2084.38</c:v>
                </c:pt>
                <c:pt idx="1476">
                  <c:v>2086.88</c:v>
                </c:pt>
                <c:pt idx="1477">
                  <c:v>2087.81</c:v>
                </c:pt>
                <c:pt idx="1478">
                  <c:v>2092.5</c:v>
                </c:pt>
                <c:pt idx="1479">
                  <c:v>2093.12</c:v>
                </c:pt>
                <c:pt idx="1480">
                  <c:v>2095.16</c:v>
                </c:pt>
                <c:pt idx="1481">
                  <c:v>2093.75</c:v>
                </c:pt>
                <c:pt idx="1482">
                  <c:v>2092.81</c:v>
                </c:pt>
                <c:pt idx="1483">
                  <c:v>2090.94</c:v>
                </c:pt>
                <c:pt idx="1484">
                  <c:v>2090.94</c:v>
                </c:pt>
                <c:pt idx="1485">
                  <c:v>2085.62</c:v>
                </c:pt>
                <c:pt idx="1486">
                  <c:v>2084.38</c:v>
                </c:pt>
                <c:pt idx="1487">
                  <c:v>2085.4699999999998</c:v>
                </c:pt>
                <c:pt idx="1488">
                  <c:v>2085.7800000000002</c:v>
                </c:pt>
                <c:pt idx="1489">
                  <c:v>2086.56</c:v>
                </c:pt>
                <c:pt idx="1490">
                  <c:v>2083.75</c:v>
                </c:pt>
                <c:pt idx="1491">
                  <c:v>2082.5</c:v>
                </c:pt>
                <c:pt idx="1492">
                  <c:v>2085</c:v>
                </c:pt>
                <c:pt idx="1493">
                  <c:v>2087.19</c:v>
                </c:pt>
                <c:pt idx="1494">
                  <c:v>2088.75</c:v>
                </c:pt>
                <c:pt idx="1495">
                  <c:v>2090</c:v>
                </c:pt>
                <c:pt idx="1496">
                  <c:v>2091.88</c:v>
                </c:pt>
                <c:pt idx="1497">
                  <c:v>2093.12</c:v>
                </c:pt>
                <c:pt idx="1498">
                  <c:v>2092.81</c:v>
                </c:pt>
                <c:pt idx="1499">
                  <c:v>2094.06</c:v>
                </c:pt>
                <c:pt idx="1500">
                  <c:v>2092.5</c:v>
                </c:pt>
                <c:pt idx="1501">
                  <c:v>2091.88</c:v>
                </c:pt>
                <c:pt idx="1502">
                  <c:v>2089.06</c:v>
                </c:pt>
                <c:pt idx="1503">
                  <c:v>2088.44</c:v>
                </c:pt>
                <c:pt idx="1504">
                  <c:v>2086.25</c:v>
                </c:pt>
                <c:pt idx="1505">
                  <c:v>2082.5</c:v>
                </c:pt>
                <c:pt idx="1506">
                  <c:v>2081.56</c:v>
                </c:pt>
                <c:pt idx="1507">
                  <c:v>2078.75</c:v>
                </c:pt>
                <c:pt idx="1508">
                  <c:v>2078.75</c:v>
                </c:pt>
                <c:pt idx="1509">
                  <c:v>2077.81</c:v>
                </c:pt>
                <c:pt idx="1510">
                  <c:v>2076.88</c:v>
                </c:pt>
                <c:pt idx="1511">
                  <c:v>2074.38</c:v>
                </c:pt>
                <c:pt idx="1512">
                  <c:v>2071.25</c:v>
                </c:pt>
                <c:pt idx="1513">
                  <c:v>2065.31</c:v>
                </c:pt>
                <c:pt idx="1514">
                  <c:v>2060.94</c:v>
                </c:pt>
                <c:pt idx="1515">
                  <c:v>2062.5</c:v>
                </c:pt>
                <c:pt idx="1516">
                  <c:v>2062.5</c:v>
                </c:pt>
                <c:pt idx="1517">
                  <c:v>2062.19</c:v>
                </c:pt>
                <c:pt idx="1518">
                  <c:v>2060.62</c:v>
                </c:pt>
                <c:pt idx="1519">
                  <c:v>2061.56</c:v>
                </c:pt>
                <c:pt idx="1520">
                  <c:v>2060.94</c:v>
                </c:pt>
                <c:pt idx="1521">
                  <c:v>2060.31</c:v>
                </c:pt>
                <c:pt idx="1522">
                  <c:v>2058.44</c:v>
                </c:pt>
                <c:pt idx="1523">
                  <c:v>2058.44</c:v>
                </c:pt>
                <c:pt idx="1524">
                  <c:v>2058.44</c:v>
                </c:pt>
                <c:pt idx="1525">
                  <c:v>2058.44</c:v>
                </c:pt>
                <c:pt idx="1531">
                  <c:v>2058.44</c:v>
                </c:pt>
                <c:pt idx="1532">
                  <c:v>2058.44</c:v>
                </c:pt>
                <c:pt idx="1533">
                  <c:v>2058.44</c:v>
                </c:pt>
                <c:pt idx="1534">
                  <c:v>2059.06</c:v>
                </c:pt>
                <c:pt idx="1535">
                  <c:v>2057.5</c:v>
                </c:pt>
                <c:pt idx="1536">
                  <c:v>2057.5</c:v>
                </c:pt>
                <c:pt idx="1537">
                  <c:v>2055.94</c:v>
                </c:pt>
                <c:pt idx="1538">
                  <c:v>2054.06</c:v>
                </c:pt>
                <c:pt idx="1539">
                  <c:v>2052.81</c:v>
                </c:pt>
                <c:pt idx="1540">
                  <c:v>2050.62</c:v>
                </c:pt>
                <c:pt idx="1541">
                  <c:v>2046.56</c:v>
                </c:pt>
                <c:pt idx="1542">
                  <c:v>2036.25</c:v>
                </c:pt>
                <c:pt idx="1543">
                  <c:v>2035</c:v>
                </c:pt>
                <c:pt idx="1544">
                  <c:v>2034.38</c:v>
                </c:pt>
                <c:pt idx="1545">
                  <c:v>2034.38</c:v>
                </c:pt>
                <c:pt idx="1546">
                  <c:v>2032.19</c:v>
                </c:pt>
                <c:pt idx="1547">
                  <c:v>2028.44</c:v>
                </c:pt>
                <c:pt idx="1548">
                  <c:v>2023.44</c:v>
                </c:pt>
                <c:pt idx="1549">
                  <c:v>2020.31</c:v>
                </c:pt>
                <c:pt idx="1550">
                  <c:v>2020.31</c:v>
                </c:pt>
                <c:pt idx="1551">
                  <c:v>2019.69</c:v>
                </c:pt>
                <c:pt idx="1552">
                  <c:v>2015.94</c:v>
                </c:pt>
                <c:pt idx="1553">
                  <c:v>2010.62</c:v>
                </c:pt>
                <c:pt idx="1554">
                  <c:v>2007.5</c:v>
                </c:pt>
                <c:pt idx="1555">
                  <c:v>2006.25</c:v>
                </c:pt>
                <c:pt idx="1556">
                  <c:v>2001.56</c:v>
                </c:pt>
                <c:pt idx="1557">
                  <c:v>2000.31</c:v>
                </c:pt>
                <c:pt idx="1558">
                  <c:v>1999.06</c:v>
                </c:pt>
                <c:pt idx="1559">
                  <c:v>1962.19</c:v>
                </c:pt>
                <c:pt idx="1560">
                  <c:v>1962.19</c:v>
                </c:pt>
                <c:pt idx="1561">
                  <c:v>1962.5</c:v>
                </c:pt>
                <c:pt idx="1562">
                  <c:v>1958.75</c:v>
                </c:pt>
                <c:pt idx="1563">
                  <c:v>1950.94</c:v>
                </c:pt>
                <c:pt idx="1564">
                  <c:v>1949.69</c:v>
                </c:pt>
                <c:pt idx="1565">
                  <c:v>1949.38</c:v>
                </c:pt>
                <c:pt idx="1566">
                  <c:v>1938.12</c:v>
                </c:pt>
                <c:pt idx="1568">
                  <c:v>1929.69</c:v>
                </c:pt>
                <c:pt idx="1569">
                  <c:v>1918.12</c:v>
                </c:pt>
                <c:pt idx="1570">
                  <c:v>1910</c:v>
                </c:pt>
                <c:pt idx="1571">
                  <c:v>1896.88</c:v>
                </c:pt>
                <c:pt idx="1572">
                  <c:v>1895.94</c:v>
                </c:pt>
                <c:pt idx="1573">
                  <c:v>1882.19</c:v>
                </c:pt>
                <c:pt idx="1574">
                  <c:v>1877.19</c:v>
                </c:pt>
                <c:pt idx="1575">
                  <c:v>1871.88</c:v>
                </c:pt>
                <c:pt idx="1576">
                  <c:v>1875.31</c:v>
                </c:pt>
                <c:pt idx="1577">
                  <c:v>1873.12</c:v>
                </c:pt>
                <c:pt idx="1578">
                  <c:v>1869.69</c:v>
                </c:pt>
                <c:pt idx="1579">
                  <c:v>1866.88</c:v>
                </c:pt>
                <c:pt idx="1580">
                  <c:v>1864.06</c:v>
                </c:pt>
                <c:pt idx="1581">
                  <c:v>1862.19</c:v>
                </c:pt>
                <c:pt idx="1582">
                  <c:v>1865.62</c:v>
                </c:pt>
                <c:pt idx="1583">
                  <c:v>1865.94</c:v>
                </c:pt>
                <c:pt idx="1584">
                  <c:v>1865.31</c:v>
                </c:pt>
                <c:pt idx="1585">
                  <c:v>1865</c:v>
                </c:pt>
                <c:pt idx="1586">
                  <c:v>1865.62</c:v>
                </c:pt>
                <c:pt idx="1588">
                  <c:v>1863.81</c:v>
                </c:pt>
                <c:pt idx="1589">
                  <c:v>1858.44</c:v>
                </c:pt>
                <c:pt idx="1590">
                  <c:v>1858.44</c:v>
                </c:pt>
                <c:pt idx="1591">
                  <c:v>1859.06</c:v>
                </c:pt>
                <c:pt idx="1592">
                  <c:v>1858.44</c:v>
                </c:pt>
                <c:pt idx="1593">
                  <c:v>1857.19</c:v>
                </c:pt>
                <c:pt idx="1594">
                  <c:v>1856.25</c:v>
                </c:pt>
                <c:pt idx="1595">
                  <c:v>1856.25</c:v>
                </c:pt>
                <c:pt idx="1596">
                  <c:v>1853.44</c:v>
                </c:pt>
                <c:pt idx="1597">
                  <c:v>1853.12</c:v>
                </c:pt>
                <c:pt idx="1598">
                  <c:v>1849.06</c:v>
                </c:pt>
                <c:pt idx="1599">
                  <c:v>1847.5</c:v>
                </c:pt>
                <c:pt idx="1600">
                  <c:v>1845.31</c:v>
                </c:pt>
                <c:pt idx="1601">
                  <c:v>1841.88</c:v>
                </c:pt>
                <c:pt idx="1602">
                  <c:v>1839.38</c:v>
                </c:pt>
                <c:pt idx="1603">
                  <c:v>1837.5</c:v>
                </c:pt>
                <c:pt idx="1604">
                  <c:v>1839.69</c:v>
                </c:pt>
                <c:pt idx="1605">
                  <c:v>1838.75</c:v>
                </c:pt>
                <c:pt idx="1606">
                  <c:v>1838.44</c:v>
                </c:pt>
                <c:pt idx="1607">
                  <c:v>1840.94</c:v>
                </c:pt>
                <c:pt idx="1608">
                  <c:v>1843.12</c:v>
                </c:pt>
                <c:pt idx="1609">
                  <c:v>1843.12</c:v>
                </c:pt>
                <c:pt idx="1610">
                  <c:v>1845</c:v>
                </c:pt>
                <c:pt idx="1611">
                  <c:v>1847.5</c:v>
                </c:pt>
                <c:pt idx="1612">
                  <c:v>1866.56</c:v>
                </c:pt>
                <c:pt idx="1613">
                  <c:v>1878.75</c:v>
                </c:pt>
                <c:pt idx="1614">
                  <c:v>1880.31</c:v>
                </c:pt>
                <c:pt idx="1617">
                  <c:v>1885.31</c:v>
                </c:pt>
                <c:pt idx="1618">
                  <c:v>1888.44</c:v>
                </c:pt>
                <c:pt idx="1619">
                  <c:v>1895.62</c:v>
                </c:pt>
                <c:pt idx="1620">
                  <c:v>1897.5</c:v>
                </c:pt>
                <c:pt idx="1621">
                  <c:v>1902.81</c:v>
                </c:pt>
                <c:pt idx="1622">
                  <c:v>1936.56</c:v>
                </c:pt>
                <c:pt idx="1623">
                  <c:v>1940.62</c:v>
                </c:pt>
                <c:pt idx="1624">
                  <c:v>1942.81</c:v>
                </c:pt>
                <c:pt idx="1625">
                  <c:v>1950.94</c:v>
                </c:pt>
                <c:pt idx="1626">
                  <c:v>1952.5</c:v>
                </c:pt>
                <c:pt idx="1627">
                  <c:v>1957.5</c:v>
                </c:pt>
                <c:pt idx="1628">
                  <c:v>1960.62</c:v>
                </c:pt>
                <c:pt idx="1629">
                  <c:v>1963.75</c:v>
                </c:pt>
                <c:pt idx="1630">
                  <c:v>1969.69</c:v>
                </c:pt>
                <c:pt idx="1631">
                  <c:v>1969.38</c:v>
                </c:pt>
                <c:pt idx="1632">
                  <c:v>1973.44</c:v>
                </c:pt>
                <c:pt idx="1633">
                  <c:v>1974.69</c:v>
                </c:pt>
                <c:pt idx="1634">
                  <c:v>1977.5</c:v>
                </c:pt>
                <c:pt idx="1635">
                  <c:v>1977.19</c:v>
                </c:pt>
                <c:pt idx="1636">
                  <c:v>1974.38</c:v>
                </c:pt>
                <c:pt idx="1637">
                  <c:v>1978.75</c:v>
                </c:pt>
                <c:pt idx="1638">
                  <c:v>1979.69</c:v>
                </c:pt>
                <c:pt idx="1639">
                  <c:v>1980.62</c:v>
                </c:pt>
                <c:pt idx="1640">
                  <c:v>1979.69</c:v>
                </c:pt>
                <c:pt idx="1641">
                  <c:v>1980</c:v>
                </c:pt>
                <c:pt idx="1642">
                  <c:v>1979.69</c:v>
                </c:pt>
                <c:pt idx="1643">
                  <c:v>1970.31</c:v>
                </c:pt>
                <c:pt idx="1644">
                  <c:v>1955</c:v>
                </c:pt>
                <c:pt idx="1645">
                  <c:v>1949.69</c:v>
                </c:pt>
                <c:pt idx="1646">
                  <c:v>1947.19</c:v>
                </c:pt>
                <c:pt idx="1647">
                  <c:v>1944.38</c:v>
                </c:pt>
                <c:pt idx="1648">
                  <c:v>1939.38</c:v>
                </c:pt>
                <c:pt idx="1649">
                  <c:v>1939.06</c:v>
                </c:pt>
                <c:pt idx="1650">
                  <c:v>1934.69</c:v>
                </c:pt>
                <c:pt idx="1651">
                  <c:v>1933.12</c:v>
                </c:pt>
                <c:pt idx="1652">
                  <c:v>1930.31</c:v>
                </c:pt>
                <c:pt idx="1653">
                  <c:v>1928.44</c:v>
                </c:pt>
                <c:pt idx="1654">
                  <c:v>1927.5</c:v>
                </c:pt>
                <c:pt idx="1655">
                  <c:v>1924.38</c:v>
                </c:pt>
                <c:pt idx="1656">
                  <c:v>1919.69</c:v>
                </c:pt>
                <c:pt idx="1657">
                  <c:v>1911.25</c:v>
                </c:pt>
                <c:pt idx="1658">
                  <c:v>1911.25</c:v>
                </c:pt>
                <c:pt idx="1659">
                  <c:v>1910.62</c:v>
                </c:pt>
                <c:pt idx="1660">
                  <c:v>1910.62</c:v>
                </c:pt>
                <c:pt idx="1661">
                  <c:v>1905.31</c:v>
                </c:pt>
                <c:pt idx="1662">
                  <c:v>1899.69</c:v>
                </c:pt>
                <c:pt idx="1663">
                  <c:v>1898.75</c:v>
                </c:pt>
                <c:pt idx="1664">
                  <c:v>1901.25</c:v>
                </c:pt>
                <c:pt idx="1665">
                  <c:v>1902.19</c:v>
                </c:pt>
                <c:pt idx="1666">
                  <c:v>1902.19</c:v>
                </c:pt>
                <c:pt idx="1667">
                  <c:v>1904.38</c:v>
                </c:pt>
                <c:pt idx="1668">
                  <c:v>1905</c:v>
                </c:pt>
                <c:pt idx="1669">
                  <c:v>1908.75</c:v>
                </c:pt>
                <c:pt idx="1670">
                  <c:v>1910</c:v>
                </c:pt>
                <c:pt idx="1671">
                  <c:v>1912.81</c:v>
                </c:pt>
                <c:pt idx="1672">
                  <c:v>1915</c:v>
                </c:pt>
                <c:pt idx="1673">
                  <c:v>1914.69</c:v>
                </c:pt>
                <c:pt idx="1674">
                  <c:v>1920.94</c:v>
                </c:pt>
                <c:pt idx="1675">
                  <c:v>1921.88</c:v>
                </c:pt>
                <c:pt idx="1676">
                  <c:v>1924.69</c:v>
                </c:pt>
                <c:pt idx="1677">
                  <c:v>1927.81</c:v>
                </c:pt>
                <c:pt idx="1678">
                  <c:v>1932.19</c:v>
                </c:pt>
                <c:pt idx="1679">
                  <c:v>1932.5</c:v>
                </c:pt>
                <c:pt idx="1680">
                  <c:v>1930.31</c:v>
                </c:pt>
                <c:pt idx="1681">
                  <c:v>1930.94</c:v>
                </c:pt>
                <c:pt idx="1682">
                  <c:v>1945</c:v>
                </c:pt>
                <c:pt idx="1683">
                  <c:v>1944.38</c:v>
                </c:pt>
                <c:pt idx="1684">
                  <c:v>1941.88</c:v>
                </c:pt>
                <c:pt idx="1685">
                  <c:v>1930</c:v>
                </c:pt>
                <c:pt idx="1688">
                  <c:v>1925.94</c:v>
                </c:pt>
                <c:pt idx="1689">
                  <c:v>1900.94</c:v>
                </c:pt>
                <c:pt idx="1690">
                  <c:v>1893.12</c:v>
                </c:pt>
                <c:pt idx="1691">
                  <c:v>1879.38</c:v>
                </c:pt>
                <c:pt idx="1692">
                  <c:v>1878.12</c:v>
                </c:pt>
                <c:pt idx="1693">
                  <c:v>1874.69</c:v>
                </c:pt>
                <c:pt idx="1694">
                  <c:v>1869.06</c:v>
                </c:pt>
                <c:pt idx="1695">
                  <c:v>1856.56</c:v>
                </c:pt>
                <c:pt idx="1696">
                  <c:v>1854.69</c:v>
                </c:pt>
                <c:pt idx="1697">
                  <c:v>1852.5</c:v>
                </c:pt>
                <c:pt idx="1698">
                  <c:v>1837.81</c:v>
                </c:pt>
                <c:pt idx="1704">
                  <c:v>1817.19</c:v>
                </c:pt>
                <c:pt idx="1705">
                  <c:v>1806.88</c:v>
                </c:pt>
                <c:pt idx="1706">
                  <c:v>1801.25</c:v>
                </c:pt>
                <c:pt idx="1707">
                  <c:v>1798.75</c:v>
                </c:pt>
                <c:pt idx="1708">
                  <c:v>1792.81</c:v>
                </c:pt>
                <c:pt idx="1709">
                  <c:v>1790.31</c:v>
                </c:pt>
                <c:pt idx="1710">
                  <c:v>1789.69</c:v>
                </c:pt>
                <c:pt idx="1711">
                  <c:v>1790.31</c:v>
                </c:pt>
                <c:pt idx="1712">
                  <c:v>1787.19</c:v>
                </c:pt>
                <c:pt idx="1713">
                  <c:v>1787.19</c:v>
                </c:pt>
                <c:pt idx="1714">
                  <c:v>1788.44</c:v>
                </c:pt>
                <c:pt idx="1715">
                  <c:v>1791.56</c:v>
                </c:pt>
                <c:pt idx="1716">
                  <c:v>1789.69</c:v>
                </c:pt>
                <c:pt idx="1717">
                  <c:v>1794.38</c:v>
                </c:pt>
                <c:pt idx="1718">
                  <c:v>1806.56</c:v>
                </c:pt>
                <c:pt idx="1719">
                  <c:v>1808.44</c:v>
                </c:pt>
                <c:pt idx="1720">
                  <c:v>1809.06</c:v>
                </c:pt>
                <c:pt idx="1721">
                  <c:v>1809.69</c:v>
                </c:pt>
                <c:pt idx="1722">
                  <c:v>1819.38</c:v>
                </c:pt>
                <c:pt idx="1723">
                  <c:v>1819.69</c:v>
                </c:pt>
                <c:pt idx="1724">
                  <c:v>1821.56</c:v>
                </c:pt>
                <c:pt idx="1725">
                  <c:v>1821.88</c:v>
                </c:pt>
                <c:pt idx="1726">
                  <c:v>1821.88</c:v>
                </c:pt>
                <c:pt idx="1727">
                  <c:v>1825.62</c:v>
                </c:pt>
                <c:pt idx="1728">
                  <c:v>1825.62</c:v>
                </c:pt>
                <c:pt idx="1729">
                  <c:v>1827.5</c:v>
                </c:pt>
                <c:pt idx="1730">
                  <c:v>1832.19</c:v>
                </c:pt>
                <c:pt idx="1731">
                  <c:v>1843.12</c:v>
                </c:pt>
                <c:pt idx="1732">
                  <c:v>1857.5</c:v>
                </c:pt>
                <c:pt idx="1733">
                  <c:v>1869.06</c:v>
                </c:pt>
                <c:pt idx="1734">
                  <c:v>1870</c:v>
                </c:pt>
                <c:pt idx="1735">
                  <c:v>1870</c:v>
                </c:pt>
                <c:pt idx="1736">
                  <c:v>1869.38</c:v>
                </c:pt>
                <c:pt idx="1737">
                  <c:v>1868.44</c:v>
                </c:pt>
                <c:pt idx="1738">
                  <c:v>1866.88</c:v>
                </c:pt>
                <c:pt idx="1739">
                  <c:v>1863.12</c:v>
                </c:pt>
                <c:pt idx="1740">
                  <c:v>1860</c:v>
                </c:pt>
                <c:pt idx="1741">
                  <c:v>1837.81</c:v>
                </c:pt>
                <c:pt idx="1742">
                  <c:v>1836.25</c:v>
                </c:pt>
                <c:pt idx="1743">
                  <c:v>1834.06</c:v>
                </c:pt>
                <c:pt idx="1744">
                  <c:v>1835.62</c:v>
                </c:pt>
                <c:pt idx="1745">
                  <c:v>1834.06</c:v>
                </c:pt>
                <c:pt idx="1746">
                  <c:v>1827.81</c:v>
                </c:pt>
                <c:pt idx="1747">
                  <c:v>1820.94</c:v>
                </c:pt>
                <c:pt idx="1748">
                  <c:v>1815</c:v>
                </c:pt>
                <c:pt idx="1749">
                  <c:v>1806.25</c:v>
                </c:pt>
                <c:pt idx="1750">
                  <c:v>1799.69</c:v>
                </c:pt>
                <c:pt idx="1751">
                  <c:v>1789.06</c:v>
                </c:pt>
                <c:pt idx="1752">
                  <c:v>1784.69</c:v>
                </c:pt>
                <c:pt idx="1753">
                  <c:v>1777.5</c:v>
                </c:pt>
                <c:pt idx="1754">
                  <c:v>1768.44</c:v>
                </c:pt>
                <c:pt idx="1755">
                  <c:v>1765</c:v>
                </c:pt>
                <c:pt idx="1756">
                  <c:v>1750.62</c:v>
                </c:pt>
                <c:pt idx="1757">
                  <c:v>1733.12</c:v>
                </c:pt>
                <c:pt idx="1758">
                  <c:v>1720.62</c:v>
                </c:pt>
                <c:pt idx="1759">
                  <c:v>1698.75</c:v>
                </c:pt>
                <c:pt idx="1760">
                  <c:v>1697.81</c:v>
                </c:pt>
                <c:pt idx="1761">
                  <c:v>1675</c:v>
                </c:pt>
                <c:pt idx="1762">
                  <c:v>1665.31</c:v>
                </c:pt>
                <c:pt idx="1763">
                  <c:v>1665.94</c:v>
                </c:pt>
                <c:pt idx="1764">
                  <c:v>1663.12</c:v>
                </c:pt>
                <c:pt idx="1765">
                  <c:v>1660</c:v>
                </c:pt>
                <c:pt idx="1766">
                  <c:v>1654.38</c:v>
                </c:pt>
                <c:pt idx="1767">
                  <c:v>1650</c:v>
                </c:pt>
                <c:pt idx="1768">
                  <c:v>1650.94</c:v>
                </c:pt>
                <c:pt idx="1769">
                  <c:v>1643.44</c:v>
                </c:pt>
                <c:pt idx="1770">
                  <c:v>1645.31</c:v>
                </c:pt>
                <c:pt idx="1771">
                  <c:v>1647.19</c:v>
                </c:pt>
                <c:pt idx="1772">
                  <c:v>1645</c:v>
                </c:pt>
                <c:pt idx="1773">
                  <c:v>1640.94</c:v>
                </c:pt>
                <c:pt idx="1774">
                  <c:v>1636.88</c:v>
                </c:pt>
                <c:pt idx="1775">
                  <c:v>1600</c:v>
                </c:pt>
                <c:pt idx="1776">
                  <c:v>1597.25</c:v>
                </c:pt>
                <c:pt idx="1777">
                  <c:v>1593</c:v>
                </c:pt>
                <c:pt idx="1778">
                  <c:v>1592</c:v>
                </c:pt>
                <c:pt idx="1779">
                  <c:v>1591.5</c:v>
                </c:pt>
                <c:pt idx="1780">
                  <c:v>1591.5</c:v>
                </c:pt>
                <c:pt idx="1781">
                  <c:v>1591.5</c:v>
                </c:pt>
                <c:pt idx="1782">
                  <c:v>1591.5</c:v>
                </c:pt>
                <c:pt idx="1783">
                  <c:v>1591.5</c:v>
                </c:pt>
                <c:pt idx="1784">
                  <c:v>1591.5</c:v>
                </c:pt>
                <c:pt idx="1790">
                  <c:v>1591.5</c:v>
                </c:pt>
                <c:pt idx="1791">
                  <c:v>1589.5</c:v>
                </c:pt>
                <c:pt idx="1792">
                  <c:v>1589.75</c:v>
                </c:pt>
                <c:pt idx="1793">
                  <c:v>1591.25</c:v>
                </c:pt>
                <c:pt idx="1794">
                  <c:v>1589.5</c:v>
                </c:pt>
                <c:pt idx="1795">
                  <c:v>1590.5</c:v>
                </c:pt>
                <c:pt idx="1796">
                  <c:v>1589.25</c:v>
                </c:pt>
                <c:pt idx="1797">
                  <c:v>1590.25</c:v>
                </c:pt>
                <c:pt idx="1798">
                  <c:v>1591.75</c:v>
                </c:pt>
                <c:pt idx="1799">
                  <c:v>1592.75</c:v>
                </c:pt>
                <c:pt idx="1800">
                  <c:v>1591.5</c:v>
                </c:pt>
                <c:pt idx="1801">
                  <c:v>1592</c:v>
                </c:pt>
                <c:pt idx="1802">
                  <c:v>1591.25</c:v>
                </c:pt>
                <c:pt idx="1803">
                  <c:v>1589.75</c:v>
                </c:pt>
                <c:pt idx="1804">
                  <c:v>1589.25</c:v>
                </c:pt>
                <c:pt idx="1805">
                  <c:v>1589</c:v>
                </c:pt>
                <c:pt idx="1806">
                  <c:v>1585.62</c:v>
                </c:pt>
                <c:pt idx="1807">
                  <c:v>1586.22</c:v>
                </c:pt>
                <c:pt idx="1808">
                  <c:v>1589.75</c:v>
                </c:pt>
                <c:pt idx="1809">
                  <c:v>1592.25</c:v>
                </c:pt>
                <c:pt idx="1810">
                  <c:v>1593.25</c:v>
                </c:pt>
                <c:pt idx="1811">
                  <c:v>1594.25</c:v>
                </c:pt>
                <c:pt idx="1812">
                  <c:v>1598.5</c:v>
                </c:pt>
                <c:pt idx="1813">
                  <c:v>1605.5</c:v>
                </c:pt>
                <c:pt idx="1814">
                  <c:v>1610.5</c:v>
                </c:pt>
                <c:pt idx="1815">
                  <c:v>1613</c:v>
                </c:pt>
                <c:pt idx="1816">
                  <c:v>1613.25</c:v>
                </c:pt>
                <c:pt idx="1817">
                  <c:v>1612.5</c:v>
                </c:pt>
                <c:pt idx="1818">
                  <c:v>1607.75</c:v>
                </c:pt>
                <c:pt idx="1819">
                  <c:v>1605.5</c:v>
                </c:pt>
                <c:pt idx="1820">
                  <c:v>1606.25</c:v>
                </c:pt>
                <c:pt idx="1821">
                  <c:v>1604.75</c:v>
                </c:pt>
                <c:pt idx="1822">
                  <c:v>1605.5</c:v>
                </c:pt>
                <c:pt idx="1823">
                  <c:v>1609.25</c:v>
                </c:pt>
                <c:pt idx="1824">
                  <c:v>1609.25</c:v>
                </c:pt>
                <c:pt idx="1825">
                  <c:v>1609.25</c:v>
                </c:pt>
                <c:pt idx="1826">
                  <c:v>1613.9</c:v>
                </c:pt>
                <c:pt idx="1827">
                  <c:v>1628.65</c:v>
                </c:pt>
                <c:pt idx="1828">
                  <c:v>1634.4</c:v>
                </c:pt>
                <c:pt idx="1829">
                  <c:v>1635.9</c:v>
                </c:pt>
                <c:pt idx="1830">
                  <c:v>1643.15</c:v>
                </c:pt>
                <c:pt idx="1831">
                  <c:v>1642.65</c:v>
                </c:pt>
                <c:pt idx="1832">
                  <c:v>1642.65</c:v>
                </c:pt>
                <c:pt idx="1835">
                  <c:v>1643.9</c:v>
                </c:pt>
                <c:pt idx="1836">
                  <c:v>1653.25</c:v>
                </c:pt>
                <c:pt idx="1837">
                  <c:v>1657.75</c:v>
                </c:pt>
                <c:pt idx="1838">
                  <c:v>1665.5</c:v>
                </c:pt>
                <c:pt idx="1839">
                  <c:v>1680.75</c:v>
                </c:pt>
                <c:pt idx="1840">
                  <c:v>1680.5</c:v>
                </c:pt>
                <c:pt idx="1841">
                  <c:v>1680.75</c:v>
                </c:pt>
                <c:pt idx="1842">
                  <c:v>1682.5</c:v>
                </c:pt>
                <c:pt idx="1843">
                  <c:v>1683.75</c:v>
                </c:pt>
                <c:pt idx="1844">
                  <c:v>1687.5</c:v>
                </c:pt>
                <c:pt idx="1845">
                  <c:v>1687.5</c:v>
                </c:pt>
                <c:pt idx="1846">
                  <c:v>1689</c:v>
                </c:pt>
                <c:pt idx="1847">
                  <c:v>1689.5</c:v>
                </c:pt>
                <c:pt idx="1848">
                  <c:v>1692.25</c:v>
                </c:pt>
                <c:pt idx="1849">
                  <c:v>1693.25</c:v>
                </c:pt>
                <c:pt idx="1850">
                  <c:v>1693.25</c:v>
                </c:pt>
                <c:pt idx="1851">
                  <c:v>1697.75</c:v>
                </c:pt>
                <c:pt idx="1852">
                  <c:v>1697.88</c:v>
                </c:pt>
                <c:pt idx="1854">
                  <c:v>1695.5</c:v>
                </c:pt>
                <c:pt idx="1855">
                  <c:v>1693.75</c:v>
                </c:pt>
                <c:pt idx="1856">
                  <c:v>1693.75</c:v>
                </c:pt>
                <c:pt idx="1857">
                  <c:v>1694.25</c:v>
                </c:pt>
                <c:pt idx="1858">
                  <c:v>1697.25</c:v>
                </c:pt>
                <c:pt idx="1859">
                  <c:v>1698</c:v>
                </c:pt>
                <c:pt idx="1860">
                  <c:v>1698</c:v>
                </c:pt>
                <c:pt idx="1861">
                  <c:v>1701.62</c:v>
                </c:pt>
                <c:pt idx="1862">
                  <c:v>1703.75</c:v>
                </c:pt>
                <c:pt idx="1863">
                  <c:v>1705.25</c:v>
                </c:pt>
                <c:pt idx="1864">
                  <c:v>1706</c:v>
                </c:pt>
                <c:pt idx="1865">
                  <c:v>1713</c:v>
                </c:pt>
                <c:pt idx="1866">
                  <c:v>1717.75</c:v>
                </c:pt>
                <c:pt idx="1867">
                  <c:v>1723.75</c:v>
                </c:pt>
                <c:pt idx="1868">
                  <c:v>1728.25</c:v>
                </c:pt>
                <c:pt idx="1869">
                  <c:v>1727.75</c:v>
                </c:pt>
                <c:pt idx="1870">
                  <c:v>1728.75</c:v>
                </c:pt>
                <c:pt idx="1871">
                  <c:v>1729.75</c:v>
                </c:pt>
                <c:pt idx="1872">
                  <c:v>1730.25</c:v>
                </c:pt>
                <c:pt idx="1873">
                  <c:v>1731.75</c:v>
                </c:pt>
                <c:pt idx="1875">
                  <c:v>1732</c:v>
                </c:pt>
                <c:pt idx="1876">
                  <c:v>1735.25</c:v>
                </c:pt>
                <c:pt idx="1877">
                  <c:v>1735</c:v>
                </c:pt>
                <c:pt idx="1878">
                  <c:v>1738</c:v>
                </c:pt>
                <c:pt idx="1879">
                  <c:v>1738</c:v>
                </c:pt>
                <c:pt idx="1880">
                  <c:v>1735.75</c:v>
                </c:pt>
                <c:pt idx="1881">
                  <c:v>1737.25</c:v>
                </c:pt>
                <c:pt idx="1882">
                  <c:v>1736.25</c:v>
                </c:pt>
                <c:pt idx="1883">
                  <c:v>1735.75</c:v>
                </c:pt>
                <c:pt idx="1884">
                  <c:v>1735.75</c:v>
                </c:pt>
                <c:pt idx="1885">
                  <c:v>1736.5</c:v>
                </c:pt>
                <c:pt idx="1886">
                  <c:v>1737.5</c:v>
                </c:pt>
                <c:pt idx="1887">
                  <c:v>1737.75</c:v>
                </c:pt>
                <c:pt idx="1888">
                  <c:v>1738</c:v>
                </c:pt>
                <c:pt idx="1889">
                  <c:v>1738.5</c:v>
                </c:pt>
                <c:pt idx="1890">
                  <c:v>1741.25</c:v>
                </c:pt>
                <c:pt idx="1891">
                  <c:v>1741.75</c:v>
                </c:pt>
                <c:pt idx="1892">
                  <c:v>1747.25</c:v>
                </c:pt>
                <c:pt idx="1893">
                  <c:v>1747.75</c:v>
                </c:pt>
                <c:pt idx="1894">
                  <c:v>1750.5</c:v>
                </c:pt>
                <c:pt idx="1895">
                  <c:v>1752.75</c:v>
                </c:pt>
                <c:pt idx="1896">
                  <c:v>1755</c:v>
                </c:pt>
                <c:pt idx="1897">
                  <c:v>1766.25</c:v>
                </c:pt>
                <c:pt idx="1898">
                  <c:v>1766.25</c:v>
                </c:pt>
                <c:pt idx="1899">
                  <c:v>1766.75</c:v>
                </c:pt>
                <c:pt idx="1900">
                  <c:v>1767.25</c:v>
                </c:pt>
                <c:pt idx="1901">
                  <c:v>1768.25</c:v>
                </c:pt>
                <c:pt idx="1902">
                  <c:v>1770.75</c:v>
                </c:pt>
                <c:pt idx="1903">
                  <c:v>1771.25</c:v>
                </c:pt>
                <c:pt idx="1904">
                  <c:v>1772.5</c:v>
                </c:pt>
                <c:pt idx="1905">
                  <c:v>1772</c:v>
                </c:pt>
                <c:pt idx="1906">
                  <c:v>1773.25</c:v>
                </c:pt>
                <c:pt idx="1907">
                  <c:v>1774.25</c:v>
                </c:pt>
                <c:pt idx="1908">
                  <c:v>1775.25</c:v>
                </c:pt>
                <c:pt idx="1909">
                  <c:v>1776</c:v>
                </c:pt>
                <c:pt idx="1910">
                  <c:v>1776.75</c:v>
                </c:pt>
                <c:pt idx="1911">
                  <c:v>1776.75</c:v>
                </c:pt>
                <c:pt idx="1912">
                  <c:v>1777.25</c:v>
                </c:pt>
                <c:pt idx="1913">
                  <c:v>1776</c:v>
                </c:pt>
                <c:pt idx="1914">
                  <c:v>1773.5</c:v>
                </c:pt>
                <c:pt idx="1915">
                  <c:v>1773.25</c:v>
                </c:pt>
                <c:pt idx="1916">
                  <c:v>1762.5</c:v>
                </c:pt>
                <c:pt idx="1917">
                  <c:v>1762</c:v>
                </c:pt>
                <c:pt idx="1918">
                  <c:v>1760.25</c:v>
                </c:pt>
                <c:pt idx="1919">
                  <c:v>1759.75</c:v>
                </c:pt>
                <c:pt idx="1920">
                  <c:v>1759</c:v>
                </c:pt>
                <c:pt idx="1921">
                  <c:v>1758.75</c:v>
                </c:pt>
                <c:pt idx="1922">
                  <c:v>1757.25</c:v>
                </c:pt>
                <c:pt idx="1923">
                  <c:v>1755</c:v>
                </c:pt>
                <c:pt idx="1924">
                  <c:v>1748.75</c:v>
                </c:pt>
                <c:pt idx="1925">
                  <c:v>1748</c:v>
                </c:pt>
                <c:pt idx="1926">
                  <c:v>1747.25</c:v>
                </c:pt>
                <c:pt idx="1927">
                  <c:v>1746.75</c:v>
                </c:pt>
                <c:pt idx="1928">
                  <c:v>1748.75</c:v>
                </c:pt>
                <c:pt idx="1929">
                  <c:v>1751.25</c:v>
                </c:pt>
                <c:pt idx="1930">
                  <c:v>1750.75</c:v>
                </c:pt>
                <c:pt idx="1931">
                  <c:v>1751</c:v>
                </c:pt>
                <c:pt idx="1932">
                  <c:v>1752.25</c:v>
                </c:pt>
                <c:pt idx="1933">
                  <c:v>1750.75</c:v>
                </c:pt>
                <c:pt idx="1934">
                  <c:v>1751.75</c:v>
                </c:pt>
                <c:pt idx="1935">
                  <c:v>1753</c:v>
                </c:pt>
                <c:pt idx="1936">
                  <c:v>1751.5</c:v>
                </c:pt>
                <c:pt idx="1937">
                  <c:v>1751.25</c:v>
                </c:pt>
                <c:pt idx="1938">
                  <c:v>1751.25</c:v>
                </c:pt>
                <c:pt idx="1939">
                  <c:v>1751.25</c:v>
                </c:pt>
                <c:pt idx="1940">
                  <c:v>1751</c:v>
                </c:pt>
                <c:pt idx="1941">
                  <c:v>1753.5</c:v>
                </c:pt>
                <c:pt idx="1942">
                  <c:v>1751.75</c:v>
                </c:pt>
                <c:pt idx="1943">
                  <c:v>1751.5</c:v>
                </c:pt>
                <c:pt idx="1944">
                  <c:v>1751.25</c:v>
                </c:pt>
                <c:pt idx="1945">
                  <c:v>1750.25</c:v>
                </c:pt>
                <c:pt idx="1946">
                  <c:v>1753.5</c:v>
                </c:pt>
                <c:pt idx="1947">
                  <c:v>1758.75</c:v>
                </c:pt>
                <c:pt idx="1948">
                  <c:v>1760.25</c:v>
                </c:pt>
                <c:pt idx="1949">
                  <c:v>1764.25</c:v>
                </c:pt>
                <c:pt idx="1950">
                  <c:v>1766.25</c:v>
                </c:pt>
                <c:pt idx="1951">
                  <c:v>1768.75</c:v>
                </c:pt>
                <c:pt idx="1952">
                  <c:v>1770.25</c:v>
                </c:pt>
                <c:pt idx="1953">
                  <c:v>1771.25</c:v>
                </c:pt>
                <c:pt idx="1954">
                  <c:v>1778</c:v>
                </c:pt>
                <c:pt idx="1955">
                  <c:v>1777</c:v>
                </c:pt>
                <c:pt idx="1956">
                  <c:v>1777.25</c:v>
                </c:pt>
                <c:pt idx="1957">
                  <c:v>1777.25</c:v>
                </c:pt>
                <c:pt idx="1958">
                  <c:v>1775.75</c:v>
                </c:pt>
                <c:pt idx="1959">
                  <c:v>1775.75</c:v>
                </c:pt>
                <c:pt idx="1960">
                  <c:v>1775.25</c:v>
                </c:pt>
                <c:pt idx="1961">
                  <c:v>1773.75</c:v>
                </c:pt>
                <c:pt idx="1962">
                  <c:v>1764.25</c:v>
                </c:pt>
                <c:pt idx="1963">
                  <c:v>1760.75</c:v>
                </c:pt>
                <c:pt idx="1969">
                  <c:v>1754.5</c:v>
                </c:pt>
                <c:pt idx="1970">
                  <c:v>1752.25</c:v>
                </c:pt>
                <c:pt idx="1971">
                  <c:v>1750</c:v>
                </c:pt>
                <c:pt idx="1972">
                  <c:v>1751.88</c:v>
                </c:pt>
                <c:pt idx="1973">
                  <c:v>1749.5</c:v>
                </c:pt>
                <c:pt idx="1974">
                  <c:v>1753.5</c:v>
                </c:pt>
                <c:pt idx="1975">
                  <c:v>1754.75</c:v>
                </c:pt>
                <c:pt idx="1976">
                  <c:v>1756.25</c:v>
                </c:pt>
                <c:pt idx="1977">
                  <c:v>1758</c:v>
                </c:pt>
                <c:pt idx="1978">
                  <c:v>1755.75</c:v>
                </c:pt>
                <c:pt idx="1979">
                  <c:v>1755.75</c:v>
                </c:pt>
                <c:pt idx="1980">
                  <c:v>1754.25</c:v>
                </c:pt>
                <c:pt idx="1981">
                  <c:v>1753.25</c:v>
                </c:pt>
                <c:pt idx="1982">
                  <c:v>1754.25</c:v>
                </c:pt>
                <c:pt idx="1983">
                  <c:v>1753</c:v>
                </c:pt>
                <c:pt idx="1984">
                  <c:v>1749.25</c:v>
                </c:pt>
                <c:pt idx="1985">
                  <c:v>1746.5</c:v>
                </c:pt>
                <c:pt idx="1986">
                  <c:v>1746.75</c:v>
                </c:pt>
                <c:pt idx="1987">
                  <c:v>1751.25</c:v>
                </c:pt>
                <c:pt idx="1988">
                  <c:v>1753.25</c:v>
                </c:pt>
                <c:pt idx="1989">
                  <c:v>1754.38</c:v>
                </c:pt>
                <c:pt idx="1990">
                  <c:v>1754</c:v>
                </c:pt>
                <c:pt idx="1991">
                  <c:v>1753.12</c:v>
                </c:pt>
                <c:pt idx="1992">
                  <c:v>1750.38</c:v>
                </c:pt>
                <c:pt idx="1993">
                  <c:v>1749.88</c:v>
                </c:pt>
                <c:pt idx="1994">
                  <c:v>1750.38</c:v>
                </c:pt>
                <c:pt idx="1995">
                  <c:v>1750.25</c:v>
                </c:pt>
                <c:pt idx="1996">
                  <c:v>1750.5</c:v>
                </c:pt>
                <c:pt idx="1997">
                  <c:v>1749.38</c:v>
                </c:pt>
                <c:pt idx="1998">
                  <c:v>1748.62</c:v>
                </c:pt>
                <c:pt idx="1999">
                  <c:v>1749.88</c:v>
                </c:pt>
                <c:pt idx="2000">
                  <c:v>1749.5</c:v>
                </c:pt>
                <c:pt idx="2001">
                  <c:v>1749.5</c:v>
                </c:pt>
                <c:pt idx="2002">
                  <c:v>1749.38</c:v>
                </c:pt>
                <c:pt idx="2003">
                  <c:v>1750</c:v>
                </c:pt>
                <c:pt idx="2004">
                  <c:v>1751.75</c:v>
                </c:pt>
                <c:pt idx="2005">
                  <c:v>1752.38</c:v>
                </c:pt>
                <c:pt idx="2006">
                  <c:v>1754.62</c:v>
                </c:pt>
                <c:pt idx="2007">
                  <c:v>1755.12</c:v>
                </c:pt>
                <c:pt idx="2008">
                  <c:v>1755.12</c:v>
                </c:pt>
                <c:pt idx="2009">
                  <c:v>1755.38</c:v>
                </c:pt>
                <c:pt idx="2010">
                  <c:v>1756.62</c:v>
                </c:pt>
                <c:pt idx="2011">
                  <c:v>1757.75</c:v>
                </c:pt>
                <c:pt idx="2012">
                  <c:v>1760.5</c:v>
                </c:pt>
                <c:pt idx="2013">
                  <c:v>1759.38</c:v>
                </c:pt>
                <c:pt idx="2014">
                  <c:v>1761.62</c:v>
                </c:pt>
                <c:pt idx="2015">
                  <c:v>1766.12</c:v>
                </c:pt>
                <c:pt idx="2016">
                  <c:v>1766.12</c:v>
                </c:pt>
                <c:pt idx="2017">
                  <c:v>1767.88</c:v>
                </c:pt>
                <c:pt idx="2018">
                  <c:v>1768.88</c:v>
                </c:pt>
                <c:pt idx="2019">
                  <c:v>1775.88</c:v>
                </c:pt>
                <c:pt idx="2020">
                  <c:v>1775.88</c:v>
                </c:pt>
                <c:pt idx="2021">
                  <c:v>1783.5</c:v>
                </c:pt>
                <c:pt idx="2022">
                  <c:v>1793.5</c:v>
                </c:pt>
                <c:pt idx="2023">
                  <c:v>1796</c:v>
                </c:pt>
                <c:pt idx="2024">
                  <c:v>1810.75</c:v>
                </c:pt>
                <c:pt idx="2025">
                  <c:v>1812.25</c:v>
                </c:pt>
                <c:pt idx="2026">
                  <c:v>1813.75</c:v>
                </c:pt>
                <c:pt idx="2027">
                  <c:v>1813.75</c:v>
                </c:pt>
                <c:pt idx="2028">
                  <c:v>1818.12</c:v>
                </c:pt>
                <c:pt idx="2029">
                  <c:v>1822</c:v>
                </c:pt>
                <c:pt idx="2030">
                  <c:v>1828.38</c:v>
                </c:pt>
                <c:pt idx="2031">
                  <c:v>1829.62</c:v>
                </c:pt>
                <c:pt idx="2032">
                  <c:v>1834.75</c:v>
                </c:pt>
                <c:pt idx="2033">
                  <c:v>1848.25</c:v>
                </c:pt>
                <c:pt idx="2034">
                  <c:v>1847.5</c:v>
                </c:pt>
                <c:pt idx="2035">
                  <c:v>1848.5</c:v>
                </c:pt>
                <c:pt idx="2036">
                  <c:v>1853.5</c:v>
                </c:pt>
                <c:pt idx="2037">
                  <c:v>1860.5</c:v>
                </c:pt>
                <c:pt idx="2038">
                  <c:v>1869.5</c:v>
                </c:pt>
                <c:pt idx="2039">
                  <c:v>1870.5</c:v>
                </c:pt>
                <c:pt idx="2040">
                  <c:v>1868.12</c:v>
                </c:pt>
                <c:pt idx="2041">
                  <c:v>1865.62</c:v>
                </c:pt>
                <c:pt idx="2042">
                  <c:v>1865.25</c:v>
                </c:pt>
                <c:pt idx="2043">
                  <c:v>1865.5</c:v>
                </c:pt>
                <c:pt idx="2044">
                  <c:v>1864.75</c:v>
                </c:pt>
                <c:pt idx="2045">
                  <c:v>1865</c:v>
                </c:pt>
                <c:pt idx="2046">
                  <c:v>1867.25</c:v>
                </c:pt>
                <c:pt idx="2047">
                  <c:v>1867.25</c:v>
                </c:pt>
                <c:pt idx="2048">
                  <c:v>1870.12</c:v>
                </c:pt>
                <c:pt idx="2049">
                  <c:v>1869.62</c:v>
                </c:pt>
                <c:pt idx="2050">
                  <c:v>1869.62</c:v>
                </c:pt>
                <c:pt idx="2051">
                  <c:v>1870</c:v>
                </c:pt>
                <c:pt idx="2052">
                  <c:v>1870</c:v>
                </c:pt>
                <c:pt idx="2053">
                  <c:v>1871</c:v>
                </c:pt>
                <c:pt idx="2054">
                  <c:v>1871.5</c:v>
                </c:pt>
                <c:pt idx="2055">
                  <c:v>1871.5</c:v>
                </c:pt>
                <c:pt idx="2056">
                  <c:v>1871.75</c:v>
                </c:pt>
                <c:pt idx="2057">
                  <c:v>1871.75</c:v>
                </c:pt>
                <c:pt idx="2058">
                  <c:v>1871.75</c:v>
                </c:pt>
                <c:pt idx="2059">
                  <c:v>1871.75</c:v>
                </c:pt>
                <c:pt idx="2060">
                  <c:v>1871.75</c:v>
                </c:pt>
                <c:pt idx="2061">
                  <c:v>1871.75</c:v>
                </c:pt>
                <c:pt idx="2066">
                  <c:v>1873</c:v>
                </c:pt>
                <c:pt idx="2067">
                  <c:v>1873.5</c:v>
                </c:pt>
                <c:pt idx="2068">
                  <c:v>1874.5</c:v>
                </c:pt>
                <c:pt idx="2069">
                  <c:v>1883.25</c:v>
                </c:pt>
                <c:pt idx="2070">
                  <c:v>1886.5</c:v>
                </c:pt>
                <c:pt idx="2071">
                  <c:v>1888</c:v>
                </c:pt>
                <c:pt idx="2072">
                  <c:v>1894.5</c:v>
                </c:pt>
                <c:pt idx="2073">
                  <c:v>1909.25</c:v>
                </c:pt>
                <c:pt idx="2074">
                  <c:v>1918.5</c:v>
                </c:pt>
                <c:pt idx="2075">
                  <c:v>1941.75</c:v>
                </c:pt>
                <c:pt idx="2076">
                  <c:v>1945.75</c:v>
                </c:pt>
                <c:pt idx="2077">
                  <c:v>1948</c:v>
                </c:pt>
                <c:pt idx="2078">
                  <c:v>1966.25</c:v>
                </c:pt>
                <c:pt idx="2079">
                  <c:v>1959.75</c:v>
                </c:pt>
                <c:pt idx="2080">
                  <c:v>1954.75</c:v>
                </c:pt>
                <c:pt idx="2081">
                  <c:v>1951</c:v>
                </c:pt>
                <c:pt idx="2082">
                  <c:v>1951</c:v>
                </c:pt>
                <c:pt idx="2083">
                  <c:v>1950.24</c:v>
                </c:pt>
                <c:pt idx="2084">
                  <c:v>1955.25</c:v>
                </c:pt>
                <c:pt idx="2085">
                  <c:v>1957.75</c:v>
                </c:pt>
                <c:pt idx="2086">
                  <c:v>1958.75</c:v>
                </c:pt>
                <c:pt idx="2087">
                  <c:v>1957.5</c:v>
                </c:pt>
                <c:pt idx="2088">
                  <c:v>1956</c:v>
                </c:pt>
                <c:pt idx="2089">
                  <c:v>1952.75</c:v>
                </c:pt>
                <c:pt idx="2090">
                  <c:v>1946</c:v>
                </c:pt>
                <c:pt idx="2091">
                  <c:v>1943</c:v>
                </c:pt>
                <c:pt idx="2092">
                  <c:v>1940.88</c:v>
                </c:pt>
                <c:pt idx="2093">
                  <c:v>1932.5</c:v>
                </c:pt>
                <c:pt idx="2094">
                  <c:v>1915.85</c:v>
                </c:pt>
                <c:pt idx="2095">
                  <c:v>1907.6</c:v>
                </c:pt>
                <c:pt idx="2096">
                  <c:v>1905.1</c:v>
                </c:pt>
                <c:pt idx="2098">
                  <c:v>1898.75</c:v>
                </c:pt>
                <c:pt idx="2099">
                  <c:v>1897.25</c:v>
                </c:pt>
                <c:pt idx="2100">
                  <c:v>1896.75</c:v>
                </c:pt>
                <c:pt idx="2101">
                  <c:v>1894.25</c:v>
                </c:pt>
                <c:pt idx="2102">
                  <c:v>1893.25</c:v>
                </c:pt>
                <c:pt idx="2103">
                  <c:v>1891.5</c:v>
                </c:pt>
                <c:pt idx="2104">
                  <c:v>1889.75</c:v>
                </c:pt>
                <c:pt idx="2105">
                  <c:v>1886.25</c:v>
                </c:pt>
                <c:pt idx="2106">
                  <c:v>1885.25</c:v>
                </c:pt>
                <c:pt idx="2107">
                  <c:v>1885.5</c:v>
                </c:pt>
                <c:pt idx="2108">
                  <c:v>1882.75</c:v>
                </c:pt>
                <c:pt idx="2109">
                  <c:v>1880.75</c:v>
                </c:pt>
                <c:pt idx="2110">
                  <c:v>1879</c:v>
                </c:pt>
                <c:pt idx="2111">
                  <c:v>1877.75</c:v>
                </c:pt>
                <c:pt idx="2112">
                  <c:v>1876</c:v>
                </c:pt>
                <c:pt idx="2113">
                  <c:v>1872.25</c:v>
                </c:pt>
                <c:pt idx="2114">
                  <c:v>1862.12</c:v>
                </c:pt>
                <c:pt idx="2117">
                  <c:v>1857.62</c:v>
                </c:pt>
                <c:pt idx="2118">
                  <c:v>1846.88</c:v>
                </c:pt>
                <c:pt idx="2119">
                  <c:v>1846.75</c:v>
                </c:pt>
                <c:pt idx="2120">
                  <c:v>1844.75</c:v>
                </c:pt>
                <c:pt idx="2121">
                  <c:v>1843.75</c:v>
                </c:pt>
                <c:pt idx="2122">
                  <c:v>1843</c:v>
                </c:pt>
                <c:pt idx="2123">
                  <c:v>1841.25</c:v>
                </c:pt>
                <c:pt idx="2124">
                  <c:v>1841</c:v>
                </c:pt>
                <c:pt idx="2125">
                  <c:v>1841.5</c:v>
                </c:pt>
                <c:pt idx="2126">
                  <c:v>1841.5</c:v>
                </c:pt>
                <c:pt idx="2127">
                  <c:v>1842.12</c:v>
                </c:pt>
                <c:pt idx="2128">
                  <c:v>1842.12</c:v>
                </c:pt>
                <c:pt idx="2129">
                  <c:v>1843.38</c:v>
                </c:pt>
                <c:pt idx="2130">
                  <c:v>1843.88</c:v>
                </c:pt>
                <c:pt idx="2131">
                  <c:v>1844.25</c:v>
                </c:pt>
                <c:pt idx="2132">
                  <c:v>1844.25</c:v>
                </c:pt>
                <c:pt idx="2133">
                  <c:v>1844.25</c:v>
                </c:pt>
                <c:pt idx="2134">
                  <c:v>1844.25</c:v>
                </c:pt>
                <c:pt idx="2135">
                  <c:v>1844.5</c:v>
                </c:pt>
                <c:pt idx="2136">
                  <c:v>1845.5</c:v>
                </c:pt>
                <c:pt idx="2137">
                  <c:v>1844</c:v>
                </c:pt>
                <c:pt idx="2138">
                  <c:v>1843.25</c:v>
                </c:pt>
                <c:pt idx="2139">
                  <c:v>1843.25</c:v>
                </c:pt>
                <c:pt idx="2140">
                  <c:v>1842.5</c:v>
                </c:pt>
                <c:pt idx="2141">
                  <c:v>1843</c:v>
                </c:pt>
                <c:pt idx="2142">
                  <c:v>1843.25</c:v>
                </c:pt>
                <c:pt idx="2143">
                  <c:v>1842.5</c:v>
                </c:pt>
                <c:pt idx="2144">
                  <c:v>1839.75</c:v>
                </c:pt>
                <c:pt idx="2145">
                  <c:v>1838.75</c:v>
                </c:pt>
                <c:pt idx="2146">
                  <c:v>1839.5</c:v>
                </c:pt>
                <c:pt idx="2147">
                  <c:v>1838.5</c:v>
                </c:pt>
                <c:pt idx="2148">
                  <c:v>1835.75</c:v>
                </c:pt>
                <c:pt idx="2149">
                  <c:v>1835.25</c:v>
                </c:pt>
                <c:pt idx="2151">
                  <c:v>1836.25</c:v>
                </c:pt>
                <c:pt idx="2152">
                  <c:v>1834.75</c:v>
                </c:pt>
                <c:pt idx="2153">
                  <c:v>1834.5</c:v>
                </c:pt>
                <c:pt idx="2154">
                  <c:v>1834</c:v>
                </c:pt>
                <c:pt idx="2155">
                  <c:v>1832.75</c:v>
                </c:pt>
                <c:pt idx="2156">
                  <c:v>1832.75</c:v>
                </c:pt>
                <c:pt idx="2157">
                  <c:v>1832</c:v>
                </c:pt>
                <c:pt idx="2158">
                  <c:v>1831.25</c:v>
                </c:pt>
                <c:pt idx="2159">
                  <c:v>1831.5</c:v>
                </c:pt>
                <c:pt idx="2160">
                  <c:v>1832.25</c:v>
                </c:pt>
                <c:pt idx="2161">
                  <c:v>1833</c:v>
                </c:pt>
                <c:pt idx="2162">
                  <c:v>1835</c:v>
                </c:pt>
                <c:pt idx="2163">
                  <c:v>1835.25</c:v>
                </c:pt>
                <c:pt idx="2164">
                  <c:v>1836.5</c:v>
                </c:pt>
                <c:pt idx="2165">
                  <c:v>1836.75</c:v>
                </c:pt>
                <c:pt idx="2166">
                  <c:v>1837</c:v>
                </c:pt>
                <c:pt idx="2167">
                  <c:v>1836.75</c:v>
                </c:pt>
                <c:pt idx="2168">
                  <c:v>1837.25</c:v>
                </c:pt>
                <c:pt idx="2169">
                  <c:v>1837.25</c:v>
                </c:pt>
                <c:pt idx="2170">
                  <c:v>1839.25</c:v>
                </c:pt>
                <c:pt idx="2171">
                  <c:v>1839.75</c:v>
                </c:pt>
                <c:pt idx="2172">
                  <c:v>1839.75</c:v>
                </c:pt>
                <c:pt idx="2173">
                  <c:v>1840</c:v>
                </c:pt>
                <c:pt idx="2174">
                  <c:v>1840.25</c:v>
                </c:pt>
                <c:pt idx="2175">
                  <c:v>1840.25</c:v>
                </c:pt>
                <c:pt idx="2176">
                  <c:v>1842</c:v>
                </c:pt>
                <c:pt idx="2177">
                  <c:v>1842.25</c:v>
                </c:pt>
                <c:pt idx="2178">
                  <c:v>1843.75</c:v>
                </c:pt>
                <c:pt idx="2179">
                  <c:v>1844</c:v>
                </c:pt>
                <c:pt idx="2180">
                  <c:v>1843.5</c:v>
                </c:pt>
                <c:pt idx="2181">
                  <c:v>1842.75</c:v>
                </c:pt>
                <c:pt idx="2182">
                  <c:v>1842.75</c:v>
                </c:pt>
                <c:pt idx="2183">
                  <c:v>1842.25</c:v>
                </c:pt>
                <c:pt idx="2184">
                  <c:v>1842.5</c:v>
                </c:pt>
                <c:pt idx="2185">
                  <c:v>1842.5</c:v>
                </c:pt>
                <c:pt idx="2186">
                  <c:v>1842.5</c:v>
                </c:pt>
                <c:pt idx="2187">
                  <c:v>1843</c:v>
                </c:pt>
                <c:pt idx="2188">
                  <c:v>1843.5</c:v>
                </c:pt>
                <c:pt idx="2189">
                  <c:v>1842.75</c:v>
                </c:pt>
                <c:pt idx="2190">
                  <c:v>1842</c:v>
                </c:pt>
                <c:pt idx="2191">
                  <c:v>1842.25</c:v>
                </c:pt>
                <c:pt idx="2192">
                  <c:v>1842.75</c:v>
                </c:pt>
                <c:pt idx="2193">
                  <c:v>1843.1</c:v>
                </c:pt>
                <c:pt idx="2194">
                  <c:v>1844.1</c:v>
                </c:pt>
                <c:pt idx="2195">
                  <c:v>1844.85</c:v>
                </c:pt>
                <c:pt idx="2196">
                  <c:v>1845.1</c:v>
                </c:pt>
                <c:pt idx="2197">
                  <c:v>1845.35</c:v>
                </c:pt>
                <c:pt idx="2198">
                  <c:v>1845.5</c:v>
                </c:pt>
                <c:pt idx="2199">
                  <c:v>1845.5</c:v>
                </c:pt>
                <c:pt idx="2200">
                  <c:v>1846.25</c:v>
                </c:pt>
                <c:pt idx="2201">
                  <c:v>1847.75</c:v>
                </c:pt>
                <c:pt idx="2202">
                  <c:v>1851.5</c:v>
                </c:pt>
                <c:pt idx="2203">
                  <c:v>1851.5</c:v>
                </c:pt>
                <c:pt idx="2204">
                  <c:v>1853.5</c:v>
                </c:pt>
                <c:pt idx="2205">
                  <c:v>1859.25</c:v>
                </c:pt>
                <c:pt idx="2206">
                  <c:v>1863.25</c:v>
                </c:pt>
                <c:pt idx="2207">
                  <c:v>1864.5</c:v>
                </c:pt>
                <c:pt idx="2208">
                  <c:v>1874.5</c:v>
                </c:pt>
                <c:pt idx="2209">
                  <c:v>1873.75</c:v>
                </c:pt>
                <c:pt idx="2210">
                  <c:v>1878.5</c:v>
                </c:pt>
                <c:pt idx="2211">
                  <c:v>1878.75</c:v>
                </c:pt>
                <c:pt idx="2212">
                  <c:v>1879</c:v>
                </c:pt>
                <c:pt idx="2213">
                  <c:v>1880.5</c:v>
                </c:pt>
                <c:pt idx="2214">
                  <c:v>1880.5</c:v>
                </c:pt>
                <c:pt idx="2215">
                  <c:v>1881.25</c:v>
                </c:pt>
                <c:pt idx="2216">
                  <c:v>1881.25</c:v>
                </c:pt>
                <c:pt idx="2217">
                  <c:v>1878.75</c:v>
                </c:pt>
                <c:pt idx="2218">
                  <c:v>1878.5</c:v>
                </c:pt>
                <c:pt idx="2219">
                  <c:v>1881</c:v>
                </c:pt>
                <c:pt idx="2221">
                  <c:v>1879.5</c:v>
                </c:pt>
                <c:pt idx="2222">
                  <c:v>1879.75</c:v>
                </c:pt>
                <c:pt idx="2223">
                  <c:v>1879</c:v>
                </c:pt>
                <c:pt idx="2224">
                  <c:v>1879</c:v>
                </c:pt>
                <c:pt idx="2225">
                  <c:v>1877.5</c:v>
                </c:pt>
                <c:pt idx="2226">
                  <c:v>1873.62</c:v>
                </c:pt>
                <c:pt idx="2232">
                  <c:v>1873.5</c:v>
                </c:pt>
                <c:pt idx="2233">
                  <c:v>1870.5</c:v>
                </c:pt>
                <c:pt idx="2234">
                  <c:v>1870.5</c:v>
                </c:pt>
                <c:pt idx="2235">
                  <c:v>1868.25</c:v>
                </c:pt>
                <c:pt idx="2236">
                  <c:v>1866.75</c:v>
                </c:pt>
                <c:pt idx="2237">
                  <c:v>1870</c:v>
                </c:pt>
                <c:pt idx="2238">
                  <c:v>1871.25</c:v>
                </c:pt>
                <c:pt idx="2239">
                  <c:v>1872.5</c:v>
                </c:pt>
                <c:pt idx="2240">
                  <c:v>1872.5</c:v>
                </c:pt>
                <c:pt idx="2241">
                  <c:v>1872.5</c:v>
                </c:pt>
                <c:pt idx="2242">
                  <c:v>1882.75</c:v>
                </c:pt>
                <c:pt idx="2243">
                  <c:v>1889</c:v>
                </c:pt>
                <c:pt idx="2244">
                  <c:v>1889.25</c:v>
                </c:pt>
                <c:pt idx="2245">
                  <c:v>1894</c:v>
                </c:pt>
                <c:pt idx="2246">
                  <c:v>1899.25</c:v>
                </c:pt>
                <c:pt idx="2247">
                  <c:v>1901.75</c:v>
                </c:pt>
                <c:pt idx="2248">
                  <c:v>1904.5</c:v>
                </c:pt>
                <c:pt idx="2249">
                  <c:v>1908.5</c:v>
                </c:pt>
                <c:pt idx="2250">
                  <c:v>1909.75</c:v>
                </c:pt>
                <c:pt idx="2251">
                  <c:v>1909.5</c:v>
                </c:pt>
                <c:pt idx="2252">
                  <c:v>1909.5</c:v>
                </c:pt>
                <c:pt idx="2253">
                  <c:v>1910</c:v>
                </c:pt>
                <c:pt idx="2254">
                  <c:v>1919.5</c:v>
                </c:pt>
                <c:pt idx="2255">
                  <c:v>1922.5</c:v>
                </c:pt>
                <c:pt idx="2256">
                  <c:v>1924</c:v>
                </c:pt>
                <c:pt idx="2257">
                  <c:v>1929</c:v>
                </c:pt>
                <c:pt idx="2258">
                  <c:v>1932.75</c:v>
                </c:pt>
                <c:pt idx="2259">
                  <c:v>1933.25</c:v>
                </c:pt>
                <c:pt idx="2260">
                  <c:v>1933.75</c:v>
                </c:pt>
                <c:pt idx="2261">
                  <c:v>1939.5</c:v>
                </c:pt>
                <c:pt idx="2262">
                  <c:v>1939.5</c:v>
                </c:pt>
                <c:pt idx="2263">
                  <c:v>1944.5</c:v>
                </c:pt>
                <c:pt idx="2264">
                  <c:v>1948.5</c:v>
                </c:pt>
                <c:pt idx="2265">
                  <c:v>1952.75</c:v>
                </c:pt>
                <c:pt idx="2266">
                  <c:v>1957.75</c:v>
                </c:pt>
                <c:pt idx="2267">
                  <c:v>1962.25</c:v>
                </c:pt>
                <c:pt idx="2268">
                  <c:v>1964.75</c:v>
                </c:pt>
                <c:pt idx="2269">
                  <c:v>1968</c:v>
                </c:pt>
                <c:pt idx="2270">
                  <c:v>1972.75</c:v>
                </c:pt>
                <c:pt idx="2271">
                  <c:v>1975.75</c:v>
                </c:pt>
                <c:pt idx="2272">
                  <c:v>1974.75</c:v>
                </c:pt>
                <c:pt idx="2273">
                  <c:v>1972.25</c:v>
                </c:pt>
                <c:pt idx="2274">
                  <c:v>1970</c:v>
                </c:pt>
                <c:pt idx="2275">
                  <c:v>1968.5</c:v>
                </c:pt>
                <c:pt idx="2276">
                  <c:v>1968</c:v>
                </c:pt>
                <c:pt idx="2277">
                  <c:v>1965.5</c:v>
                </c:pt>
                <c:pt idx="2278">
                  <c:v>1964.75</c:v>
                </c:pt>
                <c:pt idx="2279">
                  <c:v>1966.75</c:v>
                </c:pt>
                <c:pt idx="2280">
                  <c:v>1973</c:v>
                </c:pt>
                <c:pt idx="2281">
                  <c:v>1969.76</c:v>
                </c:pt>
                <c:pt idx="2282">
                  <c:v>1969.76</c:v>
                </c:pt>
                <c:pt idx="2283">
                  <c:v>1965.95</c:v>
                </c:pt>
                <c:pt idx="2284">
                  <c:v>1965.95</c:v>
                </c:pt>
                <c:pt idx="2285">
                  <c:v>1958.43</c:v>
                </c:pt>
                <c:pt idx="2286">
                  <c:v>1957.24</c:v>
                </c:pt>
                <c:pt idx="2287">
                  <c:v>1952.48</c:v>
                </c:pt>
                <c:pt idx="2288">
                  <c:v>1950.33</c:v>
                </c:pt>
                <c:pt idx="2289">
                  <c:v>1949.38</c:v>
                </c:pt>
                <c:pt idx="2290">
                  <c:v>1946.29</c:v>
                </c:pt>
                <c:pt idx="2291">
                  <c:v>1946.05</c:v>
                </c:pt>
                <c:pt idx="2292">
                  <c:v>1945.33</c:v>
                </c:pt>
                <c:pt idx="2294">
                  <c:v>1945.57</c:v>
                </c:pt>
                <c:pt idx="2295">
                  <c:v>1946.52</c:v>
                </c:pt>
                <c:pt idx="2296">
                  <c:v>1946.05</c:v>
                </c:pt>
                <c:pt idx="2297">
                  <c:v>1946.88</c:v>
                </c:pt>
                <c:pt idx="2298">
                  <c:v>1947</c:v>
                </c:pt>
                <c:pt idx="2299">
                  <c:v>1946.29</c:v>
                </c:pt>
                <c:pt idx="2300">
                  <c:v>1946.52</c:v>
                </c:pt>
                <c:pt idx="2301">
                  <c:v>1938.19</c:v>
                </c:pt>
                <c:pt idx="2302">
                  <c:v>1934.76</c:v>
                </c:pt>
                <c:pt idx="2303">
                  <c:v>1930.36</c:v>
                </c:pt>
                <c:pt idx="2304">
                  <c:v>1928.81</c:v>
                </c:pt>
                <c:pt idx="2305">
                  <c:v>1926.43</c:v>
                </c:pt>
                <c:pt idx="2306">
                  <c:v>1933.54</c:v>
                </c:pt>
                <c:pt idx="2307">
                  <c:v>1933.62</c:v>
                </c:pt>
                <c:pt idx="2308">
                  <c:v>1934.04</c:v>
                </c:pt>
                <c:pt idx="2309">
                  <c:v>1934.67</c:v>
                </c:pt>
                <c:pt idx="2310">
                  <c:v>1934.58</c:v>
                </c:pt>
                <c:pt idx="2311">
                  <c:v>1933.75</c:v>
                </c:pt>
                <c:pt idx="2312">
                  <c:v>1932.71</c:v>
                </c:pt>
                <c:pt idx="2313">
                  <c:v>1932.71</c:v>
                </c:pt>
                <c:pt idx="2314">
                  <c:v>1932.71</c:v>
                </c:pt>
                <c:pt idx="2315">
                  <c:v>1932.71</c:v>
                </c:pt>
                <c:pt idx="2316">
                  <c:v>1932.71</c:v>
                </c:pt>
                <c:pt idx="2317">
                  <c:v>1932.71</c:v>
                </c:pt>
                <c:pt idx="2318">
                  <c:v>1932.71</c:v>
                </c:pt>
                <c:pt idx="2324">
                  <c:v>1932.29</c:v>
                </c:pt>
                <c:pt idx="2325">
                  <c:v>1932.29</c:v>
                </c:pt>
                <c:pt idx="2326">
                  <c:v>1931.46</c:v>
                </c:pt>
                <c:pt idx="2327">
                  <c:v>1931.46</c:v>
                </c:pt>
                <c:pt idx="2328">
                  <c:v>1929.17</c:v>
                </c:pt>
                <c:pt idx="2329">
                  <c:v>1925.29</c:v>
                </c:pt>
                <c:pt idx="2330">
                  <c:v>1922.17</c:v>
                </c:pt>
                <c:pt idx="2331">
                  <c:v>1920.71</c:v>
                </c:pt>
                <c:pt idx="2332">
                  <c:v>1910.92</c:v>
                </c:pt>
                <c:pt idx="2333">
                  <c:v>1907.17</c:v>
                </c:pt>
                <c:pt idx="2334">
                  <c:v>1881.04</c:v>
                </c:pt>
                <c:pt idx="2335">
                  <c:v>1874.79</c:v>
                </c:pt>
                <c:pt idx="2336">
                  <c:v>1872.5</c:v>
                </c:pt>
                <c:pt idx="2337">
                  <c:v>1870</c:v>
                </c:pt>
                <c:pt idx="2338">
                  <c:v>1869.17</c:v>
                </c:pt>
                <c:pt idx="2339">
                  <c:v>1871.67</c:v>
                </c:pt>
                <c:pt idx="2340">
                  <c:v>1871.67</c:v>
                </c:pt>
                <c:pt idx="2341">
                  <c:v>1870.83</c:v>
                </c:pt>
                <c:pt idx="2342">
                  <c:v>1870.62</c:v>
                </c:pt>
                <c:pt idx="2343">
                  <c:v>1869.17</c:v>
                </c:pt>
                <c:pt idx="2344">
                  <c:v>1866.35</c:v>
                </c:pt>
                <c:pt idx="2345">
                  <c:v>1865</c:v>
                </c:pt>
                <c:pt idx="2346">
                  <c:v>1865.52</c:v>
                </c:pt>
                <c:pt idx="2347">
                  <c:v>1867.4</c:v>
                </c:pt>
                <c:pt idx="2348">
                  <c:v>1865.94</c:v>
                </c:pt>
                <c:pt idx="2349">
                  <c:v>1866.56</c:v>
                </c:pt>
                <c:pt idx="2350">
                  <c:v>1868.33</c:v>
                </c:pt>
                <c:pt idx="2351">
                  <c:v>1868.33</c:v>
                </c:pt>
                <c:pt idx="2352">
                  <c:v>1868.33</c:v>
                </c:pt>
                <c:pt idx="2353">
                  <c:v>1867.71</c:v>
                </c:pt>
                <c:pt idx="2354">
                  <c:v>1866.25</c:v>
                </c:pt>
                <c:pt idx="2355">
                  <c:v>1864.06</c:v>
                </c:pt>
                <c:pt idx="2356">
                  <c:v>1863.33</c:v>
                </c:pt>
                <c:pt idx="2357">
                  <c:v>1862.92</c:v>
                </c:pt>
                <c:pt idx="2358">
                  <c:v>1860.52</c:v>
                </c:pt>
                <c:pt idx="2359">
                  <c:v>1858.02</c:v>
                </c:pt>
                <c:pt idx="2360">
                  <c:v>1857.5</c:v>
                </c:pt>
                <c:pt idx="2361">
                  <c:v>1857.81</c:v>
                </c:pt>
                <c:pt idx="2362">
                  <c:v>1858.12</c:v>
                </c:pt>
                <c:pt idx="2364">
                  <c:v>1859.69</c:v>
                </c:pt>
                <c:pt idx="2365">
                  <c:v>1862.19</c:v>
                </c:pt>
                <c:pt idx="2366">
                  <c:v>1859.9</c:v>
                </c:pt>
                <c:pt idx="2367">
                  <c:v>1860.31</c:v>
                </c:pt>
                <c:pt idx="2368">
                  <c:v>1860.1</c:v>
                </c:pt>
                <c:pt idx="2369">
                  <c:v>1865</c:v>
                </c:pt>
                <c:pt idx="2370">
                  <c:v>1868.75</c:v>
                </c:pt>
                <c:pt idx="2371">
                  <c:v>1870</c:v>
                </c:pt>
                <c:pt idx="2372">
                  <c:v>1874.48</c:v>
                </c:pt>
                <c:pt idx="2373">
                  <c:v>1876.56</c:v>
                </c:pt>
                <c:pt idx="2374">
                  <c:v>1884.58</c:v>
                </c:pt>
                <c:pt idx="2375">
                  <c:v>1888.33</c:v>
                </c:pt>
                <c:pt idx="2376">
                  <c:v>1893.96</c:v>
                </c:pt>
                <c:pt idx="2377">
                  <c:v>1896.25</c:v>
                </c:pt>
                <c:pt idx="2378">
                  <c:v>1896.46</c:v>
                </c:pt>
                <c:pt idx="2379">
                  <c:v>1897.29</c:v>
                </c:pt>
                <c:pt idx="2380">
                  <c:v>1900.21</c:v>
                </c:pt>
                <c:pt idx="2381">
                  <c:v>1900.52</c:v>
                </c:pt>
                <c:pt idx="2385">
                  <c:v>1901.25</c:v>
                </c:pt>
                <c:pt idx="2386">
                  <c:v>1906.46</c:v>
                </c:pt>
                <c:pt idx="2387">
                  <c:v>1912.29</c:v>
                </c:pt>
                <c:pt idx="2388">
                  <c:v>1912.6</c:v>
                </c:pt>
                <c:pt idx="2389">
                  <c:v>1913.1</c:v>
                </c:pt>
                <c:pt idx="2390">
                  <c:v>1917.79</c:v>
                </c:pt>
                <c:pt idx="2391">
                  <c:v>1923.83</c:v>
                </c:pt>
                <c:pt idx="2392">
                  <c:v>1927.58</c:v>
                </c:pt>
                <c:pt idx="2393">
                  <c:v>1931.46</c:v>
                </c:pt>
                <c:pt idx="2394">
                  <c:v>1940.62</c:v>
                </c:pt>
                <c:pt idx="2395">
                  <c:v>1954.79</c:v>
                </c:pt>
                <c:pt idx="2396">
                  <c:v>1963.96</c:v>
                </c:pt>
                <c:pt idx="2397">
                  <c:v>1964.58</c:v>
                </c:pt>
                <c:pt idx="2398">
                  <c:v>1966.46</c:v>
                </c:pt>
                <c:pt idx="2399">
                  <c:v>1968.12</c:v>
                </c:pt>
                <c:pt idx="2400">
                  <c:v>1970</c:v>
                </c:pt>
                <c:pt idx="2401">
                  <c:v>1973.96</c:v>
                </c:pt>
                <c:pt idx="2402">
                  <c:v>1977.29</c:v>
                </c:pt>
                <c:pt idx="2403">
                  <c:v>1976.67</c:v>
                </c:pt>
                <c:pt idx="2404">
                  <c:v>1977.71</c:v>
                </c:pt>
                <c:pt idx="2405">
                  <c:v>1975.83</c:v>
                </c:pt>
                <c:pt idx="2406">
                  <c:v>1974.38</c:v>
                </c:pt>
                <c:pt idx="2407">
                  <c:v>1973.96</c:v>
                </c:pt>
                <c:pt idx="2408">
                  <c:v>1971.88</c:v>
                </c:pt>
                <c:pt idx="2409">
                  <c:v>1970.83</c:v>
                </c:pt>
                <c:pt idx="2411">
                  <c:v>1973.54</c:v>
                </c:pt>
                <c:pt idx="2412">
                  <c:v>1972.29</c:v>
                </c:pt>
                <c:pt idx="2413">
                  <c:v>1968.12</c:v>
                </c:pt>
                <c:pt idx="2414">
                  <c:v>1972.29</c:v>
                </c:pt>
                <c:pt idx="2415">
                  <c:v>1975.21</c:v>
                </c:pt>
                <c:pt idx="2416">
                  <c:v>1971.25</c:v>
                </c:pt>
                <c:pt idx="2417">
                  <c:v>1971.25</c:v>
                </c:pt>
                <c:pt idx="2418">
                  <c:v>1970</c:v>
                </c:pt>
                <c:pt idx="2419">
                  <c:v>1970.21</c:v>
                </c:pt>
                <c:pt idx="2420">
                  <c:v>1969.17</c:v>
                </c:pt>
                <c:pt idx="2421">
                  <c:v>1969.17</c:v>
                </c:pt>
                <c:pt idx="2422">
                  <c:v>1966.25</c:v>
                </c:pt>
                <c:pt idx="2423">
                  <c:v>1964.38</c:v>
                </c:pt>
                <c:pt idx="2424">
                  <c:v>1963.23</c:v>
                </c:pt>
                <c:pt idx="2425">
                  <c:v>1963.02</c:v>
                </c:pt>
                <c:pt idx="2426">
                  <c:v>1963.23</c:v>
                </c:pt>
                <c:pt idx="2427">
                  <c:v>1961.15</c:v>
                </c:pt>
                <c:pt idx="2428">
                  <c:v>1958.33</c:v>
                </c:pt>
                <c:pt idx="2429">
                  <c:v>1958.12</c:v>
                </c:pt>
                <c:pt idx="2430">
                  <c:v>1957.92</c:v>
                </c:pt>
                <c:pt idx="2431">
                  <c:v>1959.69</c:v>
                </c:pt>
                <c:pt idx="2432">
                  <c:v>1959.79</c:v>
                </c:pt>
                <c:pt idx="2433">
                  <c:v>1960.83</c:v>
                </c:pt>
                <c:pt idx="2434">
                  <c:v>1960.62</c:v>
                </c:pt>
                <c:pt idx="2435">
                  <c:v>1961.25</c:v>
                </c:pt>
                <c:pt idx="2436">
                  <c:v>1961.46</c:v>
                </c:pt>
                <c:pt idx="2437">
                  <c:v>1963.96</c:v>
                </c:pt>
                <c:pt idx="2438">
                  <c:v>1966.04</c:v>
                </c:pt>
                <c:pt idx="2439">
                  <c:v>1966.04</c:v>
                </c:pt>
                <c:pt idx="2440">
                  <c:v>1965.83</c:v>
                </c:pt>
                <c:pt idx="2441">
                  <c:v>1967.29</c:v>
                </c:pt>
                <c:pt idx="2442">
                  <c:v>1968.33</c:v>
                </c:pt>
                <c:pt idx="2443">
                  <c:v>1968.44</c:v>
                </c:pt>
                <c:pt idx="2444">
                  <c:v>1970.21</c:v>
                </c:pt>
                <c:pt idx="2445">
                  <c:v>1971.88</c:v>
                </c:pt>
                <c:pt idx="2446">
                  <c:v>1976.67</c:v>
                </c:pt>
                <c:pt idx="2447">
                  <c:v>1976.67</c:v>
                </c:pt>
                <c:pt idx="2448">
                  <c:v>1978.54</c:v>
                </c:pt>
                <c:pt idx="2449">
                  <c:v>1978.96</c:v>
                </c:pt>
                <c:pt idx="2450">
                  <c:v>1979.38</c:v>
                </c:pt>
                <c:pt idx="2451">
                  <c:v>1979.38</c:v>
                </c:pt>
                <c:pt idx="2452">
                  <c:v>1980.83</c:v>
                </c:pt>
                <c:pt idx="2453">
                  <c:v>1981.88</c:v>
                </c:pt>
                <c:pt idx="2454">
                  <c:v>1983.54</c:v>
                </c:pt>
                <c:pt idx="2455">
                  <c:v>1983.75</c:v>
                </c:pt>
                <c:pt idx="2456">
                  <c:v>1983.54</c:v>
                </c:pt>
                <c:pt idx="2457">
                  <c:v>1984.27</c:v>
                </c:pt>
                <c:pt idx="2458">
                  <c:v>1986.25</c:v>
                </c:pt>
                <c:pt idx="2459">
                  <c:v>1986.46</c:v>
                </c:pt>
                <c:pt idx="2460">
                  <c:v>1986.67</c:v>
                </c:pt>
                <c:pt idx="2461">
                  <c:v>1985.83</c:v>
                </c:pt>
                <c:pt idx="2462">
                  <c:v>1986.04</c:v>
                </c:pt>
                <c:pt idx="2463">
                  <c:v>1985.21</c:v>
                </c:pt>
                <c:pt idx="2464">
                  <c:v>1984.58</c:v>
                </c:pt>
                <c:pt idx="2465">
                  <c:v>1984.17</c:v>
                </c:pt>
                <c:pt idx="2466">
                  <c:v>1984.38</c:v>
                </c:pt>
                <c:pt idx="2467">
                  <c:v>1981.67</c:v>
                </c:pt>
                <c:pt idx="2468">
                  <c:v>1980.42</c:v>
                </c:pt>
                <c:pt idx="2469">
                  <c:v>1979.58</c:v>
                </c:pt>
                <c:pt idx="2470">
                  <c:v>1979.79</c:v>
                </c:pt>
                <c:pt idx="2471">
                  <c:v>1978.54</c:v>
                </c:pt>
                <c:pt idx="2472">
                  <c:v>1978.33</c:v>
                </c:pt>
                <c:pt idx="2473">
                  <c:v>1975.83</c:v>
                </c:pt>
                <c:pt idx="2474">
                  <c:v>1975.21</c:v>
                </c:pt>
                <c:pt idx="2475">
                  <c:v>1973.96</c:v>
                </c:pt>
                <c:pt idx="2476">
                  <c:v>1973.75</c:v>
                </c:pt>
                <c:pt idx="2477">
                  <c:v>1975.42</c:v>
                </c:pt>
                <c:pt idx="2478">
                  <c:v>1976.46</c:v>
                </c:pt>
                <c:pt idx="2479">
                  <c:v>1974.58</c:v>
                </c:pt>
                <c:pt idx="2481">
                  <c:v>1974.79</c:v>
                </c:pt>
                <c:pt idx="2482">
                  <c:v>1974.38</c:v>
                </c:pt>
                <c:pt idx="2483">
                  <c:v>1973.96</c:v>
                </c:pt>
                <c:pt idx="2484">
                  <c:v>1973.33</c:v>
                </c:pt>
                <c:pt idx="2485">
                  <c:v>1972.5</c:v>
                </c:pt>
                <c:pt idx="2486">
                  <c:v>1966.04</c:v>
                </c:pt>
                <c:pt idx="2487">
                  <c:v>1965.83</c:v>
                </c:pt>
                <c:pt idx="2488">
                  <c:v>1961.25</c:v>
                </c:pt>
                <c:pt idx="2489">
                  <c:v>1961.25</c:v>
                </c:pt>
                <c:pt idx="2490">
                  <c:v>1959.79</c:v>
                </c:pt>
                <c:pt idx="2491">
                  <c:v>1951.04</c:v>
                </c:pt>
                <c:pt idx="2492">
                  <c:v>1948.54</c:v>
                </c:pt>
                <c:pt idx="2498">
                  <c:v>1930</c:v>
                </c:pt>
                <c:pt idx="2499">
                  <c:v>1919.38</c:v>
                </c:pt>
                <c:pt idx="2500">
                  <c:v>1912.92</c:v>
                </c:pt>
                <c:pt idx="2501">
                  <c:v>1911.04</c:v>
                </c:pt>
                <c:pt idx="2502">
                  <c:v>1911.88</c:v>
                </c:pt>
                <c:pt idx="2503">
                  <c:v>1914.38</c:v>
                </c:pt>
                <c:pt idx="2504">
                  <c:v>1913.54</c:v>
                </c:pt>
                <c:pt idx="2505">
                  <c:v>1916.88</c:v>
                </c:pt>
                <c:pt idx="2506">
                  <c:v>1919.17</c:v>
                </c:pt>
                <c:pt idx="2507">
                  <c:v>1919.58</c:v>
                </c:pt>
                <c:pt idx="2508">
                  <c:v>1922.71</c:v>
                </c:pt>
                <c:pt idx="2509">
                  <c:v>1921.88</c:v>
                </c:pt>
                <c:pt idx="2510">
                  <c:v>1921.25</c:v>
                </c:pt>
                <c:pt idx="2511">
                  <c:v>1921.67</c:v>
                </c:pt>
                <c:pt idx="2512">
                  <c:v>1916.88</c:v>
                </c:pt>
                <c:pt idx="2513">
                  <c:v>1920.62</c:v>
                </c:pt>
                <c:pt idx="2514">
                  <c:v>1921.46</c:v>
                </c:pt>
                <c:pt idx="2515">
                  <c:v>1921.88</c:v>
                </c:pt>
                <c:pt idx="2516">
                  <c:v>1923.54</c:v>
                </c:pt>
                <c:pt idx="2517">
                  <c:v>1926.67</c:v>
                </c:pt>
                <c:pt idx="2518">
                  <c:v>1929.17</c:v>
                </c:pt>
                <c:pt idx="2519">
                  <c:v>1930.83</c:v>
                </c:pt>
                <c:pt idx="2520">
                  <c:v>1933.12</c:v>
                </c:pt>
                <c:pt idx="2521">
                  <c:v>1933.12</c:v>
                </c:pt>
                <c:pt idx="2522">
                  <c:v>1933.33</c:v>
                </c:pt>
                <c:pt idx="2523">
                  <c:v>1933.54</c:v>
                </c:pt>
                <c:pt idx="2524">
                  <c:v>1933.75</c:v>
                </c:pt>
                <c:pt idx="2525">
                  <c:v>1933.54</c:v>
                </c:pt>
                <c:pt idx="2526">
                  <c:v>1935.42</c:v>
                </c:pt>
                <c:pt idx="2527">
                  <c:v>1936.35</c:v>
                </c:pt>
                <c:pt idx="2528">
                  <c:v>1935.73</c:v>
                </c:pt>
                <c:pt idx="2529">
                  <c:v>1936.56</c:v>
                </c:pt>
                <c:pt idx="2530">
                  <c:v>1936.98</c:v>
                </c:pt>
                <c:pt idx="2531">
                  <c:v>1936.88</c:v>
                </c:pt>
                <c:pt idx="2532">
                  <c:v>1937.29</c:v>
                </c:pt>
                <c:pt idx="2533">
                  <c:v>1933.96</c:v>
                </c:pt>
                <c:pt idx="2534">
                  <c:v>1933.44</c:v>
                </c:pt>
                <c:pt idx="2535">
                  <c:v>1933.23</c:v>
                </c:pt>
                <c:pt idx="2536">
                  <c:v>1931.88</c:v>
                </c:pt>
                <c:pt idx="2537">
                  <c:v>1930.21</c:v>
                </c:pt>
                <c:pt idx="2538">
                  <c:v>1929.38</c:v>
                </c:pt>
                <c:pt idx="2539">
                  <c:v>1926.04</c:v>
                </c:pt>
                <c:pt idx="2540">
                  <c:v>1923.85</c:v>
                </c:pt>
                <c:pt idx="2541">
                  <c:v>1923.85</c:v>
                </c:pt>
                <c:pt idx="2542">
                  <c:v>1923.23</c:v>
                </c:pt>
                <c:pt idx="2543">
                  <c:v>1921.25</c:v>
                </c:pt>
                <c:pt idx="2544">
                  <c:v>1919.38</c:v>
                </c:pt>
                <c:pt idx="2545">
                  <c:v>1919.17</c:v>
                </c:pt>
                <c:pt idx="2546">
                  <c:v>1922.4</c:v>
                </c:pt>
                <c:pt idx="2547">
                  <c:v>1921.35</c:v>
                </c:pt>
                <c:pt idx="2548">
                  <c:v>1921.15</c:v>
                </c:pt>
                <c:pt idx="2549">
                  <c:v>1921.15</c:v>
                </c:pt>
                <c:pt idx="2550">
                  <c:v>1919.06</c:v>
                </c:pt>
                <c:pt idx="2551">
                  <c:v>1918.58</c:v>
                </c:pt>
                <c:pt idx="2552">
                  <c:v>1918.65</c:v>
                </c:pt>
                <c:pt idx="2553">
                  <c:v>1918.23</c:v>
                </c:pt>
                <c:pt idx="2554">
                  <c:v>1918.23</c:v>
                </c:pt>
                <c:pt idx="2555">
                  <c:v>1918.23</c:v>
                </c:pt>
                <c:pt idx="2556">
                  <c:v>1919.06</c:v>
                </c:pt>
                <c:pt idx="2557">
                  <c:v>1919.06</c:v>
                </c:pt>
                <c:pt idx="2558">
                  <c:v>1919.48</c:v>
                </c:pt>
                <c:pt idx="2559">
                  <c:v>1918.56</c:v>
                </c:pt>
                <c:pt idx="2560">
                  <c:v>1917.29</c:v>
                </c:pt>
                <c:pt idx="2561">
                  <c:v>1918.04</c:v>
                </c:pt>
                <c:pt idx="2562">
                  <c:v>1917.21</c:v>
                </c:pt>
                <c:pt idx="2563">
                  <c:v>1916.79</c:v>
                </c:pt>
                <c:pt idx="2564">
                  <c:v>1916.79</c:v>
                </c:pt>
                <c:pt idx="2565">
                  <c:v>1916.67</c:v>
                </c:pt>
                <c:pt idx="2566">
                  <c:v>1916.88</c:v>
                </c:pt>
                <c:pt idx="2567">
                  <c:v>1916.25</c:v>
                </c:pt>
                <c:pt idx="2568">
                  <c:v>1916.25</c:v>
                </c:pt>
                <c:pt idx="2569">
                  <c:v>1916.92</c:v>
                </c:pt>
                <c:pt idx="2570">
                  <c:v>1917.02</c:v>
                </c:pt>
                <c:pt idx="2571">
                  <c:v>1916.98</c:v>
                </c:pt>
                <c:pt idx="2572">
                  <c:v>1917.19</c:v>
                </c:pt>
                <c:pt idx="2573">
                  <c:v>1917.42</c:v>
                </c:pt>
                <c:pt idx="2574">
                  <c:v>1917.4</c:v>
                </c:pt>
                <c:pt idx="2575">
                  <c:v>1917.19</c:v>
                </c:pt>
                <c:pt idx="2576">
                  <c:v>1917.21</c:v>
                </c:pt>
                <c:pt idx="2583">
                  <c:v>1941.46</c:v>
                </c:pt>
                <c:pt idx="2584">
                  <c:v>1943.96</c:v>
                </c:pt>
                <c:pt idx="2585">
                  <c:v>1949.5</c:v>
                </c:pt>
                <c:pt idx="2586">
                  <c:v>1951.58</c:v>
                </c:pt>
                <c:pt idx="2587">
                  <c:v>1954.92</c:v>
                </c:pt>
                <c:pt idx="2588">
                  <c:v>1957.75</c:v>
                </c:pt>
                <c:pt idx="2589">
                  <c:v>1959.79</c:v>
                </c:pt>
                <c:pt idx="2590">
                  <c:v>1960</c:v>
                </c:pt>
                <c:pt idx="2591">
                  <c:v>1959.79</c:v>
                </c:pt>
                <c:pt idx="2592">
                  <c:v>1959.38</c:v>
                </c:pt>
                <c:pt idx="2593">
                  <c:v>1958.12</c:v>
                </c:pt>
                <c:pt idx="2594">
                  <c:v>1960.83</c:v>
                </c:pt>
                <c:pt idx="2595">
                  <c:v>1958.75</c:v>
                </c:pt>
                <c:pt idx="2596">
                  <c:v>1955.62</c:v>
                </c:pt>
                <c:pt idx="2597">
                  <c:v>1951.25</c:v>
                </c:pt>
                <c:pt idx="2598">
                  <c:v>1946.67</c:v>
                </c:pt>
                <c:pt idx="2599">
                  <c:v>1944.38</c:v>
                </c:pt>
                <c:pt idx="2600">
                  <c:v>1945</c:v>
                </c:pt>
                <c:pt idx="2601">
                  <c:v>1945.85</c:v>
                </c:pt>
                <c:pt idx="2602">
                  <c:v>1943.75</c:v>
                </c:pt>
                <c:pt idx="2603">
                  <c:v>1944.79</c:v>
                </c:pt>
                <c:pt idx="2604">
                  <c:v>1947.49</c:v>
                </c:pt>
                <c:pt idx="2605">
                  <c:v>1947.6</c:v>
                </c:pt>
                <c:pt idx="2606">
                  <c:v>1948.23</c:v>
                </c:pt>
                <c:pt idx="2607">
                  <c:v>1948.12</c:v>
                </c:pt>
                <c:pt idx="2608">
                  <c:v>1943.54</c:v>
                </c:pt>
                <c:pt idx="2609">
                  <c:v>1943.85</c:v>
                </c:pt>
                <c:pt idx="2610">
                  <c:v>1947.4</c:v>
                </c:pt>
                <c:pt idx="2611">
                  <c:v>1944.9</c:v>
                </c:pt>
                <c:pt idx="2612">
                  <c:v>1944.48</c:v>
                </c:pt>
                <c:pt idx="2613">
                  <c:v>1944.35</c:v>
                </c:pt>
                <c:pt idx="2614">
                  <c:v>1947.27</c:v>
                </c:pt>
                <c:pt idx="2615">
                  <c:v>1947.27</c:v>
                </c:pt>
                <c:pt idx="2616">
                  <c:v>1946.33</c:v>
                </c:pt>
                <c:pt idx="2617">
                  <c:v>1946.44</c:v>
                </c:pt>
                <c:pt idx="2618">
                  <c:v>1946.79</c:v>
                </c:pt>
                <c:pt idx="2619">
                  <c:v>1947.08</c:v>
                </c:pt>
                <c:pt idx="2620">
                  <c:v>1950.25</c:v>
                </c:pt>
                <c:pt idx="2621">
                  <c:v>1952.44</c:v>
                </c:pt>
                <c:pt idx="2622">
                  <c:v>1955.9</c:v>
                </c:pt>
                <c:pt idx="2623">
                  <c:v>1962.92</c:v>
                </c:pt>
                <c:pt idx="2624">
                  <c:v>1966.35</c:v>
                </c:pt>
                <c:pt idx="2625">
                  <c:v>1967.19</c:v>
                </c:pt>
                <c:pt idx="2626">
                  <c:v>1974.48</c:v>
                </c:pt>
                <c:pt idx="2627">
                  <c:v>1985.52</c:v>
                </c:pt>
                <c:pt idx="2629">
                  <c:v>1986.88</c:v>
                </c:pt>
                <c:pt idx="2630">
                  <c:v>1993.54</c:v>
                </c:pt>
                <c:pt idx="2631">
                  <c:v>1997.71</c:v>
                </c:pt>
                <c:pt idx="2632">
                  <c:v>1998.54</c:v>
                </c:pt>
                <c:pt idx="2633">
                  <c:v>1998.96</c:v>
                </c:pt>
                <c:pt idx="2634">
                  <c:v>1999.17</c:v>
                </c:pt>
                <c:pt idx="2635">
                  <c:v>2005.65</c:v>
                </c:pt>
                <c:pt idx="2636">
                  <c:v>2014.08</c:v>
                </c:pt>
                <c:pt idx="2637">
                  <c:v>2018.02</c:v>
                </c:pt>
                <c:pt idx="2638">
                  <c:v>2021.15</c:v>
                </c:pt>
                <c:pt idx="2639">
                  <c:v>2025.52</c:v>
                </c:pt>
                <c:pt idx="2640">
                  <c:v>2037.81</c:v>
                </c:pt>
                <c:pt idx="2641">
                  <c:v>2045.94</c:v>
                </c:pt>
                <c:pt idx="2642">
                  <c:v>2053.02</c:v>
                </c:pt>
                <c:pt idx="2643">
                  <c:v>2058.88</c:v>
                </c:pt>
                <c:pt idx="2644">
                  <c:v>2069.9</c:v>
                </c:pt>
                <c:pt idx="2645">
                  <c:v>2076.46</c:v>
                </c:pt>
                <c:pt idx="2646">
                  <c:v>2087.4</c:v>
                </c:pt>
                <c:pt idx="2647">
                  <c:v>2092.21</c:v>
                </c:pt>
                <c:pt idx="2651">
                  <c:v>2100.52</c:v>
                </c:pt>
                <c:pt idx="2652">
                  <c:v>2113.44</c:v>
                </c:pt>
                <c:pt idx="2653">
                  <c:v>2116.4</c:v>
                </c:pt>
                <c:pt idx="2654">
                  <c:v>2117.4</c:v>
                </c:pt>
                <c:pt idx="2655">
                  <c:v>2117.85</c:v>
                </c:pt>
                <c:pt idx="2656">
                  <c:v>2118.35</c:v>
                </c:pt>
                <c:pt idx="2657">
                  <c:v>2118.23</c:v>
                </c:pt>
                <c:pt idx="2658">
                  <c:v>2117.23</c:v>
                </c:pt>
                <c:pt idx="2659">
                  <c:v>2114.71</c:v>
                </c:pt>
                <c:pt idx="2660">
                  <c:v>2114.06</c:v>
                </c:pt>
                <c:pt idx="2661">
                  <c:v>2113.12</c:v>
                </c:pt>
                <c:pt idx="2662">
                  <c:v>2114.81</c:v>
                </c:pt>
                <c:pt idx="2663">
                  <c:v>2113.12</c:v>
                </c:pt>
                <c:pt idx="2664">
                  <c:v>2113.96</c:v>
                </c:pt>
                <c:pt idx="2665">
                  <c:v>2109.79</c:v>
                </c:pt>
                <c:pt idx="2666">
                  <c:v>2109.38</c:v>
                </c:pt>
                <c:pt idx="2667">
                  <c:v>2107.08</c:v>
                </c:pt>
                <c:pt idx="2668">
                  <c:v>2103.77</c:v>
                </c:pt>
                <c:pt idx="2669">
                  <c:v>2109.44</c:v>
                </c:pt>
                <c:pt idx="2670">
                  <c:v>2112.19</c:v>
                </c:pt>
                <c:pt idx="2671">
                  <c:v>2112.6</c:v>
                </c:pt>
              </c:numCache>
            </c:numRef>
          </c:val>
          <c:smooth val="0"/>
          <c:extLst>
            <c:ext xmlns:c16="http://schemas.microsoft.com/office/drawing/2014/chart" uri="{C3380CC4-5D6E-409C-BE32-E72D297353CC}">
              <c16:uniqueId val="{00000001-185A-4106-9043-E3D95F00CFA8}"/>
            </c:ext>
          </c:extLst>
        </c:ser>
        <c:dLbls>
          <c:showLegendKey val="0"/>
          <c:showVal val="0"/>
          <c:showCatName val="0"/>
          <c:showSerName val="0"/>
          <c:showPercent val="0"/>
          <c:showBubbleSize val="0"/>
        </c:dLbls>
        <c:smooth val="0"/>
        <c:axId val="312594432"/>
        <c:axId val="469431936"/>
      </c:lineChart>
      <c:dateAx>
        <c:axId val="312594432"/>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crossAx val="469431936"/>
        <c:crosses val="autoZero"/>
        <c:auto val="1"/>
        <c:lblOffset val="100"/>
        <c:baseTimeUnit val="days"/>
        <c:majorUnit val="2"/>
        <c:majorTimeUnit val="years"/>
      </c:dateAx>
      <c:valAx>
        <c:axId val="469431936"/>
        <c:scaling>
          <c:orientation val="minMax"/>
        </c:scaling>
        <c:delete val="0"/>
        <c:axPos val="l"/>
        <c:title>
          <c:tx>
            <c:rich>
              <a:bodyPr rot="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r>
                  <a:rPr lang="zh-CN" altLang="en-US"/>
                  <a:t>元</a:t>
                </a:r>
                <a:r>
                  <a:rPr lang="en-US" altLang="zh-CN"/>
                  <a:t>/</a:t>
                </a:r>
                <a:r>
                  <a:rPr lang="zh-CN" altLang="en-US"/>
                  <a:t>吨</a:t>
                </a:r>
              </a:p>
            </c:rich>
          </c:tx>
          <c:layout>
            <c:manualLayout>
              <c:xMode val="edge"/>
              <c:yMode val="edge"/>
              <c:x val="2.1221017222778901E-2"/>
              <c:y val="7.1343638525564797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crossAx val="312594432"/>
        <c:crosses val="autoZero"/>
        <c:crossBetween val="between"/>
      </c:valAx>
    </c:plotArea>
    <c:legend>
      <c:legendPos val="t"/>
      <c:layout>
        <c:manualLayout>
          <c:xMode val="edge"/>
          <c:yMode val="edge"/>
          <c:x val="6.2135973871093403E-2"/>
          <c:y val="8.9179548156956001E-3"/>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2527777777777806E-2"/>
          <c:y val="0.114550472857559"/>
          <c:w val="0.93525196850393699"/>
          <c:h val="0.78056131872404799"/>
        </c:manualLayout>
      </c:layout>
      <c:lineChart>
        <c:grouping val="standard"/>
        <c:varyColors val="0"/>
        <c:ser>
          <c:idx val="0"/>
          <c:order val="0"/>
          <c:tx>
            <c:strRef>
              <c:f>[转基因浪潮底稿.xls]中国粮食进口!$E$1</c:f>
              <c:strCache>
                <c:ptCount val="1"/>
                <c:pt idx="0">
                  <c:v>中国粮食进口量</c:v>
                </c:pt>
              </c:strCache>
            </c:strRef>
          </c:tx>
          <c:spPr>
            <a:ln w="12700" cap="rnd" cmpd="sng" algn="ctr">
              <a:solidFill>
                <a:srgbClr val="003778"/>
              </a:solidFill>
              <a:prstDash val="solid"/>
              <a:round/>
            </a:ln>
          </c:spPr>
          <c:marker>
            <c:symbol val="none"/>
          </c:marker>
          <c:cat>
            <c:numRef>
              <c:f>[转基因浪潮底稿.xls]中国粮食进口!$D$2:$D$13</c:f>
              <c:numCache>
                <c:formatCode>yyyy;@</c:formatCode>
                <c:ptCount val="12"/>
                <c:pt idx="0">
                  <c:v>39813</c:v>
                </c:pt>
                <c:pt idx="1">
                  <c:v>40178</c:v>
                </c:pt>
                <c:pt idx="2">
                  <c:v>40543</c:v>
                </c:pt>
                <c:pt idx="3">
                  <c:v>40908</c:v>
                </c:pt>
                <c:pt idx="4">
                  <c:v>41274</c:v>
                </c:pt>
                <c:pt idx="5">
                  <c:v>41639</c:v>
                </c:pt>
                <c:pt idx="6">
                  <c:v>42004</c:v>
                </c:pt>
                <c:pt idx="7">
                  <c:v>42369</c:v>
                </c:pt>
                <c:pt idx="8">
                  <c:v>42735</c:v>
                </c:pt>
                <c:pt idx="9">
                  <c:v>43100</c:v>
                </c:pt>
                <c:pt idx="10">
                  <c:v>43465</c:v>
                </c:pt>
                <c:pt idx="11">
                  <c:v>43830</c:v>
                </c:pt>
              </c:numCache>
            </c:numRef>
          </c:cat>
          <c:val>
            <c:numRef>
              <c:f>[转基因浪潮底稿.xls]中国粮食进口!$E$2:$E$13</c:f>
              <c:numCache>
                <c:formatCode>###,###,###,###,##0.00_ </c:formatCode>
                <c:ptCount val="12"/>
                <c:pt idx="0">
                  <c:v>41.3</c:v>
                </c:pt>
                <c:pt idx="1">
                  <c:v>52.21</c:v>
                </c:pt>
                <c:pt idx="2">
                  <c:v>66.94</c:v>
                </c:pt>
                <c:pt idx="3">
                  <c:v>63.9</c:v>
                </c:pt>
                <c:pt idx="4">
                  <c:v>80.23</c:v>
                </c:pt>
                <c:pt idx="5">
                  <c:v>86.48</c:v>
                </c:pt>
                <c:pt idx="6">
                  <c:v>100.424781</c:v>
                </c:pt>
                <c:pt idx="7">
                  <c:v>124.824569</c:v>
                </c:pt>
                <c:pt idx="8">
                  <c:v>113.82</c:v>
                </c:pt>
                <c:pt idx="9">
                  <c:v>130.46</c:v>
                </c:pt>
                <c:pt idx="10">
                  <c:v>115.59</c:v>
                </c:pt>
                <c:pt idx="11">
                  <c:v>111.53</c:v>
                </c:pt>
              </c:numCache>
            </c:numRef>
          </c:val>
          <c:smooth val="0"/>
          <c:extLst>
            <c:ext xmlns:c16="http://schemas.microsoft.com/office/drawing/2014/chart" uri="{C3380CC4-5D6E-409C-BE32-E72D297353CC}">
              <c16:uniqueId val="{00000000-56DD-4D07-8E5E-1C252AC780D3}"/>
            </c:ext>
          </c:extLst>
        </c:ser>
        <c:dLbls>
          <c:showLegendKey val="0"/>
          <c:showVal val="0"/>
          <c:showCatName val="0"/>
          <c:showSerName val="0"/>
          <c:showPercent val="0"/>
          <c:showBubbleSize val="0"/>
        </c:dLbls>
        <c:smooth val="0"/>
        <c:axId val="312433664"/>
        <c:axId val="312665792"/>
      </c:lineChart>
      <c:dateAx>
        <c:axId val="312433664"/>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5400000" spcFirstLastPara="0" vertOverflow="ellipsis" vert="horz" wrap="square" anchor="ctr" anchorCtr="1"/>
          <a:lstStyle/>
          <a:p>
            <a:pPr>
              <a:defRPr lang="zh-CN" sz="800" b="0" i="0" u="none" strike="noStrike" kern="1200" baseline="0">
                <a:solidFill>
                  <a:srgbClr val="000000">
                    <a:alpha val="100000"/>
                  </a:srgbClr>
                </a:solidFill>
                <a:latin typeface="Arial" panose="020B0604020202020204" pitchFamily="34" charset="0"/>
                <a:ea typeface="Arial" panose="020B0604020202020204" pitchFamily="34" charset="0"/>
                <a:cs typeface="Arial" panose="020B0604020202020204" pitchFamily="34" charset="0"/>
              </a:defRPr>
            </a:pPr>
            <a:endParaRPr lang="zh-CN"/>
          </a:p>
        </c:txPr>
        <c:crossAx val="312665792"/>
        <c:crosses val="autoZero"/>
        <c:auto val="1"/>
        <c:lblOffset val="100"/>
        <c:baseTimeUnit val="years"/>
        <c:majorUnit val="1"/>
        <c:majorTimeUnit val="years"/>
      </c:dateAx>
      <c:valAx>
        <c:axId val="312665792"/>
        <c:scaling>
          <c:orientation val="minMax"/>
        </c:scaling>
        <c:delete val="0"/>
        <c:axPos val="l"/>
        <c:title>
          <c:tx>
            <c:rich>
              <a:bodyPr rot="0" spcFirstLastPara="0" vertOverflow="ellipsis" vert="horz" wrap="square"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defRPr>
                </a:pPr>
                <a:r>
                  <a:rPr lang="zh-CN" altLang="en-US"/>
                  <a:t>百万吨</a:t>
                </a:r>
                <a:endParaRPr lang="zh-CN" alt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endParaRPr>
              </a:p>
            </c:rich>
          </c:tx>
          <c:layout>
            <c:manualLayout>
              <c:xMode val="edge"/>
              <c:yMode val="edge"/>
              <c:x val="0"/>
              <c:y val="3.2560513269174699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0" spcFirstLastPara="0" vertOverflow="ellipsis" vert="horz" wrap="square" anchor="ctr" anchorCtr="1"/>
          <a:lstStyle/>
          <a:p>
            <a:pPr>
              <a:defRPr lang="zh-CN" sz="800" b="0" i="0" u="none" strike="noStrike" kern="1200" baseline="0">
                <a:solidFill>
                  <a:srgbClr val="000000">
                    <a:alpha val="100000"/>
                  </a:srgbClr>
                </a:solidFill>
                <a:latin typeface="Arial" panose="020B0604020202020204" pitchFamily="34" charset="0"/>
                <a:ea typeface="Arial" panose="020B0604020202020204" pitchFamily="34" charset="0"/>
                <a:cs typeface="Arial" panose="020B0604020202020204" pitchFamily="34" charset="0"/>
              </a:defRPr>
            </a:pPr>
            <a:endParaRPr lang="zh-CN"/>
          </a:p>
        </c:txPr>
        <c:crossAx val="312433664"/>
        <c:crosses val="autoZero"/>
        <c:crossBetween val="between"/>
      </c:valAx>
    </c:plotArea>
    <c:legend>
      <c:legendPos val="t"/>
      <c:layout>
        <c:manualLayout>
          <c:xMode val="edge"/>
          <c:yMode val="edge"/>
          <c:x val="5.2961460889904E-2"/>
          <c:y val="4.3738511757621799E-2"/>
          <c:w val="0.80958573928259003"/>
          <c:h val="0.18161818314377401"/>
        </c:manualLayout>
      </c:layout>
      <c:overlay val="0"/>
      <c:txPr>
        <a:bodyPr rot="0" spcFirstLastPara="0" vertOverflow="ellipsis" vert="horz" wrap="square" anchor="ctr" anchorCtr="1"/>
        <a:lstStyle/>
        <a:p>
          <a:pPr>
            <a:defRPr lang="zh-CN" sz="735" b="0" i="0" u="none" strike="noStrike" kern="1200" baseline="0">
              <a:solidFill>
                <a:srgbClr val="000000"/>
              </a:solidFill>
              <a:latin typeface="楷体" panose="02010609060101010101" pitchFamily="49" charset="-122"/>
              <a:ea typeface="楷体" panose="02010609060101010101" pitchFamily="49" charset="-122"/>
              <a:cs typeface="楷体" panose="02010609060101010101" pitchFamily="49" charset="-122"/>
            </a:defRPr>
          </a:pPr>
          <a:endParaRPr lang="zh-CN"/>
        </a:p>
      </c:txPr>
    </c:legend>
    <c:plotVisOnly val="1"/>
    <c:dispBlanksAs val="gap"/>
    <c:showDLblsOverMax val="0"/>
  </c:chart>
  <c:spPr>
    <a:ln w="6350" cap="flat" cmpd="sng" algn="ctr">
      <a:noFill/>
      <a:prstDash val="solid"/>
      <a:round/>
    </a:ln>
  </c:spPr>
  <c:txPr>
    <a:bodyPr rot="0" wrap="square" anchor="ctr" anchorCtr="1"/>
    <a:lstStyle/>
    <a:p>
      <a:pPr>
        <a:defRPr lang="zh-CN" sz="1000" b="0" i="0" u="none" strike="noStrike" baseline="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defRPr>
      </a:pPr>
      <a:endParaRPr lang="zh-CN"/>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w="12700">
              <a:solidFill>
                <a:sysClr val="window" lastClr="FFFFFF"/>
              </a:solidFill>
            </a:ln>
          </c:spPr>
          <c:dPt>
            <c:idx val="0"/>
            <c:bubble3D val="0"/>
            <c:spPr>
              <a:solidFill>
                <a:srgbClr val="003778"/>
              </a:solidFill>
              <a:ln w="12700">
                <a:solidFill>
                  <a:sysClr val="window" lastClr="FFFFFF"/>
                </a:solidFill>
              </a:ln>
            </c:spPr>
            <c:extLst>
              <c:ext xmlns:c16="http://schemas.microsoft.com/office/drawing/2014/chart" uri="{C3380CC4-5D6E-409C-BE32-E72D297353CC}">
                <c16:uniqueId val="{00000001-CFA1-4A47-A717-554E0D885FBC}"/>
              </c:ext>
            </c:extLst>
          </c:dPt>
          <c:dPt>
            <c:idx val="1"/>
            <c:bubble3D val="0"/>
            <c:spPr>
              <a:solidFill>
                <a:srgbClr val="BFBFBF"/>
              </a:solidFill>
              <a:ln w="12700">
                <a:solidFill>
                  <a:sysClr val="window" lastClr="FFFFFF"/>
                </a:solidFill>
              </a:ln>
            </c:spPr>
            <c:extLst>
              <c:ext xmlns:c16="http://schemas.microsoft.com/office/drawing/2014/chart" uri="{C3380CC4-5D6E-409C-BE32-E72D297353CC}">
                <c16:uniqueId val="{00000003-CFA1-4A47-A717-554E0D885FBC}"/>
              </c:ext>
            </c:extLst>
          </c:dPt>
          <c:dPt>
            <c:idx val="2"/>
            <c:bubble3D val="0"/>
            <c:spPr>
              <a:solidFill>
                <a:srgbClr val="5F82AA"/>
              </a:solidFill>
              <a:ln w="12700">
                <a:solidFill>
                  <a:sysClr val="window" lastClr="FFFFFF"/>
                </a:solidFill>
              </a:ln>
            </c:spPr>
            <c:extLst>
              <c:ext xmlns:c16="http://schemas.microsoft.com/office/drawing/2014/chart" uri="{C3380CC4-5D6E-409C-BE32-E72D297353CC}">
                <c16:uniqueId val="{00000005-CFA1-4A47-A717-554E0D885FBC}"/>
              </c:ext>
            </c:extLst>
          </c:dPt>
          <c:dPt>
            <c:idx val="3"/>
            <c:bubble3D val="0"/>
            <c:spPr>
              <a:solidFill>
                <a:srgbClr val="404040"/>
              </a:solidFill>
              <a:ln w="12700">
                <a:solidFill>
                  <a:sysClr val="window" lastClr="FFFFFF"/>
                </a:solidFill>
              </a:ln>
            </c:spPr>
            <c:extLst>
              <c:ext xmlns:c16="http://schemas.microsoft.com/office/drawing/2014/chart" uri="{C3380CC4-5D6E-409C-BE32-E72D297353CC}">
                <c16:uniqueId val="{00000007-CFA1-4A47-A717-554E0D885FBC}"/>
              </c:ext>
            </c:extLst>
          </c:dPt>
          <c:dPt>
            <c:idx val="4"/>
            <c:bubble3D val="0"/>
            <c:spPr>
              <a:pattFill prst="pct80">
                <a:fgClr>
                  <a:srgbClr val="B40000"/>
                </a:fgClr>
                <a:bgClr>
                  <a:sysClr val="window" lastClr="FFFFFF"/>
                </a:bgClr>
              </a:pattFill>
              <a:ln w="12700">
                <a:solidFill>
                  <a:sysClr val="window" lastClr="FFFFFF"/>
                </a:solidFill>
              </a:ln>
            </c:spPr>
            <c:extLst>
              <c:ext xmlns:c16="http://schemas.microsoft.com/office/drawing/2014/chart" uri="{C3380CC4-5D6E-409C-BE32-E72D297353CC}">
                <c16:uniqueId val="{00000009-CFA1-4A47-A717-554E0D885FBC}"/>
              </c:ext>
            </c:extLst>
          </c:dPt>
          <c:dLbls>
            <c:dLbl>
              <c:idx val="0"/>
              <c:layout>
                <c:manualLayout>
                  <c:x val="1.8125972159156699E-2"/>
                  <c:y val="3.3837203398725202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CFA1-4A47-A717-554E0D885FBC}"/>
                </c:ext>
              </c:extLst>
            </c:dLbl>
            <c:dLbl>
              <c:idx val="1"/>
              <c:layout>
                <c:manualLayout>
                  <c:x val="-0.120358487766782"/>
                  <c:y val="-0.15886463427566899"/>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CFA1-4A47-A717-554E0D885FBC}"/>
                </c:ext>
              </c:extLst>
            </c:dLbl>
            <c:dLbl>
              <c:idx val="2"/>
              <c:layout>
                <c:manualLayout>
                  <c:x val="-0.13539005236701701"/>
                  <c:y val="1.1111111111111099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CFA1-4A47-A717-554E0D885FBC}"/>
                </c:ext>
              </c:extLst>
            </c:dLbl>
            <c:dLbl>
              <c:idx val="4"/>
              <c:layout>
                <c:manualLayout>
                  <c:x val="5.0683750334718003E-2"/>
                  <c:y val="2.2600270222198699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CFA1-4A47-A717-554E0D885FBC}"/>
                </c:ext>
              </c:extLst>
            </c:dLbl>
            <c:numFmt formatCode="0.0%" sourceLinked="0"/>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[转基因浪潮底稿.xls]中国粮食进口!$B$21:$F$21</c:f>
              <c:strCache>
                <c:ptCount val="5"/>
                <c:pt idx="0">
                  <c:v>玉米进口量</c:v>
                </c:pt>
                <c:pt idx="1">
                  <c:v>大豆进口量</c:v>
                </c:pt>
                <c:pt idx="2">
                  <c:v>稻谷进口量</c:v>
                </c:pt>
                <c:pt idx="3">
                  <c:v>小麦进口量</c:v>
                </c:pt>
                <c:pt idx="4">
                  <c:v>其他</c:v>
                </c:pt>
              </c:strCache>
            </c:strRef>
          </c:cat>
          <c:val>
            <c:numRef>
              <c:f>[转基因浪潮底稿.xls]中国粮食进口!$B$22:$F$22</c:f>
              <c:numCache>
                <c:formatCode>General</c:formatCode>
                <c:ptCount val="5"/>
                <c:pt idx="0">
                  <c:v>4.5727606921904397E-2</c:v>
                </c:pt>
                <c:pt idx="1">
                  <c:v>0.82040706536357899</c:v>
                </c:pt>
                <c:pt idx="2">
                  <c:v>2.9229803640276199E-2</c:v>
                </c:pt>
                <c:pt idx="3">
                  <c:v>3.3174930511969902E-2</c:v>
                </c:pt>
                <c:pt idx="4">
                  <c:v>7.1460593562270205E-2</c:v>
                </c:pt>
              </c:numCache>
            </c:numRef>
          </c:val>
          <c:extLst>
            <c:ext xmlns:c16="http://schemas.microsoft.com/office/drawing/2014/chart" uri="{C3380CC4-5D6E-409C-BE32-E72D297353CC}">
              <c16:uniqueId val="{0000000A-CFA1-4A47-A717-554E0D885FBC}"/>
            </c:ext>
          </c:extLst>
        </c:ser>
        <c:dLbls>
          <c:showLegendKey val="0"/>
          <c:showVal val="0"/>
          <c:showCatName val="0"/>
          <c:showSerName val="0"/>
          <c:showPercent val="0"/>
          <c:showBubbleSize val="0"/>
          <c:showLeaderLines val="1"/>
        </c:dLbls>
        <c:firstSliceAng val="45"/>
      </c:pieChart>
      <c:spPr>
        <a:noFill/>
        <a:ln>
          <a:noFill/>
        </a:ln>
      </c:spPr>
    </c:plotArea>
    <c:plotVisOnly val="1"/>
    <c:dispBlanksAs val="gap"/>
    <c:showDLblsOverMax val="0"/>
  </c:chart>
  <c:spPr>
    <a:solidFill>
      <a:sysClr val="window" lastClr="FFFFFF"/>
    </a:solidFill>
    <a:ln w="6350" cap="flat" cmpd="sng" algn="ctr">
      <a:noFill/>
      <a:prstDash val="solid"/>
      <a:round/>
    </a:ln>
  </c:spPr>
  <c:txPr>
    <a:bodyPr/>
    <a:lstStyle/>
    <a:p>
      <a:pPr>
        <a:defRPr lang="zh-CN"/>
      </a:pPr>
      <a:endParaRPr lang="zh-CN"/>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182232559008499E-2"/>
          <c:y val="0.107142718271327"/>
          <c:w val="0.89726305564117703"/>
          <c:h val="0.785191295532503"/>
        </c:manualLayout>
      </c:layout>
      <c:barChart>
        <c:barDir val="col"/>
        <c:grouping val="clustered"/>
        <c:varyColors val="0"/>
        <c:ser>
          <c:idx val="0"/>
          <c:order val="0"/>
          <c:tx>
            <c:strRef>
              <c:f>种植面积和占比!$C$1</c:f>
              <c:strCache>
                <c:ptCount val="1"/>
                <c:pt idx="0">
                  <c:v>转基因玉米占比</c:v>
                </c:pt>
              </c:strCache>
            </c:strRef>
          </c:tx>
          <c:invertIfNegative val="0"/>
          <c:cat>
            <c:numRef>
              <c:f>种植面积和占比!$A$2:$A$25</c:f>
              <c:numCache>
                <c:formatCode>General</c:formatCode>
                <c:ptCount val="24"/>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numCache>
            </c:numRef>
          </c:cat>
          <c:val>
            <c:numRef>
              <c:f>种植面积和占比!$C$2:$C$25</c:f>
              <c:numCache>
                <c:formatCode>0.0%</c:formatCode>
                <c:ptCount val="24"/>
                <c:pt idx="0">
                  <c:v>4.5999999999999999E-2</c:v>
                </c:pt>
                <c:pt idx="1">
                  <c:v>0.11899999999999999</c:v>
                </c:pt>
                <c:pt idx="2">
                  <c:v>0.28100000000000003</c:v>
                </c:pt>
                <c:pt idx="3">
                  <c:v>0.33900000000000002</c:v>
                </c:pt>
                <c:pt idx="4">
                  <c:v>0.25</c:v>
                </c:pt>
                <c:pt idx="5">
                  <c:v>0.26</c:v>
                </c:pt>
                <c:pt idx="6">
                  <c:v>0.33</c:v>
                </c:pt>
                <c:pt idx="7">
                  <c:v>0.44</c:v>
                </c:pt>
                <c:pt idx="8">
                  <c:v>0.47</c:v>
                </c:pt>
                <c:pt idx="9">
                  <c:v>0.52</c:v>
                </c:pt>
                <c:pt idx="10">
                  <c:v>0.61</c:v>
                </c:pt>
                <c:pt idx="11">
                  <c:v>0.73</c:v>
                </c:pt>
                <c:pt idx="12">
                  <c:v>0.8</c:v>
                </c:pt>
                <c:pt idx="13">
                  <c:v>0.85</c:v>
                </c:pt>
                <c:pt idx="14">
                  <c:v>0.86</c:v>
                </c:pt>
                <c:pt idx="15">
                  <c:v>0.88</c:v>
                </c:pt>
                <c:pt idx="16">
                  <c:v>0.88</c:v>
                </c:pt>
                <c:pt idx="17">
                  <c:v>0.9</c:v>
                </c:pt>
                <c:pt idx="18">
                  <c:v>0.93</c:v>
                </c:pt>
                <c:pt idx="19">
                  <c:v>0.93</c:v>
                </c:pt>
                <c:pt idx="20">
                  <c:v>0.92</c:v>
                </c:pt>
                <c:pt idx="21">
                  <c:v>0.92</c:v>
                </c:pt>
                <c:pt idx="22">
                  <c:v>0.92</c:v>
                </c:pt>
                <c:pt idx="23">
                  <c:v>0.92</c:v>
                </c:pt>
              </c:numCache>
            </c:numRef>
          </c:val>
          <c:extLst>
            <c:ext xmlns:c16="http://schemas.microsoft.com/office/drawing/2014/chart" uri="{C3380CC4-5D6E-409C-BE32-E72D297353CC}">
              <c16:uniqueId val="{00000000-4FB2-47F0-A97D-D89E9AD8D2F6}"/>
            </c:ext>
          </c:extLst>
        </c:ser>
        <c:dLbls>
          <c:showLegendKey val="0"/>
          <c:showVal val="0"/>
          <c:showCatName val="0"/>
          <c:showSerName val="0"/>
          <c:showPercent val="0"/>
          <c:showBubbleSize val="0"/>
        </c:dLbls>
        <c:gapWidth val="150"/>
        <c:axId val="313835008"/>
        <c:axId val="312670400"/>
      </c:barChart>
      <c:lineChart>
        <c:grouping val="standard"/>
        <c:varyColors val="0"/>
        <c:ser>
          <c:idx val="1"/>
          <c:order val="1"/>
          <c:tx>
            <c:strRef>
              <c:f>种植面积和占比!$N$1</c:f>
              <c:strCache>
                <c:ptCount val="1"/>
                <c:pt idx="0">
                  <c:v>转基因玉米播种面积（右）</c:v>
                </c:pt>
              </c:strCache>
            </c:strRef>
          </c:tx>
          <c:marker>
            <c:symbol val="none"/>
          </c:marker>
          <c:val>
            <c:numRef>
              <c:f>种植面积和占比!$N$2:$N$25</c:f>
              <c:numCache>
                <c:formatCode>0.00_ </c:formatCode>
                <c:ptCount val="24"/>
                <c:pt idx="0">
                  <c:v>147.48904285104001</c:v>
                </c:pt>
                <c:pt idx="1">
                  <c:v>383.03099494968001</c:v>
                </c:pt>
                <c:pt idx="2">
                  <c:v>911.60955358440003</c:v>
                </c:pt>
                <c:pt idx="3">
                  <c:v>1061.6462946302399</c:v>
                </c:pt>
                <c:pt idx="4">
                  <c:v>804.82860414000004</c:v>
                </c:pt>
                <c:pt idx="5">
                  <c:v>796.52324157119995</c:v>
                </c:pt>
                <c:pt idx="6">
                  <c:v>1053.5997689712001</c:v>
                </c:pt>
                <c:pt idx="7">
                  <c:v>1399.6180975392001</c:v>
                </c:pt>
                <c:pt idx="8">
                  <c:v>1539.2876433527999</c:v>
                </c:pt>
                <c:pt idx="9">
                  <c:v>1720.9287514847999</c:v>
                </c:pt>
                <c:pt idx="10">
                  <c:v>1933.5663484632</c:v>
                </c:pt>
                <c:pt idx="11">
                  <c:v>2762.9791981175999</c:v>
                </c:pt>
                <c:pt idx="12">
                  <c:v>2783.6541807359999</c:v>
                </c:pt>
                <c:pt idx="13">
                  <c:v>2971.391877432</c:v>
                </c:pt>
                <c:pt idx="14">
                  <c:v>3069.3427894271999</c:v>
                </c:pt>
                <c:pt idx="15">
                  <c:v>3274.0554283008</c:v>
                </c:pt>
                <c:pt idx="16">
                  <c:v>3464.7594704448002</c:v>
                </c:pt>
                <c:pt idx="17">
                  <c:v>3473.35580196</c:v>
                </c:pt>
                <c:pt idx="18">
                  <c:v>3409.6870211976002</c:v>
                </c:pt>
                <c:pt idx="19">
                  <c:v>3312.6620298552002</c:v>
                </c:pt>
                <c:pt idx="20">
                  <c:v>3499.8699931008</c:v>
                </c:pt>
                <c:pt idx="21">
                  <c:v>3357.0143575584002</c:v>
                </c:pt>
                <c:pt idx="22">
                  <c:v>3308.7628840992002</c:v>
                </c:pt>
                <c:pt idx="23">
                  <c:v>3339.62744544</c:v>
                </c:pt>
              </c:numCache>
            </c:numRef>
          </c:val>
          <c:smooth val="0"/>
          <c:extLst>
            <c:ext xmlns:c16="http://schemas.microsoft.com/office/drawing/2014/chart" uri="{C3380CC4-5D6E-409C-BE32-E72D297353CC}">
              <c16:uniqueId val="{00000001-4FB2-47F0-A97D-D89E9AD8D2F6}"/>
            </c:ext>
          </c:extLst>
        </c:ser>
        <c:dLbls>
          <c:showLegendKey val="0"/>
          <c:showVal val="0"/>
          <c:showCatName val="0"/>
          <c:showSerName val="0"/>
          <c:showPercent val="0"/>
          <c:showBubbleSize val="0"/>
        </c:dLbls>
        <c:marker val="1"/>
        <c:smooth val="0"/>
        <c:axId val="314605568"/>
        <c:axId val="312670976"/>
      </c:lineChart>
      <c:catAx>
        <c:axId val="313835008"/>
        <c:scaling>
          <c:orientation val="minMax"/>
        </c:scaling>
        <c:delete val="0"/>
        <c:axPos val="b"/>
        <c:numFmt formatCode="General"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2670400"/>
        <c:crosses val="autoZero"/>
        <c:auto val="1"/>
        <c:lblAlgn val="ctr"/>
        <c:lblOffset val="100"/>
        <c:tickLblSkip val="1"/>
        <c:noMultiLvlLbl val="0"/>
      </c:catAx>
      <c:valAx>
        <c:axId val="312670400"/>
        <c:scaling>
          <c:orientation val="minMax"/>
        </c:scaling>
        <c:delete val="0"/>
        <c:axPos val="l"/>
        <c:numFmt formatCode="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3835008"/>
        <c:crosses val="autoZero"/>
        <c:crossBetween val="between"/>
      </c:valAx>
      <c:catAx>
        <c:axId val="314605568"/>
        <c:scaling>
          <c:orientation val="minMax"/>
        </c:scaling>
        <c:delete val="1"/>
        <c:axPos val="b"/>
        <c:majorTickMark val="out"/>
        <c:minorTickMark val="none"/>
        <c:tickLblPos val="none"/>
        <c:crossAx val="312670976"/>
        <c:crosses val="autoZero"/>
        <c:auto val="1"/>
        <c:lblAlgn val="ctr"/>
        <c:lblOffset val="100"/>
        <c:noMultiLvlLbl val="0"/>
      </c:catAx>
      <c:valAx>
        <c:axId val="312670976"/>
        <c:scaling>
          <c:orientation val="minMax"/>
        </c:scaling>
        <c:delete val="0"/>
        <c:axPos val="r"/>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万公顷</a:t>
                </a:r>
                <a:endParaRPr lang="en-US" altLang="zh-CN"/>
              </a:p>
            </c:rich>
          </c:tx>
          <c:layout>
            <c:manualLayout>
              <c:xMode val="edge"/>
              <c:yMode val="edge"/>
              <c:x val="0.92325000000000002"/>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605568"/>
        <c:crosses val="max"/>
        <c:crossBetween val="between"/>
      </c:valAx>
      <c:spPr>
        <a:noFill/>
        <a:ln w="25400">
          <a:noFill/>
        </a:ln>
      </c:spPr>
    </c:plotArea>
    <c:legend>
      <c:legendPos val="t"/>
      <c:layout>
        <c:manualLayout>
          <c:xMode val="edge"/>
          <c:yMode val="edge"/>
          <c:x val="9.9862109942042504E-2"/>
          <c:y val="1.1298308146659599E-2"/>
          <c:w val="0.68576474237016705"/>
          <c:h val="0.183914041994751"/>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182232559008499E-2"/>
          <c:y val="0.107142718271327"/>
          <c:w val="0.73402959040841198"/>
          <c:h val="0.785191295532503"/>
        </c:manualLayout>
      </c:layout>
      <c:barChart>
        <c:barDir val="col"/>
        <c:grouping val="clustered"/>
        <c:varyColors val="0"/>
        <c:ser>
          <c:idx val="0"/>
          <c:order val="0"/>
          <c:tx>
            <c:strRef>
              <c:f>种植面积和占比!$B$1</c:f>
              <c:strCache>
                <c:ptCount val="1"/>
                <c:pt idx="0">
                  <c:v>转基因大豆占比</c:v>
                </c:pt>
              </c:strCache>
            </c:strRef>
          </c:tx>
          <c:spPr>
            <a:solidFill>
              <a:srgbClr val="003778"/>
            </a:solidFill>
            <a:ln>
              <a:noFill/>
            </a:ln>
          </c:spPr>
          <c:invertIfNegative val="0"/>
          <c:cat>
            <c:numRef>
              <c:f>种植面积和占比!$A$2:$A$25</c:f>
              <c:numCache>
                <c:formatCode>General</c:formatCode>
                <c:ptCount val="24"/>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pt idx="23">
                  <c:v>2019</c:v>
                </c:pt>
              </c:numCache>
            </c:numRef>
          </c:cat>
          <c:val>
            <c:numRef>
              <c:f>种植面积和占比!$B$2:$B$25</c:f>
              <c:numCache>
                <c:formatCode>0.0%</c:formatCode>
                <c:ptCount val="24"/>
                <c:pt idx="0">
                  <c:v>7.3999999999999996E-2</c:v>
                </c:pt>
                <c:pt idx="1">
                  <c:v>0.17</c:v>
                </c:pt>
                <c:pt idx="2">
                  <c:v>0.442</c:v>
                </c:pt>
                <c:pt idx="3">
                  <c:v>0.55800000000000005</c:v>
                </c:pt>
                <c:pt idx="4">
                  <c:v>0.54</c:v>
                </c:pt>
                <c:pt idx="5">
                  <c:v>0.68</c:v>
                </c:pt>
                <c:pt idx="6">
                  <c:v>0.75</c:v>
                </c:pt>
                <c:pt idx="7">
                  <c:v>0.81</c:v>
                </c:pt>
                <c:pt idx="8">
                  <c:v>0.85</c:v>
                </c:pt>
                <c:pt idx="9">
                  <c:v>0.87</c:v>
                </c:pt>
                <c:pt idx="10">
                  <c:v>0.89</c:v>
                </c:pt>
                <c:pt idx="11">
                  <c:v>0.91</c:v>
                </c:pt>
                <c:pt idx="12">
                  <c:v>0.92</c:v>
                </c:pt>
                <c:pt idx="13">
                  <c:v>0.91</c:v>
                </c:pt>
                <c:pt idx="14">
                  <c:v>0.93</c:v>
                </c:pt>
                <c:pt idx="15">
                  <c:v>0.94</c:v>
                </c:pt>
                <c:pt idx="16">
                  <c:v>0.93</c:v>
                </c:pt>
                <c:pt idx="17">
                  <c:v>0.93</c:v>
                </c:pt>
                <c:pt idx="18">
                  <c:v>0.94</c:v>
                </c:pt>
                <c:pt idx="19">
                  <c:v>0.94</c:v>
                </c:pt>
                <c:pt idx="20">
                  <c:v>0.94</c:v>
                </c:pt>
                <c:pt idx="21">
                  <c:v>0.94</c:v>
                </c:pt>
                <c:pt idx="22">
                  <c:v>0.94</c:v>
                </c:pt>
                <c:pt idx="23">
                  <c:v>0.94</c:v>
                </c:pt>
              </c:numCache>
            </c:numRef>
          </c:val>
          <c:extLst>
            <c:ext xmlns:c16="http://schemas.microsoft.com/office/drawing/2014/chart" uri="{C3380CC4-5D6E-409C-BE32-E72D297353CC}">
              <c16:uniqueId val="{00000000-2451-4372-912F-154DAE7A5C16}"/>
            </c:ext>
          </c:extLst>
        </c:ser>
        <c:dLbls>
          <c:showLegendKey val="0"/>
          <c:showVal val="0"/>
          <c:showCatName val="0"/>
          <c:showSerName val="0"/>
          <c:showPercent val="0"/>
          <c:showBubbleSize val="0"/>
        </c:dLbls>
        <c:gapWidth val="150"/>
        <c:axId val="314607616"/>
        <c:axId val="314703872"/>
      </c:barChart>
      <c:lineChart>
        <c:grouping val="standard"/>
        <c:varyColors val="0"/>
        <c:ser>
          <c:idx val="1"/>
          <c:order val="1"/>
          <c:tx>
            <c:strRef>
              <c:f>种植面积和占比!$M$1</c:f>
              <c:strCache>
                <c:ptCount val="1"/>
                <c:pt idx="0">
                  <c:v>转基因大豆播种面积（右）</c:v>
                </c:pt>
              </c:strCache>
            </c:strRef>
          </c:tx>
          <c:spPr>
            <a:ln w="19050" cap="rnd" cmpd="sng" algn="ctr">
              <a:solidFill>
                <a:srgbClr val="FF6464"/>
              </a:solidFill>
              <a:prstDash val="solid"/>
              <a:round/>
            </a:ln>
          </c:spPr>
          <c:marker>
            <c:symbol val="none"/>
          </c:marker>
          <c:val>
            <c:numRef>
              <c:f>种植面积和占比!$M$2:$M$25</c:f>
              <c:numCache>
                <c:formatCode>0.00_ </c:formatCode>
                <c:ptCount val="24"/>
                <c:pt idx="0">
                  <c:v>192.24306148080001</c:v>
                </c:pt>
                <c:pt idx="1">
                  <c:v>481.61026227600001</c:v>
                </c:pt>
                <c:pt idx="2">
                  <c:v>1288.318631028</c:v>
                </c:pt>
                <c:pt idx="3">
                  <c:v>1664.9307862703999</c:v>
                </c:pt>
                <c:pt idx="4">
                  <c:v>1622.9365615583999</c:v>
                </c:pt>
                <c:pt idx="5">
                  <c:v>2038.44183576</c:v>
                </c:pt>
                <c:pt idx="6">
                  <c:v>2244.8820774599999</c:v>
                </c:pt>
                <c:pt idx="7">
                  <c:v>2406.1488843744</c:v>
                </c:pt>
                <c:pt idx="8">
                  <c:v>2587.0255414080002</c:v>
                </c:pt>
                <c:pt idx="9">
                  <c:v>2536.0772431104001</c:v>
                </c:pt>
                <c:pt idx="10">
                  <c:v>2720.0772636048</c:v>
                </c:pt>
                <c:pt idx="11">
                  <c:v>2384.1772890935999</c:v>
                </c:pt>
                <c:pt idx="12">
                  <c:v>2819.0625519936002</c:v>
                </c:pt>
                <c:pt idx="13">
                  <c:v>2852.2407009096</c:v>
                </c:pt>
                <c:pt idx="14">
                  <c:v>2913.1584289632001</c:v>
                </c:pt>
                <c:pt idx="15">
                  <c:v>2854.7833405343999</c:v>
                </c:pt>
                <c:pt idx="16">
                  <c:v>2905.4054622384001</c:v>
                </c:pt>
                <c:pt idx="17">
                  <c:v>2891.1791446560001</c:v>
                </c:pt>
                <c:pt idx="18">
                  <c:v>3168.6170233344001</c:v>
                </c:pt>
                <c:pt idx="19">
                  <c:v>3144.4232994240001</c:v>
                </c:pt>
                <c:pt idx="20">
                  <c:v>3174.5893734192</c:v>
                </c:pt>
                <c:pt idx="21">
                  <c:v>3429.8027283167999</c:v>
                </c:pt>
                <c:pt idx="22">
                  <c:v>3391.9524841488001</c:v>
                </c:pt>
                <c:pt idx="23">
                  <c:v>2894.8779710399999</c:v>
                </c:pt>
              </c:numCache>
            </c:numRef>
          </c:val>
          <c:smooth val="0"/>
          <c:extLst>
            <c:ext xmlns:c16="http://schemas.microsoft.com/office/drawing/2014/chart" uri="{C3380CC4-5D6E-409C-BE32-E72D297353CC}">
              <c16:uniqueId val="{00000001-2451-4372-912F-154DAE7A5C16}"/>
            </c:ext>
          </c:extLst>
        </c:ser>
        <c:dLbls>
          <c:showLegendKey val="0"/>
          <c:showVal val="0"/>
          <c:showCatName val="0"/>
          <c:showSerName val="0"/>
          <c:showPercent val="0"/>
          <c:showBubbleSize val="0"/>
        </c:dLbls>
        <c:marker val="1"/>
        <c:smooth val="0"/>
        <c:axId val="314608128"/>
        <c:axId val="314704448"/>
      </c:lineChart>
      <c:catAx>
        <c:axId val="314607616"/>
        <c:scaling>
          <c:orientation val="minMax"/>
        </c:scaling>
        <c:delete val="0"/>
        <c:axPos val="b"/>
        <c:numFmt formatCode="General"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703872"/>
        <c:crosses val="autoZero"/>
        <c:auto val="1"/>
        <c:lblAlgn val="ctr"/>
        <c:lblOffset val="100"/>
        <c:tickLblSkip val="1"/>
        <c:noMultiLvlLbl val="0"/>
      </c:catAx>
      <c:valAx>
        <c:axId val="314703872"/>
        <c:scaling>
          <c:orientation val="minMax"/>
        </c:scaling>
        <c:delete val="0"/>
        <c:axPos val="l"/>
        <c:numFmt formatCode="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607616"/>
        <c:crosses val="autoZero"/>
        <c:crossBetween val="between"/>
      </c:valAx>
      <c:catAx>
        <c:axId val="314608128"/>
        <c:scaling>
          <c:orientation val="minMax"/>
        </c:scaling>
        <c:delete val="1"/>
        <c:axPos val="b"/>
        <c:majorTickMark val="out"/>
        <c:minorTickMark val="none"/>
        <c:tickLblPos val="none"/>
        <c:crossAx val="314704448"/>
        <c:crosses val="autoZero"/>
        <c:auto val="1"/>
        <c:lblAlgn val="ctr"/>
        <c:lblOffset val="100"/>
        <c:noMultiLvlLbl val="0"/>
      </c:catAx>
      <c:valAx>
        <c:axId val="314704448"/>
        <c:scaling>
          <c:orientation val="minMax"/>
        </c:scaling>
        <c:delete val="0"/>
        <c:axPos val="r"/>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万公顷</a:t>
                </a:r>
                <a:endParaRPr lang="en-US" altLang="zh-CN"/>
              </a:p>
            </c:rich>
          </c:tx>
          <c:layout>
            <c:manualLayout>
              <c:xMode val="edge"/>
              <c:yMode val="edge"/>
              <c:x val="0.86558927867560098"/>
              <c:y val="2.2661055357720901E-2"/>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608128"/>
        <c:crosses val="max"/>
        <c:crossBetween val="between"/>
      </c:valAx>
      <c:spPr>
        <a:noFill/>
        <a:ln w="25400">
          <a:noFill/>
        </a:ln>
      </c:spPr>
    </c:plotArea>
    <c:legend>
      <c:legendPos val="t"/>
      <c:layout>
        <c:manualLayout>
          <c:xMode val="edge"/>
          <c:yMode val="edge"/>
          <c:x val="0.127896985207409"/>
          <c:y val="9.0799031476997607E-3"/>
          <c:w val="0.68576474237016705"/>
          <c:h val="0.167330451852722"/>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182232559008499E-2"/>
          <c:y val="0.107142718271327"/>
          <c:w val="0.89726305564117703"/>
          <c:h val="0.785191295532503"/>
        </c:manualLayout>
      </c:layout>
      <c:barChart>
        <c:barDir val="col"/>
        <c:grouping val="clustered"/>
        <c:varyColors val="0"/>
        <c:ser>
          <c:idx val="0"/>
          <c:order val="0"/>
          <c:tx>
            <c:strRef>
              <c:f>种子费用!$G$1</c:f>
              <c:strCache>
                <c:ptCount val="1"/>
                <c:pt idx="0">
                  <c:v>玉米种子费用</c:v>
                </c:pt>
              </c:strCache>
            </c:strRef>
          </c:tx>
          <c:spPr>
            <a:solidFill>
              <a:srgbClr val="003778"/>
            </a:solidFill>
            <a:ln>
              <a:noFill/>
            </a:ln>
          </c:spPr>
          <c:invertIfNegative val="0"/>
          <c:cat>
            <c:numRef>
              <c:f>种子费用!$F$2:$F$24</c:f>
              <c:numCache>
                <c:formatCode>General</c:formatCode>
                <c:ptCount val="23"/>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numCache>
            </c:numRef>
          </c:cat>
          <c:val>
            <c:numRef>
              <c:f>种子费用!$G$2:$G$24</c:f>
              <c:numCache>
                <c:formatCode>#,##0.00</c:formatCode>
                <c:ptCount val="23"/>
                <c:pt idx="0">
                  <c:v>65.853591034620493</c:v>
                </c:pt>
                <c:pt idx="1">
                  <c:v>70.943962424163402</c:v>
                </c:pt>
                <c:pt idx="2">
                  <c:v>74.181043259261003</c:v>
                </c:pt>
                <c:pt idx="3">
                  <c:v>74.848227858861307</c:v>
                </c:pt>
                <c:pt idx="4">
                  <c:v>74.181043259261003</c:v>
                </c:pt>
                <c:pt idx="5">
                  <c:v>79.913888707678296</c:v>
                </c:pt>
                <c:pt idx="6">
                  <c:v>78.678361671381396</c:v>
                </c:pt>
                <c:pt idx="7">
                  <c:v>86.066813348436398</c:v>
                </c:pt>
                <c:pt idx="8">
                  <c:v>90.984210952897797</c:v>
                </c:pt>
                <c:pt idx="9">
                  <c:v>100.003558317865</c:v>
                </c:pt>
                <c:pt idx="10">
                  <c:v>107.614404861453</c:v>
                </c:pt>
                <c:pt idx="11">
                  <c:v>121.18049171999201</c:v>
                </c:pt>
                <c:pt idx="12">
                  <c:v>148.31266543707</c:v>
                </c:pt>
                <c:pt idx="13">
                  <c:v>195.01558740908999</c:v>
                </c:pt>
                <c:pt idx="14">
                  <c:v>201.58859124218901</c:v>
                </c:pt>
                <c:pt idx="15">
                  <c:v>208.48283210472499</c:v>
                </c:pt>
                <c:pt idx="16">
                  <c:v>227.435816841518</c:v>
                </c:pt>
                <c:pt idx="17">
                  <c:v>241.150166944413</c:v>
                </c:pt>
                <c:pt idx="18">
                  <c:v>249.675303494861</c:v>
                </c:pt>
                <c:pt idx="19">
                  <c:v>251.108514856966</c:v>
                </c:pt>
                <c:pt idx="20">
                  <c:v>243.05287858030999</c:v>
                </c:pt>
                <c:pt idx="21">
                  <c:v>239.86521882666401</c:v>
                </c:pt>
                <c:pt idx="22">
                  <c:v>237.71540178350801</c:v>
                </c:pt>
              </c:numCache>
            </c:numRef>
          </c:val>
          <c:extLst>
            <c:ext xmlns:c16="http://schemas.microsoft.com/office/drawing/2014/chart" uri="{C3380CC4-5D6E-409C-BE32-E72D297353CC}">
              <c16:uniqueId val="{00000000-0D39-4D8B-965B-74636DF91F8C}"/>
            </c:ext>
          </c:extLst>
        </c:ser>
        <c:dLbls>
          <c:showLegendKey val="0"/>
          <c:showVal val="0"/>
          <c:showCatName val="0"/>
          <c:showSerName val="0"/>
          <c:showPercent val="0"/>
          <c:showBubbleSize val="0"/>
        </c:dLbls>
        <c:gapWidth val="150"/>
        <c:axId val="314799104"/>
        <c:axId val="314706176"/>
      </c:barChart>
      <c:lineChart>
        <c:grouping val="standard"/>
        <c:varyColors val="0"/>
        <c:ser>
          <c:idx val="1"/>
          <c:order val="1"/>
          <c:tx>
            <c:strRef>
              <c:f>种子费用!$I$1</c:f>
              <c:strCache>
                <c:ptCount val="1"/>
                <c:pt idx="0">
                  <c:v>玉米种子市场规模（右）</c:v>
                </c:pt>
              </c:strCache>
            </c:strRef>
          </c:tx>
          <c:spPr>
            <a:ln w="19050" cap="rnd" cmpd="sng" algn="ctr">
              <a:solidFill>
                <a:srgbClr val="FF6464"/>
              </a:solidFill>
              <a:prstDash val="solid"/>
              <a:round/>
            </a:ln>
          </c:spPr>
          <c:marker>
            <c:symbol val="none"/>
          </c:marker>
          <c:val>
            <c:numRef>
              <c:f>种子费用!$I$2:$I$24</c:f>
              <c:numCache>
                <c:formatCode>0.00_ </c:formatCode>
                <c:ptCount val="23"/>
                <c:pt idx="0">
                  <c:v>21.114528499999999</c:v>
                </c:pt>
                <c:pt idx="1">
                  <c:v>22.835072700000001</c:v>
                </c:pt>
                <c:pt idx="2">
                  <c:v>24.065532999999999</c:v>
                </c:pt>
                <c:pt idx="3">
                  <c:v>23.4402194</c:v>
                </c:pt>
                <c:pt idx="4">
                  <c:v>23.881210200000002</c:v>
                </c:pt>
                <c:pt idx="5">
                  <c:v>24.4820268</c:v>
                </c:pt>
                <c:pt idx="6">
                  <c:v>25.119849599999998</c:v>
                </c:pt>
                <c:pt idx="7">
                  <c:v>27.377424900000001</c:v>
                </c:pt>
                <c:pt idx="8">
                  <c:v>29.798057799999999</c:v>
                </c:pt>
                <c:pt idx="9">
                  <c:v>33.095961299999999</c:v>
                </c:pt>
                <c:pt idx="10">
                  <c:v>34.111408500000003</c:v>
                </c:pt>
                <c:pt idx="11">
                  <c:v>45.865640800000001</c:v>
                </c:pt>
                <c:pt idx="12">
                  <c:v>51.606396400000001</c:v>
                </c:pt>
                <c:pt idx="13">
                  <c:v>68.172674400000005</c:v>
                </c:pt>
                <c:pt idx="14">
                  <c:v>71.947033599999997</c:v>
                </c:pt>
                <c:pt idx="15">
                  <c:v>77.566403199999996</c:v>
                </c:pt>
                <c:pt idx="16">
                  <c:v>89.546636399999997</c:v>
                </c:pt>
                <c:pt idx="17">
                  <c:v>93.066703500000003</c:v>
                </c:pt>
                <c:pt idx="18">
                  <c:v>91.539208799999997</c:v>
                </c:pt>
                <c:pt idx="19">
                  <c:v>89.444907799999996</c:v>
                </c:pt>
                <c:pt idx="20">
                  <c:v>92.462334400000003</c:v>
                </c:pt>
                <c:pt idx="21">
                  <c:v>87.525106899999997</c:v>
                </c:pt>
                <c:pt idx="22">
                  <c:v>85.493902000000006</c:v>
                </c:pt>
              </c:numCache>
            </c:numRef>
          </c:val>
          <c:smooth val="0"/>
          <c:extLst>
            <c:ext xmlns:c16="http://schemas.microsoft.com/office/drawing/2014/chart" uri="{C3380CC4-5D6E-409C-BE32-E72D297353CC}">
              <c16:uniqueId val="{00000001-0D39-4D8B-965B-74636DF91F8C}"/>
            </c:ext>
          </c:extLst>
        </c:ser>
        <c:dLbls>
          <c:showLegendKey val="0"/>
          <c:showVal val="0"/>
          <c:showCatName val="0"/>
          <c:showSerName val="0"/>
          <c:showPercent val="0"/>
          <c:showBubbleSize val="0"/>
        </c:dLbls>
        <c:marker val="1"/>
        <c:smooth val="0"/>
        <c:axId val="313833472"/>
        <c:axId val="314706752"/>
      </c:lineChart>
      <c:catAx>
        <c:axId val="314799104"/>
        <c:scaling>
          <c:orientation val="minMax"/>
        </c:scaling>
        <c:delete val="0"/>
        <c:axPos val="b"/>
        <c:numFmt formatCode="General"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706176"/>
        <c:crosses val="autoZero"/>
        <c:auto val="1"/>
        <c:lblAlgn val="ctr"/>
        <c:lblOffset val="100"/>
        <c:tickLblSkip val="1"/>
        <c:noMultiLvlLbl val="0"/>
      </c:catAx>
      <c:valAx>
        <c:axId val="314706176"/>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美元</a:t>
                </a:r>
                <a:r>
                  <a:rPr lang="en-US" altLang="zh-CN"/>
                  <a:t>/</a:t>
                </a:r>
                <a:r>
                  <a:rPr lang="zh-CN" altLang="en-US"/>
                  <a:t>公顷</a:t>
                </a:r>
                <a:endParaRPr lang="en-US" altLang="zh-CN"/>
              </a:p>
            </c:rich>
          </c:tx>
          <c:layout>
            <c:manualLayout>
              <c:xMode val="edge"/>
              <c:yMode val="edge"/>
              <c:x val="0"/>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799104"/>
        <c:crosses val="autoZero"/>
        <c:crossBetween val="between"/>
      </c:valAx>
      <c:catAx>
        <c:axId val="313833472"/>
        <c:scaling>
          <c:orientation val="minMax"/>
        </c:scaling>
        <c:delete val="1"/>
        <c:axPos val="b"/>
        <c:majorTickMark val="out"/>
        <c:minorTickMark val="none"/>
        <c:tickLblPos val="none"/>
        <c:crossAx val="314706752"/>
        <c:crosses val="autoZero"/>
        <c:auto val="1"/>
        <c:lblAlgn val="ctr"/>
        <c:lblOffset val="100"/>
        <c:noMultiLvlLbl val="0"/>
      </c:catAx>
      <c:valAx>
        <c:axId val="314706752"/>
        <c:scaling>
          <c:orientation val="minMax"/>
        </c:scaling>
        <c:delete val="0"/>
        <c:axPos val="r"/>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亿美元</a:t>
                </a:r>
                <a:endParaRPr lang="en-US" altLang="zh-CN"/>
              </a:p>
            </c:rich>
          </c:tx>
          <c:layout>
            <c:manualLayout>
              <c:xMode val="edge"/>
              <c:yMode val="edge"/>
              <c:x val="0.928078947368421"/>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3833472"/>
        <c:crosses val="max"/>
        <c:crossBetween val="between"/>
      </c:valAx>
      <c:spPr>
        <a:noFill/>
        <a:ln w="25400">
          <a:noFill/>
        </a:ln>
      </c:spPr>
    </c:plotArea>
    <c:legend>
      <c:legendPos val="t"/>
      <c:layout>
        <c:manualLayout>
          <c:xMode val="edge"/>
          <c:yMode val="edge"/>
          <c:x val="6.7046017395973698E-2"/>
          <c:y val="9.0608673915760496E-2"/>
          <c:w val="0.68576474237016705"/>
          <c:h val="0.183914041994751"/>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182232559008499E-2"/>
          <c:y val="0.107142718271327"/>
          <c:w val="0.89726305564117703"/>
          <c:h val="0.785191295532503"/>
        </c:manualLayout>
      </c:layout>
      <c:barChart>
        <c:barDir val="col"/>
        <c:grouping val="clustered"/>
        <c:varyColors val="0"/>
        <c:ser>
          <c:idx val="0"/>
          <c:order val="0"/>
          <c:tx>
            <c:strRef>
              <c:f>种子费用!$T$1</c:f>
              <c:strCache>
                <c:ptCount val="1"/>
                <c:pt idx="0">
                  <c:v>大豆种子费用</c:v>
                </c:pt>
              </c:strCache>
            </c:strRef>
          </c:tx>
          <c:spPr>
            <a:solidFill>
              <a:srgbClr val="003778"/>
            </a:solidFill>
            <a:ln>
              <a:noFill/>
            </a:ln>
          </c:spPr>
          <c:invertIfNegative val="0"/>
          <c:cat>
            <c:numRef>
              <c:f>种子费用!$P$2:$P$24</c:f>
              <c:numCache>
                <c:formatCode>General</c:formatCode>
                <c:ptCount val="23"/>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pt idx="16">
                  <c:v>2012</c:v>
                </c:pt>
                <c:pt idx="17">
                  <c:v>2013</c:v>
                </c:pt>
                <c:pt idx="18">
                  <c:v>2014</c:v>
                </c:pt>
                <c:pt idx="19">
                  <c:v>2015</c:v>
                </c:pt>
                <c:pt idx="20">
                  <c:v>2016</c:v>
                </c:pt>
                <c:pt idx="21">
                  <c:v>2017</c:v>
                </c:pt>
                <c:pt idx="22">
                  <c:v>2018</c:v>
                </c:pt>
              </c:numCache>
            </c:numRef>
          </c:cat>
          <c:val>
            <c:numRef>
              <c:f>种子费用!$T$2:$T$24</c:f>
              <c:numCache>
                <c:formatCode>0.00_ </c:formatCode>
                <c:ptCount val="23"/>
                <c:pt idx="0">
                  <c:v>37.090521629630501</c:v>
                </c:pt>
                <c:pt idx="1">
                  <c:v>48.729186311546499</c:v>
                </c:pt>
                <c:pt idx="2">
                  <c:v>50.557766325265803</c:v>
                </c:pt>
                <c:pt idx="3">
                  <c:v>47.5677908974275</c:v>
                </c:pt>
                <c:pt idx="4">
                  <c:v>47.394817112345997</c:v>
                </c:pt>
                <c:pt idx="5">
                  <c:v>55.8211114998903</c:v>
                </c:pt>
                <c:pt idx="6">
                  <c:v>62.888326147508103</c:v>
                </c:pt>
                <c:pt idx="7">
                  <c:v>67.756302670517599</c:v>
                </c:pt>
                <c:pt idx="8">
                  <c:v>73.415016496757005</c:v>
                </c:pt>
                <c:pt idx="9">
                  <c:v>80.605783848004506</c:v>
                </c:pt>
                <c:pt idx="10">
                  <c:v>79.815046544774503</c:v>
                </c:pt>
                <c:pt idx="11">
                  <c:v>98.273820467049006</c:v>
                </c:pt>
                <c:pt idx="12">
                  <c:v>109.591248119528</c:v>
                </c:pt>
                <c:pt idx="13">
                  <c:v>136.550448051524</c:v>
                </c:pt>
                <c:pt idx="14">
                  <c:v>146.28640109754301</c:v>
                </c:pt>
                <c:pt idx="15">
                  <c:v>137.26705373257701</c:v>
                </c:pt>
                <c:pt idx="16">
                  <c:v>136.69871129588</c:v>
                </c:pt>
                <c:pt idx="17">
                  <c:v>143.76592594349799</c:v>
                </c:pt>
                <c:pt idx="18">
                  <c:v>145.248558387054</c:v>
                </c:pt>
                <c:pt idx="19">
                  <c:v>146.31111163826901</c:v>
                </c:pt>
                <c:pt idx="20">
                  <c:v>145.27326892778001</c:v>
                </c:pt>
                <c:pt idx="21">
                  <c:v>143.49410999551301</c:v>
                </c:pt>
                <c:pt idx="22">
                  <c:v>141.83850376687499</c:v>
                </c:pt>
              </c:numCache>
            </c:numRef>
          </c:val>
          <c:extLst>
            <c:ext xmlns:c16="http://schemas.microsoft.com/office/drawing/2014/chart" uri="{C3380CC4-5D6E-409C-BE32-E72D297353CC}">
              <c16:uniqueId val="{00000000-9DB2-4AFA-ADD8-96BC0418149C}"/>
            </c:ext>
          </c:extLst>
        </c:ser>
        <c:dLbls>
          <c:showLegendKey val="0"/>
          <c:showVal val="0"/>
          <c:showCatName val="0"/>
          <c:showSerName val="0"/>
          <c:showPercent val="0"/>
          <c:showBubbleSize val="0"/>
        </c:dLbls>
        <c:gapWidth val="150"/>
        <c:axId val="314801152"/>
        <c:axId val="314708480"/>
      </c:barChart>
      <c:lineChart>
        <c:grouping val="standard"/>
        <c:varyColors val="0"/>
        <c:ser>
          <c:idx val="1"/>
          <c:order val="1"/>
          <c:tx>
            <c:strRef>
              <c:f>种子费用!$U$1</c:f>
              <c:strCache>
                <c:ptCount val="1"/>
                <c:pt idx="0">
                  <c:v>大豆种子市场规模（右）</c:v>
                </c:pt>
              </c:strCache>
            </c:strRef>
          </c:tx>
          <c:spPr>
            <a:ln w="19050" cap="rnd" cmpd="sng" algn="ctr">
              <a:solidFill>
                <a:srgbClr val="FF6464"/>
              </a:solidFill>
              <a:prstDash val="solid"/>
              <a:round/>
            </a:ln>
          </c:spPr>
          <c:marker>
            <c:symbol val="none"/>
          </c:marker>
          <c:val>
            <c:numRef>
              <c:f>种子费用!$U$2:$U$24</c:f>
              <c:numCache>
                <c:formatCode>0.00_ </c:formatCode>
                <c:ptCount val="23"/>
                <c:pt idx="0">
                  <c:v>9.6356695000000006</c:v>
                </c:pt>
                <c:pt idx="1">
                  <c:v>13.804986</c:v>
                </c:pt>
                <c:pt idx="2">
                  <c:v>14.736314999999999</c:v>
                </c:pt>
                <c:pt idx="3">
                  <c:v>14.193025</c:v>
                </c:pt>
                <c:pt idx="4">
                  <c:v>14.244218800000001</c:v>
                </c:pt>
                <c:pt idx="5">
                  <c:v>16.733542499999999</c:v>
                </c:pt>
                <c:pt idx="6">
                  <c:v>18.823583500000002</c:v>
                </c:pt>
                <c:pt idx="7">
                  <c:v>20.1273768</c:v>
                </c:pt>
                <c:pt idx="8">
                  <c:v>22.344296799999999</c:v>
                </c:pt>
                <c:pt idx="9">
                  <c:v>23.496838400000001</c:v>
                </c:pt>
                <c:pt idx="10">
                  <c:v>24.393605999999998</c:v>
                </c:pt>
                <c:pt idx="11">
                  <c:v>25.747495700000002</c:v>
                </c:pt>
                <c:pt idx="12">
                  <c:v>33.580933000000002</c:v>
                </c:pt>
                <c:pt idx="13">
                  <c:v>42.7994226</c:v>
                </c:pt>
                <c:pt idx="14">
                  <c:v>45.823168000000003</c:v>
                </c:pt>
                <c:pt idx="15">
                  <c:v>41.688052999999996</c:v>
                </c:pt>
                <c:pt idx="16">
                  <c:v>42.705933600000002</c:v>
                </c:pt>
                <c:pt idx="17">
                  <c:v>44.693876000000003</c:v>
                </c:pt>
                <c:pt idx="18">
                  <c:v>48.961388800000002</c:v>
                </c:pt>
                <c:pt idx="19">
                  <c:v>48.942985999999998</c:v>
                </c:pt>
                <c:pt idx="20">
                  <c:v>49.062018700000003</c:v>
                </c:pt>
                <c:pt idx="21">
                  <c:v>52.357073399999997</c:v>
                </c:pt>
                <c:pt idx="22">
                  <c:v>51.181857999999998</c:v>
                </c:pt>
              </c:numCache>
            </c:numRef>
          </c:val>
          <c:smooth val="0"/>
          <c:extLst>
            <c:ext xmlns:c16="http://schemas.microsoft.com/office/drawing/2014/chart" uri="{C3380CC4-5D6E-409C-BE32-E72D297353CC}">
              <c16:uniqueId val="{00000001-9DB2-4AFA-ADD8-96BC0418149C}"/>
            </c:ext>
          </c:extLst>
        </c:ser>
        <c:dLbls>
          <c:showLegendKey val="0"/>
          <c:showVal val="0"/>
          <c:showCatName val="0"/>
          <c:showSerName val="0"/>
          <c:showPercent val="0"/>
          <c:showBubbleSize val="0"/>
        </c:dLbls>
        <c:marker val="1"/>
        <c:smooth val="0"/>
        <c:axId val="314801664"/>
        <c:axId val="314709056"/>
      </c:lineChart>
      <c:catAx>
        <c:axId val="314801152"/>
        <c:scaling>
          <c:orientation val="minMax"/>
        </c:scaling>
        <c:delete val="0"/>
        <c:axPos val="b"/>
        <c:numFmt formatCode="General"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708480"/>
        <c:crosses val="autoZero"/>
        <c:auto val="1"/>
        <c:lblAlgn val="ctr"/>
        <c:lblOffset val="100"/>
        <c:tickLblSkip val="1"/>
        <c:noMultiLvlLbl val="0"/>
      </c:catAx>
      <c:valAx>
        <c:axId val="314708480"/>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美元</a:t>
                </a:r>
                <a:r>
                  <a:rPr lang="en-US" altLang="zh-CN"/>
                  <a:t>/</a:t>
                </a:r>
                <a:r>
                  <a:rPr lang="zh-CN" altLang="en-US"/>
                  <a:t>公顷</a:t>
                </a:r>
                <a:endParaRPr lang="en-US" altLang="zh-CN"/>
              </a:p>
            </c:rich>
          </c:tx>
          <c:layout>
            <c:manualLayout>
              <c:xMode val="edge"/>
              <c:yMode val="edge"/>
              <c:x val="0"/>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801152"/>
        <c:crosses val="autoZero"/>
        <c:crossBetween val="between"/>
      </c:valAx>
      <c:catAx>
        <c:axId val="314801664"/>
        <c:scaling>
          <c:orientation val="minMax"/>
        </c:scaling>
        <c:delete val="1"/>
        <c:axPos val="b"/>
        <c:majorTickMark val="out"/>
        <c:minorTickMark val="none"/>
        <c:tickLblPos val="none"/>
        <c:crossAx val="314709056"/>
        <c:crosses val="autoZero"/>
        <c:auto val="1"/>
        <c:lblAlgn val="ctr"/>
        <c:lblOffset val="100"/>
        <c:noMultiLvlLbl val="0"/>
      </c:catAx>
      <c:valAx>
        <c:axId val="314709056"/>
        <c:scaling>
          <c:orientation val="minMax"/>
        </c:scaling>
        <c:delete val="0"/>
        <c:axPos val="r"/>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亿美元</a:t>
                </a:r>
                <a:endParaRPr lang="en-US" altLang="zh-CN"/>
              </a:p>
            </c:rich>
          </c:tx>
          <c:layout>
            <c:manualLayout>
              <c:xMode val="edge"/>
              <c:yMode val="edge"/>
              <c:x val="0.928078947368421"/>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801664"/>
        <c:crosses val="max"/>
        <c:crossBetween val="between"/>
      </c:valAx>
      <c:spPr>
        <a:noFill/>
        <a:ln w="25400">
          <a:noFill/>
        </a:ln>
      </c:spPr>
    </c:plotArea>
    <c:legend>
      <c:legendPos val="t"/>
      <c:layout>
        <c:manualLayout>
          <c:xMode val="edge"/>
          <c:yMode val="edge"/>
          <c:x val="0.119677583529724"/>
          <c:y val="2.8054000491650799E-2"/>
          <c:w val="0.68576474237016705"/>
          <c:h val="0.15816558495041699"/>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w="12700">
              <a:solidFill>
                <a:schemeClr val="bg1"/>
              </a:solidFill>
            </a:ln>
          </c:spPr>
          <c:dPt>
            <c:idx val="0"/>
            <c:bubble3D val="0"/>
            <c:spPr>
              <a:solidFill>
                <a:srgbClr val="003778"/>
              </a:solidFill>
              <a:ln w="12700">
                <a:solidFill>
                  <a:schemeClr val="bg1"/>
                </a:solidFill>
              </a:ln>
            </c:spPr>
            <c:extLst>
              <c:ext xmlns:c16="http://schemas.microsoft.com/office/drawing/2014/chart" uri="{C3380CC4-5D6E-409C-BE32-E72D297353CC}">
                <c16:uniqueId val="{00000001-A7A8-4283-9148-A47E695B9905}"/>
              </c:ext>
            </c:extLst>
          </c:dPt>
          <c:dPt>
            <c:idx val="1"/>
            <c:bubble3D val="0"/>
            <c:spPr>
              <a:solidFill>
                <a:srgbClr val="BFBFBF"/>
              </a:solidFill>
              <a:ln w="12700">
                <a:solidFill>
                  <a:schemeClr val="bg1"/>
                </a:solidFill>
              </a:ln>
            </c:spPr>
            <c:extLst>
              <c:ext xmlns:c16="http://schemas.microsoft.com/office/drawing/2014/chart" uri="{C3380CC4-5D6E-409C-BE32-E72D297353CC}">
                <c16:uniqueId val="{00000003-A7A8-4283-9148-A47E695B9905}"/>
              </c:ext>
            </c:extLst>
          </c:dPt>
          <c:dPt>
            <c:idx val="2"/>
            <c:bubble3D val="0"/>
            <c:spPr>
              <a:solidFill>
                <a:srgbClr val="5F82AA"/>
              </a:solidFill>
              <a:ln w="12700">
                <a:solidFill>
                  <a:schemeClr val="bg1"/>
                </a:solidFill>
              </a:ln>
            </c:spPr>
            <c:extLst>
              <c:ext xmlns:c16="http://schemas.microsoft.com/office/drawing/2014/chart" uri="{C3380CC4-5D6E-409C-BE32-E72D297353CC}">
                <c16:uniqueId val="{00000005-A7A8-4283-9148-A47E695B9905}"/>
              </c:ext>
            </c:extLst>
          </c:dPt>
          <c:dPt>
            <c:idx val="3"/>
            <c:bubble3D val="0"/>
            <c:spPr>
              <a:solidFill>
                <a:srgbClr val="404040"/>
              </a:solidFill>
              <a:ln w="12700">
                <a:solidFill>
                  <a:schemeClr val="bg1"/>
                </a:solidFill>
              </a:ln>
            </c:spPr>
            <c:extLst>
              <c:ext xmlns:c16="http://schemas.microsoft.com/office/drawing/2014/chart" uri="{C3380CC4-5D6E-409C-BE32-E72D297353CC}">
                <c16:uniqueId val="{00000007-A7A8-4283-9148-A47E695B9905}"/>
              </c:ext>
            </c:extLst>
          </c:dPt>
          <c:dPt>
            <c:idx val="4"/>
            <c:bubble3D val="0"/>
            <c:spPr>
              <a:pattFill prst="pct80">
                <a:fgClr>
                  <a:srgbClr val="B40000"/>
                </a:fgClr>
                <a:bgClr>
                  <a:schemeClr val="bg1"/>
                </a:bgClr>
              </a:pattFill>
              <a:ln w="12700">
                <a:solidFill>
                  <a:schemeClr val="bg1"/>
                </a:solidFill>
              </a:ln>
            </c:spPr>
            <c:extLst>
              <c:ext xmlns:c16="http://schemas.microsoft.com/office/drawing/2014/chart" uri="{C3380CC4-5D6E-409C-BE32-E72D297353CC}">
                <c16:uniqueId val="{00000009-A7A8-4283-9148-A47E695B9905}"/>
              </c:ext>
            </c:extLst>
          </c:dPt>
          <c:dPt>
            <c:idx val="5"/>
            <c:bubble3D val="0"/>
            <c:spPr>
              <a:pattFill prst="pct80">
                <a:fgClr>
                  <a:srgbClr val="BFEBFB"/>
                </a:fgClr>
                <a:bgClr>
                  <a:schemeClr val="bg1"/>
                </a:bgClr>
              </a:pattFill>
              <a:ln w="12700">
                <a:solidFill>
                  <a:schemeClr val="bg1"/>
                </a:solidFill>
              </a:ln>
            </c:spPr>
            <c:extLst>
              <c:ext xmlns:c16="http://schemas.microsoft.com/office/drawing/2014/chart" uri="{C3380CC4-5D6E-409C-BE32-E72D297353CC}">
                <c16:uniqueId val="{0000000B-A7A8-4283-9148-A47E695B9905}"/>
              </c:ext>
            </c:extLst>
          </c:dPt>
          <c:dPt>
            <c:idx val="6"/>
            <c:bubble3D val="0"/>
            <c:spPr>
              <a:pattFill prst="pct80">
                <a:fgClr>
                  <a:srgbClr val="FF6464"/>
                </a:fgClr>
                <a:bgClr>
                  <a:schemeClr val="bg1"/>
                </a:bgClr>
              </a:pattFill>
              <a:ln w="12700">
                <a:solidFill>
                  <a:schemeClr val="bg1"/>
                </a:solidFill>
              </a:ln>
            </c:spPr>
            <c:extLst>
              <c:ext xmlns:c16="http://schemas.microsoft.com/office/drawing/2014/chart" uri="{C3380CC4-5D6E-409C-BE32-E72D297353CC}">
                <c16:uniqueId val="{0000000D-A7A8-4283-9148-A47E695B9905}"/>
              </c:ext>
            </c:extLst>
          </c:dPt>
          <c:dPt>
            <c:idx val="7"/>
            <c:bubble3D val="0"/>
            <c:spPr>
              <a:pattFill prst="pct80">
                <a:fgClr>
                  <a:srgbClr val="00AEEF"/>
                </a:fgClr>
                <a:bgClr>
                  <a:schemeClr val="bg1"/>
                </a:bgClr>
              </a:pattFill>
              <a:ln w="12700">
                <a:solidFill>
                  <a:schemeClr val="bg1"/>
                </a:solidFill>
              </a:ln>
            </c:spPr>
            <c:extLst>
              <c:ext xmlns:c16="http://schemas.microsoft.com/office/drawing/2014/chart" uri="{C3380CC4-5D6E-409C-BE32-E72D297353CC}">
                <c16:uniqueId val="{0000000F-A7A8-4283-9148-A47E695B9905}"/>
              </c:ext>
            </c:extLst>
          </c:dPt>
          <c:dPt>
            <c:idx val="8"/>
            <c:bubble3D val="0"/>
            <c:spPr>
              <a:pattFill prst="smGrid">
                <a:fgClr>
                  <a:srgbClr val="003778"/>
                </a:fgClr>
                <a:bgClr>
                  <a:schemeClr val="bg1"/>
                </a:bgClr>
              </a:pattFill>
              <a:ln w="12700">
                <a:solidFill>
                  <a:schemeClr val="bg1"/>
                </a:solidFill>
              </a:ln>
            </c:spPr>
            <c:extLst>
              <c:ext xmlns:c16="http://schemas.microsoft.com/office/drawing/2014/chart" uri="{C3380CC4-5D6E-409C-BE32-E72D297353CC}">
                <c16:uniqueId val="{00000011-A7A8-4283-9148-A47E695B9905}"/>
              </c:ext>
            </c:extLst>
          </c:dPt>
          <c:dLbls>
            <c:dLbl>
              <c:idx val="0"/>
              <c:layout>
                <c:manualLayout>
                  <c:x val="1.25592661518807E-2"/>
                  <c:y val="-1.79937058251529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A7A8-4283-9148-A47E695B9905}"/>
                </c:ext>
              </c:extLst>
            </c:dLbl>
            <c:dLbl>
              <c:idx val="4"/>
              <c:layout>
                <c:manualLayout>
                  <c:x val="6.3561692403824102E-3"/>
                  <c:y val="-5.0644578411290896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A7A8-4283-9148-A47E695B9905}"/>
                </c:ext>
              </c:extLst>
            </c:dLbl>
            <c:dLbl>
              <c:idx val="5"/>
              <c:layout>
                <c:manualLayout>
                  <c:x val="-0.104645244147161"/>
                  <c:y val="5.5847101597911002E-4"/>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B-A7A8-4283-9148-A47E695B9905}"/>
                </c:ext>
              </c:extLst>
            </c:dLbl>
            <c:dLbl>
              <c:idx val="6"/>
              <c:layout>
                <c:manualLayout>
                  <c:x val="-3.67444686880668E-2"/>
                  <c:y val="1.05860052933801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D-A7A8-4283-9148-A47E695B9905}"/>
                </c:ext>
              </c:extLst>
            </c:dLbl>
            <c:dLbl>
              <c:idx val="7"/>
              <c:layout>
                <c:manualLayout>
                  <c:x val="-0.13705818305089401"/>
                  <c:y val="4.6680473978131298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F-A7A8-4283-9148-A47E695B9905}"/>
                </c:ext>
              </c:extLst>
            </c:dLbl>
            <c:dLbl>
              <c:idx val="8"/>
              <c:layout>
                <c:manualLayout>
                  <c:x val="7.1217937716754401E-2"/>
                  <c:y val="7.6887558472311907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1-A7A8-4283-9148-A47E695B9905}"/>
                </c:ext>
              </c:extLst>
            </c:dLbl>
            <c:numFmt formatCode="0.0%" sourceLinked="0"/>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[转基因玉米大豆数据.xls]玉米成本!$E$5:$E$13</c:f>
              <c:strCache>
                <c:ptCount val="9"/>
                <c:pt idx="0">
                  <c:v>种子</c:v>
                </c:pt>
                <c:pt idx="1">
                  <c:v>肥料</c:v>
                </c:pt>
                <c:pt idx="2">
                  <c:v>农药</c:v>
                </c:pt>
                <c:pt idx="3">
                  <c:v>能源</c:v>
                </c:pt>
                <c:pt idx="4">
                  <c:v>修理</c:v>
                </c:pt>
                <c:pt idx="5">
                  <c:v>人工</c:v>
                </c:pt>
                <c:pt idx="6">
                  <c:v>折旧</c:v>
                </c:pt>
                <c:pt idx="7">
                  <c:v>土地成本</c:v>
                </c:pt>
                <c:pt idx="8">
                  <c:v>其他</c:v>
                </c:pt>
              </c:strCache>
            </c:strRef>
          </c:cat>
          <c:val>
            <c:numRef>
              <c:f>[转基因玉米大豆数据.xls]玉米成本!$F$5:$F$13</c:f>
              <c:numCache>
                <c:formatCode>General</c:formatCode>
                <c:ptCount val="9"/>
                <c:pt idx="0">
                  <c:v>96.2</c:v>
                </c:pt>
                <c:pt idx="1">
                  <c:v>109.05</c:v>
                </c:pt>
                <c:pt idx="2">
                  <c:v>34.020000000000003</c:v>
                </c:pt>
                <c:pt idx="3">
                  <c:v>30.93</c:v>
                </c:pt>
                <c:pt idx="4">
                  <c:v>33.9</c:v>
                </c:pt>
                <c:pt idx="5">
                  <c:v>32.99</c:v>
                </c:pt>
                <c:pt idx="6">
                  <c:v>122.65</c:v>
                </c:pt>
                <c:pt idx="7">
                  <c:v>160.63</c:v>
                </c:pt>
                <c:pt idx="8">
                  <c:v>56.65</c:v>
                </c:pt>
              </c:numCache>
            </c:numRef>
          </c:val>
          <c:extLst>
            <c:ext xmlns:c16="http://schemas.microsoft.com/office/drawing/2014/chart" uri="{C3380CC4-5D6E-409C-BE32-E72D297353CC}">
              <c16:uniqueId val="{00000012-A7A8-4283-9148-A47E695B9905}"/>
            </c:ext>
          </c:extLst>
        </c:ser>
        <c:dLbls>
          <c:showLegendKey val="0"/>
          <c:showVal val="0"/>
          <c:showCatName val="0"/>
          <c:showSerName val="0"/>
          <c:showPercent val="0"/>
          <c:showBubbleSize val="0"/>
          <c:showLeaderLines val="1"/>
        </c:dLbls>
        <c:firstSliceAng val="45"/>
      </c:pieChart>
      <c:spPr>
        <a:noFill/>
        <a:ln>
          <a:noFill/>
        </a:ln>
      </c:spPr>
    </c:plotArea>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191991130791599"/>
          <c:y val="0.15469761182400901"/>
          <c:w val="0.49160018542350797"/>
          <c:h val="0.71610006020611705"/>
        </c:manualLayout>
      </c:layout>
      <c:pieChart>
        <c:varyColors val="1"/>
        <c:ser>
          <c:idx val="0"/>
          <c:order val="0"/>
          <c:spPr>
            <a:ln w="12700">
              <a:solidFill>
                <a:schemeClr val="bg1"/>
              </a:solidFill>
            </a:ln>
          </c:spPr>
          <c:dPt>
            <c:idx val="0"/>
            <c:bubble3D val="0"/>
            <c:spPr>
              <a:solidFill>
                <a:srgbClr val="003778"/>
              </a:solidFill>
              <a:ln w="12700">
                <a:solidFill>
                  <a:schemeClr val="bg1"/>
                </a:solidFill>
              </a:ln>
            </c:spPr>
            <c:extLst>
              <c:ext xmlns:c16="http://schemas.microsoft.com/office/drawing/2014/chart" uri="{C3380CC4-5D6E-409C-BE32-E72D297353CC}">
                <c16:uniqueId val="{00000001-5007-4B3F-AAEE-CEB8946927B9}"/>
              </c:ext>
            </c:extLst>
          </c:dPt>
          <c:dPt>
            <c:idx val="1"/>
            <c:bubble3D val="0"/>
            <c:spPr>
              <a:solidFill>
                <a:srgbClr val="BFBFBF"/>
              </a:solidFill>
              <a:ln w="12700">
                <a:solidFill>
                  <a:schemeClr val="bg1"/>
                </a:solidFill>
              </a:ln>
            </c:spPr>
            <c:extLst>
              <c:ext xmlns:c16="http://schemas.microsoft.com/office/drawing/2014/chart" uri="{C3380CC4-5D6E-409C-BE32-E72D297353CC}">
                <c16:uniqueId val="{00000003-5007-4B3F-AAEE-CEB8946927B9}"/>
              </c:ext>
            </c:extLst>
          </c:dPt>
          <c:dPt>
            <c:idx val="2"/>
            <c:bubble3D val="0"/>
            <c:spPr>
              <a:solidFill>
                <a:srgbClr val="5F82AA"/>
              </a:solidFill>
              <a:ln w="12700">
                <a:solidFill>
                  <a:schemeClr val="bg1"/>
                </a:solidFill>
              </a:ln>
            </c:spPr>
            <c:extLst>
              <c:ext xmlns:c16="http://schemas.microsoft.com/office/drawing/2014/chart" uri="{C3380CC4-5D6E-409C-BE32-E72D297353CC}">
                <c16:uniqueId val="{00000005-5007-4B3F-AAEE-CEB8946927B9}"/>
              </c:ext>
            </c:extLst>
          </c:dPt>
          <c:dPt>
            <c:idx val="3"/>
            <c:bubble3D val="0"/>
            <c:spPr>
              <a:solidFill>
                <a:srgbClr val="404040"/>
              </a:solidFill>
              <a:ln w="12700">
                <a:solidFill>
                  <a:schemeClr val="bg1"/>
                </a:solidFill>
              </a:ln>
            </c:spPr>
            <c:extLst>
              <c:ext xmlns:c16="http://schemas.microsoft.com/office/drawing/2014/chart" uri="{C3380CC4-5D6E-409C-BE32-E72D297353CC}">
                <c16:uniqueId val="{00000007-5007-4B3F-AAEE-CEB8946927B9}"/>
              </c:ext>
            </c:extLst>
          </c:dPt>
          <c:dPt>
            <c:idx val="4"/>
            <c:bubble3D val="0"/>
            <c:spPr>
              <a:pattFill prst="pct80">
                <a:fgClr>
                  <a:srgbClr val="B40000"/>
                </a:fgClr>
                <a:bgClr>
                  <a:schemeClr val="bg1"/>
                </a:bgClr>
              </a:pattFill>
              <a:ln w="12700">
                <a:solidFill>
                  <a:schemeClr val="bg1"/>
                </a:solidFill>
              </a:ln>
            </c:spPr>
            <c:extLst>
              <c:ext xmlns:c16="http://schemas.microsoft.com/office/drawing/2014/chart" uri="{C3380CC4-5D6E-409C-BE32-E72D297353CC}">
                <c16:uniqueId val="{00000009-5007-4B3F-AAEE-CEB8946927B9}"/>
              </c:ext>
            </c:extLst>
          </c:dPt>
          <c:dPt>
            <c:idx val="5"/>
            <c:bubble3D val="0"/>
            <c:spPr>
              <a:pattFill prst="pct80">
                <a:fgClr>
                  <a:srgbClr val="BFEBFB"/>
                </a:fgClr>
                <a:bgClr>
                  <a:schemeClr val="bg1"/>
                </a:bgClr>
              </a:pattFill>
              <a:ln w="12700">
                <a:solidFill>
                  <a:schemeClr val="bg1"/>
                </a:solidFill>
              </a:ln>
            </c:spPr>
            <c:extLst>
              <c:ext xmlns:c16="http://schemas.microsoft.com/office/drawing/2014/chart" uri="{C3380CC4-5D6E-409C-BE32-E72D297353CC}">
                <c16:uniqueId val="{0000000B-5007-4B3F-AAEE-CEB8946927B9}"/>
              </c:ext>
            </c:extLst>
          </c:dPt>
          <c:dPt>
            <c:idx val="6"/>
            <c:bubble3D val="0"/>
            <c:spPr>
              <a:pattFill prst="pct80">
                <a:fgClr>
                  <a:srgbClr val="FF6464"/>
                </a:fgClr>
                <a:bgClr>
                  <a:schemeClr val="bg1"/>
                </a:bgClr>
              </a:pattFill>
              <a:ln w="12700">
                <a:solidFill>
                  <a:schemeClr val="bg1"/>
                </a:solidFill>
              </a:ln>
            </c:spPr>
            <c:extLst>
              <c:ext xmlns:c16="http://schemas.microsoft.com/office/drawing/2014/chart" uri="{C3380CC4-5D6E-409C-BE32-E72D297353CC}">
                <c16:uniqueId val="{0000000D-5007-4B3F-AAEE-CEB8946927B9}"/>
              </c:ext>
            </c:extLst>
          </c:dPt>
          <c:dPt>
            <c:idx val="7"/>
            <c:bubble3D val="0"/>
            <c:spPr>
              <a:pattFill prst="pct80">
                <a:fgClr>
                  <a:srgbClr val="00AEEF"/>
                </a:fgClr>
                <a:bgClr>
                  <a:schemeClr val="bg1"/>
                </a:bgClr>
              </a:pattFill>
              <a:ln w="12700">
                <a:solidFill>
                  <a:schemeClr val="bg1"/>
                </a:solidFill>
              </a:ln>
            </c:spPr>
            <c:extLst>
              <c:ext xmlns:c16="http://schemas.microsoft.com/office/drawing/2014/chart" uri="{C3380CC4-5D6E-409C-BE32-E72D297353CC}">
                <c16:uniqueId val="{0000000F-5007-4B3F-AAEE-CEB8946927B9}"/>
              </c:ext>
            </c:extLst>
          </c:dPt>
          <c:dPt>
            <c:idx val="8"/>
            <c:bubble3D val="0"/>
            <c:spPr>
              <a:pattFill prst="smGrid">
                <a:fgClr>
                  <a:srgbClr val="003778"/>
                </a:fgClr>
                <a:bgClr>
                  <a:schemeClr val="bg1"/>
                </a:bgClr>
              </a:pattFill>
              <a:ln w="12700">
                <a:solidFill>
                  <a:schemeClr val="bg1"/>
                </a:solidFill>
              </a:ln>
            </c:spPr>
            <c:extLst>
              <c:ext xmlns:c16="http://schemas.microsoft.com/office/drawing/2014/chart" uri="{C3380CC4-5D6E-409C-BE32-E72D297353CC}">
                <c16:uniqueId val="{00000011-5007-4B3F-AAEE-CEB8946927B9}"/>
              </c:ext>
            </c:extLst>
          </c:dPt>
          <c:dPt>
            <c:idx val="9"/>
            <c:bubble3D val="0"/>
            <c:spPr>
              <a:pattFill prst="smGrid">
                <a:fgClr>
                  <a:srgbClr val="BFBFBF"/>
                </a:fgClr>
                <a:bgClr>
                  <a:schemeClr val="bg1"/>
                </a:bgClr>
              </a:pattFill>
              <a:ln w="12700">
                <a:solidFill>
                  <a:schemeClr val="bg1"/>
                </a:solidFill>
              </a:ln>
            </c:spPr>
            <c:extLst>
              <c:ext xmlns:c16="http://schemas.microsoft.com/office/drawing/2014/chart" uri="{C3380CC4-5D6E-409C-BE32-E72D297353CC}">
                <c16:uniqueId val="{00000013-5007-4B3F-AAEE-CEB8946927B9}"/>
              </c:ext>
            </c:extLst>
          </c:dPt>
          <c:dLbls>
            <c:dLbl>
              <c:idx val="0"/>
              <c:layout>
                <c:manualLayout>
                  <c:x val="1.51824492333195E-2"/>
                  <c:y val="-4.8852521813151702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5007-4B3F-AAEE-CEB8946927B9}"/>
                </c:ext>
              </c:extLst>
            </c:dLbl>
            <c:dLbl>
              <c:idx val="3"/>
              <c:layout>
                <c:manualLayout>
                  <c:x val="-5.1757563199336901E-2"/>
                  <c:y val="6.0815067035539502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5007-4B3F-AAEE-CEB8946927B9}"/>
                </c:ext>
              </c:extLst>
            </c:dLbl>
            <c:numFmt formatCode="0.0%" sourceLinked="0"/>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转基因面积!$C$36:$L$36</c:f>
              <c:strCache>
                <c:ptCount val="10"/>
                <c:pt idx="0">
                  <c:v>美国</c:v>
                </c:pt>
                <c:pt idx="1">
                  <c:v>巴西</c:v>
                </c:pt>
                <c:pt idx="2">
                  <c:v>阿根廷</c:v>
                </c:pt>
                <c:pt idx="3">
                  <c:v>印度</c:v>
                </c:pt>
                <c:pt idx="4">
                  <c:v>加拿大</c:v>
                </c:pt>
                <c:pt idx="5">
                  <c:v>中国</c:v>
                </c:pt>
                <c:pt idx="6">
                  <c:v>巴拉圭</c:v>
                </c:pt>
                <c:pt idx="7">
                  <c:v>南非</c:v>
                </c:pt>
                <c:pt idx="8">
                  <c:v>巴基斯坦</c:v>
                </c:pt>
                <c:pt idx="9">
                  <c:v>其他</c:v>
                </c:pt>
              </c:strCache>
            </c:strRef>
          </c:cat>
          <c:val>
            <c:numRef>
              <c:f>转基因面积!$C$37:$L$37</c:f>
              <c:numCache>
                <c:formatCode>0.0%</c:formatCode>
                <c:ptCount val="10"/>
                <c:pt idx="0">
                  <c:v>0.39119999999999999</c:v>
                </c:pt>
                <c:pt idx="1">
                  <c:v>0.26758080000000001</c:v>
                </c:pt>
                <c:pt idx="2">
                  <c:v>0.12466240000000001</c:v>
                </c:pt>
                <c:pt idx="3">
                  <c:v>6.05056E-2</c:v>
                </c:pt>
                <c:pt idx="4">
                  <c:v>6.6243200000000002E-2</c:v>
                </c:pt>
                <c:pt idx="5">
                  <c:v>1.51264E-2</c:v>
                </c:pt>
                <c:pt idx="6">
                  <c:v>1.98208E-2</c:v>
                </c:pt>
                <c:pt idx="7">
                  <c:v>1.4083200000000001E-2</c:v>
                </c:pt>
                <c:pt idx="8">
                  <c:v>1.4604799999999999E-2</c:v>
                </c:pt>
                <c:pt idx="9">
                  <c:v>2.6172800000000201E-2</c:v>
                </c:pt>
              </c:numCache>
            </c:numRef>
          </c:val>
          <c:extLst>
            <c:ext xmlns:c16="http://schemas.microsoft.com/office/drawing/2014/chart" uri="{C3380CC4-5D6E-409C-BE32-E72D297353CC}">
              <c16:uniqueId val="{00000014-5007-4B3F-AAEE-CEB8946927B9}"/>
            </c:ext>
          </c:extLst>
        </c:ser>
        <c:dLbls>
          <c:showLegendKey val="0"/>
          <c:showVal val="0"/>
          <c:showCatName val="0"/>
          <c:showSerName val="0"/>
          <c:showPercent val="0"/>
          <c:showBubbleSize val="0"/>
          <c:showLeaderLines val="1"/>
        </c:dLbls>
        <c:firstSliceAng val="45"/>
      </c:pieChart>
      <c:spPr>
        <a:noFill/>
        <a:ln>
          <a:noFill/>
        </a:ln>
      </c:spPr>
    </c:plotArea>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w="12700">
              <a:solidFill>
                <a:schemeClr val="bg1"/>
              </a:solidFill>
            </a:ln>
          </c:spPr>
          <c:dPt>
            <c:idx val="0"/>
            <c:bubble3D val="0"/>
            <c:spPr>
              <a:solidFill>
                <a:srgbClr val="003778"/>
              </a:solidFill>
              <a:ln w="12700">
                <a:solidFill>
                  <a:schemeClr val="bg1"/>
                </a:solidFill>
              </a:ln>
            </c:spPr>
            <c:extLst>
              <c:ext xmlns:c16="http://schemas.microsoft.com/office/drawing/2014/chart" uri="{C3380CC4-5D6E-409C-BE32-E72D297353CC}">
                <c16:uniqueId val="{00000001-4EE4-4D9D-A5A8-305CC7C72965}"/>
              </c:ext>
            </c:extLst>
          </c:dPt>
          <c:dPt>
            <c:idx val="1"/>
            <c:bubble3D val="0"/>
            <c:spPr>
              <a:solidFill>
                <a:srgbClr val="BFBFBF"/>
              </a:solidFill>
              <a:ln w="12700">
                <a:solidFill>
                  <a:schemeClr val="bg1"/>
                </a:solidFill>
              </a:ln>
            </c:spPr>
            <c:extLst>
              <c:ext xmlns:c16="http://schemas.microsoft.com/office/drawing/2014/chart" uri="{C3380CC4-5D6E-409C-BE32-E72D297353CC}">
                <c16:uniqueId val="{00000003-4EE4-4D9D-A5A8-305CC7C72965}"/>
              </c:ext>
            </c:extLst>
          </c:dPt>
          <c:dPt>
            <c:idx val="2"/>
            <c:bubble3D val="0"/>
            <c:spPr>
              <a:solidFill>
                <a:srgbClr val="5F82AA"/>
              </a:solidFill>
              <a:ln w="12700">
                <a:solidFill>
                  <a:schemeClr val="bg1"/>
                </a:solidFill>
              </a:ln>
            </c:spPr>
            <c:extLst>
              <c:ext xmlns:c16="http://schemas.microsoft.com/office/drawing/2014/chart" uri="{C3380CC4-5D6E-409C-BE32-E72D297353CC}">
                <c16:uniqueId val="{00000005-4EE4-4D9D-A5A8-305CC7C72965}"/>
              </c:ext>
            </c:extLst>
          </c:dPt>
          <c:dPt>
            <c:idx val="3"/>
            <c:bubble3D val="0"/>
            <c:spPr>
              <a:solidFill>
                <a:srgbClr val="404040"/>
              </a:solidFill>
              <a:ln w="12700">
                <a:solidFill>
                  <a:schemeClr val="bg1"/>
                </a:solidFill>
              </a:ln>
            </c:spPr>
            <c:extLst>
              <c:ext xmlns:c16="http://schemas.microsoft.com/office/drawing/2014/chart" uri="{C3380CC4-5D6E-409C-BE32-E72D297353CC}">
                <c16:uniqueId val="{00000007-4EE4-4D9D-A5A8-305CC7C72965}"/>
              </c:ext>
            </c:extLst>
          </c:dPt>
          <c:dPt>
            <c:idx val="4"/>
            <c:bubble3D val="0"/>
            <c:spPr>
              <a:pattFill prst="pct80">
                <a:fgClr>
                  <a:srgbClr val="B40000"/>
                </a:fgClr>
                <a:bgClr>
                  <a:schemeClr val="bg1"/>
                </a:bgClr>
              </a:pattFill>
              <a:ln w="12700">
                <a:solidFill>
                  <a:schemeClr val="bg1"/>
                </a:solidFill>
              </a:ln>
            </c:spPr>
            <c:extLst>
              <c:ext xmlns:c16="http://schemas.microsoft.com/office/drawing/2014/chart" uri="{C3380CC4-5D6E-409C-BE32-E72D297353CC}">
                <c16:uniqueId val="{00000009-4EE4-4D9D-A5A8-305CC7C72965}"/>
              </c:ext>
            </c:extLst>
          </c:dPt>
          <c:dPt>
            <c:idx val="5"/>
            <c:bubble3D val="0"/>
            <c:spPr>
              <a:pattFill prst="pct80">
                <a:fgClr>
                  <a:srgbClr val="BFEBFB"/>
                </a:fgClr>
                <a:bgClr>
                  <a:schemeClr val="bg1"/>
                </a:bgClr>
              </a:pattFill>
              <a:ln w="12700">
                <a:solidFill>
                  <a:schemeClr val="bg1"/>
                </a:solidFill>
              </a:ln>
            </c:spPr>
            <c:extLst>
              <c:ext xmlns:c16="http://schemas.microsoft.com/office/drawing/2014/chart" uri="{C3380CC4-5D6E-409C-BE32-E72D297353CC}">
                <c16:uniqueId val="{0000000B-4EE4-4D9D-A5A8-305CC7C72965}"/>
              </c:ext>
            </c:extLst>
          </c:dPt>
          <c:dPt>
            <c:idx val="6"/>
            <c:bubble3D val="0"/>
            <c:spPr>
              <a:pattFill prst="pct80">
                <a:fgClr>
                  <a:srgbClr val="FF6464"/>
                </a:fgClr>
                <a:bgClr>
                  <a:schemeClr val="bg1"/>
                </a:bgClr>
              </a:pattFill>
              <a:ln w="12700">
                <a:solidFill>
                  <a:schemeClr val="bg1"/>
                </a:solidFill>
              </a:ln>
            </c:spPr>
            <c:extLst>
              <c:ext xmlns:c16="http://schemas.microsoft.com/office/drawing/2014/chart" uri="{C3380CC4-5D6E-409C-BE32-E72D297353CC}">
                <c16:uniqueId val="{0000000D-4EE4-4D9D-A5A8-305CC7C72965}"/>
              </c:ext>
            </c:extLst>
          </c:dPt>
          <c:dPt>
            <c:idx val="7"/>
            <c:bubble3D val="0"/>
            <c:spPr>
              <a:pattFill prst="pct80">
                <a:fgClr>
                  <a:srgbClr val="00AEEF"/>
                </a:fgClr>
                <a:bgClr>
                  <a:schemeClr val="bg1"/>
                </a:bgClr>
              </a:pattFill>
              <a:ln w="12700">
                <a:solidFill>
                  <a:schemeClr val="bg1"/>
                </a:solidFill>
              </a:ln>
            </c:spPr>
            <c:extLst>
              <c:ext xmlns:c16="http://schemas.microsoft.com/office/drawing/2014/chart" uri="{C3380CC4-5D6E-409C-BE32-E72D297353CC}">
                <c16:uniqueId val="{0000000F-4EE4-4D9D-A5A8-305CC7C72965}"/>
              </c:ext>
            </c:extLst>
          </c:dPt>
          <c:dPt>
            <c:idx val="8"/>
            <c:bubble3D val="0"/>
            <c:spPr>
              <a:pattFill prst="smGrid">
                <a:fgClr>
                  <a:srgbClr val="003778"/>
                </a:fgClr>
                <a:bgClr>
                  <a:schemeClr val="bg1"/>
                </a:bgClr>
              </a:pattFill>
              <a:ln w="12700">
                <a:solidFill>
                  <a:schemeClr val="bg1"/>
                </a:solidFill>
              </a:ln>
            </c:spPr>
            <c:extLst>
              <c:ext xmlns:c16="http://schemas.microsoft.com/office/drawing/2014/chart" uri="{C3380CC4-5D6E-409C-BE32-E72D297353CC}">
                <c16:uniqueId val="{00000011-4EE4-4D9D-A5A8-305CC7C72965}"/>
              </c:ext>
            </c:extLst>
          </c:dPt>
          <c:dLbls>
            <c:dLbl>
              <c:idx val="0"/>
              <c:layout>
                <c:manualLayout>
                  <c:x val="-4.7404489698879403E-3"/>
                  <c:y val="-5.8467049122989702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4EE4-4D9D-A5A8-305CC7C72965}"/>
                </c:ext>
              </c:extLst>
            </c:dLbl>
            <c:dLbl>
              <c:idx val="6"/>
              <c:layout>
                <c:manualLayout>
                  <c:x val="-9.8206953582258297E-2"/>
                  <c:y val="-8.9293258749909996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D-4EE4-4D9D-A5A8-305CC7C72965}"/>
                </c:ext>
              </c:extLst>
            </c:dLbl>
            <c:dLbl>
              <c:idx val="7"/>
              <c:layout>
                <c:manualLayout>
                  <c:x val="-5.4569032028036701E-2"/>
                  <c:y val="2.0832567339087001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F-4EE4-4D9D-A5A8-305CC7C72965}"/>
                </c:ext>
              </c:extLst>
            </c:dLbl>
            <c:dLbl>
              <c:idx val="8"/>
              <c:layout>
                <c:manualLayout>
                  <c:x val="3.80551780163867E-2"/>
                  <c:y val="9.8369836157059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1-4EE4-4D9D-A5A8-305CC7C72965}"/>
                </c:ext>
              </c:extLst>
            </c:dLbl>
            <c:numFmt formatCode="0.0%" sourceLinked="0"/>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[转基因玉米大豆数据.xls]大豆成本!$E$3:$E$11</c:f>
              <c:strCache>
                <c:ptCount val="9"/>
                <c:pt idx="0">
                  <c:v>种子</c:v>
                </c:pt>
                <c:pt idx="1">
                  <c:v>肥料</c:v>
                </c:pt>
                <c:pt idx="2">
                  <c:v>农药</c:v>
                </c:pt>
                <c:pt idx="3">
                  <c:v>能源</c:v>
                </c:pt>
                <c:pt idx="4">
                  <c:v>修理</c:v>
                </c:pt>
                <c:pt idx="5">
                  <c:v>人工</c:v>
                </c:pt>
                <c:pt idx="6">
                  <c:v>折旧</c:v>
                </c:pt>
                <c:pt idx="7">
                  <c:v>土地成本</c:v>
                </c:pt>
                <c:pt idx="8">
                  <c:v>其他</c:v>
                </c:pt>
              </c:strCache>
            </c:strRef>
          </c:cat>
          <c:val>
            <c:numRef>
              <c:f>[转基因玉米大豆数据.xls]大豆成本!$F$3:$F$11</c:f>
              <c:numCache>
                <c:formatCode>General</c:formatCode>
                <c:ptCount val="9"/>
                <c:pt idx="0">
                  <c:v>57.4</c:v>
                </c:pt>
                <c:pt idx="1">
                  <c:v>24.06</c:v>
                </c:pt>
                <c:pt idx="2">
                  <c:v>26.19</c:v>
                </c:pt>
                <c:pt idx="3">
                  <c:v>14.54</c:v>
                </c:pt>
                <c:pt idx="4">
                  <c:v>24.09</c:v>
                </c:pt>
                <c:pt idx="5">
                  <c:v>24.03</c:v>
                </c:pt>
                <c:pt idx="6">
                  <c:v>92.65</c:v>
                </c:pt>
                <c:pt idx="7">
                  <c:v>145.38999999999999</c:v>
                </c:pt>
                <c:pt idx="8">
                  <c:v>41.85</c:v>
                </c:pt>
              </c:numCache>
            </c:numRef>
          </c:val>
          <c:extLst>
            <c:ext xmlns:c16="http://schemas.microsoft.com/office/drawing/2014/chart" uri="{C3380CC4-5D6E-409C-BE32-E72D297353CC}">
              <c16:uniqueId val="{00000012-4EE4-4D9D-A5A8-305CC7C72965}"/>
            </c:ext>
          </c:extLst>
        </c:ser>
        <c:dLbls>
          <c:showLegendKey val="0"/>
          <c:showVal val="0"/>
          <c:showCatName val="0"/>
          <c:showSerName val="0"/>
          <c:showPercent val="0"/>
          <c:showBubbleSize val="0"/>
          <c:showLeaderLines val="1"/>
        </c:dLbls>
        <c:firstSliceAng val="45"/>
      </c:pieChart>
      <c:spPr>
        <a:noFill/>
        <a:ln>
          <a:noFill/>
        </a:ln>
      </c:spPr>
    </c:plotArea>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5030621172398E-2"/>
          <c:y val="0.11177269507978201"/>
          <c:w val="0.93525196850393699"/>
          <c:h val="0.78056131872404799"/>
        </c:manualLayout>
      </c:layout>
      <c:lineChart>
        <c:grouping val="standard"/>
        <c:varyColors val="0"/>
        <c:ser>
          <c:idx val="0"/>
          <c:order val="0"/>
          <c:tx>
            <c:strRef>
              <c:f>单产!$B$1</c:f>
              <c:strCache>
                <c:ptCount val="1"/>
                <c:pt idx="0">
                  <c:v>玉米单产</c:v>
                </c:pt>
              </c:strCache>
            </c:strRef>
          </c:tx>
          <c:spPr>
            <a:ln w="12700" cap="rnd" cmpd="sng" algn="ctr">
              <a:solidFill>
                <a:srgbClr val="003778"/>
              </a:solidFill>
              <a:prstDash val="solid"/>
              <a:round/>
            </a:ln>
          </c:spPr>
          <c:marker>
            <c:symbol val="none"/>
          </c:marker>
          <c:cat>
            <c:numRef>
              <c:f>单产!$A$2:$A$23</c:f>
              <c:numCache>
                <c:formatCode>yyyy;@</c:formatCode>
                <c:ptCount val="22"/>
                <c:pt idx="0">
                  <c:v>36160</c:v>
                </c:pt>
                <c:pt idx="1">
                  <c:v>36525</c:v>
                </c:pt>
                <c:pt idx="2">
                  <c:v>36891</c:v>
                </c:pt>
                <c:pt idx="3">
                  <c:v>37256</c:v>
                </c:pt>
                <c:pt idx="4">
                  <c:v>37621</c:v>
                </c:pt>
                <c:pt idx="5">
                  <c:v>37986</c:v>
                </c:pt>
                <c:pt idx="6">
                  <c:v>38352</c:v>
                </c:pt>
                <c:pt idx="7">
                  <c:v>38717</c:v>
                </c:pt>
                <c:pt idx="8">
                  <c:v>39082</c:v>
                </c:pt>
                <c:pt idx="9">
                  <c:v>39447</c:v>
                </c:pt>
                <c:pt idx="10">
                  <c:v>39813</c:v>
                </c:pt>
                <c:pt idx="11">
                  <c:v>40178</c:v>
                </c:pt>
                <c:pt idx="12">
                  <c:v>40543</c:v>
                </c:pt>
                <c:pt idx="13">
                  <c:v>40908</c:v>
                </c:pt>
                <c:pt idx="14">
                  <c:v>41274</c:v>
                </c:pt>
                <c:pt idx="15">
                  <c:v>41639</c:v>
                </c:pt>
                <c:pt idx="16">
                  <c:v>42004</c:v>
                </c:pt>
                <c:pt idx="17">
                  <c:v>42369</c:v>
                </c:pt>
                <c:pt idx="18">
                  <c:v>42735</c:v>
                </c:pt>
                <c:pt idx="19">
                  <c:v>43100</c:v>
                </c:pt>
                <c:pt idx="20">
                  <c:v>43465</c:v>
                </c:pt>
                <c:pt idx="21">
                  <c:v>43830</c:v>
                </c:pt>
              </c:numCache>
            </c:numRef>
          </c:cat>
          <c:val>
            <c:numRef>
              <c:f>单产!$B$2:$B$23</c:f>
              <c:numCache>
                <c:formatCode>###,###,###,###,##0.00_ </c:formatCode>
                <c:ptCount val="22"/>
                <c:pt idx="0">
                  <c:v>7.8756666666666701</c:v>
                </c:pt>
                <c:pt idx="1">
                  <c:v>7.96</c:v>
                </c:pt>
                <c:pt idx="2">
                  <c:v>8.2766666666666708</c:v>
                </c:pt>
                <c:pt idx="3">
                  <c:v>8.4133333333333393</c:v>
                </c:pt>
                <c:pt idx="4">
                  <c:v>8.5209090909090897</c:v>
                </c:pt>
                <c:pt idx="5">
                  <c:v>8.6433333333333309</c:v>
                </c:pt>
                <c:pt idx="6">
                  <c:v>8.3033333333333292</c:v>
                </c:pt>
                <c:pt idx="7">
                  <c:v>8.6597000000000008</c:v>
                </c:pt>
                <c:pt idx="8">
                  <c:v>9.6847750000000001</c:v>
                </c:pt>
                <c:pt idx="9">
                  <c:v>9.5466666666666704</c:v>
                </c:pt>
                <c:pt idx="10">
                  <c:v>9.3366666666666696</c:v>
                </c:pt>
                <c:pt idx="11">
                  <c:v>9.4266666666666694</c:v>
                </c:pt>
                <c:pt idx="12">
                  <c:v>9.5933333333333302</c:v>
                </c:pt>
                <c:pt idx="13">
                  <c:v>10.1133333333333</c:v>
                </c:pt>
                <c:pt idx="14">
                  <c:v>9.84</c:v>
                </c:pt>
                <c:pt idx="15">
                  <c:v>9.3672727272727307</c:v>
                </c:pt>
                <c:pt idx="16">
                  <c:v>8.2386666666666706</c:v>
                </c:pt>
                <c:pt idx="17">
                  <c:v>9.1966666666666708</c:v>
                </c:pt>
                <c:pt idx="18">
                  <c:v>10.463333333333299</c:v>
                </c:pt>
                <c:pt idx="19">
                  <c:v>10.623333333333299</c:v>
                </c:pt>
                <c:pt idx="20">
                  <c:v>10.83</c:v>
                </c:pt>
                <c:pt idx="21">
                  <c:v>11.0472727272727</c:v>
                </c:pt>
              </c:numCache>
            </c:numRef>
          </c:val>
          <c:smooth val="0"/>
          <c:extLst>
            <c:ext xmlns:c16="http://schemas.microsoft.com/office/drawing/2014/chart" uri="{C3380CC4-5D6E-409C-BE32-E72D297353CC}">
              <c16:uniqueId val="{00000000-876C-49C7-A818-BEA0A33D625E}"/>
            </c:ext>
          </c:extLst>
        </c:ser>
        <c:dLbls>
          <c:showLegendKey val="0"/>
          <c:showVal val="0"/>
          <c:showCatName val="0"/>
          <c:showSerName val="0"/>
          <c:showPercent val="0"/>
          <c:showBubbleSize val="0"/>
        </c:dLbls>
        <c:smooth val="0"/>
        <c:axId val="314800128"/>
        <c:axId val="314761792"/>
      </c:lineChart>
      <c:dateAx>
        <c:axId val="314800128"/>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761792"/>
        <c:crosses val="autoZero"/>
        <c:auto val="1"/>
        <c:lblOffset val="100"/>
        <c:baseTimeUnit val="years"/>
        <c:majorUnit val="1"/>
        <c:majorTimeUnit val="years"/>
      </c:dateAx>
      <c:valAx>
        <c:axId val="314761792"/>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吨</a:t>
                </a:r>
                <a:r>
                  <a:rPr lang="en-US" altLang="zh-CN"/>
                  <a:t>/</a:t>
                </a:r>
                <a:r>
                  <a:rPr lang="zh-CN" altLang="en-US"/>
                  <a:t>公顷</a:t>
                </a:r>
                <a:endParaRPr lang="en-US" altLang="zh-CN"/>
              </a:p>
            </c:rich>
          </c:tx>
          <c:layout>
            <c:manualLayout>
              <c:xMode val="edge"/>
              <c:yMode val="edge"/>
              <c:x val="0"/>
              <c:y val="3.2560513269174699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800128"/>
        <c:crosses val="autoZero"/>
        <c:crossBetween val="between"/>
      </c:valAx>
    </c:plotArea>
    <c:legend>
      <c:legendPos val="t"/>
      <c:layout>
        <c:manualLayout>
          <c:xMode val="edge"/>
          <c:yMode val="edge"/>
          <c:x val="8.86645254869457E-2"/>
          <c:y val="2.4728665673547602E-3"/>
          <c:w val="0.80958583880718604"/>
          <c:h val="0.28024996875390601"/>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5030621172398E-2"/>
          <c:y val="0.11177269507978201"/>
          <c:w val="0.93525196850393699"/>
          <c:h val="0.70799229740694603"/>
        </c:manualLayout>
      </c:layout>
      <c:lineChart>
        <c:grouping val="standard"/>
        <c:varyColors val="0"/>
        <c:ser>
          <c:idx val="0"/>
          <c:order val="0"/>
          <c:tx>
            <c:strRef>
              <c:f>单产!$C$1</c:f>
              <c:strCache>
                <c:ptCount val="1"/>
                <c:pt idx="0">
                  <c:v>大豆单产</c:v>
                </c:pt>
              </c:strCache>
            </c:strRef>
          </c:tx>
          <c:spPr>
            <a:ln w="12700" cap="rnd" cmpd="sng" algn="ctr">
              <a:solidFill>
                <a:schemeClr val="accent1"/>
              </a:solidFill>
              <a:prstDash val="solid"/>
              <a:round/>
            </a:ln>
          </c:spPr>
          <c:marker>
            <c:symbol val="none"/>
          </c:marker>
          <c:cat>
            <c:numRef>
              <c:f>单产!$A$2:$A$23</c:f>
              <c:numCache>
                <c:formatCode>yyyy;@</c:formatCode>
                <c:ptCount val="22"/>
                <c:pt idx="0">
                  <c:v>36160</c:v>
                </c:pt>
                <c:pt idx="1">
                  <c:v>36525</c:v>
                </c:pt>
                <c:pt idx="2">
                  <c:v>36891</c:v>
                </c:pt>
                <c:pt idx="3">
                  <c:v>37256</c:v>
                </c:pt>
                <c:pt idx="4">
                  <c:v>37621</c:v>
                </c:pt>
                <c:pt idx="5">
                  <c:v>37986</c:v>
                </c:pt>
                <c:pt idx="6">
                  <c:v>38352</c:v>
                </c:pt>
                <c:pt idx="7">
                  <c:v>38717</c:v>
                </c:pt>
                <c:pt idx="8">
                  <c:v>39082</c:v>
                </c:pt>
                <c:pt idx="9">
                  <c:v>39447</c:v>
                </c:pt>
                <c:pt idx="10">
                  <c:v>39813</c:v>
                </c:pt>
                <c:pt idx="11">
                  <c:v>40178</c:v>
                </c:pt>
                <c:pt idx="12">
                  <c:v>40543</c:v>
                </c:pt>
                <c:pt idx="13">
                  <c:v>40908</c:v>
                </c:pt>
                <c:pt idx="14">
                  <c:v>41274</c:v>
                </c:pt>
                <c:pt idx="15">
                  <c:v>41639</c:v>
                </c:pt>
                <c:pt idx="16">
                  <c:v>42004</c:v>
                </c:pt>
                <c:pt idx="17">
                  <c:v>42369</c:v>
                </c:pt>
                <c:pt idx="18">
                  <c:v>42735</c:v>
                </c:pt>
                <c:pt idx="19">
                  <c:v>43100</c:v>
                </c:pt>
                <c:pt idx="20">
                  <c:v>43465</c:v>
                </c:pt>
                <c:pt idx="21">
                  <c:v>43830</c:v>
                </c:pt>
              </c:numCache>
            </c:numRef>
          </c:cat>
          <c:val>
            <c:numRef>
              <c:f>单产!$C$2:$C$23</c:f>
              <c:numCache>
                <c:formatCode>###,###,###,###,##0.00_ </c:formatCode>
                <c:ptCount val="22"/>
                <c:pt idx="0">
                  <c:v>2.4925000000000002</c:v>
                </c:pt>
                <c:pt idx="1">
                  <c:v>2.5750000000000002</c:v>
                </c:pt>
                <c:pt idx="2">
                  <c:v>2.62</c:v>
                </c:pt>
                <c:pt idx="3">
                  <c:v>2.54</c:v>
                </c:pt>
                <c:pt idx="4">
                  <c:v>2.50545454545454</c:v>
                </c:pt>
                <c:pt idx="5">
                  <c:v>2.61</c:v>
                </c:pt>
                <c:pt idx="6">
                  <c:v>2.6016666666666701</c:v>
                </c:pt>
                <c:pt idx="7">
                  <c:v>2.3963999999999999</c:v>
                </c:pt>
                <c:pt idx="8">
                  <c:v>2.6059999999999999</c:v>
                </c:pt>
                <c:pt idx="9">
                  <c:v>2.8808333333333298</c:v>
                </c:pt>
                <c:pt idx="10">
                  <c:v>2.8866666666666698</c:v>
                </c:pt>
                <c:pt idx="11">
                  <c:v>2.8333333333333299</c:v>
                </c:pt>
                <c:pt idx="12">
                  <c:v>2.7166666666666699</c:v>
                </c:pt>
                <c:pt idx="13">
                  <c:v>2.8633333333333302</c:v>
                </c:pt>
                <c:pt idx="14">
                  <c:v>2.93333333333333</c:v>
                </c:pt>
                <c:pt idx="15">
                  <c:v>2.85636363636364</c:v>
                </c:pt>
                <c:pt idx="16">
                  <c:v>2.7282500000000001</c:v>
                </c:pt>
                <c:pt idx="17">
                  <c:v>2.87</c:v>
                </c:pt>
                <c:pt idx="18">
                  <c:v>3.12</c:v>
                </c:pt>
                <c:pt idx="19">
                  <c:v>3.22</c:v>
                </c:pt>
                <c:pt idx="20">
                  <c:v>3.4033333333333302</c:v>
                </c:pt>
                <c:pt idx="21">
                  <c:v>3.3590909090909098</c:v>
                </c:pt>
              </c:numCache>
            </c:numRef>
          </c:val>
          <c:smooth val="0"/>
          <c:extLst>
            <c:ext xmlns:c16="http://schemas.microsoft.com/office/drawing/2014/chart" uri="{C3380CC4-5D6E-409C-BE32-E72D297353CC}">
              <c16:uniqueId val="{00000000-F91C-4425-A4F7-C4868FB539EE}"/>
            </c:ext>
          </c:extLst>
        </c:ser>
        <c:dLbls>
          <c:showLegendKey val="0"/>
          <c:showVal val="0"/>
          <c:showCatName val="0"/>
          <c:showSerName val="0"/>
          <c:showPercent val="0"/>
          <c:showBubbleSize val="0"/>
        </c:dLbls>
        <c:smooth val="0"/>
        <c:axId val="315155456"/>
        <c:axId val="314710784"/>
      </c:lineChart>
      <c:dateAx>
        <c:axId val="315155456"/>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710784"/>
        <c:crosses val="autoZero"/>
        <c:auto val="1"/>
        <c:lblOffset val="100"/>
        <c:baseTimeUnit val="years"/>
        <c:majorUnit val="1"/>
        <c:majorTimeUnit val="years"/>
      </c:dateAx>
      <c:valAx>
        <c:axId val="314710784"/>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吨</a:t>
                </a:r>
                <a:r>
                  <a:rPr lang="en-US" altLang="zh-CN"/>
                  <a:t>/</a:t>
                </a:r>
                <a:r>
                  <a:rPr lang="zh-CN" altLang="en-US"/>
                  <a:t>公顷</a:t>
                </a:r>
                <a:endParaRPr lang="en-US" altLang="zh-CN"/>
              </a:p>
            </c:rich>
          </c:tx>
          <c:layout>
            <c:manualLayout>
              <c:xMode val="edge"/>
              <c:yMode val="edge"/>
              <c:x val="0"/>
              <c:y val="3.2560513269174699E-3"/>
            </c:manualLayout>
          </c:layout>
          <c:overlay val="0"/>
        </c:title>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155456"/>
        <c:crosses val="autoZero"/>
        <c:crossBetween val="between"/>
        <c:majorUnit val="1"/>
      </c:valAx>
    </c:plotArea>
    <c:legend>
      <c:legendPos val="t"/>
      <c:layout>
        <c:manualLayout>
          <c:xMode val="edge"/>
          <c:yMode val="edge"/>
          <c:x val="9.0952107186292097E-2"/>
          <c:y val="7.3873430189608496E-3"/>
          <c:w val="0.80958583880718604"/>
          <c:h val="0.28024996875390601"/>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w="12700">
              <a:solidFill>
                <a:schemeClr val="bg1"/>
              </a:solidFill>
            </a:ln>
          </c:spPr>
          <c:dPt>
            <c:idx val="0"/>
            <c:bubble3D val="0"/>
            <c:spPr>
              <a:solidFill>
                <a:srgbClr val="003778"/>
              </a:solidFill>
              <a:ln w="12700">
                <a:solidFill>
                  <a:schemeClr val="bg1"/>
                </a:solidFill>
              </a:ln>
            </c:spPr>
            <c:extLst>
              <c:ext xmlns:c16="http://schemas.microsoft.com/office/drawing/2014/chart" uri="{C3380CC4-5D6E-409C-BE32-E72D297353CC}">
                <c16:uniqueId val="{00000001-8EA0-4C5C-865A-989D9E2D1120}"/>
              </c:ext>
            </c:extLst>
          </c:dPt>
          <c:dPt>
            <c:idx val="1"/>
            <c:bubble3D val="0"/>
            <c:spPr>
              <a:solidFill>
                <a:srgbClr val="BFBFBF"/>
              </a:solidFill>
              <a:ln w="12700">
                <a:solidFill>
                  <a:schemeClr val="bg1"/>
                </a:solidFill>
              </a:ln>
            </c:spPr>
            <c:extLst>
              <c:ext xmlns:c16="http://schemas.microsoft.com/office/drawing/2014/chart" uri="{C3380CC4-5D6E-409C-BE32-E72D297353CC}">
                <c16:uniqueId val="{00000003-8EA0-4C5C-865A-989D9E2D1120}"/>
              </c:ext>
            </c:extLst>
          </c:dPt>
          <c:dPt>
            <c:idx val="2"/>
            <c:bubble3D val="0"/>
            <c:spPr>
              <a:solidFill>
                <a:srgbClr val="5F82AA"/>
              </a:solidFill>
              <a:ln w="12700">
                <a:solidFill>
                  <a:schemeClr val="bg1"/>
                </a:solidFill>
              </a:ln>
            </c:spPr>
            <c:extLst>
              <c:ext xmlns:c16="http://schemas.microsoft.com/office/drawing/2014/chart" uri="{C3380CC4-5D6E-409C-BE32-E72D297353CC}">
                <c16:uniqueId val="{00000005-8EA0-4C5C-865A-989D9E2D1120}"/>
              </c:ext>
            </c:extLst>
          </c:dPt>
          <c:dPt>
            <c:idx val="3"/>
            <c:bubble3D val="0"/>
            <c:spPr>
              <a:solidFill>
                <a:srgbClr val="404040"/>
              </a:solidFill>
              <a:ln w="12700">
                <a:solidFill>
                  <a:schemeClr val="bg1"/>
                </a:solidFill>
              </a:ln>
            </c:spPr>
            <c:extLst>
              <c:ext xmlns:c16="http://schemas.microsoft.com/office/drawing/2014/chart" uri="{C3380CC4-5D6E-409C-BE32-E72D297353CC}">
                <c16:uniqueId val="{00000007-8EA0-4C5C-865A-989D9E2D1120}"/>
              </c:ext>
            </c:extLst>
          </c:dPt>
          <c:dPt>
            <c:idx val="4"/>
            <c:bubble3D val="0"/>
            <c:spPr>
              <a:pattFill prst="pct80">
                <a:fgClr>
                  <a:srgbClr val="B40000"/>
                </a:fgClr>
                <a:bgClr>
                  <a:schemeClr val="bg1"/>
                </a:bgClr>
              </a:pattFill>
              <a:ln w="12700">
                <a:solidFill>
                  <a:schemeClr val="bg1"/>
                </a:solidFill>
              </a:ln>
            </c:spPr>
            <c:extLst>
              <c:ext xmlns:c16="http://schemas.microsoft.com/office/drawing/2014/chart" uri="{C3380CC4-5D6E-409C-BE32-E72D297353CC}">
                <c16:uniqueId val="{00000009-8EA0-4C5C-865A-989D9E2D1120}"/>
              </c:ext>
            </c:extLst>
          </c:dPt>
          <c:dPt>
            <c:idx val="5"/>
            <c:bubble3D val="0"/>
            <c:spPr>
              <a:pattFill prst="pct80">
                <a:fgClr>
                  <a:srgbClr val="BFEBFB"/>
                </a:fgClr>
                <a:bgClr>
                  <a:schemeClr val="bg1"/>
                </a:bgClr>
              </a:pattFill>
              <a:ln w="12700">
                <a:solidFill>
                  <a:schemeClr val="bg1"/>
                </a:solidFill>
              </a:ln>
            </c:spPr>
            <c:extLst>
              <c:ext xmlns:c16="http://schemas.microsoft.com/office/drawing/2014/chart" uri="{C3380CC4-5D6E-409C-BE32-E72D297353CC}">
                <c16:uniqueId val="{0000000B-8EA0-4C5C-865A-989D9E2D1120}"/>
              </c:ext>
            </c:extLst>
          </c:dPt>
          <c:dLbls>
            <c:dLbl>
              <c:idx val="0"/>
              <c:layout>
                <c:manualLayout>
                  <c:x val="7.2677532705318196E-2"/>
                  <c:y val="-6.8910058234323904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8EA0-4C5C-865A-989D9E2D1120}"/>
                </c:ext>
              </c:extLst>
            </c:dLbl>
            <c:dLbl>
              <c:idx val="1"/>
              <c:layout>
                <c:manualLayout>
                  <c:x val="-8.1317190278729995E-2"/>
                  <c:y val="-5.2352121840520502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8EA0-4C5C-865A-989D9E2D1120}"/>
                </c:ext>
              </c:extLst>
            </c:dLbl>
            <c:dLbl>
              <c:idx val="4"/>
              <c:layout>
                <c:manualLayout>
                  <c:x val="1.68262316511564E-2"/>
                  <c:y val="-3.1832607761886199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8EA0-4C5C-865A-989D9E2D1120}"/>
                </c:ext>
              </c:extLst>
            </c:dLbl>
            <c:dLbl>
              <c:idx val="5"/>
              <c:layout>
                <c:manualLayout>
                  <c:x val="1.6910703237780999E-2"/>
                  <c:y val="0.15088024423528301"/>
                </c:manualLayout>
              </c:layout>
              <c:dLblPos val="bestFit"/>
              <c:showLegendKey val="0"/>
              <c:showVal val="0"/>
              <c:showCatName val="1"/>
              <c:showSerName val="0"/>
              <c:showPercent val="1"/>
              <c:showBubbleSize val="0"/>
              <c:separator>
</c:separator>
              <c:extLst>
                <c:ext xmlns:c15="http://schemas.microsoft.com/office/drawing/2012/chart" uri="{CE6537A1-D6FC-4f65-9D91-7224C49458BB}">
                  <c15:layout>
                    <c:manualLayout>
                      <c:w val="0.232625283563621"/>
                      <c:h val="0.22689975026757001"/>
                    </c:manualLayout>
                  </c15:layout>
                </c:ext>
                <c:ext xmlns:c16="http://schemas.microsoft.com/office/drawing/2014/chart" uri="{C3380CC4-5D6E-409C-BE32-E72D297353CC}">
                  <c16:uniqueId val="{0000000B-8EA0-4C5C-865A-989D9E2D1120}"/>
                </c:ext>
              </c:extLst>
            </c:dLbl>
            <c:numFmt formatCode="0.0%" sourceLinked="0"/>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[转基因玉米大豆数据.xls]孟都山!$B$41:$B$46</c:f>
              <c:strCache>
                <c:ptCount val="6"/>
                <c:pt idx="0">
                  <c:v>玉米</c:v>
                </c:pt>
                <c:pt idx="1">
                  <c:v>大豆</c:v>
                </c:pt>
                <c:pt idx="2">
                  <c:v>棉花</c:v>
                </c:pt>
                <c:pt idx="3">
                  <c:v>蔬菜种子</c:v>
                </c:pt>
                <c:pt idx="4">
                  <c:v>其他作物种子</c:v>
                </c:pt>
                <c:pt idx="5">
                  <c:v>农用化学药品</c:v>
                </c:pt>
              </c:strCache>
            </c:strRef>
          </c:cat>
          <c:val>
            <c:numRef>
              <c:f>[转基因玉米大豆数据.xls]孟都山!$C$41:$C$46</c:f>
              <c:numCache>
                <c:formatCode>General</c:formatCode>
                <c:ptCount val="6"/>
                <c:pt idx="0">
                  <c:v>6270</c:v>
                </c:pt>
                <c:pt idx="1">
                  <c:v>2662</c:v>
                </c:pt>
                <c:pt idx="2">
                  <c:v>615</c:v>
                </c:pt>
                <c:pt idx="3">
                  <c:v>815</c:v>
                </c:pt>
                <c:pt idx="4">
                  <c:v>551</c:v>
                </c:pt>
                <c:pt idx="5">
                  <c:v>3727</c:v>
                </c:pt>
              </c:numCache>
            </c:numRef>
          </c:val>
          <c:extLst>
            <c:ext xmlns:c16="http://schemas.microsoft.com/office/drawing/2014/chart" uri="{C3380CC4-5D6E-409C-BE32-E72D297353CC}">
              <c16:uniqueId val="{0000000C-8EA0-4C5C-865A-989D9E2D1120}"/>
            </c:ext>
          </c:extLst>
        </c:ser>
        <c:dLbls>
          <c:showLegendKey val="0"/>
          <c:showVal val="0"/>
          <c:showCatName val="0"/>
          <c:showSerName val="0"/>
          <c:showPercent val="0"/>
          <c:showBubbleSize val="0"/>
          <c:showLeaderLines val="1"/>
        </c:dLbls>
        <c:firstSliceAng val="45"/>
      </c:pieChart>
      <c:spPr>
        <a:noFill/>
        <a:ln>
          <a:noFill/>
        </a:ln>
      </c:spPr>
    </c:plotArea>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800" b="0" i="0" u="none" strike="noStrike" kern="1200" baseline="0">
                <a:solidFill>
                  <a:srgbClr val="333333">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zh-CN" alt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孟山都种子产品发布时间线</a:t>
            </a:r>
            <a:endParaRPr lang="zh-CN" altLang="en-US" sz="800" b="0" i="0" u="none" strike="noStrike" baseline="0">
              <a:solidFill>
                <a:srgbClr val="333333">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layout>
        <c:manualLayout>
          <c:xMode val="edge"/>
          <c:yMode val="edge"/>
          <c:x val="0.260816723260129"/>
          <c:y val="1.3426704014939299E-2"/>
        </c:manualLayout>
      </c:layout>
      <c:overlay val="0"/>
    </c:title>
    <c:autoTitleDeleted val="0"/>
    <c:plotArea>
      <c:layout>
        <c:manualLayout>
          <c:layoutTarget val="inner"/>
          <c:xMode val="edge"/>
          <c:yMode val="edge"/>
          <c:x val="2.8656162730361999E-2"/>
          <c:y val="0.207191876750701"/>
          <c:w val="0.92166666666666697"/>
          <c:h val="0.711666666666667"/>
        </c:manualLayout>
      </c:layout>
      <c:scatterChart>
        <c:scatterStyle val="lineMarker"/>
        <c:varyColors val="0"/>
        <c:ser>
          <c:idx val="0"/>
          <c:order val="0"/>
          <c:tx>
            <c:strRef>
              <c:f>[转基因玉米大豆数据.xls]孟山都时间线!$B$2</c:f>
              <c:strCache>
                <c:ptCount val="1"/>
                <c:pt idx="0">
                  <c:v>高度</c:v>
                </c:pt>
              </c:strCache>
            </c:strRef>
          </c:tx>
          <c:spPr>
            <a:ln w="9525" cap="rnd" cmpd="sng" algn="ctr">
              <a:noFill/>
              <a:prstDash val="solid"/>
              <a:round/>
            </a:ln>
          </c:spPr>
          <c:marker>
            <c:symbol val="circle"/>
            <c:size val="5"/>
            <c:spPr>
              <a:solidFill>
                <a:schemeClr val="accent1"/>
              </a:solidFill>
              <a:ln w="9525" cap="flat" cmpd="sng" algn="ctr">
                <a:solidFill>
                  <a:schemeClr val="accent1"/>
                </a:solidFill>
                <a:prstDash val="solid"/>
                <a:round/>
              </a:ln>
              <a:effectLst/>
            </c:spPr>
          </c:marker>
          <c:dLbls>
            <c:dLbl>
              <c:idx val="0"/>
              <c:layout>
                <c:manualLayout>
                  <c:x val="-0.13630923611111101"/>
                  <c:y val="-0.1"/>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NewLeaf Potato</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323-410C-88C0-AF94C574BCF0}"/>
                </c:ext>
              </c:extLst>
            </c:dLbl>
            <c:dLbl>
              <c:idx val="1"/>
              <c:layout>
                <c:manualLayout>
                  <c:x val="-0.115"/>
                  <c:y val="5.45833333333334E-2"/>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Roundup Ready Soybeans</a:t>
                    </a:r>
                  </a:p>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23-410C-88C0-AF94C574BCF0}"/>
                </c:ext>
              </c:extLst>
            </c:dLbl>
            <c:dLbl>
              <c:idx val="2"/>
              <c:layout>
                <c:manualLayout>
                  <c:x val="-9.1666666666666702E-2"/>
                  <c:y val="9.7222222222222196E-2"/>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Roundup Ready Canola and Cotto</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323-410C-88C0-AF94C574BCF0}"/>
                </c:ext>
              </c:extLst>
            </c:dLbl>
            <c:dLbl>
              <c:idx val="3"/>
              <c:layout>
                <c:manualLayout>
                  <c:x val="-9.90580424636823E-2"/>
                  <c:y val="2.64974323062552E-2"/>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Roundup Ready Corn </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23-410C-88C0-AF94C574BCF0}"/>
                </c:ext>
              </c:extLst>
            </c:dLbl>
            <c:dLbl>
              <c:idx val="4"/>
              <c:layout>
                <c:manualLayout>
                  <c:x val="-0.10545124663467199"/>
                  <c:y val="-7.8333333333333297E-2"/>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Roundup Ready Corn 2</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B323-410C-88C0-AF94C574BCF0}"/>
                </c:ext>
              </c:extLst>
            </c:dLbl>
            <c:dLbl>
              <c:idx val="5"/>
              <c:layout>
                <c:manualLayout>
                  <c:x val="-0.100820679681851"/>
                  <c:y val="-0.108333333333333"/>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Roundup Ready Wheat</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23-410C-88C0-AF94C574BCF0}"/>
                </c:ext>
              </c:extLst>
            </c:dLbl>
            <c:dLbl>
              <c:idx val="6"/>
              <c:layout>
                <c:manualLayout>
                  <c:x val="-0.10573785578123999"/>
                  <c:y val="0.15882819794584499"/>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Roundup Ready Corn for rootworm</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B323-410C-88C0-AF94C574BCF0}"/>
                </c:ext>
              </c:extLst>
            </c:dLbl>
            <c:dLbl>
              <c:idx val="7"/>
              <c:layout>
                <c:manualLayout>
                  <c:x val="-6.5000000000000002E-2"/>
                  <c:y val="7.2681704260651597E-2"/>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YieldGard Corn</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23-410C-88C0-AF94C574BCF0}"/>
                </c:ext>
              </c:extLst>
            </c:dLbl>
            <c:dLbl>
              <c:idx val="8"/>
              <c:layout>
                <c:manualLayout>
                  <c:x val="-6.51718924603958E-2"/>
                  <c:y val="-4.0625092142119998E-2"/>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Soybeans with reduced trans fats</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B323-410C-88C0-AF94C574BCF0}"/>
                </c:ext>
              </c:extLst>
            </c:dLbl>
            <c:dLbl>
              <c:idx val="9"/>
              <c:layout>
                <c:manualLayout>
                  <c:x val="-0.114013672516926"/>
                  <c:y val="-8.7452147525677607E-2"/>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Roundup Ready Soybeans2</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23-410C-88C0-AF94C574BCF0}"/>
                </c:ext>
              </c:extLst>
            </c:dLbl>
            <c:dLbl>
              <c:idx val="10"/>
              <c:layout>
                <c:manualLayout>
                  <c:x val="-9.9700913692236798E-2"/>
                  <c:y val="3.6786082854194303E-2"/>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EverMild Onions</a:t>
                    </a:r>
                    <a:endParaRPr lang="en-US" sz="800" b="0" i="0" u="none" strike="noStrike"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B323-410C-88C0-AF94C574BCF0}"/>
                </c:ext>
              </c:extLst>
            </c:dLbl>
            <c:dLbl>
              <c:idx val="11"/>
              <c:layout>
                <c:manualLayout>
                  <c:x val="1.6666666666667E-3"/>
                  <c:y val="0.15813062066932099"/>
                </c:manualLayout>
              </c:layout>
              <c:tx>
                <c:rich>
                  <a:bodyPr rot="0" spcFirstLastPara="0" vertOverflow="ellipsis" vert="horz" wrap="square" lIns="38100" tIns="19050" rIns="38100" bIns="19050" anchor="ctr" anchorCtr="1"/>
                  <a:lstStyle/>
                  <a:p>
                    <a:pPr defTabSz="914400">
                      <a:defRPr lang="zh-CN" sz="800" b="0" i="0" u="none" strike="noStrike" kern="1200" baseline="0">
                        <a:solidFill>
                          <a:srgbClr val="333333">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r>
                      <a:rPr lang="en-US" sz="800">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rPr>
                      <a:t>Roundup Ready Aifalfa</a:t>
                    </a:r>
                    <a:endParaRPr lang="en-US" sz="800" b="0" i="0" u="none" strike="noStrike" baseline="0">
                      <a:solidFill>
                        <a:srgbClr val="333333">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endParaRPr>
                  </a:p>
                </c:rich>
              </c:tx>
              <c:spPr>
                <a:noFill/>
                <a:ln>
                  <a:noFill/>
                </a:ln>
                <a:effectLst/>
              </c:spPr>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23-410C-88C0-AF94C574BCF0}"/>
                </c:ext>
              </c:extLst>
            </c:dLbl>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rgbClr val="000000">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endParaRPr lang="zh-CN"/>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Dir val="y"/>
            <c:errBarType val="minus"/>
            <c:errValType val="percentage"/>
            <c:noEndCap val="1"/>
            <c:val val="100"/>
            <c:spPr>
              <a:noFill/>
              <a:ln w="9525" cap="flat" cmpd="sng" algn="ctr">
                <a:solidFill>
                  <a:schemeClr val="tx1">
                    <a:lumMod val="65000"/>
                    <a:lumOff val="35000"/>
                  </a:schemeClr>
                </a:solidFill>
                <a:prstDash val="solid"/>
                <a:round/>
              </a:ln>
              <a:effectLst/>
            </c:spPr>
          </c:errBars>
          <c:errBars>
            <c:errDir val="x"/>
            <c:errBarType val="both"/>
            <c:errValType val="fixedVal"/>
            <c:noEndCap val="0"/>
            <c:val val="1"/>
            <c:spPr>
              <a:noFill/>
              <a:ln w="9525" cap="flat" cmpd="sng" algn="ctr">
                <a:solidFill>
                  <a:schemeClr val="tx1">
                    <a:lumMod val="65000"/>
                    <a:lumOff val="35000"/>
                  </a:schemeClr>
                </a:solidFill>
                <a:prstDash val="solid"/>
                <a:round/>
              </a:ln>
              <a:effectLst/>
            </c:spPr>
          </c:errBars>
          <c:xVal>
            <c:numRef>
              <c:f>[转基因玉米大豆数据.xls]孟山都时间线!$A$3:$A$14</c:f>
              <c:numCache>
                <c:formatCode>yyyy;@</c:formatCode>
                <c:ptCount val="12"/>
                <c:pt idx="0">
                  <c:v>34867</c:v>
                </c:pt>
                <c:pt idx="1">
                  <c:v>35234</c:v>
                </c:pt>
                <c:pt idx="2">
                  <c:v>35600</c:v>
                </c:pt>
                <c:pt idx="3">
                  <c:v>35966</c:v>
                </c:pt>
                <c:pt idx="4">
                  <c:v>37063</c:v>
                </c:pt>
                <c:pt idx="5">
                  <c:v>37429</c:v>
                </c:pt>
                <c:pt idx="6">
                  <c:v>37795</c:v>
                </c:pt>
                <c:pt idx="7">
                  <c:v>38162</c:v>
                </c:pt>
                <c:pt idx="8">
                  <c:v>38528</c:v>
                </c:pt>
                <c:pt idx="9">
                  <c:v>39625</c:v>
                </c:pt>
                <c:pt idx="10">
                  <c:v>40356</c:v>
                </c:pt>
                <c:pt idx="11">
                  <c:v>41088</c:v>
                </c:pt>
              </c:numCache>
            </c:numRef>
          </c:xVal>
          <c:yVal>
            <c:numRef>
              <c:f>[转基因玉米大豆数据.xls]孟山都时间线!$B$3:$B$14</c:f>
              <c:numCache>
                <c:formatCode>General</c:formatCode>
                <c:ptCount val="12"/>
                <c:pt idx="0">
                  <c:v>5</c:v>
                </c:pt>
                <c:pt idx="1">
                  <c:v>-5</c:v>
                </c:pt>
                <c:pt idx="2">
                  <c:v>5</c:v>
                </c:pt>
                <c:pt idx="3">
                  <c:v>-5</c:v>
                </c:pt>
                <c:pt idx="4">
                  <c:v>5</c:v>
                </c:pt>
                <c:pt idx="5">
                  <c:v>-5</c:v>
                </c:pt>
                <c:pt idx="6">
                  <c:v>5</c:v>
                </c:pt>
                <c:pt idx="7">
                  <c:v>-5</c:v>
                </c:pt>
                <c:pt idx="8">
                  <c:v>5</c:v>
                </c:pt>
                <c:pt idx="9">
                  <c:v>-5</c:v>
                </c:pt>
                <c:pt idx="10">
                  <c:v>5</c:v>
                </c:pt>
                <c:pt idx="11">
                  <c:v>-5</c:v>
                </c:pt>
              </c:numCache>
            </c:numRef>
          </c:yVal>
          <c:smooth val="0"/>
          <c:extLst>
            <c:ext xmlns:c16="http://schemas.microsoft.com/office/drawing/2014/chart" uri="{C3380CC4-5D6E-409C-BE32-E72D297353CC}">
              <c16:uniqueId val="{0000000C-B323-410C-88C0-AF94C574BCF0}"/>
            </c:ext>
          </c:extLst>
        </c:ser>
        <c:dLbls>
          <c:showLegendKey val="0"/>
          <c:showVal val="0"/>
          <c:showCatName val="0"/>
          <c:showSerName val="0"/>
          <c:showPercent val="0"/>
          <c:showBubbleSize val="0"/>
        </c:dLbls>
        <c:axId val="314765248"/>
        <c:axId val="314765824"/>
      </c:scatterChart>
      <c:valAx>
        <c:axId val="314765248"/>
        <c:scaling>
          <c:orientation val="minMax"/>
          <c:min val="34500"/>
        </c:scaling>
        <c:delete val="0"/>
        <c:axPos val="b"/>
        <c:numFmt formatCode="yyyy;@" sourceLinked="0"/>
        <c:majorTickMark val="none"/>
        <c:minorTickMark val="none"/>
        <c:tickLblPos val="nextTo"/>
        <c:spPr>
          <a:noFill/>
          <a:ln w="9525" cap="flat" cmpd="sng" algn="ctr">
            <a:solidFill>
              <a:schemeClr val="tx1">
                <a:lumMod val="25000"/>
                <a:lumOff val="75000"/>
              </a:schemeClr>
            </a:solidFill>
            <a:prstDash val="solid"/>
            <a:round/>
          </a:ln>
          <a:effectLst/>
        </c:spPr>
        <c:txPr>
          <a:bodyPr rot="0" spcFirstLastPara="0" vertOverflow="ellipsis" vert="horz" wrap="square" anchor="ctr" anchorCtr="1"/>
          <a:lstStyle/>
          <a:p>
            <a:pPr>
              <a:defRPr lang="zh-CN" sz="800" b="0" i="0" u="none" strike="noStrike" kern="1200" baseline="0">
                <a:solidFill>
                  <a:srgbClr val="333333">
                    <a:alpha val="100000"/>
                  </a:srgbClr>
                </a:solidFill>
                <a:latin typeface="楷体" panose="02010609060101010101" pitchFamily="49" charset="-122"/>
                <a:ea typeface="楷体" panose="02010609060101010101" pitchFamily="49" charset="-122"/>
                <a:cs typeface="楷体" panose="02010609060101010101" pitchFamily="49" charset="-122"/>
                <a:sym typeface="楷体" panose="02010609060101010101" pitchFamily="49" charset="-122"/>
              </a:defRPr>
            </a:pPr>
            <a:endParaRPr lang="zh-CN"/>
          </a:p>
        </c:txPr>
        <c:crossAx val="314765824"/>
        <c:crosses val="autoZero"/>
        <c:crossBetween val="midCat"/>
        <c:majorUnit val="700"/>
      </c:valAx>
      <c:valAx>
        <c:axId val="314765824"/>
        <c:scaling>
          <c:orientation val="minMax"/>
        </c:scaling>
        <c:delete val="1"/>
        <c:axPos val="l"/>
        <c:numFmt formatCode="General" sourceLinked="1"/>
        <c:majorTickMark val="out"/>
        <c:minorTickMark val="none"/>
        <c:tickLblPos val="nextTo"/>
        <c:crossAx val="314765248"/>
        <c:crosses val="autoZero"/>
        <c:crossBetween val="midCat"/>
      </c:valAx>
      <c:spPr>
        <a:noFill/>
        <a:ln w="3175">
          <a:noFill/>
        </a:ln>
      </c:spPr>
    </c:plotArea>
    <c:plotVisOnly val="1"/>
    <c:dispBlanksAs val="gap"/>
    <c:showDLblsOverMax val="0"/>
  </c:chart>
  <c:spPr>
    <a:solidFill>
      <a:schemeClr val="bg1"/>
    </a:solidFill>
    <a:ln w="9525" cap="flat" cmpd="sng" algn="ctr">
      <a:solidFill>
        <a:schemeClr val="tx1">
          <a:lumMod val="15000"/>
          <a:lumOff val="85000"/>
        </a:schemeClr>
      </a:solidFill>
      <a:prstDash val="solid"/>
      <a:round/>
    </a:ln>
    <a:effectLst/>
  </c:spPr>
  <c:txPr>
    <a:bodyPr rot="0" wrap="square" anchor="ctr" anchorCtr="1"/>
    <a:lstStyle/>
    <a:p>
      <a:pPr>
        <a:defRPr lang="zh-CN" sz="1000" b="0" i="0" u="none" strike="noStrike" baseline="0">
          <a:solidFill>
            <a:srgbClr val="000000">
              <a:alpha val="100000"/>
            </a:srgbClr>
          </a:solidFill>
          <a:latin typeface="宋体" panose="02010600030101010101" pitchFamily="2" charset="-122"/>
          <a:ea typeface="宋体" panose="02010600030101010101" pitchFamily="2" charset="-122"/>
          <a:cs typeface="宋体" panose="02010600030101010101" pitchFamily="2" charset="-122"/>
        </a:defRPr>
      </a:pPr>
      <a:endParaRPr lang="zh-CN"/>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9869189407918598E-2"/>
          <c:y val="0.108472365046779"/>
          <c:w val="0.93525196850393699"/>
          <c:h val="0.78056131872404799"/>
        </c:manualLayout>
      </c:layout>
      <c:lineChart>
        <c:grouping val="standard"/>
        <c:varyColors val="0"/>
        <c:ser>
          <c:idx val="0"/>
          <c:order val="0"/>
          <c:tx>
            <c:strRef>
              <c:f>[转基因玉米大豆数据.xls]孟山都研发!$B$2</c:f>
              <c:strCache>
                <c:ptCount val="1"/>
                <c:pt idx="0">
                  <c:v>研发费用</c:v>
                </c:pt>
              </c:strCache>
            </c:strRef>
          </c:tx>
          <c:spPr>
            <a:ln w="12700" cap="rnd" cmpd="sng" algn="ctr">
              <a:solidFill>
                <a:srgbClr val="003778"/>
              </a:solidFill>
              <a:prstDash val="solid"/>
              <a:round/>
            </a:ln>
          </c:spPr>
          <c:marker>
            <c:symbol val="none"/>
          </c:marker>
          <c:cat>
            <c:numRef>
              <c:f>[转基因玉米大豆数据.xls]孟山都研发!$A$3:$A$17</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[转基因玉米大豆数据.xls]孟山都研发!$B$3:$B$17</c:f>
              <c:numCache>
                <c:formatCode>General</c:formatCode>
                <c:ptCount val="15"/>
                <c:pt idx="0">
                  <c:v>4.84</c:v>
                </c:pt>
                <c:pt idx="1">
                  <c:v>5.09</c:v>
                </c:pt>
                <c:pt idx="2">
                  <c:v>5.88</c:v>
                </c:pt>
                <c:pt idx="3">
                  <c:v>7.25</c:v>
                </c:pt>
                <c:pt idx="4">
                  <c:v>7.8</c:v>
                </c:pt>
                <c:pt idx="5">
                  <c:v>9.8000000000000007</c:v>
                </c:pt>
                <c:pt idx="6">
                  <c:v>10.98</c:v>
                </c:pt>
                <c:pt idx="7">
                  <c:v>12.05</c:v>
                </c:pt>
                <c:pt idx="8">
                  <c:v>13.86</c:v>
                </c:pt>
                <c:pt idx="9">
                  <c:v>15.17</c:v>
                </c:pt>
                <c:pt idx="10">
                  <c:v>15.33</c:v>
                </c:pt>
                <c:pt idx="11">
                  <c:v>17.25</c:v>
                </c:pt>
                <c:pt idx="12">
                  <c:v>15.8</c:v>
                </c:pt>
                <c:pt idx="13">
                  <c:v>15.12</c:v>
                </c:pt>
                <c:pt idx="14">
                  <c:v>16.07</c:v>
                </c:pt>
              </c:numCache>
            </c:numRef>
          </c:val>
          <c:smooth val="0"/>
          <c:extLst>
            <c:ext xmlns:c16="http://schemas.microsoft.com/office/drawing/2014/chart" uri="{C3380CC4-5D6E-409C-BE32-E72D297353CC}">
              <c16:uniqueId val="{00000000-FB9D-42E0-8D85-7720A7532793}"/>
            </c:ext>
          </c:extLst>
        </c:ser>
        <c:dLbls>
          <c:showLegendKey val="0"/>
          <c:showVal val="0"/>
          <c:showCatName val="0"/>
          <c:showSerName val="0"/>
          <c:showPercent val="0"/>
          <c:showBubbleSize val="0"/>
        </c:dLbls>
        <c:smooth val="0"/>
        <c:axId val="315604992"/>
        <c:axId val="314767552"/>
      </c:lineChart>
      <c:catAx>
        <c:axId val="315604992"/>
        <c:scaling>
          <c:orientation val="minMax"/>
        </c:scaling>
        <c:delete val="0"/>
        <c:axPos val="b"/>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4767552"/>
        <c:crosses val="autoZero"/>
        <c:auto val="1"/>
        <c:lblAlgn val="ctr"/>
        <c:lblOffset val="100"/>
        <c:tickLblSkip val="2"/>
        <c:noMultiLvlLbl val="0"/>
      </c:catAx>
      <c:valAx>
        <c:axId val="314767552"/>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亿美元</a:t>
                </a:r>
              </a:p>
            </c:rich>
          </c:tx>
          <c:layout>
            <c:manualLayout>
              <c:xMode val="edge"/>
              <c:yMode val="edge"/>
              <c:x val="9.2720457683961297E-2"/>
              <c:y val="1.75970873786408E-2"/>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604992"/>
        <c:crosses val="autoZero"/>
        <c:crossBetween val="between"/>
      </c:valAx>
    </c:plotArea>
    <c:legend>
      <c:legendPos val="t"/>
      <c:layout>
        <c:manualLayout>
          <c:xMode val="edge"/>
          <c:yMode val="edge"/>
          <c:x val="6.78574543337815E-2"/>
          <c:y val="3.2675727697596399E-2"/>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5030621172398E-2"/>
          <c:y val="0.11177269507978201"/>
          <c:w val="0.93525196850393699"/>
          <c:h val="0.78056131872404799"/>
        </c:manualLayout>
      </c:layout>
      <c:lineChart>
        <c:grouping val="standard"/>
        <c:varyColors val="0"/>
        <c:ser>
          <c:idx val="0"/>
          <c:order val="0"/>
          <c:tx>
            <c:strRef>
              <c:f>[转基因玉米大豆数据.xls]孟山都研发!$M$3</c:f>
              <c:strCache>
                <c:ptCount val="1"/>
                <c:pt idx="0">
                  <c:v>研发占销售收入比重</c:v>
                </c:pt>
              </c:strCache>
            </c:strRef>
          </c:tx>
          <c:spPr>
            <a:ln w="12700" cap="rnd" cmpd="sng" algn="ctr">
              <a:solidFill>
                <a:srgbClr val="003778"/>
              </a:solidFill>
              <a:prstDash val="solid"/>
              <a:round/>
            </a:ln>
          </c:spPr>
          <c:marker>
            <c:symbol val="none"/>
          </c:marker>
          <c:cat>
            <c:numRef>
              <c:f>[转基因玉米大豆数据.xls]孟山都研发!$J$4:$J$18</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[转基因玉米大豆数据.xls]孟山都研发!$M$4:$M$18</c:f>
              <c:numCache>
                <c:formatCode>0.00%</c:formatCode>
                <c:ptCount val="15"/>
                <c:pt idx="0">
                  <c:v>9.8574338085539698E-2</c:v>
                </c:pt>
                <c:pt idx="1">
                  <c:v>9.3859487368615199E-2</c:v>
                </c:pt>
                <c:pt idx="2">
                  <c:v>9.3422306959008605E-2</c:v>
                </c:pt>
                <c:pt idx="3">
                  <c:v>9.8720043572984695E-2</c:v>
                </c:pt>
                <c:pt idx="4">
                  <c:v>9.3424362199065802E-2</c:v>
                </c:pt>
                <c:pt idx="5">
                  <c:v>8.6229652441706994E-2</c:v>
                </c:pt>
                <c:pt idx="6">
                  <c:v>9.3654042988740999E-2</c:v>
                </c:pt>
                <c:pt idx="7">
                  <c:v>0.11454372623574099</c:v>
                </c:pt>
                <c:pt idx="8">
                  <c:v>0.11723904584672599</c:v>
                </c:pt>
                <c:pt idx="9">
                  <c:v>0.112337085308057</c:v>
                </c:pt>
                <c:pt idx="10">
                  <c:v>0.10315591144606701</c:v>
                </c:pt>
                <c:pt idx="11">
                  <c:v>0.10879848628193001</c:v>
                </c:pt>
                <c:pt idx="12">
                  <c:v>0.105326311579228</c:v>
                </c:pt>
                <c:pt idx="13">
                  <c:v>0.111983409865205</c:v>
                </c:pt>
                <c:pt idx="14">
                  <c:v>0.109767759562842</c:v>
                </c:pt>
              </c:numCache>
            </c:numRef>
          </c:val>
          <c:smooth val="0"/>
          <c:extLst>
            <c:ext xmlns:c16="http://schemas.microsoft.com/office/drawing/2014/chart" uri="{C3380CC4-5D6E-409C-BE32-E72D297353CC}">
              <c16:uniqueId val="{00000000-0444-4755-95F6-EDB07BB07912}"/>
            </c:ext>
          </c:extLst>
        </c:ser>
        <c:dLbls>
          <c:showLegendKey val="0"/>
          <c:showVal val="0"/>
          <c:showCatName val="0"/>
          <c:showSerName val="0"/>
          <c:showPercent val="0"/>
          <c:showBubbleSize val="0"/>
        </c:dLbls>
        <c:smooth val="0"/>
        <c:axId val="315606528"/>
        <c:axId val="315219968"/>
      </c:lineChart>
      <c:catAx>
        <c:axId val="315606528"/>
        <c:scaling>
          <c:orientation val="minMax"/>
        </c:scaling>
        <c:delete val="0"/>
        <c:axPos val="b"/>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219968"/>
        <c:crosses val="autoZero"/>
        <c:auto val="1"/>
        <c:lblAlgn val="ctr"/>
        <c:lblOffset val="100"/>
        <c:tickLblSkip val="2"/>
        <c:noMultiLvlLbl val="0"/>
      </c:catAx>
      <c:valAx>
        <c:axId val="315219968"/>
        <c:scaling>
          <c:orientation val="minMax"/>
          <c:min val="0.08"/>
        </c:scaling>
        <c:delete val="0"/>
        <c:axPos val="l"/>
        <c:numFmt formatCode="0.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606528"/>
        <c:crosses val="autoZero"/>
        <c:crossBetween val="between"/>
      </c:valAx>
    </c:plotArea>
    <c:legend>
      <c:legendPos val="t"/>
      <c:layout>
        <c:manualLayout>
          <c:xMode val="edge"/>
          <c:yMode val="edge"/>
          <c:x val="0.11940120028897"/>
          <c:y val="6.1750141489331903E-2"/>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0086819258090002E-2"/>
          <c:y val="0.11523320569029"/>
          <c:w val="0.93525196850393699"/>
          <c:h val="0.78056131872404799"/>
        </c:manualLayout>
      </c:layout>
      <c:lineChart>
        <c:grouping val="standard"/>
        <c:varyColors val="0"/>
        <c:ser>
          <c:idx val="0"/>
          <c:order val="0"/>
          <c:tx>
            <c:strRef>
              <c:f>[转基因玉米大豆数据.xls]玉米毛利润!$B$19</c:f>
              <c:strCache>
                <c:ptCount val="1"/>
                <c:pt idx="0">
                  <c:v>玉米种子和性状销售收入</c:v>
                </c:pt>
              </c:strCache>
            </c:strRef>
          </c:tx>
          <c:spPr>
            <a:ln w="12700" cap="rnd" cmpd="sng" algn="ctr">
              <a:solidFill>
                <a:srgbClr val="003778"/>
              </a:solidFill>
              <a:prstDash val="solid"/>
              <a:round/>
            </a:ln>
          </c:spPr>
          <c:marker>
            <c:symbol val="none"/>
          </c:marker>
          <c:cat>
            <c:numRef>
              <c:f>[转基因玉米大豆数据.xls]玉米毛利润!$A$20:$A$34</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[转基因玉米大豆数据.xls]玉米毛利润!$B$20:$B$34</c:f>
              <c:numCache>
                <c:formatCode>General</c:formatCode>
                <c:ptCount val="15"/>
                <c:pt idx="0">
                  <c:v>9.59</c:v>
                </c:pt>
                <c:pt idx="1">
                  <c:v>11.45</c:v>
                </c:pt>
                <c:pt idx="2">
                  <c:v>14.94</c:v>
                </c:pt>
                <c:pt idx="3">
                  <c:v>17.93</c:v>
                </c:pt>
                <c:pt idx="4">
                  <c:v>28.07</c:v>
                </c:pt>
                <c:pt idx="5">
                  <c:v>35.42</c:v>
                </c:pt>
                <c:pt idx="6">
                  <c:v>41.19</c:v>
                </c:pt>
                <c:pt idx="7">
                  <c:v>42.6</c:v>
                </c:pt>
                <c:pt idx="8">
                  <c:v>48.05</c:v>
                </c:pt>
                <c:pt idx="9">
                  <c:v>58.14</c:v>
                </c:pt>
                <c:pt idx="10">
                  <c:v>65.959999999999994</c:v>
                </c:pt>
                <c:pt idx="11">
                  <c:v>64.010000000000005</c:v>
                </c:pt>
                <c:pt idx="12">
                  <c:v>59.53</c:v>
                </c:pt>
                <c:pt idx="13">
                  <c:v>58.25</c:v>
                </c:pt>
                <c:pt idx="14">
                  <c:v>62.7</c:v>
                </c:pt>
              </c:numCache>
            </c:numRef>
          </c:val>
          <c:smooth val="0"/>
          <c:extLst>
            <c:ext xmlns:c16="http://schemas.microsoft.com/office/drawing/2014/chart" uri="{C3380CC4-5D6E-409C-BE32-E72D297353CC}">
              <c16:uniqueId val="{00000000-52A9-459E-A781-C14B6556162B}"/>
            </c:ext>
          </c:extLst>
        </c:ser>
        <c:dLbls>
          <c:showLegendKey val="0"/>
          <c:showVal val="0"/>
          <c:showCatName val="0"/>
          <c:showSerName val="0"/>
          <c:showPercent val="0"/>
          <c:showBubbleSize val="0"/>
        </c:dLbls>
        <c:smooth val="0"/>
        <c:axId val="315608064"/>
        <c:axId val="315221696"/>
      </c:lineChart>
      <c:catAx>
        <c:axId val="315608064"/>
        <c:scaling>
          <c:orientation val="minMax"/>
        </c:scaling>
        <c:delete val="0"/>
        <c:axPos val="b"/>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221696"/>
        <c:crosses val="autoZero"/>
        <c:auto val="1"/>
        <c:lblAlgn val="ctr"/>
        <c:lblOffset val="100"/>
        <c:tickLblSkip val="2"/>
        <c:noMultiLvlLbl val="0"/>
      </c:catAx>
      <c:valAx>
        <c:axId val="315221696"/>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亿美元</a:t>
                </a:r>
              </a:p>
            </c:rich>
          </c:tx>
          <c:layout>
            <c:manualLayout>
              <c:xMode val="edge"/>
              <c:yMode val="edge"/>
              <c:x val="0"/>
              <c:y val="3.2560513269174699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608064"/>
        <c:crosses val="autoZero"/>
        <c:crossBetween val="between"/>
      </c:valAx>
    </c:plotArea>
    <c:legend>
      <c:legendPos val="t"/>
      <c:layout>
        <c:manualLayout>
          <c:xMode val="edge"/>
          <c:yMode val="edge"/>
          <c:x val="0.114156161181461"/>
          <c:y val="7.5858316244594298E-2"/>
          <c:w val="0.80958583880718604"/>
          <c:h val="0.10985302661343155"/>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5030621172398E-2"/>
          <c:y val="0.11177269507978201"/>
          <c:w val="0.93525196850393699"/>
          <c:h val="0.78056131872404799"/>
        </c:manualLayout>
      </c:layout>
      <c:lineChart>
        <c:grouping val="standard"/>
        <c:varyColors val="0"/>
        <c:ser>
          <c:idx val="0"/>
          <c:order val="0"/>
          <c:tx>
            <c:strRef>
              <c:f>[转基因玉米大豆数据.xls]玉米毛利润!$D$1</c:f>
              <c:strCache>
                <c:ptCount val="1"/>
                <c:pt idx="0">
                  <c:v>玉米种子和性状毛利率</c:v>
                </c:pt>
              </c:strCache>
            </c:strRef>
          </c:tx>
          <c:spPr>
            <a:ln w="12700" cap="rnd" cmpd="sng" algn="ctr">
              <a:solidFill>
                <a:srgbClr val="003778"/>
              </a:solidFill>
              <a:prstDash val="solid"/>
              <a:round/>
            </a:ln>
          </c:spPr>
          <c:marker>
            <c:symbol val="none"/>
          </c:marker>
          <c:cat>
            <c:numRef>
              <c:f>[转基因玉米大豆数据.xls]玉米毛利润!$A$2:$A$16</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[转基因玉米大豆数据.xls]玉米毛利润!$D$2:$D$16</c:f>
              <c:numCache>
                <c:formatCode>0.00%</c:formatCode>
                <c:ptCount val="15"/>
                <c:pt idx="0">
                  <c:v>0.52659019812304497</c:v>
                </c:pt>
                <c:pt idx="1">
                  <c:v>0.55720524017467199</c:v>
                </c:pt>
                <c:pt idx="2">
                  <c:v>0.552208835341365</c:v>
                </c:pt>
                <c:pt idx="3">
                  <c:v>0.568321249302844</c:v>
                </c:pt>
                <c:pt idx="4">
                  <c:v>0.61311008193801197</c:v>
                </c:pt>
                <c:pt idx="5">
                  <c:v>0.61377752682100495</c:v>
                </c:pt>
                <c:pt idx="6">
                  <c:v>0.633163389172129</c:v>
                </c:pt>
                <c:pt idx="7">
                  <c:v>0.57840375586854498</c:v>
                </c:pt>
                <c:pt idx="8">
                  <c:v>0.59604578563995803</c:v>
                </c:pt>
                <c:pt idx="9">
                  <c:v>0.61730306157550696</c:v>
                </c:pt>
                <c:pt idx="10">
                  <c:v>0.59566403881140095</c:v>
                </c:pt>
                <c:pt idx="11">
                  <c:v>0.61427901890329595</c:v>
                </c:pt>
                <c:pt idx="12">
                  <c:v>0.59751385855870998</c:v>
                </c:pt>
                <c:pt idx="13">
                  <c:v>0.59227467811158796</c:v>
                </c:pt>
                <c:pt idx="14">
                  <c:v>0.63397129186602896</c:v>
                </c:pt>
              </c:numCache>
            </c:numRef>
          </c:val>
          <c:smooth val="0"/>
          <c:extLst>
            <c:ext xmlns:c16="http://schemas.microsoft.com/office/drawing/2014/chart" uri="{C3380CC4-5D6E-409C-BE32-E72D297353CC}">
              <c16:uniqueId val="{00000000-7941-4AA7-A7BA-F9FB44B223AE}"/>
            </c:ext>
          </c:extLst>
        </c:ser>
        <c:dLbls>
          <c:showLegendKey val="0"/>
          <c:showVal val="0"/>
          <c:showCatName val="0"/>
          <c:showSerName val="0"/>
          <c:showPercent val="0"/>
          <c:showBubbleSize val="0"/>
        </c:dLbls>
        <c:smooth val="0"/>
        <c:axId val="315802624"/>
        <c:axId val="315220544"/>
      </c:lineChart>
      <c:catAx>
        <c:axId val="315802624"/>
        <c:scaling>
          <c:orientation val="minMax"/>
        </c:scaling>
        <c:delete val="0"/>
        <c:axPos val="b"/>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220544"/>
        <c:crosses val="autoZero"/>
        <c:auto val="1"/>
        <c:lblAlgn val="ctr"/>
        <c:lblOffset val="100"/>
        <c:tickLblSkip val="2"/>
        <c:noMultiLvlLbl val="0"/>
      </c:catAx>
      <c:valAx>
        <c:axId val="315220544"/>
        <c:scaling>
          <c:orientation val="minMax"/>
          <c:min val="0.5"/>
        </c:scaling>
        <c:delete val="0"/>
        <c:axPos val="l"/>
        <c:numFmt formatCode="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802624"/>
        <c:crosses val="autoZero"/>
        <c:crossBetween val="between"/>
      </c:valAx>
    </c:plotArea>
    <c:legend>
      <c:legendPos val="t"/>
      <c:layout>
        <c:manualLayout>
          <c:xMode val="edge"/>
          <c:yMode val="edge"/>
          <c:x val="0.155504708602095"/>
          <c:y val="8.4945680579368004E-3"/>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6.0421697287838999E-2"/>
          <c:y val="9.7883806190892805E-2"/>
          <c:w val="0.93525196850393699"/>
          <c:h val="0.78056131872404799"/>
        </c:manualLayout>
      </c:layout>
      <c:lineChart>
        <c:grouping val="standard"/>
        <c:varyColors val="0"/>
        <c:ser>
          <c:idx val="0"/>
          <c:order val="0"/>
          <c:tx>
            <c:strRef>
              <c:f>[转基因玉米大豆数据.xls]大豆毛利和销售收入!$G$1</c:f>
              <c:strCache>
                <c:ptCount val="1"/>
                <c:pt idx="0">
                  <c:v>大豆种子和性状销售收入</c:v>
                </c:pt>
              </c:strCache>
            </c:strRef>
          </c:tx>
          <c:spPr>
            <a:ln w="12700" cap="rnd" cmpd="sng" algn="ctr">
              <a:solidFill>
                <a:srgbClr val="003778"/>
              </a:solidFill>
              <a:prstDash val="solid"/>
              <a:round/>
            </a:ln>
          </c:spPr>
          <c:marker>
            <c:symbol val="none"/>
          </c:marker>
          <c:cat>
            <c:numRef>
              <c:f>[转基因玉米大豆数据.xls]大豆毛利和销售收入!$F$2:$F$16</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[转基因玉米大豆数据.xls]大豆毛利和销售收入!$G$2:$G$16</c:f>
              <c:numCache>
                <c:formatCode>General</c:formatCode>
                <c:ptCount val="15"/>
                <c:pt idx="0">
                  <c:v>5.91</c:v>
                </c:pt>
                <c:pt idx="1">
                  <c:v>6.99</c:v>
                </c:pt>
                <c:pt idx="2">
                  <c:v>8.89</c:v>
                </c:pt>
                <c:pt idx="3">
                  <c:v>9.6</c:v>
                </c:pt>
                <c:pt idx="4">
                  <c:v>9.01</c:v>
                </c:pt>
                <c:pt idx="5">
                  <c:v>11.74</c:v>
                </c:pt>
                <c:pt idx="6">
                  <c:v>14.48</c:v>
                </c:pt>
                <c:pt idx="7">
                  <c:v>14.86</c:v>
                </c:pt>
                <c:pt idx="8">
                  <c:v>15.42</c:v>
                </c:pt>
                <c:pt idx="9">
                  <c:v>17.71</c:v>
                </c:pt>
                <c:pt idx="10">
                  <c:v>16.53</c:v>
                </c:pt>
                <c:pt idx="11">
                  <c:v>21.02</c:v>
                </c:pt>
                <c:pt idx="12">
                  <c:v>22.76</c:v>
                </c:pt>
                <c:pt idx="13">
                  <c:v>21.62</c:v>
                </c:pt>
                <c:pt idx="14">
                  <c:v>26.62</c:v>
                </c:pt>
              </c:numCache>
            </c:numRef>
          </c:val>
          <c:smooth val="0"/>
          <c:extLst>
            <c:ext xmlns:c16="http://schemas.microsoft.com/office/drawing/2014/chart" uri="{C3380CC4-5D6E-409C-BE32-E72D297353CC}">
              <c16:uniqueId val="{00000000-5190-4382-A2DC-E300863ED696}"/>
            </c:ext>
          </c:extLst>
        </c:ser>
        <c:dLbls>
          <c:showLegendKey val="0"/>
          <c:showVal val="0"/>
          <c:showCatName val="0"/>
          <c:showSerName val="0"/>
          <c:showPercent val="0"/>
          <c:showBubbleSize val="0"/>
        </c:dLbls>
        <c:smooth val="0"/>
        <c:axId val="315803648"/>
        <c:axId val="315225152"/>
      </c:lineChart>
      <c:catAx>
        <c:axId val="315803648"/>
        <c:scaling>
          <c:orientation val="minMax"/>
        </c:scaling>
        <c:delete val="0"/>
        <c:axPos val="b"/>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225152"/>
        <c:crosses val="autoZero"/>
        <c:auto val="1"/>
        <c:lblAlgn val="ctr"/>
        <c:lblOffset val="100"/>
        <c:tickLblSkip val="2"/>
        <c:noMultiLvlLbl val="0"/>
      </c:catAx>
      <c:valAx>
        <c:axId val="315225152"/>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亿美元</a:t>
                </a:r>
              </a:p>
            </c:rich>
          </c:tx>
          <c:layout>
            <c:manualLayout>
              <c:xMode val="edge"/>
              <c:yMode val="edge"/>
              <c:x val="0"/>
              <c:y val="3.2560513269174699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803648"/>
        <c:crosses val="autoZero"/>
        <c:crossBetween val="between"/>
      </c:valAx>
    </c:plotArea>
    <c:legend>
      <c:legendPos val="t"/>
      <c:layout>
        <c:manualLayout>
          <c:xMode val="edge"/>
          <c:yMode val="edge"/>
          <c:x val="9.5417842475433501E-2"/>
          <c:y val="4.9834828356928498E-2"/>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5030621172398E-2"/>
          <c:y val="0.11177269507978201"/>
          <c:w val="0.86322994038700596"/>
          <c:h val="0.78056131872404799"/>
        </c:manualLayout>
      </c:layout>
      <c:lineChart>
        <c:grouping val="standard"/>
        <c:varyColors val="0"/>
        <c:ser>
          <c:idx val="0"/>
          <c:order val="0"/>
          <c:tx>
            <c:strRef>
              <c:f>转基因占比!$B$65</c:f>
              <c:strCache>
                <c:ptCount val="1"/>
                <c:pt idx="0">
                  <c:v>美国</c:v>
                </c:pt>
              </c:strCache>
            </c:strRef>
          </c:tx>
          <c:spPr>
            <a:ln w="12700" cap="rnd" cmpd="sng" algn="ctr">
              <a:solidFill>
                <a:srgbClr val="003778"/>
              </a:solidFill>
              <a:prstDash val="solid"/>
              <a:round/>
            </a:ln>
          </c:spPr>
          <c:marker>
            <c:symbol val="none"/>
          </c:marker>
          <c:cat>
            <c:numRef>
              <c:f>转基因占比!$A$117:$A$138</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42004</c:v>
                </c:pt>
                <c:pt idx="19">
                  <c:v>42369</c:v>
                </c:pt>
                <c:pt idx="20">
                  <c:v>42735</c:v>
                </c:pt>
                <c:pt idx="21">
                  <c:v>43100</c:v>
                </c:pt>
              </c:numCache>
            </c:numRef>
          </c:cat>
          <c:val>
            <c:numRef>
              <c:f>转基因占比!$B$117:$B$138</c:f>
              <c:numCache>
                <c:formatCode>0.00%</c:formatCode>
                <c:ptCount val="22"/>
                <c:pt idx="0">
                  <c:v>8.2733059027279808E-3</c:v>
                </c:pt>
                <c:pt idx="1">
                  <c:v>4.4977011749550197E-2</c:v>
                </c:pt>
                <c:pt idx="2">
                  <c:v>0.114344998382437</c:v>
                </c:pt>
                <c:pt idx="3">
                  <c:v>0.16117438282004601</c:v>
                </c:pt>
                <c:pt idx="4">
                  <c:v>0.17015971426646001</c:v>
                </c:pt>
                <c:pt idx="5">
                  <c:v>0.200449185850646</c:v>
                </c:pt>
                <c:pt idx="6">
                  <c:v>0.221960422749236</c:v>
                </c:pt>
                <c:pt idx="7">
                  <c:v>0.24674091569704601</c:v>
                </c:pt>
                <c:pt idx="8">
                  <c:v>0.248808667886569</c:v>
                </c:pt>
                <c:pt idx="9">
                  <c:v>0.29472582804345798</c:v>
                </c:pt>
                <c:pt idx="10">
                  <c:v>0.32748479085057902</c:v>
                </c:pt>
                <c:pt idx="11">
                  <c:v>0.35080252918287902</c:v>
                </c:pt>
                <c:pt idx="12">
                  <c:v>0.38314058807482598</c:v>
                </c:pt>
                <c:pt idx="13">
                  <c:v>0.39562097038406102</c:v>
                </c:pt>
                <c:pt idx="14">
                  <c:v>0.41641601705560199</c:v>
                </c:pt>
                <c:pt idx="15">
                  <c:v>0.43379311211980198</c:v>
                </c:pt>
                <c:pt idx="16">
                  <c:v>0.44068925066975301</c:v>
                </c:pt>
                <c:pt idx="17">
                  <c:v>0.44296046720007298</c:v>
                </c:pt>
                <c:pt idx="18">
                  <c:v>0.46032948507959398</c:v>
                </c:pt>
                <c:pt idx="19">
                  <c:v>0.44494622049877902</c:v>
                </c:pt>
                <c:pt idx="20">
                  <c:v>0.455935606131677</c:v>
                </c:pt>
                <c:pt idx="21">
                  <c:v>0.46747379653545801</c:v>
                </c:pt>
              </c:numCache>
            </c:numRef>
          </c:val>
          <c:smooth val="0"/>
          <c:extLst>
            <c:ext xmlns:c16="http://schemas.microsoft.com/office/drawing/2014/chart" uri="{C3380CC4-5D6E-409C-BE32-E72D297353CC}">
              <c16:uniqueId val="{00000000-B311-4A1F-995F-2B98452C8E62}"/>
            </c:ext>
          </c:extLst>
        </c:ser>
        <c:ser>
          <c:idx val="1"/>
          <c:order val="1"/>
          <c:tx>
            <c:strRef>
              <c:f>转基因占比!$C$65</c:f>
              <c:strCache>
                <c:ptCount val="1"/>
                <c:pt idx="0">
                  <c:v>巴西</c:v>
                </c:pt>
              </c:strCache>
            </c:strRef>
          </c:tx>
          <c:spPr>
            <a:ln w="12700" cap="rnd" cmpd="sng" algn="ctr">
              <a:solidFill>
                <a:srgbClr val="00AEEF"/>
              </a:solidFill>
              <a:prstDash val="dash"/>
              <a:round/>
            </a:ln>
          </c:spPr>
          <c:marker>
            <c:symbol val="none"/>
          </c:marker>
          <c:cat>
            <c:numRef>
              <c:f>转基因占比!$A$117:$A$138</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42004</c:v>
                </c:pt>
                <c:pt idx="19">
                  <c:v>42369</c:v>
                </c:pt>
                <c:pt idx="20">
                  <c:v>42735</c:v>
                </c:pt>
                <c:pt idx="21">
                  <c:v>43100</c:v>
                </c:pt>
              </c:numCache>
            </c:numRef>
          </c:cat>
          <c:val>
            <c:numRef>
              <c:f>转基因占比!$C$117:$C$138</c:f>
              <c:numCache>
                <c:formatCode>0.00%</c:formatCode>
                <c:ptCount val="22"/>
                <c:pt idx="0">
                  <c:v>0</c:v>
                </c:pt>
                <c:pt idx="1">
                  <c:v>0</c:v>
                </c:pt>
                <c:pt idx="2">
                  <c:v>0</c:v>
                </c:pt>
                <c:pt idx="3">
                  <c:v>0</c:v>
                </c:pt>
                <c:pt idx="4">
                  <c:v>0</c:v>
                </c:pt>
                <c:pt idx="5">
                  <c:v>0</c:v>
                </c:pt>
                <c:pt idx="6">
                  <c:v>0</c:v>
                </c:pt>
                <c:pt idx="7">
                  <c:v>5.1966949020423002E-2</c:v>
                </c:pt>
                <c:pt idx="8">
                  <c:v>8.5205003237790095E-2</c:v>
                </c:pt>
                <c:pt idx="9">
                  <c:v>0.15762555546239601</c:v>
                </c:pt>
                <c:pt idx="10">
                  <c:v>0.189790899938937</c:v>
                </c:pt>
                <c:pt idx="11">
                  <c:v>0.24654021892771399</c:v>
                </c:pt>
                <c:pt idx="12">
                  <c:v>0.25863056751403601</c:v>
                </c:pt>
                <c:pt idx="13">
                  <c:v>0.34887512226931899</c:v>
                </c:pt>
                <c:pt idx="14">
                  <c:v>0.41241130721395097</c:v>
                </c:pt>
                <c:pt idx="15">
                  <c:v>0.48998997380251602</c:v>
                </c:pt>
                <c:pt idx="16">
                  <c:v>0.58949538550743297</c:v>
                </c:pt>
                <c:pt idx="17">
                  <c:v>0.64649640657084195</c:v>
                </c:pt>
                <c:pt idx="18">
                  <c:v>0.67428297515379099</c:v>
                </c:pt>
                <c:pt idx="19">
                  <c:v>0.70344081229907396</c:v>
                </c:pt>
                <c:pt idx="20">
                  <c:v>0.77833964776564202</c:v>
                </c:pt>
                <c:pt idx="21">
                  <c:v>0.79222220854507897</c:v>
                </c:pt>
              </c:numCache>
            </c:numRef>
          </c:val>
          <c:smooth val="0"/>
          <c:extLst>
            <c:ext xmlns:c16="http://schemas.microsoft.com/office/drawing/2014/chart" uri="{C3380CC4-5D6E-409C-BE32-E72D297353CC}">
              <c16:uniqueId val="{00000001-B311-4A1F-995F-2B98452C8E62}"/>
            </c:ext>
          </c:extLst>
        </c:ser>
        <c:ser>
          <c:idx val="2"/>
          <c:order val="2"/>
          <c:tx>
            <c:strRef>
              <c:f>转基因占比!$D$65</c:f>
              <c:strCache>
                <c:ptCount val="1"/>
                <c:pt idx="0">
                  <c:v>阿根廷</c:v>
                </c:pt>
              </c:strCache>
            </c:strRef>
          </c:tx>
          <c:spPr>
            <a:ln w="19050" cap="rnd" cmpd="sng" algn="ctr">
              <a:solidFill>
                <a:srgbClr val="FF6464"/>
              </a:solidFill>
              <a:prstDash val="solid"/>
              <a:round/>
            </a:ln>
          </c:spPr>
          <c:marker>
            <c:symbol val="none"/>
          </c:marker>
          <c:cat>
            <c:numRef>
              <c:f>转基因占比!$A$117:$A$138</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42004</c:v>
                </c:pt>
                <c:pt idx="19">
                  <c:v>42369</c:v>
                </c:pt>
                <c:pt idx="20">
                  <c:v>42735</c:v>
                </c:pt>
                <c:pt idx="21">
                  <c:v>43100</c:v>
                </c:pt>
              </c:numCache>
            </c:numRef>
          </c:cat>
          <c:val>
            <c:numRef>
              <c:f>转基因占比!$D$117:$D$138</c:f>
              <c:numCache>
                <c:formatCode>0.00%</c:formatCode>
                <c:ptCount val="22"/>
                <c:pt idx="0">
                  <c:v>3.54207990932275E-3</c:v>
                </c:pt>
                <c:pt idx="1">
                  <c:v>4.9408858302452799E-2</c:v>
                </c:pt>
                <c:pt idx="2">
                  <c:v>0.15119549929676501</c:v>
                </c:pt>
                <c:pt idx="3">
                  <c:v>0.23482405719893501</c:v>
                </c:pt>
                <c:pt idx="4">
                  <c:v>0.34916201117318402</c:v>
                </c:pt>
                <c:pt idx="5">
                  <c:v>0.410491894524456</c:v>
                </c:pt>
                <c:pt idx="6">
                  <c:v>0.46774305314947001</c:v>
                </c:pt>
                <c:pt idx="7">
                  <c:v>0.468273620024593</c:v>
                </c:pt>
                <c:pt idx="8">
                  <c:v>0.509834775767113</c:v>
                </c:pt>
                <c:pt idx="9">
                  <c:v>0.50446198097204797</c:v>
                </c:pt>
                <c:pt idx="10">
                  <c:v>0.50203603503095895</c:v>
                </c:pt>
                <c:pt idx="11">
                  <c:v>0.51024497101487998</c:v>
                </c:pt>
                <c:pt idx="12">
                  <c:v>0.57913460742946998</c:v>
                </c:pt>
                <c:pt idx="13">
                  <c:v>0.60353621217273001</c:v>
                </c:pt>
                <c:pt idx="14">
                  <c:v>0.58746568841230296</c:v>
                </c:pt>
                <c:pt idx="15">
                  <c:v>0.59576179583218103</c:v>
                </c:pt>
                <c:pt idx="16">
                  <c:v>0.586445502281985</c:v>
                </c:pt>
                <c:pt idx="17">
                  <c:v>0.59952332981154299</c:v>
                </c:pt>
                <c:pt idx="18">
                  <c:v>0.60447761194029803</c:v>
                </c:pt>
                <c:pt idx="19">
                  <c:v>0.60945273631840802</c:v>
                </c:pt>
                <c:pt idx="20">
                  <c:v>0.59203980099502496</c:v>
                </c:pt>
                <c:pt idx="21">
                  <c:v>0.58706467661691497</c:v>
                </c:pt>
              </c:numCache>
            </c:numRef>
          </c:val>
          <c:smooth val="0"/>
          <c:extLst>
            <c:ext xmlns:c16="http://schemas.microsoft.com/office/drawing/2014/chart" uri="{C3380CC4-5D6E-409C-BE32-E72D297353CC}">
              <c16:uniqueId val="{00000002-B311-4A1F-995F-2B98452C8E62}"/>
            </c:ext>
          </c:extLst>
        </c:ser>
        <c:ser>
          <c:idx val="3"/>
          <c:order val="3"/>
          <c:tx>
            <c:strRef>
              <c:f>转基因占比!$E$65</c:f>
              <c:strCache>
                <c:ptCount val="1"/>
                <c:pt idx="0">
                  <c:v>印度</c:v>
                </c:pt>
              </c:strCache>
            </c:strRef>
          </c:tx>
          <c:spPr>
            <a:ln w="19050" cap="rnd" cmpd="sng" algn="ctr">
              <a:solidFill>
                <a:srgbClr val="B40000"/>
              </a:solidFill>
              <a:prstDash val="dash"/>
              <a:round/>
            </a:ln>
          </c:spPr>
          <c:marker>
            <c:symbol val="none"/>
          </c:marker>
          <c:cat>
            <c:numRef>
              <c:f>转基因占比!$A$117:$A$138</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42004</c:v>
                </c:pt>
                <c:pt idx="19">
                  <c:v>42369</c:v>
                </c:pt>
                <c:pt idx="20">
                  <c:v>42735</c:v>
                </c:pt>
                <c:pt idx="21">
                  <c:v>43100</c:v>
                </c:pt>
              </c:numCache>
            </c:numRef>
          </c:cat>
          <c:val>
            <c:numRef>
              <c:f>转基因占比!$E$117:$E$138</c:f>
              <c:numCache>
                <c:formatCode>0.00%</c:formatCode>
                <c:ptCount val="22"/>
                <c:pt idx="0">
                  <c:v>0</c:v>
                </c:pt>
                <c:pt idx="1">
                  <c:v>0</c:v>
                </c:pt>
                <c:pt idx="2">
                  <c:v>0</c:v>
                </c:pt>
                <c:pt idx="3">
                  <c:v>0</c:v>
                </c:pt>
                <c:pt idx="4">
                  <c:v>0</c:v>
                </c:pt>
                <c:pt idx="5">
                  <c:v>0</c:v>
                </c:pt>
                <c:pt idx="6">
                  <c:v>2.94062294156394E-4</c:v>
                </c:pt>
                <c:pt idx="7">
                  <c:v>5.8893161914970005E-4</c:v>
                </c:pt>
                <c:pt idx="8">
                  <c:v>2.9430634936518101E-3</c:v>
                </c:pt>
                <c:pt idx="9">
                  <c:v>7.6617513584874503E-3</c:v>
                </c:pt>
                <c:pt idx="10">
                  <c:v>2.2423906244467801E-2</c:v>
                </c:pt>
                <c:pt idx="11">
                  <c:v>3.6642592877152803E-2</c:v>
                </c:pt>
                <c:pt idx="12">
                  <c:v>4.4865550931255299E-2</c:v>
                </c:pt>
                <c:pt idx="13">
                  <c:v>4.9492116612853798E-2</c:v>
                </c:pt>
                <c:pt idx="14">
                  <c:v>5.55443941524753E-2</c:v>
                </c:pt>
                <c:pt idx="15">
                  <c:v>6.2585242872072205E-2</c:v>
                </c:pt>
                <c:pt idx="16">
                  <c:v>6.3774757006365701E-2</c:v>
                </c:pt>
                <c:pt idx="17">
                  <c:v>6.4918969322836098E-2</c:v>
                </c:pt>
                <c:pt idx="18">
                  <c:v>6.8451520390881801E-2</c:v>
                </c:pt>
                <c:pt idx="19">
                  <c:v>6.8451520390881801E-2</c:v>
                </c:pt>
                <c:pt idx="20">
                  <c:v>6.3730725881165795E-2</c:v>
                </c:pt>
                <c:pt idx="21">
                  <c:v>6.7271321763452796E-2</c:v>
                </c:pt>
              </c:numCache>
            </c:numRef>
          </c:val>
          <c:smooth val="0"/>
          <c:extLst>
            <c:ext xmlns:c16="http://schemas.microsoft.com/office/drawing/2014/chart" uri="{C3380CC4-5D6E-409C-BE32-E72D297353CC}">
              <c16:uniqueId val="{00000003-B311-4A1F-995F-2B98452C8E62}"/>
            </c:ext>
          </c:extLst>
        </c:ser>
        <c:ser>
          <c:idx val="4"/>
          <c:order val="4"/>
          <c:tx>
            <c:strRef>
              <c:f>转基因占比!$F$65</c:f>
              <c:strCache>
                <c:ptCount val="1"/>
                <c:pt idx="0">
                  <c:v>加拿大</c:v>
                </c:pt>
              </c:strCache>
            </c:strRef>
          </c:tx>
          <c:spPr>
            <a:ln w="25400" cap="rnd" cmpd="sng" algn="ctr">
              <a:solidFill>
                <a:srgbClr val="BFEBFB"/>
              </a:solidFill>
              <a:prstDash val="solid"/>
              <a:round/>
            </a:ln>
          </c:spPr>
          <c:marker>
            <c:symbol val="none"/>
          </c:marker>
          <c:cat>
            <c:numRef>
              <c:f>转基因占比!$A$117:$A$138</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42004</c:v>
                </c:pt>
                <c:pt idx="19">
                  <c:v>42369</c:v>
                </c:pt>
                <c:pt idx="20">
                  <c:v>42735</c:v>
                </c:pt>
                <c:pt idx="21">
                  <c:v>43100</c:v>
                </c:pt>
              </c:numCache>
            </c:numRef>
          </c:cat>
          <c:val>
            <c:numRef>
              <c:f>转基因占比!$F$117:$F$138</c:f>
              <c:numCache>
                <c:formatCode>0.00%</c:formatCode>
                <c:ptCount val="22"/>
                <c:pt idx="0">
                  <c:v>2.4253595595547001E-3</c:v>
                </c:pt>
                <c:pt idx="1">
                  <c:v>3.1548037954716397E-2</c:v>
                </c:pt>
                <c:pt idx="2">
                  <c:v>6.7987567987567998E-2</c:v>
                </c:pt>
                <c:pt idx="3">
                  <c:v>9.7179368819999501E-2</c:v>
                </c:pt>
                <c:pt idx="4">
                  <c:v>7.2925275900627196E-2</c:v>
                </c:pt>
                <c:pt idx="5">
                  <c:v>7.7833957247091606E-2</c:v>
                </c:pt>
                <c:pt idx="6">
                  <c:v>8.5826385483079901E-2</c:v>
                </c:pt>
                <c:pt idx="7">
                  <c:v>0.108784335055752</c:v>
                </c:pt>
                <c:pt idx="8">
                  <c:v>0.13461634342124901</c:v>
                </c:pt>
                <c:pt idx="9">
                  <c:v>0.14579824539353001</c:v>
                </c:pt>
                <c:pt idx="10">
                  <c:v>0.15463394848914999</c:v>
                </c:pt>
                <c:pt idx="11">
                  <c:v>0.17924818191129799</c:v>
                </c:pt>
                <c:pt idx="12">
                  <c:v>0.19660596026490099</c:v>
                </c:pt>
                <c:pt idx="13">
                  <c:v>0.21432305279665401</c:v>
                </c:pt>
                <c:pt idx="14">
                  <c:v>0.23241073315022201</c:v>
                </c:pt>
                <c:pt idx="15">
                  <c:v>0.277602052119785</c:v>
                </c:pt>
                <c:pt idx="16">
                  <c:v>0.30758624347042102</c:v>
                </c:pt>
                <c:pt idx="17">
                  <c:v>0.28449502133712701</c:v>
                </c:pt>
                <c:pt idx="18">
                  <c:v>0.30357750386014498</c:v>
                </c:pt>
                <c:pt idx="19">
                  <c:v>0.286011440457618</c:v>
                </c:pt>
                <c:pt idx="20">
                  <c:v>0.29967965278495401</c:v>
                </c:pt>
                <c:pt idx="21">
                  <c:v>0.34156923686653201</c:v>
                </c:pt>
              </c:numCache>
            </c:numRef>
          </c:val>
          <c:smooth val="0"/>
          <c:extLst>
            <c:ext xmlns:c16="http://schemas.microsoft.com/office/drawing/2014/chart" uri="{C3380CC4-5D6E-409C-BE32-E72D297353CC}">
              <c16:uniqueId val="{00000004-B311-4A1F-995F-2B98452C8E62}"/>
            </c:ext>
          </c:extLst>
        </c:ser>
        <c:ser>
          <c:idx val="5"/>
          <c:order val="5"/>
          <c:tx>
            <c:strRef>
              <c:f>转基因占比!$G$65</c:f>
              <c:strCache>
                <c:ptCount val="1"/>
                <c:pt idx="0">
                  <c:v>中国</c:v>
                </c:pt>
              </c:strCache>
            </c:strRef>
          </c:tx>
          <c:spPr>
            <a:ln w="25400" cap="rnd" cmpd="sng" algn="ctr">
              <a:solidFill>
                <a:srgbClr val="5F82AA"/>
              </a:solidFill>
              <a:prstDash val="sysDash"/>
              <a:round/>
            </a:ln>
          </c:spPr>
          <c:marker>
            <c:symbol val="none"/>
          </c:marker>
          <c:cat>
            <c:numRef>
              <c:f>转基因占比!$A$117:$A$138</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42004</c:v>
                </c:pt>
                <c:pt idx="19">
                  <c:v>42369</c:v>
                </c:pt>
                <c:pt idx="20">
                  <c:v>42735</c:v>
                </c:pt>
                <c:pt idx="21">
                  <c:v>43100</c:v>
                </c:pt>
              </c:numCache>
            </c:numRef>
          </c:cat>
          <c:val>
            <c:numRef>
              <c:f>转基因占比!$G$117:$G$138</c:f>
              <c:numCache>
                <c:formatCode>0.00%</c:formatCode>
                <c:ptCount val="22"/>
                <c:pt idx="0">
                  <c:v>0</c:v>
                </c:pt>
                <c:pt idx="1">
                  <c:v>0</c:v>
                </c:pt>
                <c:pt idx="2">
                  <c:v>2.2776449151577301E-3</c:v>
                </c:pt>
                <c:pt idx="3">
                  <c:v>5.3369522952707001E-3</c:v>
                </c:pt>
                <c:pt idx="4">
                  <c:v>9.2288524691025702E-3</c:v>
                </c:pt>
                <c:pt idx="5">
                  <c:v>1.7195963638353299E-2</c:v>
                </c:pt>
                <c:pt idx="6">
                  <c:v>1.7384020924039699E-2</c:v>
                </c:pt>
                <c:pt idx="7">
                  <c:v>2.41643173580346E-2</c:v>
                </c:pt>
                <c:pt idx="8">
                  <c:v>2.8125552466209201E-2</c:v>
                </c:pt>
                <c:pt idx="9">
                  <c:v>2.6307607681821402E-2</c:v>
                </c:pt>
                <c:pt idx="10">
                  <c:v>2.8656814181029201E-2</c:v>
                </c:pt>
                <c:pt idx="11">
                  <c:v>3.1819591077460303E-2</c:v>
                </c:pt>
                <c:pt idx="12">
                  <c:v>3.1009523187779001E-2</c:v>
                </c:pt>
                <c:pt idx="13">
                  <c:v>3.0194222294760899E-2</c:v>
                </c:pt>
                <c:pt idx="14">
                  <c:v>2.8562684892379901E-2</c:v>
                </c:pt>
                <c:pt idx="15">
                  <c:v>3.18282904535531E-2</c:v>
                </c:pt>
                <c:pt idx="16">
                  <c:v>3.26458391653765E-2</c:v>
                </c:pt>
                <c:pt idx="17">
                  <c:v>3.4278970422961699E-2</c:v>
                </c:pt>
                <c:pt idx="18">
                  <c:v>3.1830576451739499E-2</c:v>
                </c:pt>
                <c:pt idx="19">
                  <c:v>2.72458094840454E-2</c:v>
                </c:pt>
                <c:pt idx="20">
                  <c:v>2.06340550339725E-2</c:v>
                </c:pt>
                <c:pt idx="21">
                  <c:v>2.0634191887667502E-2</c:v>
                </c:pt>
              </c:numCache>
            </c:numRef>
          </c:val>
          <c:smooth val="0"/>
          <c:extLst>
            <c:ext xmlns:c16="http://schemas.microsoft.com/office/drawing/2014/chart" uri="{C3380CC4-5D6E-409C-BE32-E72D297353CC}">
              <c16:uniqueId val="{00000005-B311-4A1F-995F-2B98452C8E62}"/>
            </c:ext>
          </c:extLst>
        </c:ser>
        <c:dLbls>
          <c:showLegendKey val="0"/>
          <c:showVal val="0"/>
          <c:showCatName val="0"/>
          <c:showSerName val="0"/>
          <c:showPercent val="0"/>
          <c:showBubbleSize val="0"/>
        </c:dLbls>
        <c:smooth val="0"/>
        <c:axId val="410543616"/>
        <c:axId val="469426752"/>
      </c:lineChart>
      <c:dateAx>
        <c:axId val="410543616"/>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469426752"/>
        <c:crosses val="autoZero"/>
        <c:auto val="1"/>
        <c:lblOffset val="100"/>
        <c:baseTimeUnit val="years"/>
        <c:majorUnit val="1"/>
        <c:majorTimeUnit val="years"/>
      </c:dateAx>
      <c:valAx>
        <c:axId val="469426752"/>
        <c:scaling>
          <c:orientation val="minMax"/>
        </c:scaling>
        <c:delete val="0"/>
        <c:axPos val="l"/>
        <c:numFmt formatCode="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410543616"/>
        <c:crosses val="autoZero"/>
        <c:crossBetween val="between"/>
      </c:valAx>
    </c:plotArea>
    <c:legend>
      <c:legendPos val="t"/>
      <c:layout>
        <c:manualLayout>
          <c:xMode val="edge"/>
          <c:yMode val="edge"/>
          <c:x val="0.144560286794922"/>
          <c:y val="4.0463808097095898E-2"/>
          <c:w val="0.80958583880718604"/>
          <c:h val="0.192846183430156"/>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5030621172398E-2"/>
          <c:y val="0.11177269507978201"/>
          <c:w val="0.93525196850393699"/>
          <c:h val="0.78056131872404799"/>
        </c:manualLayout>
      </c:layout>
      <c:lineChart>
        <c:grouping val="standard"/>
        <c:varyColors val="0"/>
        <c:ser>
          <c:idx val="0"/>
          <c:order val="0"/>
          <c:tx>
            <c:strRef>
              <c:f>[转基因玉米大豆数据.xls]大豆毛利和销售收入!$D$1</c:f>
              <c:strCache>
                <c:ptCount val="1"/>
                <c:pt idx="0">
                  <c:v>大豆种子和性状毛利率</c:v>
                </c:pt>
              </c:strCache>
            </c:strRef>
          </c:tx>
          <c:spPr>
            <a:ln w="12700" cap="rnd" cmpd="sng" algn="ctr">
              <a:solidFill>
                <a:srgbClr val="003778"/>
              </a:solidFill>
              <a:prstDash val="solid"/>
              <a:round/>
            </a:ln>
          </c:spPr>
          <c:marker>
            <c:symbol val="none"/>
          </c:marker>
          <c:cat>
            <c:numRef>
              <c:f>[转基因玉米大豆数据.xls]大豆毛利和销售收入!$A$2:$A$16</c:f>
              <c:numCache>
                <c:formatCode>General</c:formatCode>
                <c:ptCount val="15"/>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numCache>
            </c:numRef>
          </c:cat>
          <c:val>
            <c:numRef>
              <c:f>[转基因玉米大豆数据.xls]大豆毛利和销售收入!$D$2:$D$16</c:f>
              <c:numCache>
                <c:formatCode>General</c:formatCode>
                <c:ptCount val="15"/>
                <c:pt idx="0">
                  <c:v>0.56514382402707297</c:v>
                </c:pt>
                <c:pt idx="1">
                  <c:v>0.613733905579399</c:v>
                </c:pt>
                <c:pt idx="2">
                  <c:v>0.68953880764904396</c:v>
                </c:pt>
                <c:pt idx="3">
                  <c:v>0.69479166666666703</c:v>
                </c:pt>
                <c:pt idx="4">
                  <c:v>0.65260821309655903</c:v>
                </c:pt>
                <c:pt idx="5">
                  <c:v>0.61754684838160101</c:v>
                </c:pt>
                <c:pt idx="6">
                  <c:v>0.60151933701657501</c:v>
                </c:pt>
                <c:pt idx="7">
                  <c:v>0.60901749663526294</c:v>
                </c:pt>
                <c:pt idx="8">
                  <c:v>0.67769130998702998</c:v>
                </c:pt>
                <c:pt idx="9">
                  <c:v>0.65499717673630697</c:v>
                </c:pt>
                <c:pt idx="10">
                  <c:v>0.573502722323049</c:v>
                </c:pt>
                <c:pt idx="11">
                  <c:v>0.64890580399619402</c:v>
                </c:pt>
                <c:pt idx="12">
                  <c:v>0.66344463971880496</c:v>
                </c:pt>
                <c:pt idx="13">
                  <c:v>0.64708603145235899</c:v>
                </c:pt>
                <c:pt idx="14">
                  <c:v>0.70773854244928602</c:v>
                </c:pt>
              </c:numCache>
            </c:numRef>
          </c:val>
          <c:smooth val="0"/>
          <c:extLst>
            <c:ext xmlns:c16="http://schemas.microsoft.com/office/drawing/2014/chart" uri="{C3380CC4-5D6E-409C-BE32-E72D297353CC}">
              <c16:uniqueId val="{00000000-045E-432A-A844-78FD38B7DB13}"/>
            </c:ext>
          </c:extLst>
        </c:ser>
        <c:dLbls>
          <c:showLegendKey val="0"/>
          <c:showVal val="0"/>
          <c:showCatName val="0"/>
          <c:showSerName val="0"/>
          <c:showPercent val="0"/>
          <c:showBubbleSize val="0"/>
        </c:dLbls>
        <c:smooth val="0"/>
        <c:axId val="315805184"/>
        <c:axId val="315226880"/>
      </c:lineChart>
      <c:catAx>
        <c:axId val="315805184"/>
        <c:scaling>
          <c:orientation val="minMax"/>
        </c:scaling>
        <c:delete val="0"/>
        <c:axPos val="b"/>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226880"/>
        <c:crosses val="autoZero"/>
        <c:auto val="1"/>
        <c:lblAlgn val="ctr"/>
        <c:lblOffset val="100"/>
        <c:tickLblSkip val="2"/>
        <c:noMultiLvlLbl val="0"/>
      </c:catAx>
      <c:valAx>
        <c:axId val="315226880"/>
        <c:scaling>
          <c:orientation val="minMax"/>
          <c:min val="0.5"/>
        </c:scaling>
        <c:delete val="0"/>
        <c:axPos val="l"/>
        <c:numFmt formatCode="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805184"/>
        <c:crosses val="autoZero"/>
        <c:crossBetween val="between"/>
      </c:valAx>
    </c:plotArea>
    <c:legend>
      <c:legendPos val="t"/>
      <c:layout>
        <c:manualLayout>
          <c:xMode val="edge"/>
          <c:yMode val="edge"/>
          <c:x val="0.14267995349473001"/>
          <c:y val="1.31618306909961E-2"/>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1416666666666707E-2"/>
          <c:y val="8.6286836145885407E-2"/>
          <c:w val="0.93525196850393699"/>
          <c:h val="0.78056131872404799"/>
        </c:manualLayout>
      </c:layout>
      <c:lineChart>
        <c:grouping val="standard"/>
        <c:varyColors val="0"/>
        <c:ser>
          <c:idx val="0"/>
          <c:order val="0"/>
          <c:tx>
            <c:strRef>
              <c:f>种植面积和占比!$B$1</c:f>
              <c:strCache>
                <c:ptCount val="1"/>
                <c:pt idx="0">
                  <c:v>转基因大豆渗透率</c:v>
                </c:pt>
              </c:strCache>
            </c:strRef>
          </c:tx>
          <c:spPr>
            <a:ln w="12700" cap="rnd" cmpd="sng" algn="ctr">
              <a:solidFill>
                <a:srgbClr val="003778"/>
              </a:solidFill>
              <a:prstDash val="solid"/>
              <a:round/>
            </a:ln>
          </c:spPr>
          <c:marker>
            <c:symbol val="none"/>
          </c:marker>
          <c:cat>
            <c:numRef>
              <c:f>种植面积和占比!$A$2:$A$16</c:f>
              <c:numCache>
                <c:formatCode>General</c:formatCode>
                <c:ptCount val="15"/>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numCache>
            </c:numRef>
          </c:cat>
          <c:val>
            <c:numRef>
              <c:f>种植面积和占比!$B$2:$B$16</c:f>
              <c:numCache>
                <c:formatCode>0.0%</c:formatCode>
                <c:ptCount val="15"/>
                <c:pt idx="0">
                  <c:v>7.3999999999999996E-2</c:v>
                </c:pt>
                <c:pt idx="1">
                  <c:v>0.17</c:v>
                </c:pt>
                <c:pt idx="2">
                  <c:v>0.442</c:v>
                </c:pt>
                <c:pt idx="3">
                  <c:v>0.55800000000000005</c:v>
                </c:pt>
                <c:pt idx="4">
                  <c:v>0.54</c:v>
                </c:pt>
                <c:pt idx="5">
                  <c:v>0.68</c:v>
                </c:pt>
                <c:pt idx="6">
                  <c:v>0.75</c:v>
                </c:pt>
                <c:pt idx="7">
                  <c:v>0.81</c:v>
                </c:pt>
                <c:pt idx="8">
                  <c:v>0.85</c:v>
                </c:pt>
                <c:pt idx="9">
                  <c:v>0.87</c:v>
                </c:pt>
                <c:pt idx="10">
                  <c:v>0.89</c:v>
                </c:pt>
                <c:pt idx="11">
                  <c:v>0.91</c:v>
                </c:pt>
                <c:pt idx="12">
                  <c:v>0.92</c:v>
                </c:pt>
                <c:pt idx="13">
                  <c:v>0.91</c:v>
                </c:pt>
                <c:pt idx="14">
                  <c:v>0.93</c:v>
                </c:pt>
              </c:numCache>
            </c:numRef>
          </c:val>
          <c:smooth val="0"/>
          <c:extLst>
            <c:ext xmlns:c16="http://schemas.microsoft.com/office/drawing/2014/chart" uri="{C3380CC4-5D6E-409C-BE32-E72D297353CC}">
              <c16:uniqueId val="{00000000-5A73-4D91-8B9D-4F38BAF1D91F}"/>
            </c:ext>
          </c:extLst>
        </c:ser>
        <c:ser>
          <c:idx val="1"/>
          <c:order val="1"/>
          <c:tx>
            <c:strRef>
              <c:f>种植面积和占比!$C$1</c:f>
              <c:strCache>
                <c:ptCount val="1"/>
                <c:pt idx="0">
                  <c:v>转基因玉米渗透率</c:v>
                </c:pt>
              </c:strCache>
            </c:strRef>
          </c:tx>
          <c:spPr>
            <a:ln w="12700" cap="rnd" cmpd="sng" algn="ctr">
              <a:solidFill>
                <a:srgbClr val="00AEEF"/>
              </a:solidFill>
              <a:prstDash val="dash"/>
              <a:round/>
            </a:ln>
          </c:spPr>
          <c:marker>
            <c:symbol val="none"/>
          </c:marker>
          <c:cat>
            <c:numRef>
              <c:f>种植面积和占比!$A$2:$A$16</c:f>
              <c:numCache>
                <c:formatCode>General</c:formatCode>
                <c:ptCount val="15"/>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numCache>
            </c:numRef>
          </c:cat>
          <c:val>
            <c:numRef>
              <c:f>种植面积和占比!$C$2:$C$16</c:f>
              <c:numCache>
                <c:formatCode>0.0%</c:formatCode>
                <c:ptCount val="15"/>
                <c:pt idx="0">
                  <c:v>4.5999999999999999E-2</c:v>
                </c:pt>
                <c:pt idx="1">
                  <c:v>0.11899999999999999</c:v>
                </c:pt>
                <c:pt idx="2">
                  <c:v>0.28100000000000003</c:v>
                </c:pt>
                <c:pt idx="3">
                  <c:v>0.33900000000000002</c:v>
                </c:pt>
                <c:pt idx="4">
                  <c:v>0.25</c:v>
                </c:pt>
                <c:pt idx="5">
                  <c:v>0.26</c:v>
                </c:pt>
                <c:pt idx="6">
                  <c:v>0.33</c:v>
                </c:pt>
                <c:pt idx="7">
                  <c:v>0.44</c:v>
                </c:pt>
                <c:pt idx="8">
                  <c:v>0.47</c:v>
                </c:pt>
                <c:pt idx="9">
                  <c:v>0.52</c:v>
                </c:pt>
                <c:pt idx="10">
                  <c:v>0.61</c:v>
                </c:pt>
                <c:pt idx="11">
                  <c:v>0.73</c:v>
                </c:pt>
                <c:pt idx="12">
                  <c:v>0.8</c:v>
                </c:pt>
                <c:pt idx="13">
                  <c:v>0.85</c:v>
                </c:pt>
                <c:pt idx="14">
                  <c:v>0.86</c:v>
                </c:pt>
              </c:numCache>
            </c:numRef>
          </c:val>
          <c:smooth val="0"/>
          <c:extLst>
            <c:ext xmlns:c16="http://schemas.microsoft.com/office/drawing/2014/chart" uri="{C3380CC4-5D6E-409C-BE32-E72D297353CC}">
              <c16:uniqueId val="{00000001-5A73-4D91-8B9D-4F38BAF1D91F}"/>
            </c:ext>
          </c:extLst>
        </c:ser>
        <c:ser>
          <c:idx val="2"/>
          <c:order val="2"/>
          <c:tx>
            <c:strRef>
              <c:f>种植面积和占比!$D$1</c:f>
              <c:strCache>
                <c:ptCount val="1"/>
                <c:pt idx="0">
                  <c:v>平均</c:v>
                </c:pt>
              </c:strCache>
            </c:strRef>
          </c:tx>
          <c:marker>
            <c:symbol val="none"/>
          </c:marker>
          <c:cat>
            <c:numRef>
              <c:f>种植面积和占比!$A$2:$A$16</c:f>
              <c:numCache>
                <c:formatCode>General</c:formatCode>
                <c:ptCount val="15"/>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numCache>
            </c:numRef>
          </c:cat>
          <c:val>
            <c:numRef>
              <c:f>种植面积和占比!$D$2:$D$16</c:f>
              <c:numCache>
                <c:formatCode>0.0%</c:formatCode>
                <c:ptCount val="15"/>
                <c:pt idx="0">
                  <c:v>5.85324910754128E-2</c:v>
                </c:pt>
                <c:pt idx="1">
                  <c:v>0.142874597103155</c:v>
                </c:pt>
                <c:pt idx="2">
                  <c:v>0.35719439516394003</c:v>
                </c:pt>
                <c:pt idx="3">
                  <c:v>0.44585082982609398</c:v>
                </c:pt>
                <c:pt idx="4">
                  <c:v>0.39001794340027401</c:v>
                </c:pt>
                <c:pt idx="5">
                  <c:v>0.46771880862882798</c:v>
                </c:pt>
                <c:pt idx="6">
                  <c:v>0.53322562918283101</c:v>
                </c:pt>
                <c:pt idx="7">
                  <c:v>0.61867256113205304</c:v>
                </c:pt>
                <c:pt idx="8">
                  <c:v>0.65303822924739197</c:v>
                </c:pt>
                <c:pt idx="9">
                  <c:v>0.683910253492923</c:v>
                </c:pt>
                <c:pt idx="10">
                  <c:v>0.74744749722130099</c:v>
                </c:pt>
                <c:pt idx="11">
                  <c:v>0.80363067707938396</c:v>
                </c:pt>
                <c:pt idx="12">
                  <c:v>0.85619146567717996</c:v>
                </c:pt>
                <c:pt idx="13">
                  <c:v>0.87836461518741604</c:v>
                </c:pt>
                <c:pt idx="14">
                  <c:v>0.89271987246068696</c:v>
                </c:pt>
              </c:numCache>
            </c:numRef>
          </c:val>
          <c:smooth val="0"/>
          <c:extLst>
            <c:ext xmlns:c16="http://schemas.microsoft.com/office/drawing/2014/chart" uri="{C3380CC4-5D6E-409C-BE32-E72D297353CC}">
              <c16:uniqueId val="{00000002-5A73-4D91-8B9D-4F38BAF1D91F}"/>
            </c:ext>
          </c:extLst>
        </c:ser>
        <c:dLbls>
          <c:showLegendKey val="0"/>
          <c:showVal val="0"/>
          <c:showCatName val="0"/>
          <c:showSerName val="0"/>
          <c:showPercent val="0"/>
          <c:showBubbleSize val="0"/>
        </c:dLbls>
        <c:smooth val="0"/>
        <c:axId val="315905024"/>
        <c:axId val="315392576"/>
      </c:lineChart>
      <c:catAx>
        <c:axId val="315905024"/>
        <c:scaling>
          <c:orientation val="minMax"/>
        </c:scaling>
        <c:delete val="0"/>
        <c:axPos val="b"/>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392576"/>
        <c:crosses val="autoZero"/>
        <c:auto val="1"/>
        <c:lblAlgn val="ctr"/>
        <c:lblOffset val="100"/>
        <c:noMultiLvlLbl val="0"/>
      </c:catAx>
      <c:valAx>
        <c:axId val="315392576"/>
        <c:scaling>
          <c:orientation val="minMax"/>
        </c:scaling>
        <c:delete val="0"/>
        <c:axPos val="l"/>
        <c:numFmt formatCode="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905024"/>
        <c:crosses val="autoZero"/>
        <c:crossBetween val="between"/>
      </c:valAx>
    </c:plotArea>
    <c:legend>
      <c:legendPos val="t"/>
      <c:layout>
        <c:manualLayout>
          <c:xMode val="edge"/>
          <c:yMode val="edge"/>
          <c:x val="0.101855115958866"/>
          <c:y val="3.3173644348378002E-2"/>
          <c:w val="0.79500000000000004"/>
          <c:h val="6.8729585885097699E-2"/>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182232559008499E-2"/>
          <c:y val="0.107142718271327"/>
          <c:w val="0.89726305564117703"/>
          <c:h val="0.785191295532503"/>
        </c:manualLayout>
      </c:layout>
      <c:barChart>
        <c:barDir val="col"/>
        <c:grouping val="clustered"/>
        <c:varyColors val="0"/>
        <c:ser>
          <c:idx val="0"/>
          <c:order val="0"/>
          <c:tx>
            <c:strRef>
              <c:f>单产!$Y$42</c:f>
              <c:strCache>
                <c:ptCount val="1"/>
                <c:pt idx="0">
                  <c:v>转基因玉米规模</c:v>
                </c:pt>
              </c:strCache>
            </c:strRef>
          </c:tx>
          <c:spPr>
            <a:solidFill>
              <a:srgbClr val="003778"/>
            </a:solidFill>
            <a:ln>
              <a:noFill/>
            </a:ln>
          </c:spPr>
          <c:invertIfNegative val="0"/>
          <c:cat>
            <c:strRef>
              <c:f>单产!$V$44:$V$50</c:f>
              <c:strCache>
                <c:ptCount val="7"/>
                <c:pt idx="0">
                  <c:v>2018</c:v>
                </c:pt>
                <c:pt idx="1">
                  <c:v>..</c:v>
                </c:pt>
                <c:pt idx="2">
                  <c:v>2022E</c:v>
                </c:pt>
                <c:pt idx="3">
                  <c:v>2023E</c:v>
                </c:pt>
                <c:pt idx="4">
                  <c:v>2024E</c:v>
                </c:pt>
                <c:pt idx="5">
                  <c:v>..</c:v>
                </c:pt>
                <c:pt idx="6">
                  <c:v>2030E</c:v>
                </c:pt>
              </c:strCache>
            </c:strRef>
          </c:cat>
          <c:val>
            <c:numRef>
              <c:f>单产!$Y$44:$Y$50</c:f>
              <c:numCache>
                <c:formatCode>General</c:formatCode>
                <c:ptCount val="7"/>
                <c:pt idx="0">
                  <c:v>0</c:v>
                </c:pt>
                <c:pt idx="1">
                  <c:v>0</c:v>
                </c:pt>
                <c:pt idx="2">
                  <c:v>49.14</c:v>
                </c:pt>
                <c:pt idx="3">
                  <c:v>103.98375</c:v>
                </c:pt>
                <c:pt idx="4">
                  <c:v>163.80000000000001</c:v>
                </c:pt>
                <c:pt idx="6">
                  <c:v>396</c:v>
                </c:pt>
              </c:numCache>
            </c:numRef>
          </c:val>
          <c:extLst>
            <c:ext xmlns:c16="http://schemas.microsoft.com/office/drawing/2014/chart" uri="{C3380CC4-5D6E-409C-BE32-E72D297353CC}">
              <c16:uniqueId val="{00000000-4A94-49EC-8CEB-46565CB3ABBE}"/>
            </c:ext>
          </c:extLst>
        </c:ser>
        <c:ser>
          <c:idx val="2"/>
          <c:order val="2"/>
          <c:tx>
            <c:strRef>
              <c:f>单产!$Z$42</c:f>
              <c:strCache>
                <c:ptCount val="1"/>
                <c:pt idx="0">
                  <c:v>行业利润</c:v>
                </c:pt>
              </c:strCache>
            </c:strRef>
          </c:tx>
          <c:spPr>
            <a:solidFill>
              <a:srgbClr val="BFBFBF"/>
            </a:solidFill>
            <a:ln>
              <a:noFill/>
            </a:ln>
          </c:spPr>
          <c:invertIfNegative val="0"/>
          <c:cat>
            <c:strRef>
              <c:f>单产!$V$44:$V$50</c:f>
              <c:strCache>
                <c:ptCount val="7"/>
                <c:pt idx="0">
                  <c:v>2018</c:v>
                </c:pt>
                <c:pt idx="1">
                  <c:v>..</c:v>
                </c:pt>
                <c:pt idx="2">
                  <c:v>2022E</c:v>
                </c:pt>
                <c:pt idx="3">
                  <c:v>2023E</c:v>
                </c:pt>
                <c:pt idx="4">
                  <c:v>2024E</c:v>
                </c:pt>
                <c:pt idx="5">
                  <c:v>..</c:v>
                </c:pt>
                <c:pt idx="6">
                  <c:v>2030E</c:v>
                </c:pt>
              </c:strCache>
            </c:strRef>
          </c:cat>
          <c:val>
            <c:numRef>
              <c:f>单产!$Z$44:$Z$50</c:f>
              <c:numCache>
                <c:formatCode>General</c:formatCode>
                <c:ptCount val="7"/>
                <c:pt idx="0">
                  <c:v>0</c:v>
                </c:pt>
                <c:pt idx="1">
                  <c:v>0</c:v>
                </c:pt>
                <c:pt idx="2">
                  <c:v>17.374500000000001</c:v>
                </c:pt>
                <c:pt idx="3">
                  <c:v>36.527625</c:v>
                </c:pt>
                <c:pt idx="4">
                  <c:v>57.24</c:v>
                </c:pt>
                <c:pt idx="5">
                  <c:v>0</c:v>
                </c:pt>
                <c:pt idx="6">
                  <c:v>135</c:v>
                </c:pt>
              </c:numCache>
            </c:numRef>
          </c:val>
          <c:extLst>
            <c:ext xmlns:c16="http://schemas.microsoft.com/office/drawing/2014/chart" uri="{C3380CC4-5D6E-409C-BE32-E72D297353CC}">
              <c16:uniqueId val="{00000001-4A94-49EC-8CEB-46565CB3ABBE}"/>
            </c:ext>
          </c:extLst>
        </c:ser>
        <c:dLbls>
          <c:showLegendKey val="0"/>
          <c:showVal val="0"/>
          <c:showCatName val="0"/>
          <c:showSerName val="0"/>
          <c:showPercent val="0"/>
          <c:showBubbleSize val="0"/>
        </c:dLbls>
        <c:gapWidth val="150"/>
        <c:axId val="315907072"/>
        <c:axId val="315227456"/>
      </c:barChart>
      <c:lineChart>
        <c:grouping val="standard"/>
        <c:varyColors val="0"/>
        <c:ser>
          <c:idx val="1"/>
          <c:order val="1"/>
          <c:tx>
            <c:strRef>
              <c:f>单产!$AA$42</c:f>
              <c:strCache>
                <c:ptCount val="1"/>
                <c:pt idx="0">
                  <c:v>转基因渗透率（右）</c:v>
                </c:pt>
              </c:strCache>
            </c:strRef>
          </c:tx>
          <c:spPr>
            <a:ln w="19050" cap="rnd" cmpd="sng" algn="ctr">
              <a:solidFill>
                <a:srgbClr val="FF6464"/>
              </a:solidFill>
              <a:prstDash val="solid"/>
              <a:round/>
            </a:ln>
          </c:spPr>
          <c:marker>
            <c:symbol val="none"/>
          </c:marker>
          <c:val>
            <c:numRef>
              <c:f>单产!$AA$44:$AA$50</c:f>
              <c:numCache>
                <c:formatCode>General</c:formatCode>
                <c:ptCount val="7"/>
                <c:pt idx="0">
                  <c:v>0</c:v>
                </c:pt>
                <c:pt idx="1">
                  <c:v>0</c:v>
                </c:pt>
                <c:pt idx="2" formatCode="0%">
                  <c:v>0.15</c:v>
                </c:pt>
                <c:pt idx="3" formatCode="0%">
                  <c:v>0.3</c:v>
                </c:pt>
                <c:pt idx="4" formatCode="0%">
                  <c:v>0.45</c:v>
                </c:pt>
                <c:pt idx="5" formatCode="0%">
                  <c:v>0.625</c:v>
                </c:pt>
                <c:pt idx="6" formatCode="0%">
                  <c:v>0.8</c:v>
                </c:pt>
              </c:numCache>
            </c:numRef>
          </c:val>
          <c:smooth val="0"/>
          <c:extLst>
            <c:ext xmlns:c16="http://schemas.microsoft.com/office/drawing/2014/chart" uri="{C3380CC4-5D6E-409C-BE32-E72D297353CC}">
              <c16:uniqueId val="{00000002-4A94-49EC-8CEB-46565CB3ABBE}"/>
            </c:ext>
          </c:extLst>
        </c:ser>
        <c:dLbls>
          <c:showLegendKey val="0"/>
          <c:showVal val="0"/>
          <c:showCatName val="0"/>
          <c:showSerName val="0"/>
          <c:showPercent val="0"/>
          <c:showBubbleSize val="0"/>
        </c:dLbls>
        <c:marker val="1"/>
        <c:smooth val="0"/>
        <c:axId val="315907584"/>
        <c:axId val="315394880"/>
      </c:lineChart>
      <c:catAx>
        <c:axId val="315907072"/>
        <c:scaling>
          <c:orientation val="minMax"/>
        </c:scaling>
        <c:delete val="0"/>
        <c:axPos val="b"/>
        <c:numFmt formatCode="General"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227456"/>
        <c:crosses val="autoZero"/>
        <c:auto val="1"/>
        <c:lblAlgn val="ctr"/>
        <c:lblOffset val="100"/>
        <c:noMultiLvlLbl val="0"/>
      </c:catAx>
      <c:valAx>
        <c:axId val="315227456"/>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亿元</a:t>
                </a:r>
                <a:endParaRPr lang="en-US" altLang="zh-CN"/>
              </a:p>
            </c:rich>
          </c:tx>
          <c:layout>
            <c:manualLayout>
              <c:xMode val="edge"/>
              <c:yMode val="edge"/>
              <c:x val="0"/>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907072"/>
        <c:crosses val="autoZero"/>
        <c:crossBetween val="between"/>
      </c:valAx>
      <c:catAx>
        <c:axId val="315907584"/>
        <c:scaling>
          <c:orientation val="minMax"/>
        </c:scaling>
        <c:delete val="1"/>
        <c:axPos val="b"/>
        <c:majorTickMark val="out"/>
        <c:minorTickMark val="none"/>
        <c:tickLblPos val="none"/>
        <c:crossAx val="315394880"/>
        <c:crosses val="autoZero"/>
        <c:auto val="1"/>
        <c:lblAlgn val="ctr"/>
        <c:lblOffset val="100"/>
        <c:noMultiLvlLbl val="0"/>
      </c:catAx>
      <c:valAx>
        <c:axId val="315394880"/>
        <c:scaling>
          <c:orientation val="minMax"/>
        </c:scaling>
        <c:delete val="0"/>
        <c:axPos val="r"/>
        <c:numFmt formatCode="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907584"/>
        <c:crosses val="max"/>
        <c:crossBetween val="between"/>
      </c:valAx>
      <c:spPr>
        <a:noFill/>
        <a:ln w="25400">
          <a:noFill/>
        </a:ln>
      </c:spPr>
    </c:plotArea>
    <c:legend>
      <c:legendPos val="t"/>
      <c:layout>
        <c:manualLayout>
          <c:xMode val="edge"/>
          <c:yMode val="edge"/>
          <c:x val="0.18622934962905599"/>
          <c:y val="9.2925675489824694E-2"/>
          <c:w val="0.68576474237016705"/>
          <c:h val="0.183914041994751"/>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182232559008499E-2"/>
          <c:y val="0.107142718271327"/>
          <c:w val="0.89726305564117703"/>
          <c:h val="0.785191295532503"/>
        </c:manualLayout>
      </c:layout>
      <c:barChart>
        <c:barDir val="col"/>
        <c:grouping val="clustered"/>
        <c:varyColors val="0"/>
        <c:ser>
          <c:idx val="0"/>
          <c:order val="0"/>
          <c:tx>
            <c:strRef>
              <c:f>单产!$X$42</c:f>
              <c:strCache>
                <c:ptCount val="1"/>
                <c:pt idx="0">
                  <c:v>公顷费用</c:v>
                </c:pt>
              </c:strCache>
            </c:strRef>
          </c:tx>
          <c:spPr>
            <a:solidFill>
              <a:srgbClr val="003778"/>
            </a:solidFill>
            <a:ln>
              <a:noFill/>
            </a:ln>
          </c:spPr>
          <c:invertIfNegative val="0"/>
          <c:cat>
            <c:strRef>
              <c:f>单产!$V$44:$V$50</c:f>
              <c:strCache>
                <c:ptCount val="7"/>
                <c:pt idx="0">
                  <c:v>2018</c:v>
                </c:pt>
                <c:pt idx="1">
                  <c:v>..</c:v>
                </c:pt>
                <c:pt idx="2">
                  <c:v>2022E</c:v>
                </c:pt>
                <c:pt idx="3">
                  <c:v>2023E</c:v>
                </c:pt>
                <c:pt idx="4">
                  <c:v>2024E</c:v>
                </c:pt>
                <c:pt idx="5">
                  <c:v>..</c:v>
                </c:pt>
                <c:pt idx="6">
                  <c:v>2030E</c:v>
                </c:pt>
              </c:strCache>
            </c:strRef>
          </c:cat>
          <c:val>
            <c:numRef>
              <c:f>单产!$X$44:$X$50</c:f>
              <c:numCache>
                <c:formatCode>General</c:formatCode>
                <c:ptCount val="7"/>
                <c:pt idx="0">
                  <c:v>724.56639150000001</c:v>
                </c:pt>
                <c:pt idx="1">
                  <c:v>0</c:v>
                </c:pt>
                <c:pt idx="2">
                  <c:v>840</c:v>
                </c:pt>
                <c:pt idx="3">
                  <c:v>877.5</c:v>
                </c:pt>
                <c:pt idx="4">
                  <c:v>910</c:v>
                </c:pt>
                <c:pt idx="5">
                  <c:v>0</c:v>
                </c:pt>
                <c:pt idx="6">
                  <c:v>1100</c:v>
                </c:pt>
              </c:numCache>
            </c:numRef>
          </c:val>
          <c:extLst>
            <c:ext xmlns:c16="http://schemas.microsoft.com/office/drawing/2014/chart" uri="{C3380CC4-5D6E-409C-BE32-E72D297353CC}">
              <c16:uniqueId val="{00000000-508F-4F4B-A266-4B25D170B367}"/>
            </c:ext>
          </c:extLst>
        </c:ser>
        <c:dLbls>
          <c:showLegendKey val="0"/>
          <c:showVal val="0"/>
          <c:showCatName val="0"/>
          <c:showSerName val="0"/>
          <c:showPercent val="0"/>
          <c:showBubbleSize val="0"/>
        </c:dLbls>
        <c:gapWidth val="150"/>
        <c:axId val="316122112"/>
        <c:axId val="315393728"/>
      </c:barChart>
      <c:lineChart>
        <c:grouping val="standard"/>
        <c:varyColors val="0"/>
        <c:ser>
          <c:idx val="1"/>
          <c:order val="1"/>
          <c:tx>
            <c:strRef>
              <c:f>单产!$AA$42</c:f>
              <c:strCache>
                <c:ptCount val="1"/>
                <c:pt idx="0">
                  <c:v>转基因渗透率（右）</c:v>
                </c:pt>
              </c:strCache>
            </c:strRef>
          </c:tx>
          <c:spPr>
            <a:ln w="19050" cap="rnd" cmpd="sng" algn="ctr">
              <a:solidFill>
                <a:srgbClr val="FF6464"/>
              </a:solidFill>
              <a:prstDash val="solid"/>
              <a:round/>
            </a:ln>
          </c:spPr>
          <c:marker>
            <c:symbol val="none"/>
          </c:marker>
          <c:val>
            <c:numRef>
              <c:f>单产!$AA$44:$AA$50</c:f>
              <c:numCache>
                <c:formatCode>General</c:formatCode>
                <c:ptCount val="7"/>
                <c:pt idx="0">
                  <c:v>0</c:v>
                </c:pt>
                <c:pt idx="1">
                  <c:v>0</c:v>
                </c:pt>
                <c:pt idx="2" formatCode="0%">
                  <c:v>0.15</c:v>
                </c:pt>
                <c:pt idx="3" formatCode="0%">
                  <c:v>0.3</c:v>
                </c:pt>
                <c:pt idx="4" formatCode="0%">
                  <c:v>0.45</c:v>
                </c:pt>
                <c:pt idx="5" formatCode="0%">
                  <c:v>0.625</c:v>
                </c:pt>
                <c:pt idx="6" formatCode="0%">
                  <c:v>0.8</c:v>
                </c:pt>
              </c:numCache>
            </c:numRef>
          </c:val>
          <c:smooth val="0"/>
          <c:extLst>
            <c:ext xmlns:c16="http://schemas.microsoft.com/office/drawing/2014/chart" uri="{C3380CC4-5D6E-409C-BE32-E72D297353CC}">
              <c16:uniqueId val="{00000001-508F-4F4B-A266-4B25D170B367}"/>
            </c:ext>
          </c:extLst>
        </c:ser>
        <c:dLbls>
          <c:showLegendKey val="0"/>
          <c:showVal val="0"/>
          <c:showCatName val="0"/>
          <c:showSerName val="0"/>
          <c:showPercent val="0"/>
          <c:showBubbleSize val="0"/>
        </c:dLbls>
        <c:marker val="1"/>
        <c:smooth val="0"/>
        <c:axId val="316122624"/>
        <c:axId val="315397184"/>
      </c:lineChart>
      <c:catAx>
        <c:axId val="316122112"/>
        <c:scaling>
          <c:orientation val="minMax"/>
        </c:scaling>
        <c:delete val="0"/>
        <c:axPos val="b"/>
        <c:numFmt formatCode="General"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Arial" panose="020B0604020202020204" pitchFamily="34" charset="0"/>
              </a:defRPr>
            </a:pPr>
            <a:endParaRPr lang="zh-CN"/>
          </a:p>
        </c:txPr>
        <c:crossAx val="315393728"/>
        <c:crosses val="autoZero"/>
        <c:auto val="1"/>
        <c:lblAlgn val="ctr"/>
        <c:lblOffset val="100"/>
        <c:noMultiLvlLbl val="0"/>
      </c:catAx>
      <c:valAx>
        <c:axId val="315393728"/>
        <c:scaling>
          <c:orientation val="minMax"/>
          <c:min val="700"/>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元</a:t>
                </a:r>
                <a:r>
                  <a:rPr lang="en-US" altLang="zh-CN"/>
                  <a:t>/</a:t>
                </a:r>
                <a:r>
                  <a:rPr lang="zh-CN" altLang="en-US"/>
                  <a:t>公顷</a:t>
                </a:r>
                <a:endParaRPr lang="en-US" altLang="zh-CN"/>
              </a:p>
            </c:rich>
          </c:tx>
          <c:layout>
            <c:manualLayout>
              <c:xMode val="edge"/>
              <c:yMode val="edge"/>
              <c:x val="4.8289473684210603E-3"/>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6122112"/>
        <c:crosses val="autoZero"/>
        <c:crossBetween val="between"/>
      </c:valAx>
      <c:catAx>
        <c:axId val="316122624"/>
        <c:scaling>
          <c:orientation val="minMax"/>
        </c:scaling>
        <c:delete val="1"/>
        <c:axPos val="b"/>
        <c:majorTickMark val="out"/>
        <c:minorTickMark val="none"/>
        <c:tickLblPos val="none"/>
        <c:crossAx val="315397184"/>
        <c:crosses val="autoZero"/>
        <c:auto val="1"/>
        <c:lblAlgn val="ctr"/>
        <c:lblOffset val="100"/>
        <c:noMultiLvlLbl val="0"/>
      </c:catAx>
      <c:valAx>
        <c:axId val="315397184"/>
        <c:scaling>
          <c:orientation val="minMax"/>
        </c:scaling>
        <c:delete val="0"/>
        <c:axPos val="r"/>
        <c:numFmt formatCode="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6122624"/>
        <c:crosses val="max"/>
        <c:crossBetween val="between"/>
      </c:valAx>
      <c:spPr>
        <a:noFill/>
        <a:ln w="25400">
          <a:noFill/>
        </a:ln>
      </c:spPr>
    </c:plotArea>
    <c:legend>
      <c:legendPos val="t"/>
      <c:layout>
        <c:manualLayout>
          <c:xMode val="edge"/>
          <c:yMode val="edge"/>
          <c:x val="0.17199997355494301"/>
          <c:y val="3.51764233461948E-2"/>
          <c:w val="0.68576474237016705"/>
          <c:h val="0.183914041994751"/>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0182232559008499E-2"/>
          <c:y val="0.107142718271327"/>
          <c:w val="0.89726305564117703"/>
          <c:h val="0.785191295532503"/>
        </c:manualLayout>
      </c:layout>
      <c:barChart>
        <c:barDir val="col"/>
        <c:grouping val="clustered"/>
        <c:varyColors val="0"/>
        <c:ser>
          <c:idx val="0"/>
          <c:order val="0"/>
          <c:tx>
            <c:strRef>
              <c:f>单产!$Y$42</c:f>
              <c:strCache>
                <c:ptCount val="1"/>
                <c:pt idx="0">
                  <c:v>转基因玉米规模</c:v>
                </c:pt>
              </c:strCache>
            </c:strRef>
          </c:tx>
          <c:spPr>
            <a:solidFill>
              <a:srgbClr val="003778"/>
            </a:solidFill>
            <a:ln>
              <a:noFill/>
            </a:ln>
          </c:spPr>
          <c:invertIfNegative val="0"/>
          <c:cat>
            <c:strRef>
              <c:f>单产!$V$67:$V$73</c:f>
              <c:strCache>
                <c:ptCount val="7"/>
                <c:pt idx="0">
                  <c:v>2018</c:v>
                </c:pt>
                <c:pt idx="1">
                  <c:v>..</c:v>
                </c:pt>
                <c:pt idx="2">
                  <c:v>2022E</c:v>
                </c:pt>
                <c:pt idx="3">
                  <c:v>2023E</c:v>
                </c:pt>
                <c:pt idx="4">
                  <c:v>2024E</c:v>
                </c:pt>
                <c:pt idx="5">
                  <c:v>..</c:v>
                </c:pt>
                <c:pt idx="6">
                  <c:v>2030E</c:v>
                </c:pt>
              </c:strCache>
            </c:strRef>
          </c:cat>
          <c:val>
            <c:numRef>
              <c:f>单产!$Y$67:$Y$73</c:f>
              <c:numCache>
                <c:formatCode>General</c:formatCode>
                <c:ptCount val="7"/>
                <c:pt idx="0">
                  <c:v>0</c:v>
                </c:pt>
                <c:pt idx="1">
                  <c:v>0</c:v>
                </c:pt>
                <c:pt idx="2">
                  <c:v>2.6775000000000002</c:v>
                </c:pt>
                <c:pt idx="3">
                  <c:v>8.7750000000000004</c:v>
                </c:pt>
                <c:pt idx="4">
                  <c:v>21.945</c:v>
                </c:pt>
                <c:pt idx="6">
                  <c:v>64.349999999999994</c:v>
                </c:pt>
              </c:numCache>
            </c:numRef>
          </c:val>
          <c:extLst>
            <c:ext xmlns:c16="http://schemas.microsoft.com/office/drawing/2014/chart" uri="{C3380CC4-5D6E-409C-BE32-E72D297353CC}">
              <c16:uniqueId val="{00000000-AA95-4D6F-9ADD-B1CF9B3AC2E4}"/>
            </c:ext>
          </c:extLst>
        </c:ser>
        <c:ser>
          <c:idx val="2"/>
          <c:order val="2"/>
          <c:tx>
            <c:strRef>
              <c:f>单产!$Z$65</c:f>
              <c:strCache>
                <c:ptCount val="1"/>
                <c:pt idx="0">
                  <c:v>行业利润</c:v>
                </c:pt>
              </c:strCache>
            </c:strRef>
          </c:tx>
          <c:spPr>
            <a:solidFill>
              <a:srgbClr val="BFBFBF"/>
            </a:solidFill>
            <a:ln>
              <a:noFill/>
            </a:ln>
          </c:spPr>
          <c:invertIfNegative val="0"/>
          <c:cat>
            <c:strRef>
              <c:f>单产!$V$67:$V$73</c:f>
              <c:strCache>
                <c:ptCount val="7"/>
                <c:pt idx="0">
                  <c:v>2018</c:v>
                </c:pt>
                <c:pt idx="1">
                  <c:v>..</c:v>
                </c:pt>
                <c:pt idx="2">
                  <c:v>2022E</c:v>
                </c:pt>
                <c:pt idx="3">
                  <c:v>2023E</c:v>
                </c:pt>
                <c:pt idx="4">
                  <c:v>2024E</c:v>
                </c:pt>
                <c:pt idx="5">
                  <c:v>..</c:v>
                </c:pt>
                <c:pt idx="6">
                  <c:v>2030E</c:v>
                </c:pt>
              </c:strCache>
            </c:strRef>
          </c:cat>
          <c:val>
            <c:numRef>
              <c:f>单产!$Z$67:$Z$73</c:f>
              <c:numCache>
                <c:formatCode>General</c:formatCode>
                <c:ptCount val="7"/>
                <c:pt idx="0">
                  <c:v>0</c:v>
                </c:pt>
                <c:pt idx="1">
                  <c:v>0</c:v>
                </c:pt>
                <c:pt idx="2">
                  <c:v>1.9890000000000001</c:v>
                </c:pt>
                <c:pt idx="3">
                  <c:v>5.4</c:v>
                </c:pt>
                <c:pt idx="4">
                  <c:v>8.0797500000000007</c:v>
                </c:pt>
                <c:pt idx="5">
                  <c:v>0</c:v>
                </c:pt>
                <c:pt idx="6">
                  <c:v>22.815000000000001</c:v>
                </c:pt>
              </c:numCache>
            </c:numRef>
          </c:val>
          <c:extLst>
            <c:ext xmlns:c16="http://schemas.microsoft.com/office/drawing/2014/chart" uri="{C3380CC4-5D6E-409C-BE32-E72D297353CC}">
              <c16:uniqueId val="{00000001-AA95-4D6F-9ADD-B1CF9B3AC2E4}"/>
            </c:ext>
          </c:extLst>
        </c:ser>
        <c:dLbls>
          <c:showLegendKey val="0"/>
          <c:showVal val="0"/>
          <c:showCatName val="0"/>
          <c:showSerName val="0"/>
          <c:showPercent val="0"/>
          <c:showBubbleSize val="0"/>
        </c:dLbls>
        <c:gapWidth val="150"/>
        <c:axId val="316124672"/>
        <c:axId val="315396032"/>
      </c:barChart>
      <c:lineChart>
        <c:grouping val="standard"/>
        <c:varyColors val="0"/>
        <c:ser>
          <c:idx val="1"/>
          <c:order val="1"/>
          <c:tx>
            <c:strRef>
              <c:f>单产!$AA$65</c:f>
              <c:strCache>
                <c:ptCount val="1"/>
                <c:pt idx="0">
                  <c:v>转基因渗透率（右）</c:v>
                </c:pt>
              </c:strCache>
            </c:strRef>
          </c:tx>
          <c:spPr>
            <a:ln w="19050" cap="rnd" cmpd="sng" algn="ctr">
              <a:solidFill>
                <a:srgbClr val="FF6464"/>
              </a:solidFill>
              <a:prstDash val="solid"/>
              <a:round/>
            </a:ln>
          </c:spPr>
          <c:marker>
            <c:symbol val="none"/>
          </c:marker>
          <c:val>
            <c:numRef>
              <c:f>单产!$AA$67:$AA$73</c:f>
              <c:numCache>
                <c:formatCode>General</c:formatCode>
                <c:ptCount val="7"/>
                <c:pt idx="0">
                  <c:v>0</c:v>
                </c:pt>
                <c:pt idx="1">
                  <c:v>0</c:v>
                </c:pt>
                <c:pt idx="2" formatCode="0%">
                  <c:v>0.05</c:v>
                </c:pt>
                <c:pt idx="3" formatCode="0%">
                  <c:v>0.15</c:v>
                </c:pt>
                <c:pt idx="4" formatCode="0%">
                  <c:v>0.35</c:v>
                </c:pt>
                <c:pt idx="5" formatCode="0%">
                  <c:v>0.5</c:v>
                </c:pt>
                <c:pt idx="6" formatCode="0%">
                  <c:v>0.65</c:v>
                </c:pt>
              </c:numCache>
            </c:numRef>
          </c:val>
          <c:smooth val="0"/>
          <c:extLst>
            <c:ext xmlns:c16="http://schemas.microsoft.com/office/drawing/2014/chart" uri="{C3380CC4-5D6E-409C-BE32-E72D297353CC}">
              <c16:uniqueId val="{00000002-AA95-4D6F-9ADD-B1CF9B3AC2E4}"/>
            </c:ext>
          </c:extLst>
        </c:ser>
        <c:dLbls>
          <c:showLegendKey val="0"/>
          <c:showVal val="0"/>
          <c:showCatName val="0"/>
          <c:showSerName val="0"/>
          <c:showPercent val="0"/>
          <c:showBubbleSize val="0"/>
        </c:dLbls>
        <c:marker val="1"/>
        <c:smooth val="0"/>
        <c:axId val="311857664"/>
        <c:axId val="315399488"/>
      </c:lineChart>
      <c:catAx>
        <c:axId val="316124672"/>
        <c:scaling>
          <c:orientation val="minMax"/>
        </c:scaling>
        <c:delete val="0"/>
        <c:axPos val="b"/>
        <c:numFmt formatCode="General"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396032"/>
        <c:crosses val="autoZero"/>
        <c:auto val="1"/>
        <c:lblAlgn val="ctr"/>
        <c:lblOffset val="100"/>
        <c:noMultiLvlLbl val="0"/>
      </c:catAx>
      <c:valAx>
        <c:axId val="315396032"/>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亿元</a:t>
                </a:r>
                <a:endParaRPr lang="en-US" altLang="zh-CN"/>
              </a:p>
            </c:rich>
          </c:tx>
          <c:layout>
            <c:manualLayout>
              <c:xMode val="edge"/>
              <c:yMode val="edge"/>
              <c:x val="0"/>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6124672"/>
        <c:crosses val="autoZero"/>
        <c:crossBetween val="between"/>
      </c:valAx>
      <c:catAx>
        <c:axId val="311857664"/>
        <c:scaling>
          <c:orientation val="minMax"/>
        </c:scaling>
        <c:delete val="1"/>
        <c:axPos val="b"/>
        <c:majorTickMark val="out"/>
        <c:minorTickMark val="none"/>
        <c:tickLblPos val="none"/>
        <c:crossAx val="315399488"/>
        <c:crosses val="autoZero"/>
        <c:auto val="1"/>
        <c:lblAlgn val="ctr"/>
        <c:lblOffset val="100"/>
        <c:noMultiLvlLbl val="0"/>
      </c:catAx>
      <c:valAx>
        <c:axId val="315399488"/>
        <c:scaling>
          <c:orientation val="minMax"/>
        </c:scaling>
        <c:delete val="0"/>
        <c:axPos val="r"/>
        <c:numFmt formatCode="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1857664"/>
        <c:crosses val="max"/>
        <c:crossBetween val="between"/>
      </c:valAx>
      <c:spPr>
        <a:noFill/>
        <a:ln w="25400">
          <a:noFill/>
        </a:ln>
      </c:spPr>
    </c:plotArea>
    <c:legend>
      <c:legendPos val="t"/>
      <c:layout>
        <c:manualLayout>
          <c:xMode val="edge"/>
          <c:yMode val="edge"/>
          <c:x val="0.15915126398673901"/>
          <c:y val="7.4206463667164602E-2"/>
          <c:w val="0.68576474237016705"/>
          <c:h val="0.183914041994751"/>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9378127233738396E-2"/>
          <c:y val="0.11749715992348"/>
          <c:w val="0.89726305564117703"/>
          <c:h val="0.785191295532503"/>
        </c:manualLayout>
      </c:layout>
      <c:barChart>
        <c:barDir val="col"/>
        <c:grouping val="clustered"/>
        <c:varyColors val="0"/>
        <c:ser>
          <c:idx val="0"/>
          <c:order val="0"/>
          <c:tx>
            <c:strRef>
              <c:f>单产!$X$65</c:f>
              <c:strCache>
                <c:ptCount val="1"/>
                <c:pt idx="0">
                  <c:v>公顷费用</c:v>
                </c:pt>
              </c:strCache>
            </c:strRef>
          </c:tx>
          <c:spPr>
            <a:solidFill>
              <a:srgbClr val="003778"/>
            </a:solidFill>
            <a:ln>
              <a:noFill/>
            </a:ln>
          </c:spPr>
          <c:invertIfNegative val="0"/>
          <c:cat>
            <c:strRef>
              <c:f>单产!$V$67:$V$73</c:f>
              <c:strCache>
                <c:ptCount val="7"/>
                <c:pt idx="0">
                  <c:v>2018</c:v>
                </c:pt>
                <c:pt idx="1">
                  <c:v>..</c:v>
                </c:pt>
                <c:pt idx="2">
                  <c:v>2022E</c:v>
                </c:pt>
                <c:pt idx="3">
                  <c:v>2023E</c:v>
                </c:pt>
                <c:pt idx="4">
                  <c:v>2024E</c:v>
                </c:pt>
                <c:pt idx="5">
                  <c:v>..</c:v>
                </c:pt>
                <c:pt idx="6">
                  <c:v>2030E</c:v>
                </c:pt>
              </c:strCache>
            </c:strRef>
          </c:cat>
          <c:val>
            <c:numRef>
              <c:f>单产!$X$67:$X$73</c:f>
              <c:numCache>
                <c:formatCode>General</c:formatCode>
                <c:ptCount val="7"/>
                <c:pt idx="0">
                  <c:v>583.92909450000002</c:v>
                </c:pt>
                <c:pt idx="1">
                  <c:v>0</c:v>
                </c:pt>
                <c:pt idx="2">
                  <c:v>630</c:v>
                </c:pt>
                <c:pt idx="3">
                  <c:v>650</c:v>
                </c:pt>
                <c:pt idx="4">
                  <c:v>660</c:v>
                </c:pt>
                <c:pt idx="5">
                  <c:v>0</c:v>
                </c:pt>
                <c:pt idx="6">
                  <c:v>825</c:v>
                </c:pt>
              </c:numCache>
            </c:numRef>
          </c:val>
          <c:extLst>
            <c:ext xmlns:c16="http://schemas.microsoft.com/office/drawing/2014/chart" uri="{C3380CC4-5D6E-409C-BE32-E72D297353CC}">
              <c16:uniqueId val="{00000000-B7E7-4101-888E-735538690F73}"/>
            </c:ext>
          </c:extLst>
        </c:ser>
        <c:dLbls>
          <c:showLegendKey val="0"/>
          <c:showVal val="0"/>
          <c:showCatName val="0"/>
          <c:showSerName val="0"/>
          <c:showPercent val="0"/>
          <c:showBubbleSize val="0"/>
        </c:dLbls>
        <c:gapWidth val="150"/>
        <c:axId val="315904000"/>
        <c:axId val="315398336"/>
      </c:barChart>
      <c:lineChart>
        <c:grouping val="standard"/>
        <c:varyColors val="0"/>
        <c:ser>
          <c:idx val="1"/>
          <c:order val="1"/>
          <c:tx>
            <c:strRef>
              <c:f>单产!$AA$65</c:f>
              <c:strCache>
                <c:ptCount val="1"/>
                <c:pt idx="0">
                  <c:v>转基因渗透率（右）</c:v>
                </c:pt>
              </c:strCache>
            </c:strRef>
          </c:tx>
          <c:spPr>
            <a:ln w="19050" cap="rnd" cmpd="sng" algn="ctr">
              <a:solidFill>
                <a:srgbClr val="FF6464"/>
              </a:solidFill>
              <a:prstDash val="solid"/>
              <a:round/>
            </a:ln>
          </c:spPr>
          <c:marker>
            <c:symbol val="none"/>
          </c:marker>
          <c:val>
            <c:numRef>
              <c:f>单产!$AA$67:$AA$73</c:f>
              <c:numCache>
                <c:formatCode>General</c:formatCode>
                <c:ptCount val="7"/>
                <c:pt idx="0">
                  <c:v>0</c:v>
                </c:pt>
                <c:pt idx="1">
                  <c:v>0</c:v>
                </c:pt>
                <c:pt idx="2" formatCode="0%">
                  <c:v>0.05</c:v>
                </c:pt>
                <c:pt idx="3" formatCode="0%">
                  <c:v>0.15</c:v>
                </c:pt>
                <c:pt idx="4" formatCode="0%">
                  <c:v>0.35</c:v>
                </c:pt>
                <c:pt idx="5" formatCode="0%">
                  <c:v>0.5</c:v>
                </c:pt>
                <c:pt idx="6" formatCode="0%">
                  <c:v>0.65</c:v>
                </c:pt>
              </c:numCache>
            </c:numRef>
          </c:val>
          <c:smooth val="0"/>
          <c:extLst>
            <c:ext xmlns:c16="http://schemas.microsoft.com/office/drawing/2014/chart" uri="{C3380CC4-5D6E-409C-BE32-E72D297353CC}">
              <c16:uniqueId val="{00000001-B7E7-4101-888E-735538690F73}"/>
            </c:ext>
          </c:extLst>
        </c:ser>
        <c:dLbls>
          <c:showLegendKey val="0"/>
          <c:showVal val="0"/>
          <c:showCatName val="0"/>
          <c:showSerName val="0"/>
          <c:showPercent val="0"/>
          <c:showBubbleSize val="0"/>
        </c:dLbls>
        <c:marker val="1"/>
        <c:smooth val="0"/>
        <c:axId val="315906048"/>
        <c:axId val="316065472"/>
      </c:lineChart>
      <c:catAx>
        <c:axId val="315904000"/>
        <c:scaling>
          <c:orientation val="minMax"/>
        </c:scaling>
        <c:delete val="0"/>
        <c:axPos val="b"/>
        <c:numFmt formatCode="General"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Arial" panose="020B0604020202020204" pitchFamily="34" charset="0"/>
              </a:defRPr>
            </a:pPr>
            <a:endParaRPr lang="zh-CN"/>
          </a:p>
        </c:txPr>
        <c:crossAx val="315398336"/>
        <c:crosses val="autoZero"/>
        <c:auto val="1"/>
        <c:lblAlgn val="ctr"/>
        <c:lblOffset val="100"/>
        <c:noMultiLvlLbl val="0"/>
      </c:catAx>
      <c:valAx>
        <c:axId val="315398336"/>
        <c:scaling>
          <c:orientation val="minMax"/>
          <c:min val="500"/>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元</a:t>
                </a:r>
                <a:r>
                  <a:rPr lang="en-US" altLang="zh-CN"/>
                  <a:t>/</a:t>
                </a:r>
                <a:r>
                  <a:rPr lang="zh-CN" altLang="en-US"/>
                  <a:t>公顷</a:t>
                </a:r>
                <a:endParaRPr lang="en-US" altLang="zh-CN"/>
              </a:p>
            </c:rich>
          </c:tx>
          <c:layout>
            <c:manualLayout>
              <c:xMode val="edge"/>
              <c:yMode val="edge"/>
              <c:x val="4.8289473684210603E-3"/>
              <c:y val="8.2531350247885805E-4"/>
            </c:manualLayout>
          </c:layout>
          <c:overlay val="0"/>
        </c:title>
        <c:numFmt formatCode="#,##0_);\(#,##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904000"/>
        <c:crosses val="autoZero"/>
        <c:crossBetween val="between"/>
      </c:valAx>
      <c:catAx>
        <c:axId val="315906048"/>
        <c:scaling>
          <c:orientation val="minMax"/>
        </c:scaling>
        <c:delete val="1"/>
        <c:axPos val="b"/>
        <c:majorTickMark val="out"/>
        <c:minorTickMark val="none"/>
        <c:tickLblPos val="none"/>
        <c:crossAx val="316065472"/>
        <c:crosses val="autoZero"/>
        <c:auto val="1"/>
        <c:lblAlgn val="ctr"/>
        <c:lblOffset val="100"/>
        <c:noMultiLvlLbl val="0"/>
      </c:catAx>
      <c:valAx>
        <c:axId val="316065472"/>
        <c:scaling>
          <c:orientation val="minMax"/>
        </c:scaling>
        <c:delete val="0"/>
        <c:axPos val="r"/>
        <c:numFmt formatCode="0%" sourceLinked="0"/>
        <c:majorTickMark val="out"/>
        <c:minorTickMark val="none"/>
        <c:tickLblPos val="nextTo"/>
        <c:spPr>
          <a:noFill/>
          <a:ln w="6350" cap="flat" cmpd="sng" algn="ctr">
            <a:solidFill>
              <a:schemeClr val="tx1"/>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5906048"/>
        <c:crosses val="max"/>
        <c:crossBetween val="between"/>
      </c:valAx>
      <c:spPr>
        <a:noFill/>
        <a:ln w="25400">
          <a:noFill/>
        </a:ln>
      </c:spPr>
    </c:plotArea>
    <c:legend>
      <c:legendPos val="t"/>
      <c:layout>
        <c:manualLayout>
          <c:xMode val="edge"/>
          <c:yMode val="edge"/>
          <c:x val="0.146811056678369"/>
          <c:y val="1.2418121010495E-2"/>
          <c:w val="0.68576474237016705"/>
          <c:h val="0.183914041994751"/>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250087199162899"/>
          <c:y val="0.118217821782178"/>
          <c:w val="0.62999651203348495"/>
          <c:h val="0.79480748074807495"/>
        </c:manualLayout>
      </c:layout>
      <c:pieChart>
        <c:varyColors val="1"/>
        <c:ser>
          <c:idx val="0"/>
          <c:order val="0"/>
          <c:spPr>
            <a:ln w="12700">
              <a:solidFill>
                <a:schemeClr val="bg1"/>
              </a:solidFill>
            </a:ln>
          </c:spPr>
          <c:dPt>
            <c:idx val="0"/>
            <c:bubble3D val="0"/>
            <c:spPr>
              <a:solidFill>
                <a:srgbClr val="003778"/>
              </a:solidFill>
              <a:ln w="12700">
                <a:solidFill>
                  <a:schemeClr val="bg1"/>
                </a:solidFill>
              </a:ln>
            </c:spPr>
            <c:extLst>
              <c:ext xmlns:c16="http://schemas.microsoft.com/office/drawing/2014/chart" uri="{C3380CC4-5D6E-409C-BE32-E72D297353CC}">
                <c16:uniqueId val="{00000001-C583-4A58-9CE1-BF3EB14A8242}"/>
              </c:ext>
            </c:extLst>
          </c:dPt>
          <c:dPt>
            <c:idx val="1"/>
            <c:bubble3D val="0"/>
            <c:spPr>
              <a:solidFill>
                <a:srgbClr val="BFBFBF"/>
              </a:solidFill>
              <a:ln w="12700">
                <a:solidFill>
                  <a:schemeClr val="bg1"/>
                </a:solidFill>
              </a:ln>
            </c:spPr>
            <c:extLst>
              <c:ext xmlns:c16="http://schemas.microsoft.com/office/drawing/2014/chart" uri="{C3380CC4-5D6E-409C-BE32-E72D297353CC}">
                <c16:uniqueId val="{00000003-C583-4A58-9CE1-BF3EB14A8242}"/>
              </c:ext>
            </c:extLst>
          </c:dPt>
          <c:dPt>
            <c:idx val="2"/>
            <c:bubble3D val="0"/>
            <c:spPr>
              <a:solidFill>
                <a:srgbClr val="5F82AA"/>
              </a:solidFill>
              <a:ln w="12700">
                <a:solidFill>
                  <a:schemeClr val="bg1"/>
                </a:solidFill>
              </a:ln>
            </c:spPr>
            <c:extLst>
              <c:ext xmlns:c16="http://schemas.microsoft.com/office/drawing/2014/chart" uri="{C3380CC4-5D6E-409C-BE32-E72D297353CC}">
                <c16:uniqueId val="{00000005-C583-4A58-9CE1-BF3EB14A8242}"/>
              </c:ext>
            </c:extLst>
          </c:dPt>
          <c:dLbls>
            <c:numFmt formatCode="0.0%" sourceLinked="0"/>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dLblPos val="outEnd"/>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Sheet1!$B$2:$D$2</c:f>
              <c:strCache>
                <c:ptCount val="3"/>
                <c:pt idx="0">
                  <c:v>食品加工</c:v>
                </c:pt>
                <c:pt idx="1">
                  <c:v>饲料加工</c:v>
                </c:pt>
                <c:pt idx="2">
                  <c:v>环境保护</c:v>
                </c:pt>
              </c:strCache>
            </c:strRef>
          </c:cat>
          <c:val>
            <c:numRef>
              <c:f>Sheet1!$B$17:$D$17</c:f>
              <c:numCache>
                <c:formatCode>###,###,###,###,##0.00_ </c:formatCode>
                <c:ptCount val="3"/>
                <c:pt idx="0">
                  <c:v>2063</c:v>
                </c:pt>
                <c:pt idx="1">
                  <c:v>1461</c:v>
                </c:pt>
                <c:pt idx="2">
                  <c:v>825</c:v>
                </c:pt>
              </c:numCache>
            </c:numRef>
          </c:val>
          <c:extLst>
            <c:ext xmlns:c16="http://schemas.microsoft.com/office/drawing/2014/chart" uri="{C3380CC4-5D6E-409C-BE32-E72D297353CC}">
              <c16:uniqueId val="{00000006-C583-4A58-9CE1-BF3EB14A8242}"/>
            </c:ext>
          </c:extLst>
        </c:ser>
        <c:dLbls>
          <c:showLegendKey val="0"/>
          <c:showVal val="0"/>
          <c:showCatName val="0"/>
          <c:showSerName val="0"/>
          <c:showPercent val="0"/>
          <c:showBubbleSize val="0"/>
          <c:showLeaderLines val="1"/>
        </c:dLbls>
        <c:firstSliceAng val="45"/>
      </c:pieChart>
      <c:spPr>
        <a:noFill/>
        <a:ln w="25400">
          <a:noFill/>
        </a:ln>
      </c:spPr>
    </c:plotArea>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8755030621172398E-2"/>
          <c:y val="0.11177269507978201"/>
          <c:w val="0.83403691646487199"/>
          <c:h val="0.78056131872404799"/>
        </c:manualLayout>
      </c:layout>
      <c:lineChart>
        <c:grouping val="standard"/>
        <c:varyColors val="0"/>
        <c:ser>
          <c:idx val="0"/>
          <c:order val="0"/>
          <c:tx>
            <c:strRef>
              <c:f>Sheet1!$B$2</c:f>
              <c:strCache>
                <c:ptCount val="1"/>
                <c:pt idx="0">
                  <c:v>大豆</c:v>
                </c:pt>
              </c:strCache>
            </c:strRef>
          </c:tx>
          <c:spPr>
            <a:ln w="12700" cap="rnd" cmpd="sng" algn="ctr">
              <a:solidFill>
                <a:srgbClr val="003778"/>
              </a:solidFill>
              <a:prstDash val="solid"/>
              <a:round/>
            </a:ln>
          </c:spPr>
          <c:marker>
            <c:symbol val="none"/>
          </c:marker>
          <c:cat>
            <c:numRef>
              <c:f>Sheet1!$A$5:$A$26</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42369</c:v>
                </c:pt>
                <c:pt idx="19">
                  <c:v>42735</c:v>
                </c:pt>
                <c:pt idx="20">
                  <c:v>43100</c:v>
                </c:pt>
                <c:pt idx="21">
                  <c:v>43465</c:v>
                </c:pt>
              </c:numCache>
            </c:numRef>
          </c:cat>
          <c:val>
            <c:numRef>
              <c:f>Sheet1!$B$5:$B$26</c:f>
              <c:numCache>
                <c:formatCode>###,###,###,###,##0.00_ </c:formatCode>
                <c:ptCount val="22"/>
                <c:pt idx="0">
                  <c:v>50</c:v>
                </c:pt>
                <c:pt idx="1">
                  <c:v>510</c:v>
                </c:pt>
                <c:pt idx="2">
                  <c:v>1450</c:v>
                </c:pt>
                <c:pt idx="3">
                  <c:v>2160</c:v>
                </c:pt>
                <c:pt idx="4">
                  <c:v>2580</c:v>
                </c:pt>
                <c:pt idx="5">
                  <c:v>3330</c:v>
                </c:pt>
                <c:pt idx="6">
                  <c:v>3650</c:v>
                </c:pt>
                <c:pt idx="7">
                  <c:v>4140</c:v>
                </c:pt>
                <c:pt idx="8">
                  <c:v>4840</c:v>
                </c:pt>
                <c:pt idx="9">
                  <c:v>5440</c:v>
                </c:pt>
                <c:pt idx="10">
                  <c:v>5860</c:v>
                </c:pt>
                <c:pt idx="11">
                  <c:v>5860</c:v>
                </c:pt>
                <c:pt idx="12">
                  <c:v>6580</c:v>
                </c:pt>
                <c:pt idx="13">
                  <c:v>6920</c:v>
                </c:pt>
                <c:pt idx="14">
                  <c:v>7330</c:v>
                </c:pt>
                <c:pt idx="15">
                  <c:v>7540</c:v>
                </c:pt>
                <c:pt idx="16">
                  <c:v>8070</c:v>
                </c:pt>
                <c:pt idx="17">
                  <c:v>8450</c:v>
                </c:pt>
                <c:pt idx="18">
                  <c:v>9165</c:v>
                </c:pt>
                <c:pt idx="19">
                  <c:v>9140</c:v>
                </c:pt>
                <c:pt idx="20">
                  <c:v>9410</c:v>
                </c:pt>
                <c:pt idx="21">
                  <c:v>9590</c:v>
                </c:pt>
              </c:numCache>
            </c:numRef>
          </c:val>
          <c:smooth val="0"/>
          <c:extLst>
            <c:ext xmlns:c16="http://schemas.microsoft.com/office/drawing/2014/chart" uri="{C3380CC4-5D6E-409C-BE32-E72D297353CC}">
              <c16:uniqueId val="{00000000-DF14-49FC-8EDA-C87DFCFD79D3}"/>
            </c:ext>
          </c:extLst>
        </c:ser>
        <c:ser>
          <c:idx val="1"/>
          <c:order val="1"/>
          <c:tx>
            <c:strRef>
              <c:f>Sheet1!$C$2</c:f>
              <c:strCache>
                <c:ptCount val="1"/>
                <c:pt idx="0">
                  <c:v>玉米</c:v>
                </c:pt>
              </c:strCache>
            </c:strRef>
          </c:tx>
          <c:spPr>
            <a:ln w="12700" cap="rnd" cmpd="sng" algn="ctr">
              <a:solidFill>
                <a:srgbClr val="00AEEF"/>
              </a:solidFill>
              <a:prstDash val="dash"/>
              <a:round/>
            </a:ln>
          </c:spPr>
          <c:marker>
            <c:symbol val="none"/>
          </c:marker>
          <c:cat>
            <c:numRef>
              <c:f>Sheet1!$A$5:$A$26</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42369</c:v>
                </c:pt>
                <c:pt idx="19">
                  <c:v>42735</c:v>
                </c:pt>
                <c:pt idx="20">
                  <c:v>43100</c:v>
                </c:pt>
                <c:pt idx="21">
                  <c:v>43465</c:v>
                </c:pt>
              </c:numCache>
            </c:numRef>
          </c:cat>
          <c:val>
            <c:numRef>
              <c:f>Sheet1!$C$5:$C$26</c:f>
              <c:numCache>
                <c:formatCode>###,###,###,###,##0.00_ </c:formatCode>
                <c:ptCount val="22"/>
                <c:pt idx="0">
                  <c:v>30</c:v>
                </c:pt>
                <c:pt idx="1">
                  <c:v>320</c:v>
                </c:pt>
                <c:pt idx="2">
                  <c:v>830</c:v>
                </c:pt>
                <c:pt idx="3">
                  <c:v>1110</c:v>
                </c:pt>
                <c:pt idx="4">
                  <c:v>1030</c:v>
                </c:pt>
                <c:pt idx="5">
                  <c:v>980</c:v>
                </c:pt>
                <c:pt idx="6">
                  <c:v>1240</c:v>
                </c:pt>
                <c:pt idx="7">
                  <c:v>1550</c:v>
                </c:pt>
                <c:pt idx="8">
                  <c:v>1930</c:v>
                </c:pt>
                <c:pt idx="9">
                  <c:v>2110</c:v>
                </c:pt>
                <c:pt idx="10">
                  <c:v>2520</c:v>
                </c:pt>
                <c:pt idx="11">
                  <c:v>3520</c:v>
                </c:pt>
                <c:pt idx="12">
                  <c:v>3730</c:v>
                </c:pt>
                <c:pt idx="13">
                  <c:v>4170</c:v>
                </c:pt>
                <c:pt idx="14">
                  <c:v>4600</c:v>
                </c:pt>
                <c:pt idx="15">
                  <c:v>5100</c:v>
                </c:pt>
                <c:pt idx="16">
                  <c:v>5510</c:v>
                </c:pt>
                <c:pt idx="17">
                  <c:v>5740</c:v>
                </c:pt>
                <c:pt idx="18">
                  <c:v>5391</c:v>
                </c:pt>
                <c:pt idx="19">
                  <c:v>5680.5</c:v>
                </c:pt>
                <c:pt idx="20">
                  <c:v>5970</c:v>
                </c:pt>
                <c:pt idx="21">
                  <c:v>5890</c:v>
                </c:pt>
              </c:numCache>
            </c:numRef>
          </c:val>
          <c:smooth val="0"/>
          <c:extLst>
            <c:ext xmlns:c16="http://schemas.microsoft.com/office/drawing/2014/chart" uri="{C3380CC4-5D6E-409C-BE32-E72D297353CC}">
              <c16:uniqueId val="{00000001-DF14-49FC-8EDA-C87DFCFD79D3}"/>
            </c:ext>
          </c:extLst>
        </c:ser>
        <c:ser>
          <c:idx val="2"/>
          <c:order val="2"/>
          <c:tx>
            <c:strRef>
              <c:f>Sheet1!$D$2</c:f>
              <c:strCache>
                <c:ptCount val="1"/>
                <c:pt idx="0">
                  <c:v>棉花</c:v>
                </c:pt>
              </c:strCache>
            </c:strRef>
          </c:tx>
          <c:spPr>
            <a:ln w="19050" cap="rnd" cmpd="sng" algn="ctr">
              <a:solidFill>
                <a:srgbClr val="FF6464"/>
              </a:solidFill>
              <a:prstDash val="solid"/>
              <a:round/>
            </a:ln>
          </c:spPr>
          <c:marker>
            <c:symbol val="none"/>
          </c:marker>
          <c:cat>
            <c:numRef>
              <c:f>Sheet1!$A$5:$A$26</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42369</c:v>
                </c:pt>
                <c:pt idx="19">
                  <c:v>42735</c:v>
                </c:pt>
                <c:pt idx="20">
                  <c:v>43100</c:v>
                </c:pt>
                <c:pt idx="21">
                  <c:v>43465</c:v>
                </c:pt>
              </c:numCache>
            </c:numRef>
          </c:cat>
          <c:val>
            <c:numRef>
              <c:f>Sheet1!$D$5:$D$26</c:f>
              <c:numCache>
                <c:formatCode>###,###,###,###,##0.00_ </c:formatCode>
                <c:ptCount val="22"/>
                <c:pt idx="0">
                  <c:v>80</c:v>
                </c:pt>
                <c:pt idx="1">
                  <c:v>140</c:v>
                </c:pt>
                <c:pt idx="2">
                  <c:v>250</c:v>
                </c:pt>
                <c:pt idx="3">
                  <c:v>370</c:v>
                </c:pt>
                <c:pt idx="4">
                  <c:v>530</c:v>
                </c:pt>
                <c:pt idx="5">
                  <c:v>680</c:v>
                </c:pt>
                <c:pt idx="6">
                  <c:v>680</c:v>
                </c:pt>
                <c:pt idx="7">
                  <c:v>220</c:v>
                </c:pt>
                <c:pt idx="8">
                  <c:v>900</c:v>
                </c:pt>
                <c:pt idx="9">
                  <c:v>980</c:v>
                </c:pt>
                <c:pt idx="10">
                  <c:v>1340</c:v>
                </c:pt>
                <c:pt idx="11">
                  <c:v>1500</c:v>
                </c:pt>
                <c:pt idx="12">
                  <c:v>1550</c:v>
                </c:pt>
                <c:pt idx="13">
                  <c:v>1610</c:v>
                </c:pt>
                <c:pt idx="14">
                  <c:v>2100</c:v>
                </c:pt>
                <c:pt idx="15">
                  <c:v>2470</c:v>
                </c:pt>
                <c:pt idx="16">
                  <c:v>2430</c:v>
                </c:pt>
                <c:pt idx="17">
                  <c:v>2390</c:v>
                </c:pt>
                <c:pt idx="18">
                  <c:v>2336</c:v>
                </c:pt>
                <c:pt idx="19">
                  <c:v>2378.5</c:v>
                </c:pt>
                <c:pt idx="20">
                  <c:v>2421</c:v>
                </c:pt>
                <c:pt idx="21">
                  <c:v>2490</c:v>
                </c:pt>
              </c:numCache>
            </c:numRef>
          </c:val>
          <c:smooth val="0"/>
          <c:extLst>
            <c:ext xmlns:c16="http://schemas.microsoft.com/office/drawing/2014/chart" uri="{C3380CC4-5D6E-409C-BE32-E72D297353CC}">
              <c16:uniqueId val="{00000002-DF14-49FC-8EDA-C87DFCFD79D3}"/>
            </c:ext>
          </c:extLst>
        </c:ser>
        <c:ser>
          <c:idx val="3"/>
          <c:order val="3"/>
          <c:tx>
            <c:strRef>
              <c:f>Sheet1!$E$2</c:f>
              <c:strCache>
                <c:ptCount val="1"/>
                <c:pt idx="0">
                  <c:v>油菜</c:v>
                </c:pt>
              </c:strCache>
            </c:strRef>
          </c:tx>
          <c:spPr>
            <a:ln w="19050" cap="rnd" cmpd="sng" algn="ctr">
              <a:solidFill>
                <a:srgbClr val="B40000"/>
              </a:solidFill>
              <a:prstDash val="dash"/>
              <a:round/>
            </a:ln>
          </c:spPr>
          <c:marker>
            <c:symbol val="none"/>
          </c:marker>
          <c:cat>
            <c:numRef>
              <c:f>Sheet1!$A$5:$A$26</c:f>
              <c:numCache>
                <c:formatCode>yyyy;@</c:formatCode>
                <c:ptCount val="22"/>
                <c:pt idx="0">
                  <c:v>35430</c:v>
                </c:pt>
                <c:pt idx="1">
                  <c:v>35795</c:v>
                </c:pt>
                <c:pt idx="2">
                  <c:v>36160</c:v>
                </c:pt>
                <c:pt idx="3">
                  <c:v>36525</c:v>
                </c:pt>
                <c:pt idx="4">
                  <c:v>36891</c:v>
                </c:pt>
                <c:pt idx="5">
                  <c:v>37256</c:v>
                </c:pt>
                <c:pt idx="6">
                  <c:v>37621</c:v>
                </c:pt>
                <c:pt idx="7">
                  <c:v>37986</c:v>
                </c:pt>
                <c:pt idx="8">
                  <c:v>38352</c:v>
                </c:pt>
                <c:pt idx="9">
                  <c:v>38717</c:v>
                </c:pt>
                <c:pt idx="10">
                  <c:v>39082</c:v>
                </c:pt>
                <c:pt idx="11">
                  <c:v>39447</c:v>
                </c:pt>
                <c:pt idx="12">
                  <c:v>39813</c:v>
                </c:pt>
                <c:pt idx="13">
                  <c:v>40178</c:v>
                </c:pt>
                <c:pt idx="14">
                  <c:v>40543</c:v>
                </c:pt>
                <c:pt idx="15">
                  <c:v>40908</c:v>
                </c:pt>
                <c:pt idx="16">
                  <c:v>41274</c:v>
                </c:pt>
                <c:pt idx="17">
                  <c:v>41639</c:v>
                </c:pt>
                <c:pt idx="18">
                  <c:v>42369</c:v>
                </c:pt>
                <c:pt idx="19">
                  <c:v>42735</c:v>
                </c:pt>
                <c:pt idx="20">
                  <c:v>43100</c:v>
                </c:pt>
                <c:pt idx="21">
                  <c:v>43465</c:v>
                </c:pt>
              </c:numCache>
            </c:numRef>
          </c:cat>
          <c:val>
            <c:numRef>
              <c:f>Sheet1!$E$5:$E$26</c:f>
              <c:numCache>
                <c:formatCode>###,###,###,###,##0.00_ </c:formatCode>
                <c:ptCount val="22"/>
                <c:pt idx="0">
                  <c:v>10</c:v>
                </c:pt>
                <c:pt idx="1">
                  <c:v>120</c:v>
                </c:pt>
                <c:pt idx="2">
                  <c:v>240</c:v>
                </c:pt>
                <c:pt idx="3">
                  <c:v>340</c:v>
                </c:pt>
                <c:pt idx="4">
                  <c:v>280</c:v>
                </c:pt>
                <c:pt idx="5">
                  <c:v>270</c:v>
                </c:pt>
                <c:pt idx="6">
                  <c:v>300</c:v>
                </c:pt>
                <c:pt idx="7">
                  <c:v>360</c:v>
                </c:pt>
                <c:pt idx="8">
                  <c:v>430</c:v>
                </c:pt>
                <c:pt idx="9">
                  <c:v>460</c:v>
                </c:pt>
                <c:pt idx="10">
                  <c:v>480</c:v>
                </c:pt>
                <c:pt idx="11">
                  <c:v>550</c:v>
                </c:pt>
                <c:pt idx="12">
                  <c:v>590</c:v>
                </c:pt>
                <c:pt idx="13">
                  <c:v>640</c:v>
                </c:pt>
                <c:pt idx="14">
                  <c:v>700</c:v>
                </c:pt>
                <c:pt idx="15">
                  <c:v>820</c:v>
                </c:pt>
                <c:pt idx="16">
                  <c:v>920</c:v>
                </c:pt>
                <c:pt idx="17">
                  <c:v>820</c:v>
                </c:pt>
                <c:pt idx="18">
                  <c:v>899</c:v>
                </c:pt>
                <c:pt idx="19">
                  <c:v>959.5</c:v>
                </c:pt>
                <c:pt idx="20">
                  <c:v>1020</c:v>
                </c:pt>
                <c:pt idx="21">
                  <c:v>1010</c:v>
                </c:pt>
              </c:numCache>
            </c:numRef>
          </c:val>
          <c:smooth val="0"/>
          <c:extLst>
            <c:ext xmlns:c16="http://schemas.microsoft.com/office/drawing/2014/chart" uri="{C3380CC4-5D6E-409C-BE32-E72D297353CC}">
              <c16:uniqueId val="{00000003-DF14-49FC-8EDA-C87DFCFD79D3}"/>
            </c:ext>
          </c:extLst>
        </c:ser>
        <c:dLbls>
          <c:showLegendKey val="0"/>
          <c:showVal val="0"/>
          <c:showCatName val="0"/>
          <c:showSerName val="0"/>
          <c:showPercent val="0"/>
          <c:showBubbleSize val="0"/>
        </c:dLbls>
        <c:smooth val="0"/>
        <c:axId val="312141824"/>
        <c:axId val="469427328"/>
      </c:lineChart>
      <c:dateAx>
        <c:axId val="312141824"/>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469427328"/>
        <c:crosses val="autoZero"/>
        <c:auto val="1"/>
        <c:lblOffset val="100"/>
        <c:baseTimeUnit val="years"/>
        <c:majorUnit val="1"/>
        <c:majorTimeUnit val="years"/>
      </c:dateAx>
      <c:valAx>
        <c:axId val="469427328"/>
        <c:scaling>
          <c:orientation val="minMax"/>
        </c:scaling>
        <c:delete val="0"/>
        <c:axPos val="l"/>
        <c:title>
          <c:tx>
            <c:rich>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r>
                  <a:rPr lang="zh-CN" altLang="en-US"/>
                  <a:t>万公顷</a:t>
                </a:r>
                <a:endParaRPr lang="en-US" altLang="zh-CN"/>
              </a:p>
            </c:rich>
          </c:tx>
          <c:layout>
            <c:manualLayout>
              <c:xMode val="edge"/>
              <c:yMode val="edge"/>
              <c:x val="1.0092105263157901E-2"/>
              <c:y val="3.2560513269174699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crossAx val="312141824"/>
        <c:crosses val="autoZero"/>
        <c:crossBetween val="between"/>
      </c:valAx>
    </c:plotArea>
    <c:legend>
      <c:legendPos val="t"/>
      <c:layout>
        <c:manualLayout>
          <c:xMode val="edge"/>
          <c:yMode val="edge"/>
          <c:x val="0.131727073157789"/>
          <c:y val="5.4848215370544802E-2"/>
          <c:w val="0.80958583880718604"/>
          <c:h val="0.16133092147265399"/>
        </c:manualLayout>
      </c:layout>
      <c:overlay val="0"/>
      <c:txPr>
        <a:bodyPr rot="0" spcFirstLastPara="0" vertOverflow="ellipsis" vert="horz" wrap="square"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w="12700">
              <a:solidFill>
                <a:schemeClr val="bg1"/>
              </a:solidFill>
            </a:ln>
          </c:spPr>
          <c:dPt>
            <c:idx val="0"/>
            <c:bubble3D val="0"/>
            <c:spPr>
              <a:solidFill>
                <a:srgbClr val="003778"/>
              </a:solidFill>
              <a:ln w="12700">
                <a:solidFill>
                  <a:schemeClr val="bg1"/>
                </a:solidFill>
              </a:ln>
            </c:spPr>
            <c:extLst>
              <c:ext xmlns:c16="http://schemas.microsoft.com/office/drawing/2014/chart" uri="{C3380CC4-5D6E-409C-BE32-E72D297353CC}">
                <c16:uniqueId val="{00000001-5743-4A02-9CBE-1A19C59ECE05}"/>
              </c:ext>
            </c:extLst>
          </c:dPt>
          <c:dPt>
            <c:idx val="1"/>
            <c:bubble3D val="0"/>
            <c:spPr>
              <a:solidFill>
                <a:srgbClr val="BFBFBF"/>
              </a:solidFill>
              <a:ln w="12700">
                <a:solidFill>
                  <a:schemeClr val="bg1"/>
                </a:solidFill>
              </a:ln>
            </c:spPr>
            <c:extLst>
              <c:ext xmlns:c16="http://schemas.microsoft.com/office/drawing/2014/chart" uri="{C3380CC4-5D6E-409C-BE32-E72D297353CC}">
                <c16:uniqueId val="{00000003-5743-4A02-9CBE-1A19C59ECE05}"/>
              </c:ext>
            </c:extLst>
          </c:dPt>
          <c:dPt>
            <c:idx val="2"/>
            <c:bubble3D val="0"/>
            <c:spPr>
              <a:solidFill>
                <a:srgbClr val="5F82AA"/>
              </a:solidFill>
              <a:ln w="12700">
                <a:solidFill>
                  <a:schemeClr val="bg1"/>
                </a:solidFill>
              </a:ln>
            </c:spPr>
            <c:extLst>
              <c:ext xmlns:c16="http://schemas.microsoft.com/office/drawing/2014/chart" uri="{C3380CC4-5D6E-409C-BE32-E72D297353CC}">
                <c16:uniqueId val="{00000005-5743-4A02-9CBE-1A19C59ECE05}"/>
              </c:ext>
            </c:extLst>
          </c:dPt>
          <c:dPt>
            <c:idx val="3"/>
            <c:bubble3D val="0"/>
            <c:spPr>
              <a:solidFill>
                <a:srgbClr val="404040"/>
              </a:solidFill>
              <a:ln w="12700">
                <a:solidFill>
                  <a:schemeClr val="bg1"/>
                </a:solidFill>
              </a:ln>
            </c:spPr>
            <c:extLst>
              <c:ext xmlns:c16="http://schemas.microsoft.com/office/drawing/2014/chart" uri="{C3380CC4-5D6E-409C-BE32-E72D297353CC}">
                <c16:uniqueId val="{00000007-5743-4A02-9CBE-1A19C59ECE05}"/>
              </c:ext>
            </c:extLst>
          </c:dPt>
          <c:dPt>
            <c:idx val="4"/>
            <c:bubble3D val="0"/>
            <c:spPr>
              <a:pattFill prst="pct80">
                <a:fgClr>
                  <a:srgbClr val="B40000"/>
                </a:fgClr>
                <a:bgClr>
                  <a:schemeClr val="bg1"/>
                </a:bgClr>
              </a:pattFill>
              <a:ln w="12700">
                <a:solidFill>
                  <a:schemeClr val="bg1"/>
                </a:solidFill>
              </a:ln>
            </c:spPr>
            <c:extLst>
              <c:ext xmlns:c16="http://schemas.microsoft.com/office/drawing/2014/chart" uri="{C3380CC4-5D6E-409C-BE32-E72D297353CC}">
                <c16:uniqueId val="{00000009-5743-4A02-9CBE-1A19C59ECE05}"/>
              </c:ext>
            </c:extLst>
          </c:dPt>
          <c:dLbls>
            <c:dLbl>
              <c:idx val="4"/>
              <c:layout>
                <c:manualLayout>
                  <c:x val="4.9999999999999899E-2"/>
                  <c:y val="6.4864864864864896E-2"/>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5743-4A02-9CBE-1A19C59ECE05}"/>
                </c:ext>
              </c:extLst>
            </c:dLbl>
            <c:numFmt formatCode="0.0%" sourceLinked="0"/>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chemeClr val="tx1"/>
                    </a:solidFill>
                    <a:latin typeface="Arial" panose="020B0604020202020204" pitchFamily="34" charset="0"/>
                    <a:ea typeface="楷体" panose="02010609060101010101" pitchFamily="49" charset="-122"/>
                    <a:cs typeface="+mn-cs"/>
                  </a:defRPr>
                </a:pPr>
                <a:endParaRPr lang="zh-CN"/>
              </a:p>
            </c:txPr>
            <c:dLblPos val="outEnd"/>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Sheet1!$F$2:$J$2</c:f>
              <c:strCache>
                <c:ptCount val="5"/>
                <c:pt idx="0">
                  <c:v>大豆</c:v>
                </c:pt>
                <c:pt idx="1">
                  <c:v>玉米</c:v>
                </c:pt>
                <c:pt idx="2">
                  <c:v>棉花</c:v>
                </c:pt>
                <c:pt idx="3">
                  <c:v>油菜</c:v>
                </c:pt>
                <c:pt idx="4">
                  <c:v>其他</c:v>
                </c:pt>
              </c:strCache>
            </c:strRef>
          </c:cat>
          <c:val>
            <c:numRef>
              <c:f>Sheet1!$F$26:$J$26</c:f>
              <c:numCache>
                <c:formatCode>0.00%</c:formatCode>
                <c:ptCount val="5"/>
                <c:pt idx="0">
                  <c:v>0.50029999999999997</c:v>
                </c:pt>
                <c:pt idx="1">
                  <c:v>0.30730000000000002</c:v>
                </c:pt>
                <c:pt idx="2">
                  <c:v>0.12989999999999999</c:v>
                </c:pt>
                <c:pt idx="3">
                  <c:v>5.2699999999999997E-2</c:v>
                </c:pt>
                <c:pt idx="4">
                  <c:v>9.8000000000000292E-3</c:v>
                </c:pt>
              </c:numCache>
            </c:numRef>
          </c:val>
          <c:extLst>
            <c:ext xmlns:c16="http://schemas.microsoft.com/office/drawing/2014/chart" uri="{C3380CC4-5D6E-409C-BE32-E72D297353CC}">
              <c16:uniqueId val="{0000000A-5743-4A02-9CBE-1A19C59ECE05}"/>
            </c:ext>
          </c:extLst>
        </c:ser>
        <c:dLbls>
          <c:showLegendKey val="0"/>
          <c:showVal val="0"/>
          <c:showCatName val="0"/>
          <c:showSerName val="0"/>
          <c:showPercent val="0"/>
          <c:showBubbleSize val="0"/>
          <c:showLeaderLines val="1"/>
        </c:dLbls>
        <c:firstSliceAng val="45"/>
      </c:pieChart>
      <c:spPr>
        <a:noFill/>
        <a:ln>
          <a:noFill/>
        </a:ln>
      </c:spPr>
    </c:plotArea>
    <c:plotVisOnly val="1"/>
    <c:dispBlanksAs val="gap"/>
    <c:showDLblsOverMax val="0"/>
  </c:chart>
  <c:spPr>
    <a:solidFill>
      <a:schemeClr val="bg1"/>
    </a:solidFill>
    <a:ln w="6350" cap="flat" cmpd="sng" algn="ctr">
      <a:noFill/>
      <a:prstDash val="solid"/>
      <a:round/>
    </a:ln>
  </c:spPr>
  <c:txPr>
    <a:bodyPr/>
    <a:lstStyle/>
    <a:p>
      <a:pPr>
        <a:defRPr lang="zh-CN"/>
      </a:pPr>
      <a:endParaRPr lang="zh-CN"/>
    </a:p>
  </c:txPr>
  <c:externalData r:id="rId2">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9827856025039093E-2"/>
          <c:y val="6.3919555592891794E-2"/>
          <c:w val="0.87106484048648802"/>
          <c:h val="0.78056131872404799"/>
        </c:manualLayout>
      </c:layout>
      <c:lineChart>
        <c:grouping val="standard"/>
        <c:varyColors val="0"/>
        <c:ser>
          <c:idx val="0"/>
          <c:order val="0"/>
          <c:tx>
            <c:strRef>
              <c:f>[转基因浪潮底稿.xls]中美粮食产量对比!$P$1</c:f>
              <c:strCache>
                <c:ptCount val="1"/>
                <c:pt idx="0">
                  <c:v>粮食产量</c:v>
                </c:pt>
              </c:strCache>
            </c:strRef>
          </c:tx>
          <c:spPr>
            <a:ln w="12700" cap="rnd" cmpd="sng" algn="ctr">
              <a:solidFill>
                <a:srgbClr val="003778"/>
              </a:solidFill>
              <a:prstDash val="solid"/>
              <a:round/>
            </a:ln>
          </c:spPr>
          <c:marker>
            <c:symbol val="none"/>
          </c:marker>
          <c:cat>
            <c:numRef>
              <c:f>[转基因浪潮底稿.xls]中美粮食产量对比!$O$2:$O$21</c:f>
              <c:numCache>
                <c:formatCode>General</c:formatCode>
                <c:ptCount val="20"/>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numCache>
            </c:numRef>
          </c:cat>
          <c:val>
            <c:numRef>
              <c:f>[转基因浪潮底稿.xls]中美粮食产量对比!$P$2:$P$21</c:f>
              <c:numCache>
                <c:formatCode>General</c:formatCode>
                <c:ptCount val="20"/>
                <c:pt idx="0">
                  <c:v>462.17520000000002</c:v>
                </c:pt>
                <c:pt idx="1">
                  <c:v>452.63670000000002</c:v>
                </c:pt>
                <c:pt idx="2">
                  <c:v>457.0575</c:v>
                </c:pt>
                <c:pt idx="3">
                  <c:v>430.69529999999997</c:v>
                </c:pt>
                <c:pt idx="4">
                  <c:v>469.46949999999998</c:v>
                </c:pt>
                <c:pt idx="5">
                  <c:v>484.02190000000002</c:v>
                </c:pt>
                <c:pt idx="6">
                  <c:v>498.04230000000001</c:v>
                </c:pt>
                <c:pt idx="7">
                  <c:v>504.13850000000002</c:v>
                </c:pt>
                <c:pt idx="8">
                  <c:v>534.34289999999999</c:v>
                </c:pt>
                <c:pt idx="9">
                  <c:v>539.40859999999998</c:v>
                </c:pt>
                <c:pt idx="10">
                  <c:v>559.11310000000003</c:v>
                </c:pt>
                <c:pt idx="11">
                  <c:v>588.49329999999998</c:v>
                </c:pt>
                <c:pt idx="12">
                  <c:v>612.22619999999995</c:v>
                </c:pt>
                <c:pt idx="13">
                  <c:v>630.48199999999997</c:v>
                </c:pt>
                <c:pt idx="14">
                  <c:v>639.64829999999995</c:v>
                </c:pt>
                <c:pt idx="15">
                  <c:v>660.60270000000003</c:v>
                </c:pt>
                <c:pt idx="16">
                  <c:v>660.43510000000003</c:v>
                </c:pt>
                <c:pt idx="17">
                  <c:v>661.60720000000003</c:v>
                </c:pt>
                <c:pt idx="18">
                  <c:v>657.8922</c:v>
                </c:pt>
                <c:pt idx="19">
                  <c:v>663.84339999999997</c:v>
                </c:pt>
              </c:numCache>
            </c:numRef>
          </c:val>
          <c:smooth val="0"/>
          <c:extLst>
            <c:ext xmlns:c16="http://schemas.microsoft.com/office/drawing/2014/chart" uri="{C3380CC4-5D6E-409C-BE32-E72D297353CC}">
              <c16:uniqueId val="{00000000-0DED-456C-A677-5BEA1C39F496}"/>
            </c:ext>
          </c:extLst>
        </c:ser>
        <c:dLbls>
          <c:showLegendKey val="0"/>
          <c:showVal val="0"/>
          <c:showCatName val="0"/>
          <c:showSerName val="0"/>
          <c:showPercent val="0"/>
          <c:showBubbleSize val="0"/>
        </c:dLbls>
        <c:smooth val="0"/>
        <c:axId val="312240128"/>
        <c:axId val="206231168"/>
      </c:lineChart>
      <c:catAx>
        <c:axId val="312240128"/>
        <c:scaling>
          <c:orientation val="minMax"/>
        </c:scaling>
        <c:delete val="0"/>
        <c:axPos val="b"/>
        <c:numFmt formatCode="General"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Arial" panose="020B0604020202020204" pitchFamily="34" charset="0"/>
              </a:defRPr>
            </a:pPr>
            <a:endParaRPr lang="zh-CN"/>
          </a:p>
        </c:txPr>
        <c:crossAx val="206231168"/>
        <c:crosses val="autoZero"/>
        <c:auto val="1"/>
        <c:lblAlgn val="ctr"/>
        <c:lblOffset val="100"/>
        <c:noMultiLvlLbl val="0"/>
      </c:catAx>
      <c:valAx>
        <c:axId val="206231168"/>
        <c:scaling>
          <c:orientation val="minMax"/>
          <c:min val="400"/>
        </c:scaling>
        <c:delete val="0"/>
        <c:axPos val="l"/>
        <c:title>
          <c:tx>
            <c:rich>
              <a:bodyPr rot="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r>
                  <a:rPr lang="zh-CN" altLang="en-US"/>
                  <a:t>百万吨</a:t>
                </a:r>
              </a:p>
            </c:rich>
          </c:tx>
          <c:layout>
            <c:manualLayout>
              <c:xMode val="edge"/>
              <c:yMode val="edge"/>
              <c:x val="3.0082067206388002E-3"/>
              <c:y val="2.8389484101372601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crossAx val="312240128"/>
        <c:crosses val="autoZero"/>
        <c:crossBetween val="between"/>
      </c:valAx>
    </c:plotArea>
    <c:legend>
      <c:legendPos val="t"/>
      <c:layout>
        <c:manualLayout>
          <c:xMode val="edge"/>
          <c:yMode val="edge"/>
          <c:x val="6.9003302404100894E-2"/>
          <c:y val="2.9473774794544001E-4"/>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spPr>
            <a:ln w="12700">
              <a:solidFill>
                <a:sysClr val="window" lastClr="FFFFFF"/>
              </a:solidFill>
            </a:ln>
          </c:spPr>
          <c:dPt>
            <c:idx val="0"/>
            <c:bubble3D val="0"/>
            <c:spPr>
              <a:solidFill>
                <a:srgbClr val="003778"/>
              </a:solidFill>
              <a:ln w="12700">
                <a:solidFill>
                  <a:sysClr val="window" lastClr="FFFFFF"/>
                </a:solidFill>
              </a:ln>
            </c:spPr>
            <c:extLst>
              <c:ext xmlns:c16="http://schemas.microsoft.com/office/drawing/2014/chart" uri="{C3380CC4-5D6E-409C-BE32-E72D297353CC}">
                <c16:uniqueId val="{00000001-0A54-478A-A9F8-44FA63A5771C}"/>
              </c:ext>
            </c:extLst>
          </c:dPt>
          <c:dPt>
            <c:idx val="1"/>
            <c:bubble3D val="0"/>
            <c:spPr>
              <a:solidFill>
                <a:srgbClr val="BFBFBF"/>
              </a:solidFill>
              <a:ln w="12700">
                <a:solidFill>
                  <a:sysClr val="window" lastClr="FFFFFF"/>
                </a:solidFill>
              </a:ln>
            </c:spPr>
            <c:extLst>
              <c:ext xmlns:c16="http://schemas.microsoft.com/office/drawing/2014/chart" uri="{C3380CC4-5D6E-409C-BE32-E72D297353CC}">
                <c16:uniqueId val="{00000003-0A54-478A-A9F8-44FA63A5771C}"/>
              </c:ext>
            </c:extLst>
          </c:dPt>
          <c:dPt>
            <c:idx val="2"/>
            <c:bubble3D val="0"/>
            <c:spPr>
              <a:solidFill>
                <a:srgbClr val="5F82AA"/>
              </a:solidFill>
              <a:ln w="12700">
                <a:solidFill>
                  <a:sysClr val="window" lastClr="FFFFFF"/>
                </a:solidFill>
              </a:ln>
            </c:spPr>
            <c:extLst>
              <c:ext xmlns:c16="http://schemas.microsoft.com/office/drawing/2014/chart" uri="{C3380CC4-5D6E-409C-BE32-E72D297353CC}">
                <c16:uniqueId val="{00000005-0A54-478A-A9F8-44FA63A5771C}"/>
              </c:ext>
            </c:extLst>
          </c:dPt>
          <c:dPt>
            <c:idx val="3"/>
            <c:bubble3D val="0"/>
            <c:spPr>
              <a:solidFill>
                <a:srgbClr val="404040"/>
              </a:solidFill>
              <a:ln w="12700">
                <a:solidFill>
                  <a:sysClr val="window" lastClr="FFFFFF"/>
                </a:solidFill>
              </a:ln>
            </c:spPr>
            <c:extLst>
              <c:ext xmlns:c16="http://schemas.microsoft.com/office/drawing/2014/chart" uri="{C3380CC4-5D6E-409C-BE32-E72D297353CC}">
                <c16:uniqueId val="{00000007-0A54-478A-A9F8-44FA63A5771C}"/>
              </c:ext>
            </c:extLst>
          </c:dPt>
          <c:dPt>
            <c:idx val="4"/>
            <c:bubble3D val="0"/>
            <c:spPr>
              <a:pattFill prst="pct80">
                <a:fgClr>
                  <a:srgbClr val="B40000"/>
                </a:fgClr>
                <a:bgClr>
                  <a:sysClr val="window" lastClr="FFFFFF"/>
                </a:bgClr>
              </a:pattFill>
              <a:ln w="12700">
                <a:solidFill>
                  <a:sysClr val="window" lastClr="FFFFFF"/>
                </a:solidFill>
              </a:ln>
            </c:spPr>
            <c:extLst>
              <c:ext xmlns:c16="http://schemas.microsoft.com/office/drawing/2014/chart" uri="{C3380CC4-5D6E-409C-BE32-E72D297353CC}">
                <c16:uniqueId val="{00000009-0A54-478A-A9F8-44FA63A5771C}"/>
              </c:ext>
            </c:extLst>
          </c:dPt>
          <c:dLbls>
            <c:dLbl>
              <c:idx val="0"/>
              <c:layout>
                <c:manualLayout>
                  <c:x val="2.1839609001313098E-2"/>
                  <c:y val="-7.1687977778287903E-3"/>
                </c:manualLayout>
              </c:layout>
              <c:dLblPos val="bestFi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0A54-478A-A9F8-44FA63A5771C}"/>
                </c:ext>
              </c:extLst>
            </c:dLbl>
            <c:numFmt formatCode="0.0%" sourceLinked="0"/>
            <c:spPr>
              <a:noFill/>
              <a:ln>
                <a:noFill/>
              </a:ln>
              <a:effectLst/>
            </c:spPr>
            <c:txPr>
              <a:bodyPr rot="0" spcFirstLastPara="0" vertOverflow="ellipsis" vert="horz" wrap="square" lIns="38100" tIns="19050" rIns="38100" bIns="19050"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dLblPos val="bestFit"/>
            <c:showLegendKey val="0"/>
            <c:showVal val="0"/>
            <c:showCatName val="1"/>
            <c:showSerName val="0"/>
            <c:showPercent val="1"/>
            <c:showBubbleSize val="0"/>
            <c:separator>
</c:separator>
            <c:showLeaderLines val="1"/>
            <c:extLst>
              <c:ext xmlns:c15="http://schemas.microsoft.com/office/drawing/2012/chart" uri="{CE6537A1-D6FC-4f65-9D91-7224C49458BB}"/>
            </c:extLst>
          </c:dLbls>
          <c:cat>
            <c:strRef>
              <c:f>[转基因浪潮底稿.xls]中国粮食产量占比!$D$15:$D$19</c:f>
              <c:strCache>
                <c:ptCount val="5"/>
                <c:pt idx="0">
                  <c:v>稻谷产量</c:v>
                </c:pt>
                <c:pt idx="1">
                  <c:v>小麦产量</c:v>
                </c:pt>
                <c:pt idx="2">
                  <c:v>玉米产量</c:v>
                </c:pt>
                <c:pt idx="3">
                  <c:v>豆类产量</c:v>
                </c:pt>
                <c:pt idx="4">
                  <c:v>其他</c:v>
                </c:pt>
              </c:strCache>
            </c:strRef>
          </c:cat>
          <c:val>
            <c:numRef>
              <c:f>[转基因浪潮底稿.xls]中国粮食产量占比!$E$15:$E$19</c:f>
              <c:numCache>
                <c:formatCode>0.0%</c:formatCode>
                <c:ptCount val="5"/>
                <c:pt idx="0">
                  <c:v>0.31575820441989799</c:v>
                </c:pt>
                <c:pt idx="1">
                  <c:v>0.20124670969087</c:v>
                </c:pt>
                <c:pt idx="2">
                  <c:v>0.39283195404217303</c:v>
                </c:pt>
                <c:pt idx="3">
                  <c:v>3.2114501703263201E-2</c:v>
                </c:pt>
                <c:pt idx="4">
                  <c:v>5.8048630143795903E-2</c:v>
                </c:pt>
              </c:numCache>
            </c:numRef>
          </c:val>
          <c:extLst>
            <c:ext xmlns:c16="http://schemas.microsoft.com/office/drawing/2014/chart" uri="{C3380CC4-5D6E-409C-BE32-E72D297353CC}">
              <c16:uniqueId val="{0000000A-0A54-478A-A9F8-44FA63A5771C}"/>
            </c:ext>
          </c:extLst>
        </c:ser>
        <c:dLbls>
          <c:showLegendKey val="0"/>
          <c:showVal val="0"/>
          <c:showCatName val="0"/>
          <c:showSerName val="0"/>
          <c:showPercent val="0"/>
          <c:showBubbleSize val="0"/>
          <c:showLeaderLines val="1"/>
        </c:dLbls>
        <c:firstSliceAng val="45"/>
      </c:pieChart>
      <c:spPr>
        <a:noFill/>
        <a:ln>
          <a:noFill/>
        </a:ln>
      </c:spPr>
    </c:plotArea>
    <c:plotVisOnly val="1"/>
    <c:dispBlanksAs val="gap"/>
    <c:showDLblsOverMax val="0"/>
  </c:chart>
  <c:spPr>
    <a:solidFill>
      <a:sysClr val="window" lastClr="FFFFFF"/>
    </a:solidFill>
    <a:ln w="6350" cap="flat" cmpd="sng" algn="ctr">
      <a:noFill/>
      <a:prstDash val="solid"/>
      <a:round/>
    </a:ln>
  </c:spPr>
  <c:txPr>
    <a:bodyPr/>
    <a:lstStyle/>
    <a:p>
      <a:pPr>
        <a:defRPr lang="zh-CN"/>
      </a:pPr>
      <a:endParaRPr lang="zh-CN"/>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0166666666666705E-2"/>
          <c:y val="0.105555555555556"/>
          <c:w val="0.86925418058538195"/>
          <c:h val="0.74069444444444399"/>
        </c:manualLayout>
      </c:layout>
      <c:lineChart>
        <c:grouping val="standard"/>
        <c:varyColors val="0"/>
        <c:ser>
          <c:idx val="0"/>
          <c:order val="0"/>
          <c:tx>
            <c:strRef>
              <c:f>[转基因浪潮底稿.xls]中美粮食产量对比!$B$1</c:f>
              <c:strCache>
                <c:ptCount val="1"/>
                <c:pt idx="0">
                  <c:v>美国粮食单产</c:v>
                </c:pt>
              </c:strCache>
            </c:strRef>
          </c:tx>
          <c:spPr>
            <a:ln w="12700" cap="rnd" cmpd="sng" algn="ctr">
              <a:solidFill>
                <a:srgbClr val="003778"/>
              </a:solidFill>
              <a:prstDash val="solid"/>
              <a:round/>
            </a:ln>
          </c:spPr>
          <c:marker>
            <c:symbol val="none"/>
          </c:marker>
          <c:cat>
            <c:numRef>
              <c:f>[转基因浪潮底稿.xls]中美粮食产量对比!$A$2:$A$60</c:f>
              <c:numCache>
                <c:formatCode>yyyy;@</c:formatCode>
                <c:ptCount val="59"/>
                <c:pt idx="0">
                  <c:v>22646</c:v>
                </c:pt>
                <c:pt idx="1">
                  <c:v>23011</c:v>
                </c:pt>
                <c:pt idx="2">
                  <c:v>23376</c:v>
                </c:pt>
                <c:pt idx="3">
                  <c:v>23742</c:v>
                </c:pt>
                <c:pt idx="4">
                  <c:v>24107</c:v>
                </c:pt>
                <c:pt idx="5">
                  <c:v>24472</c:v>
                </c:pt>
                <c:pt idx="6">
                  <c:v>24837</c:v>
                </c:pt>
                <c:pt idx="7">
                  <c:v>25203</c:v>
                </c:pt>
                <c:pt idx="8">
                  <c:v>25568</c:v>
                </c:pt>
                <c:pt idx="9">
                  <c:v>25933</c:v>
                </c:pt>
                <c:pt idx="10">
                  <c:v>26298</c:v>
                </c:pt>
                <c:pt idx="11">
                  <c:v>26664</c:v>
                </c:pt>
                <c:pt idx="12">
                  <c:v>27029</c:v>
                </c:pt>
                <c:pt idx="13">
                  <c:v>27394</c:v>
                </c:pt>
                <c:pt idx="14">
                  <c:v>27759</c:v>
                </c:pt>
                <c:pt idx="15">
                  <c:v>28125</c:v>
                </c:pt>
                <c:pt idx="16">
                  <c:v>28490</c:v>
                </c:pt>
                <c:pt idx="17">
                  <c:v>28855</c:v>
                </c:pt>
                <c:pt idx="18">
                  <c:v>29220</c:v>
                </c:pt>
                <c:pt idx="19">
                  <c:v>29586</c:v>
                </c:pt>
                <c:pt idx="20">
                  <c:v>29951</c:v>
                </c:pt>
                <c:pt idx="21">
                  <c:v>30316</c:v>
                </c:pt>
                <c:pt idx="22">
                  <c:v>30681</c:v>
                </c:pt>
                <c:pt idx="23">
                  <c:v>31047</c:v>
                </c:pt>
                <c:pt idx="24">
                  <c:v>31412</c:v>
                </c:pt>
                <c:pt idx="25">
                  <c:v>31777</c:v>
                </c:pt>
                <c:pt idx="26">
                  <c:v>32142</c:v>
                </c:pt>
                <c:pt idx="27">
                  <c:v>32508</c:v>
                </c:pt>
                <c:pt idx="28">
                  <c:v>32873</c:v>
                </c:pt>
                <c:pt idx="29">
                  <c:v>33238</c:v>
                </c:pt>
                <c:pt idx="30">
                  <c:v>33603</c:v>
                </c:pt>
                <c:pt idx="31">
                  <c:v>33969</c:v>
                </c:pt>
                <c:pt idx="32">
                  <c:v>34334</c:v>
                </c:pt>
                <c:pt idx="33">
                  <c:v>34699</c:v>
                </c:pt>
                <c:pt idx="34">
                  <c:v>35064</c:v>
                </c:pt>
                <c:pt idx="35">
                  <c:v>35430</c:v>
                </c:pt>
                <c:pt idx="36">
                  <c:v>35795</c:v>
                </c:pt>
                <c:pt idx="37">
                  <c:v>36160</c:v>
                </c:pt>
                <c:pt idx="38">
                  <c:v>36525</c:v>
                </c:pt>
                <c:pt idx="39">
                  <c:v>36891</c:v>
                </c:pt>
                <c:pt idx="40">
                  <c:v>37256</c:v>
                </c:pt>
                <c:pt idx="41">
                  <c:v>37621</c:v>
                </c:pt>
                <c:pt idx="42">
                  <c:v>37986</c:v>
                </c:pt>
                <c:pt idx="43">
                  <c:v>38352</c:v>
                </c:pt>
                <c:pt idx="44">
                  <c:v>38717</c:v>
                </c:pt>
                <c:pt idx="45">
                  <c:v>39082</c:v>
                </c:pt>
                <c:pt idx="46">
                  <c:v>39447</c:v>
                </c:pt>
                <c:pt idx="47">
                  <c:v>39813</c:v>
                </c:pt>
                <c:pt idx="48">
                  <c:v>40178</c:v>
                </c:pt>
                <c:pt idx="49">
                  <c:v>40543</c:v>
                </c:pt>
                <c:pt idx="50">
                  <c:v>40908</c:v>
                </c:pt>
                <c:pt idx="51">
                  <c:v>41274</c:v>
                </c:pt>
                <c:pt idx="52">
                  <c:v>41639</c:v>
                </c:pt>
                <c:pt idx="53">
                  <c:v>42004</c:v>
                </c:pt>
                <c:pt idx="54">
                  <c:v>42369</c:v>
                </c:pt>
                <c:pt idx="55">
                  <c:v>42735</c:v>
                </c:pt>
                <c:pt idx="56">
                  <c:v>43100</c:v>
                </c:pt>
              </c:numCache>
            </c:numRef>
          </c:cat>
          <c:val>
            <c:numRef>
              <c:f>[转基因浪潮底稿.xls]中美粮食产量对比!$B$2:$B$60</c:f>
              <c:numCache>
                <c:formatCode>###,###,###,###,##0.00_ </c:formatCode>
                <c:ptCount val="59"/>
                <c:pt idx="0">
                  <c:v>2522.3000000000002</c:v>
                </c:pt>
                <c:pt idx="1">
                  <c:v>2683.1</c:v>
                </c:pt>
                <c:pt idx="2">
                  <c:v>2800.6</c:v>
                </c:pt>
                <c:pt idx="3">
                  <c:v>2639.3</c:v>
                </c:pt>
                <c:pt idx="4">
                  <c:v>3040.8</c:v>
                </c:pt>
                <c:pt idx="5">
                  <c:v>3016.7</c:v>
                </c:pt>
                <c:pt idx="6">
                  <c:v>3161.2</c:v>
                </c:pt>
                <c:pt idx="7">
                  <c:v>3212.8</c:v>
                </c:pt>
                <c:pt idx="8">
                  <c:v>3464.3</c:v>
                </c:pt>
                <c:pt idx="9">
                  <c:v>3154.9</c:v>
                </c:pt>
                <c:pt idx="10">
                  <c:v>3725.6</c:v>
                </c:pt>
                <c:pt idx="11">
                  <c:v>3908.2</c:v>
                </c:pt>
                <c:pt idx="12">
                  <c:v>3683.2</c:v>
                </c:pt>
                <c:pt idx="13">
                  <c:v>2997.5</c:v>
                </c:pt>
                <c:pt idx="14">
                  <c:v>3461.3</c:v>
                </c:pt>
                <c:pt idx="15">
                  <c:v>3533</c:v>
                </c:pt>
                <c:pt idx="16">
                  <c:v>3683.2</c:v>
                </c:pt>
                <c:pt idx="17">
                  <c:v>4109.8</c:v>
                </c:pt>
                <c:pt idx="18">
                  <c:v>4426.2</c:v>
                </c:pt>
                <c:pt idx="19">
                  <c:v>3771.9</c:v>
                </c:pt>
                <c:pt idx="20">
                  <c:v>4256.7</c:v>
                </c:pt>
                <c:pt idx="21">
                  <c:v>4370.6000000000004</c:v>
                </c:pt>
                <c:pt idx="22">
                  <c:v>3535.9</c:v>
                </c:pt>
                <c:pt idx="23">
                  <c:v>4374.1000000000004</c:v>
                </c:pt>
                <c:pt idx="24">
                  <c:v>4763.3</c:v>
                </c:pt>
                <c:pt idx="25">
                  <c:v>4698.8999999999996</c:v>
                </c:pt>
                <c:pt idx="26">
                  <c:v>4735.3999999999996</c:v>
                </c:pt>
                <c:pt idx="27">
                  <c:v>3706.9</c:v>
                </c:pt>
                <c:pt idx="28">
                  <c:v>4473.8999999999996</c:v>
                </c:pt>
                <c:pt idx="29">
                  <c:v>4755.1000000000004</c:v>
                </c:pt>
                <c:pt idx="30">
                  <c:v>4507.6000000000004</c:v>
                </c:pt>
                <c:pt idx="31">
                  <c:v>5357.8</c:v>
                </c:pt>
                <c:pt idx="32">
                  <c:v>4298.8</c:v>
                </c:pt>
                <c:pt idx="33">
                  <c:v>5560</c:v>
                </c:pt>
                <c:pt idx="34">
                  <c:v>4644.8</c:v>
                </c:pt>
                <c:pt idx="35">
                  <c:v>5175.3</c:v>
                </c:pt>
                <c:pt idx="36">
                  <c:v>5275.3</c:v>
                </c:pt>
                <c:pt idx="37">
                  <c:v>5676.5</c:v>
                </c:pt>
                <c:pt idx="38">
                  <c:v>5736.5</c:v>
                </c:pt>
                <c:pt idx="39">
                  <c:v>5854.3</c:v>
                </c:pt>
                <c:pt idx="40">
                  <c:v>5891.1</c:v>
                </c:pt>
                <c:pt idx="41">
                  <c:v>5546.8</c:v>
                </c:pt>
                <c:pt idx="42">
                  <c:v>6023.7</c:v>
                </c:pt>
                <c:pt idx="43">
                  <c:v>6851.1</c:v>
                </c:pt>
                <c:pt idx="44">
                  <c:v>6450.7</c:v>
                </c:pt>
                <c:pt idx="45">
                  <c:v>6400.4</c:v>
                </c:pt>
                <c:pt idx="46">
                  <c:v>6704.4</c:v>
                </c:pt>
                <c:pt idx="47">
                  <c:v>6598.3</c:v>
                </c:pt>
                <c:pt idx="48">
                  <c:v>7226.2</c:v>
                </c:pt>
                <c:pt idx="49">
                  <c:v>6978.1</c:v>
                </c:pt>
                <c:pt idx="50">
                  <c:v>6803.5</c:v>
                </c:pt>
                <c:pt idx="51">
                  <c:v>5911.9</c:v>
                </c:pt>
                <c:pt idx="52">
                  <c:v>7300.9</c:v>
                </c:pt>
                <c:pt idx="53">
                  <c:v>7638.1</c:v>
                </c:pt>
                <c:pt idx="54">
                  <c:v>7430.5</c:v>
                </c:pt>
                <c:pt idx="55">
                  <c:v>8144.6</c:v>
                </c:pt>
                <c:pt idx="56">
                  <c:v>8280.7999999999993</c:v>
                </c:pt>
              </c:numCache>
            </c:numRef>
          </c:val>
          <c:smooth val="0"/>
          <c:extLst>
            <c:ext xmlns:c16="http://schemas.microsoft.com/office/drawing/2014/chart" uri="{C3380CC4-5D6E-409C-BE32-E72D297353CC}">
              <c16:uniqueId val="{00000000-837D-4D1B-A512-0E3B951B9D29}"/>
            </c:ext>
          </c:extLst>
        </c:ser>
        <c:ser>
          <c:idx val="1"/>
          <c:order val="1"/>
          <c:tx>
            <c:strRef>
              <c:f>[转基因浪潮底稿.xls]中美粮食产量对比!$C$1</c:f>
              <c:strCache>
                <c:ptCount val="1"/>
                <c:pt idx="0">
                  <c:v>中国粮食单产</c:v>
                </c:pt>
              </c:strCache>
            </c:strRef>
          </c:tx>
          <c:spPr>
            <a:ln w="12700" cap="rnd" cmpd="sng" algn="ctr">
              <a:solidFill>
                <a:srgbClr val="00AEEF"/>
              </a:solidFill>
              <a:prstDash val="dash"/>
              <a:round/>
            </a:ln>
          </c:spPr>
          <c:marker>
            <c:symbol val="none"/>
          </c:marker>
          <c:cat>
            <c:numRef>
              <c:f>[转基因浪潮底稿.xls]中美粮食产量对比!$A$2:$A$60</c:f>
              <c:numCache>
                <c:formatCode>yyyy;@</c:formatCode>
                <c:ptCount val="59"/>
                <c:pt idx="0">
                  <c:v>22646</c:v>
                </c:pt>
                <c:pt idx="1">
                  <c:v>23011</c:v>
                </c:pt>
                <c:pt idx="2">
                  <c:v>23376</c:v>
                </c:pt>
                <c:pt idx="3">
                  <c:v>23742</c:v>
                </c:pt>
                <c:pt idx="4">
                  <c:v>24107</c:v>
                </c:pt>
                <c:pt idx="5">
                  <c:v>24472</c:v>
                </c:pt>
                <c:pt idx="6">
                  <c:v>24837</c:v>
                </c:pt>
                <c:pt idx="7">
                  <c:v>25203</c:v>
                </c:pt>
                <c:pt idx="8">
                  <c:v>25568</c:v>
                </c:pt>
                <c:pt idx="9">
                  <c:v>25933</c:v>
                </c:pt>
                <c:pt idx="10">
                  <c:v>26298</c:v>
                </c:pt>
                <c:pt idx="11">
                  <c:v>26664</c:v>
                </c:pt>
                <c:pt idx="12">
                  <c:v>27029</c:v>
                </c:pt>
                <c:pt idx="13">
                  <c:v>27394</c:v>
                </c:pt>
                <c:pt idx="14">
                  <c:v>27759</c:v>
                </c:pt>
                <c:pt idx="15">
                  <c:v>28125</c:v>
                </c:pt>
                <c:pt idx="16">
                  <c:v>28490</c:v>
                </c:pt>
                <c:pt idx="17">
                  <c:v>28855</c:v>
                </c:pt>
                <c:pt idx="18">
                  <c:v>29220</c:v>
                </c:pt>
                <c:pt idx="19">
                  <c:v>29586</c:v>
                </c:pt>
                <c:pt idx="20">
                  <c:v>29951</c:v>
                </c:pt>
                <c:pt idx="21">
                  <c:v>30316</c:v>
                </c:pt>
                <c:pt idx="22">
                  <c:v>30681</c:v>
                </c:pt>
                <c:pt idx="23">
                  <c:v>31047</c:v>
                </c:pt>
                <c:pt idx="24">
                  <c:v>31412</c:v>
                </c:pt>
                <c:pt idx="25">
                  <c:v>31777</c:v>
                </c:pt>
                <c:pt idx="26">
                  <c:v>32142</c:v>
                </c:pt>
                <c:pt idx="27">
                  <c:v>32508</c:v>
                </c:pt>
                <c:pt idx="28">
                  <c:v>32873</c:v>
                </c:pt>
                <c:pt idx="29">
                  <c:v>33238</c:v>
                </c:pt>
                <c:pt idx="30">
                  <c:v>33603</c:v>
                </c:pt>
                <c:pt idx="31">
                  <c:v>33969</c:v>
                </c:pt>
                <c:pt idx="32">
                  <c:v>34334</c:v>
                </c:pt>
                <c:pt idx="33">
                  <c:v>34699</c:v>
                </c:pt>
                <c:pt idx="34">
                  <c:v>35064</c:v>
                </c:pt>
                <c:pt idx="35">
                  <c:v>35430</c:v>
                </c:pt>
                <c:pt idx="36">
                  <c:v>35795</c:v>
                </c:pt>
                <c:pt idx="37">
                  <c:v>36160</c:v>
                </c:pt>
                <c:pt idx="38">
                  <c:v>36525</c:v>
                </c:pt>
                <c:pt idx="39">
                  <c:v>36891</c:v>
                </c:pt>
                <c:pt idx="40">
                  <c:v>37256</c:v>
                </c:pt>
                <c:pt idx="41">
                  <c:v>37621</c:v>
                </c:pt>
                <c:pt idx="42">
                  <c:v>37986</c:v>
                </c:pt>
                <c:pt idx="43">
                  <c:v>38352</c:v>
                </c:pt>
                <c:pt idx="44">
                  <c:v>38717</c:v>
                </c:pt>
                <c:pt idx="45">
                  <c:v>39082</c:v>
                </c:pt>
                <c:pt idx="46">
                  <c:v>39447</c:v>
                </c:pt>
                <c:pt idx="47">
                  <c:v>39813</c:v>
                </c:pt>
                <c:pt idx="48">
                  <c:v>40178</c:v>
                </c:pt>
                <c:pt idx="49">
                  <c:v>40543</c:v>
                </c:pt>
                <c:pt idx="50">
                  <c:v>40908</c:v>
                </c:pt>
                <c:pt idx="51">
                  <c:v>41274</c:v>
                </c:pt>
                <c:pt idx="52">
                  <c:v>41639</c:v>
                </c:pt>
                <c:pt idx="53">
                  <c:v>42004</c:v>
                </c:pt>
                <c:pt idx="54">
                  <c:v>42369</c:v>
                </c:pt>
                <c:pt idx="55">
                  <c:v>42735</c:v>
                </c:pt>
                <c:pt idx="56">
                  <c:v>43100</c:v>
                </c:pt>
              </c:numCache>
            </c:numRef>
          </c:cat>
          <c:val>
            <c:numRef>
              <c:f>[转基因浪潮底稿.xls]中美粮食产量对比!$C$2:$C$60</c:f>
              <c:numCache>
                <c:formatCode>###,###,###,###,##0.00_ </c:formatCode>
                <c:ptCount val="59"/>
                <c:pt idx="0">
                  <c:v>1192.7</c:v>
                </c:pt>
                <c:pt idx="1">
                  <c:v>1323.1</c:v>
                </c:pt>
                <c:pt idx="2">
                  <c:v>1490.7</c:v>
                </c:pt>
                <c:pt idx="3">
                  <c:v>1622.7</c:v>
                </c:pt>
                <c:pt idx="4">
                  <c:v>1746.5</c:v>
                </c:pt>
                <c:pt idx="5">
                  <c:v>1879.1</c:v>
                </c:pt>
                <c:pt idx="6">
                  <c:v>1935.7</c:v>
                </c:pt>
                <c:pt idx="7">
                  <c:v>1939.4</c:v>
                </c:pt>
                <c:pt idx="8">
                  <c:v>1900.4</c:v>
                </c:pt>
                <c:pt idx="9">
                  <c:v>2127.6999999999998</c:v>
                </c:pt>
                <c:pt idx="10">
                  <c:v>2174</c:v>
                </c:pt>
                <c:pt idx="11">
                  <c:v>2106.5</c:v>
                </c:pt>
                <c:pt idx="12">
                  <c:v>2275.6999999999998</c:v>
                </c:pt>
                <c:pt idx="13">
                  <c:v>2389.1999999999998</c:v>
                </c:pt>
                <c:pt idx="14">
                  <c:v>2480.4</c:v>
                </c:pt>
                <c:pt idx="15">
                  <c:v>2522.3000000000002</c:v>
                </c:pt>
                <c:pt idx="16">
                  <c:v>2486.9</c:v>
                </c:pt>
                <c:pt idx="17">
                  <c:v>2791.8</c:v>
                </c:pt>
                <c:pt idx="18">
                  <c:v>3032.5</c:v>
                </c:pt>
                <c:pt idx="19">
                  <c:v>2937.3</c:v>
                </c:pt>
                <c:pt idx="20">
                  <c:v>3081.6</c:v>
                </c:pt>
                <c:pt idx="21">
                  <c:v>3456</c:v>
                </c:pt>
                <c:pt idx="22">
                  <c:v>3716.1</c:v>
                </c:pt>
                <c:pt idx="23">
                  <c:v>3954.9</c:v>
                </c:pt>
                <c:pt idx="24">
                  <c:v>3820.5</c:v>
                </c:pt>
                <c:pt idx="25">
                  <c:v>3889.9</c:v>
                </c:pt>
                <c:pt idx="26">
                  <c:v>3973.1</c:v>
                </c:pt>
                <c:pt idx="27">
                  <c:v>3930.6</c:v>
                </c:pt>
                <c:pt idx="28">
                  <c:v>4014.7</c:v>
                </c:pt>
                <c:pt idx="29">
                  <c:v>4320.8999999999996</c:v>
                </c:pt>
                <c:pt idx="30">
                  <c:v>4231.3999999999996</c:v>
                </c:pt>
                <c:pt idx="31">
                  <c:v>4361.6000000000004</c:v>
                </c:pt>
                <c:pt idx="32">
                  <c:v>4562.1000000000004</c:v>
                </c:pt>
                <c:pt idx="33">
                  <c:v>4504.8999999999996</c:v>
                </c:pt>
                <c:pt idx="34">
                  <c:v>4659.3</c:v>
                </c:pt>
                <c:pt idx="35">
                  <c:v>4891.6000000000004</c:v>
                </c:pt>
                <c:pt idx="36">
                  <c:v>4813.2</c:v>
                </c:pt>
                <c:pt idx="37">
                  <c:v>4952.8</c:v>
                </c:pt>
                <c:pt idx="38">
                  <c:v>4944.8999999999996</c:v>
                </c:pt>
                <c:pt idx="39">
                  <c:v>4752.6000000000004</c:v>
                </c:pt>
                <c:pt idx="40">
                  <c:v>4800.3</c:v>
                </c:pt>
                <c:pt idx="41">
                  <c:v>4869</c:v>
                </c:pt>
                <c:pt idx="42">
                  <c:v>4871.1000000000004</c:v>
                </c:pt>
                <c:pt idx="43">
                  <c:v>5186.8</c:v>
                </c:pt>
                <c:pt idx="44">
                  <c:v>5224.6000000000004</c:v>
                </c:pt>
                <c:pt idx="45">
                  <c:v>5313.4</c:v>
                </c:pt>
                <c:pt idx="46">
                  <c:v>5319.9</c:v>
                </c:pt>
                <c:pt idx="47">
                  <c:v>5548.4</c:v>
                </c:pt>
                <c:pt idx="48">
                  <c:v>5447.5</c:v>
                </c:pt>
                <c:pt idx="49">
                  <c:v>5524.9</c:v>
                </c:pt>
                <c:pt idx="50">
                  <c:v>5707</c:v>
                </c:pt>
                <c:pt idx="51">
                  <c:v>5825.2</c:v>
                </c:pt>
                <c:pt idx="52">
                  <c:v>5894.2</c:v>
                </c:pt>
                <c:pt idx="53">
                  <c:v>5891.9</c:v>
                </c:pt>
                <c:pt idx="54">
                  <c:v>5896.2</c:v>
                </c:pt>
                <c:pt idx="55">
                  <c:v>5980.9</c:v>
                </c:pt>
                <c:pt idx="56">
                  <c:v>6029</c:v>
                </c:pt>
              </c:numCache>
            </c:numRef>
          </c:val>
          <c:smooth val="0"/>
          <c:extLst>
            <c:ext xmlns:c16="http://schemas.microsoft.com/office/drawing/2014/chart" uri="{C3380CC4-5D6E-409C-BE32-E72D297353CC}">
              <c16:uniqueId val="{00000001-837D-4D1B-A512-0E3B951B9D29}"/>
            </c:ext>
          </c:extLst>
        </c:ser>
        <c:dLbls>
          <c:showLegendKey val="0"/>
          <c:showVal val="0"/>
          <c:showCatName val="0"/>
          <c:showSerName val="0"/>
          <c:showPercent val="0"/>
          <c:showBubbleSize val="0"/>
        </c:dLbls>
        <c:smooth val="0"/>
        <c:axId val="312596992"/>
        <c:axId val="469429056"/>
      </c:lineChart>
      <c:dateAx>
        <c:axId val="312596992"/>
        <c:scaling>
          <c:orientation val="minMax"/>
        </c:scaling>
        <c:delete val="0"/>
        <c:axPos val="b"/>
        <c:numFmt formatCode="yyyy;@"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lang="zh-CN"/>
          </a:p>
        </c:txPr>
        <c:crossAx val="469429056"/>
        <c:crosses val="autoZero"/>
        <c:auto val="1"/>
        <c:lblOffset val="100"/>
        <c:baseTimeUnit val="years"/>
      </c:dateAx>
      <c:valAx>
        <c:axId val="469429056"/>
        <c:scaling>
          <c:orientation val="minMax"/>
        </c:scaling>
        <c:delete val="0"/>
        <c:axPos val="l"/>
        <c:title>
          <c:tx>
            <c:rich>
              <a:bodyPr rot="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r>
                  <a:rPr lang="zh-CN" altLang="en-US"/>
                  <a:t>千克</a:t>
                </a:r>
                <a:r>
                  <a:rPr lang="en-US" altLang="zh-CN"/>
                  <a:t>/</a:t>
                </a:r>
                <a:r>
                  <a:rPr lang="zh-CN" altLang="en-US"/>
                  <a:t>公顷</a:t>
                </a:r>
              </a:p>
            </c:rich>
          </c:tx>
          <c:layout>
            <c:manualLayout>
              <c:xMode val="edge"/>
              <c:yMode val="edge"/>
              <c:x val="0"/>
              <c:y val="3.2560513269174699E-3"/>
            </c:manualLayout>
          </c:layout>
          <c:overlay val="0"/>
        </c:title>
        <c:numFmt formatCode="#,##0_);\(#,##0\)" sourceLinked="0"/>
        <c:majorTickMark val="out"/>
        <c:minorTickMark val="none"/>
        <c:tickLblPos val="nextTo"/>
        <c:spPr>
          <a:noFill/>
          <a:ln w="6350" cap="flat" cmpd="sng" algn="ctr">
            <a:solidFill>
              <a:srgbClr val="000000"/>
            </a:solidFill>
            <a:prstDash val="solid"/>
            <a:round/>
          </a:ln>
        </c:spPr>
        <c:txPr>
          <a:bodyPr rot="-6000000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pPr>
            <a:endParaRPr lang="zh-CN"/>
          </a:p>
        </c:txPr>
        <c:crossAx val="312596992"/>
        <c:crosses val="autoZero"/>
        <c:crossBetween val="between"/>
      </c:valAx>
    </c:plotArea>
    <c:legend>
      <c:legendPos val="t"/>
      <c:layout>
        <c:manualLayout>
          <c:xMode val="edge"/>
          <c:yMode val="edge"/>
          <c:x val="9.5311739959244995E-2"/>
          <c:y val="5.7688905825840298E-2"/>
          <c:w val="0.80958583880718604"/>
          <c:h val="0.18161804717444699"/>
        </c:manualLayout>
      </c:layout>
      <c:overlay val="0"/>
      <c:txPr>
        <a:bodyPr rot="0" spcFirstLastPara="0" vertOverflow="ellipsis" vert="horz" wrap="square" anchor="ctr" anchorCtr="1"/>
        <a:lstStyle/>
        <a:p>
          <a:pPr>
            <a:defRPr lang="zh-CN" sz="800" b="0" i="0" u="none" strike="noStrike" kern="1200" baseline="0">
              <a:solidFill>
                <a:sysClr val="windowText" lastClr="000000"/>
              </a:solidFill>
              <a:latin typeface="Arial" panose="020B0604020202020204" pitchFamily="34" charset="0"/>
              <a:ea typeface="楷体" panose="02010609060101010101" pitchFamily="49" charset="-122"/>
              <a:cs typeface="+mn-cs"/>
            </a:defRPr>
          </a:pPr>
          <a:endParaRPr lang="zh-CN"/>
        </a:p>
      </c:txPr>
    </c:legend>
    <c:plotVisOnly val="1"/>
    <c:dispBlanksAs val="gap"/>
    <c:showDLblsOverMax val="0"/>
  </c:chart>
  <c:spPr>
    <a:ln w="6350" cap="flat" cmpd="sng" algn="ctr">
      <a:noFill/>
      <a:prstDash val="solid"/>
      <a:round/>
    </a:ln>
  </c:spPr>
  <c:txPr>
    <a:bodyPr/>
    <a:lstStyle/>
    <a:p>
      <a:pPr>
        <a:defRPr lang="zh-CN"/>
      </a:pPr>
      <a:endParaRPr lang="zh-CN"/>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pPr>
              <a:defRPr/>
            </a:pPr>
            <a:fld id="{C7B5930B-6EB3-4950-934D-1F6F6C1D1E87}" type="datetimeFigureOut">
              <a:rPr lang="zh-CN" altLang="en-US"/>
              <a:t>2020/6/29</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49688" y="9428163"/>
            <a:ext cx="2946400" cy="498475"/>
          </a:xfrm>
          <a:prstGeom prst="rect">
            <a:avLst/>
          </a:prstGeom>
        </p:spPr>
        <p:txBody>
          <a:bodyPr vert="horz" wrap="square" lIns="91440" tIns="45720" rIns="91440" bIns="45720" numCol="1" anchor="b" anchorCtr="0" compatLnSpc="1"/>
          <a:lstStyle>
            <a:lvl1pPr algn="r">
              <a:defRPr sz="1200"/>
            </a:lvl1pPr>
          </a:lstStyle>
          <a:p>
            <a:fld id="{B3C49857-9E6C-4DDE-9462-EDAA576AD6A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A63B03AE-E179-4046-8FA1-73E5E9FB82A1}"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4ECE1B95-F9AD-4C42-9F61-F219DA0DE34F}"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174682D5-B61D-4C16-8EA8-5AAE737FE094}"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910BE77-67EA-42E5-9E90-93386722BA32}"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7D3FC03B-2CDE-4B0A-AB25-97F400AEB8F7}"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5CF7766-784E-43D5-A165-F23BD599C356}"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ECAEFDB5-1591-45B4-A9E9-216AA82244E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FA705873-E817-4F90-993F-72FD4CAD3BDC}"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5080E0A6-092A-443F-944A-CB64499CD060}"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04080A64-2238-4156-BB2F-0019BF6F91C3}"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7C3E419B-6F63-4A40-9111-402118D807F6}"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lstStyle>
            <a:lvl1pPr eaLnBrk="1" hangingPunct="1">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lvl1pPr algn="r" eaLnBrk="1" hangingPunct="1">
              <a:defRPr sz="1400"/>
            </a:lvl1pPr>
          </a:lstStyle>
          <a:p>
            <a:fld id="{4643D6F0-60E9-4A6D-835C-60122E7A2DDF}"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chart" Target="../charts/chart32.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2130425"/>
            <a:ext cx="8458200" cy="1470025"/>
          </a:xfrm>
        </p:spPr>
        <p:txBody>
          <a:bodyPr anchor="ctr"/>
          <a:lstStyle/>
          <a:p>
            <a:pPr eaLnBrk="1" hangingPunct="1"/>
            <a:r>
              <a:rPr lang="zh-CN" altLang="en-US" sz="4400" dirty="0">
                <a:solidFill>
                  <a:schemeClr val="bg1"/>
                </a:solidFill>
                <a:ea typeface="黑体" panose="02010609060101010101" pitchFamily="49" charset="-122"/>
              </a:rPr>
              <a:t>转基因种子行业研究：</a:t>
            </a:r>
            <a:br>
              <a:rPr lang="en-US" altLang="zh-CN" sz="4400" dirty="0">
                <a:solidFill>
                  <a:schemeClr val="bg1"/>
                </a:solidFill>
                <a:ea typeface="黑体" panose="02010609060101010101" pitchFamily="49" charset="-122"/>
              </a:rPr>
            </a:br>
            <a:r>
              <a:rPr lang="zh-CN" altLang="en-US" sz="4400" dirty="0">
                <a:solidFill>
                  <a:schemeClr val="bg1"/>
                </a:solidFill>
                <a:ea typeface="黑体" panose="02010609060101010101" pitchFamily="49" charset="-122"/>
              </a:rPr>
              <a:t>转基因浪潮已至，种业崛起在即</a:t>
            </a:r>
          </a:p>
        </p:txBody>
      </p:sp>
      <p:sp>
        <p:nvSpPr>
          <p:cNvPr id="3075" name="Rectangle 3"/>
          <p:cNvSpPr>
            <a:spLocks noGrp="1" noChangeArrowheads="1"/>
          </p:cNvSpPr>
          <p:nvPr>
            <p:ph type="subTitle" idx="1"/>
          </p:nvPr>
        </p:nvSpPr>
        <p:spPr>
          <a:xfrm>
            <a:off x="1295400" y="3886200"/>
            <a:ext cx="6705600" cy="1752600"/>
          </a:xfrm>
        </p:spPr>
        <p:txBody>
          <a:bodyPr/>
          <a:lstStyle/>
          <a:p>
            <a:pPr algn="l" eaLnBrk="1" hangingPunct="1"/>
            <a:endParaRPr lang="en-US" altLang="zh-CN" sz="1400">
              <a:ea typeface="黑体" panose="02010609060101010101" pitchFamily="49" charset="-122"/>
            </a:endParaRPr>
          </a:p>
          <a:p>
            <a:pPr algn="l" eaLnBrk="1" hangingPunct="1"/>
            <a:r>
              <a:rPr lang="zh-CN" altLang="en-US" sz="1400">
                <a:ea typeface="黑体" panose="02010609060101010101" pitchFamily="49" charset="-122"/>
              </a:rPr>
              <a:t>华泰证券研究所 农林牧渔团队</a:t>
            </a:r>
          </a:p>
          <a:p>
            <a:pPr algn="l" eaLnBrk="1" hangingPunct="1"/>
            <a:r>
              <a:rPr lang="zh-CN" altLang="en-US" sz="1400">
                <a:ea typeface="黑体" panose="02010609060101010101" pitchFamily="49" charset="-122"/>
              </a:rPr>
              <a:t>首席分析师 杨天明 </a:t>
            </a:r>
            <a:r>
              <a:rPr lang="en-US" altLang="zh-CN" sz="1400">
                <a:ea typeface="黑体" panose="02010609060101010101" pitchFamily="49" charset="-122"/>
              </a:rPr>
              <a:t>S0570519080004 yangtianming@htsc.com </a:t>
            </a:r>
          </a:p>
          <a:p>
            <a:pPr algn="l" eaLnBrk="1" hangingPunct="1"/>
            <a:r>
              <a:rPr lang="zh-CN" altLang="en-US" sz="1400">
                <a:ea typeface="黑体" panose="02010609060101010101" pitchFamily="49" charset="-122"/>
              </a:rPr>
              <a:t>分析师 冯鹤 </a:t>
            </a:r>
            <a:r>
              <a:rPr lang="en-US" altLang="zh-CN" sz="1400">
                <a:ea typeface="黑体" panose="02010609060101010101" pitchFamily="49" charset="-122"/>
              </a:rPr>
              <a:t>S0570517110004 fenghe@htsc.com </a:t>
            </a:r>
            <a:endParaRPr lang="zh-CN" altLang="zh-CN" sz="140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530860"/>
          </a:xfrm>
          <a:ln>
            <a:solidFill>
              <a:srgbClr val="FF0000"/>
            </a:solidFill>
            <a:prstDash val="sysDash"/>
            <a:miter lim="800000"/>
          </a:ln>
        </p:spPr>
        <p:txBody>
          <a:bodyPr/>
          <a:lstStyle/>
          <a:p>
            <a:r>
              <a:rPr lang="zh-CN" altLang="zh-CN" sz="1400" dirty="0"/>
              <a:t>在国家应用方面，美国是转基因作物应用最广的国家，1996-2014年累计通过转基因增收658亿美元，中国仅种植转基因棉花，但也获得了175亿美元的增收。</a:t>
            </a:r>
          </a:p>
        </p:txBody>
      </p:sp>
      <p:sp>
        <p:nvSpPr>
          <p:cNvPr id="8" name="文本框 6"/>
          <p:cNvSpPr txBox="1"/>
          <p:nvPr/>
        </p:nvSpPr>
        <p:spPr>
          <a:xfrm>
            <a:off x="457200" y="1784985"/>
            <a:ext cx="798830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图表7：1996-2014年部分国家的转基因作物农场净收入增加值（百万美元）</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graphicFrame>
        <p:nvGraphicFramePr>
          <p:cNvPr id="2" name="表格 1"/>
          <p:cNvGraphicFramePr/>
          <p:nvPr>
            <p:custDataLst>
              <p:tags r:id="rId1"/>
            </p:custDataLst>
          </p:nvPr>
        </p:nvGraphicFramePr>
        <p:xfrm>
          <a:off x="466725" y="2409190"/>
          <a:ext cx="8206105" cy="3154045"/>
        </p:xfrm>
        <a:graphic>
          <a:graphicData uri="http://schemas.openxmlformats.org/drawingml/2006/table">
            <a:tbl>
              <a:tblPr firstRow="1" bandRow="1">
                <a:tableStyleId>{5940675A-B579-460E-94D1-54222C63F5DA}</a:tableStyleId>
              </a:tblPr>
              <a:tblGrid>
                <a:gridCol w="826770">
                  <a:extLst>
                    <a:ext uri="{9D8B030D-6E8A-4147-A177-3AD203B41FA5}">
                      <a16:colId xmlns:a16="http://schemas.microsoft.com/office/drawing/2014/main" val="20000"/>
                    </a:ext>
                  </a:extLst>
                </a:gridCol>
                <a:gridCol w="989330">
                  <a:extLst>
                    <a:ext uri="{9D8B030D-6E8A-4147-A177-3AD203B41FA5}">
                      <a16:colId xmlns:a16="http://schemas.microsoft.com/office/drawing/2014/main" val="20001"/>
                    </a:ext>
                  </a:extLst>
                </a:gridCol>
                <a:gridCol w="916305">
                  <a:extLst>
                    <a:ext uri="{9D8B030D-6E8A-4147-A177-3AD203B41FA5}">
                      <a16:colId xmlns:a16="http://schemas.microsoft.com/office/drawing/2014/main" val="20002"/>
                    </a:ext>
                  </a:extLst>
                </a:gridCol>
                <a:gridCol w="910590">
                  <a:extLst>
                    <a:ext uri="{9D8B030D-6E8A-4147-A177-3AD203B41FA5}">
                      <a16:colId xmlns:a16="http://schemas.microsoft.com/office/drawing/2014/main" val="20003"/>
                    </a:ext>
                  </a:extLst>
                </a:gridCol>
                <a:gridCol w="913130">
                  <a:extLst>
                    <a:ext uri="{9D8B030D-6E8A-4147-A177-3AD203B41FA5}">
                      <a16:colId xmlns:a16="http://schemas.microsoft.com/office/drawing/2014/main" val="20004"/>
                    </a:ext>
                  </a:extLst>
                </a:gridCol>
                <a:gridCol w="911225">
                  <a:extLst>
                    <a:ext uri="{9D8B030D-6E8A-4147-A177-3AD203B41FA5}">
                      <a16:colId xmlns:a16="http://schemas.microsoft.com/office/drawing/2014/main" val="20005"/>
                    </a:ext>
                  </a:extLst>
                </a:gridCol>
                <a:gridCol w="913765">
                  <a:extLst>
                    <a:ext uri="{9D8B030D-6E8A-4147-A177-3AD203B41FA5}">
                      <a16:colId xmlns:a16="http://schemas.microsoft.com/office/drawing/2014/main" val="20006"/>
                    </a:ext>
                  </a:extLst>
                </a:gridCol>
                <a:gridCol w="1096645">
                  <a:extLst>
                    <a:ext uri="{9D8B030D-6E8A-4147-A177-3AD203B41FA5}">
                      <a16:colId xmlns:a16="http://schemas.microsoft.com/office/drawing/2014/main" val="20007"/>
                    </a:ext>
                  </a:extLst>
                </a:gridCol>
                <a:gridCol w="728345">
                  <a:extLst>
                    <a:ext uri="{9D8B030D-6E8A-4147-A177-3AD203B41FA5}">
                      <a16:colId xmlns:a16="http://schemas.microsoft.com/office/drawing/2014/main" val="20008"/>
                    </a:ext>
                  </a:extLst>
                </a:gridCol>
              </a:tblGrid>
              <a:tr h="666750">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国家</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lgn="ctr">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转基因耐除草剂大豆</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lgn="ctr">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转基因耐除草剂玉米</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lgn="ctr">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转基因耐除草剂棉花</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lgn="ctr">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转基因耐除草剂油菜</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lgn="ctr">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转基因抗虫玉米</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lgn="ctr">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转基因抗虫棉花</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lgn="ctr">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转基因耐除草剂/抗虫大豆</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合计</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835">
                <a:tc>
                  <a:txBody>
                    <a:bodyPr/>
                    <a:lstStyle/>
                    <a:p>
                      <a:pPr indent="0">
                        <a:lnSpc>
                          <a:spcPct val="100000"/>
                        </a:lnSpc>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美国</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21400.3</a:t>
                      </a: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6106.1</a:t>
                      </a: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1074.1</a:t>
                      </a: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311.4</a:t>
                      </a: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32198.3</a:t>
                      </a: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4750.2</a:t>
                      </a: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65840.4</a:t>
                      </a:r>
                    </a:p>
                  </a:txBody>
                  <a:tcPr marL="0" marR="6985" marT="0" marB="0" anchor="ctr">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293370">
                <a:tc>
                  <a:txBody>
                    <a:bodyPr/>
                    <a:lstStyle/>
                    <a:p>
                      <a:pPr indent="0">
                        <a:lnSpc>
                          <a:spcPct val="100000"/>
                        </a:lnSpc>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阿根廷</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16435.6</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1243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145</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678.3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803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33.5</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19338.4</a:t>
                      </a: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47980">
                <a:tc>
                  <a:txBody>
                    <a:bodyPr/>
                    <a:lstStyle/>
                    <a:p>
                      <a:pPr indent="0">
                        <a:lnSpc>
                          <a:spcPct val="100000"/>
                        </a:lnSpc>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巴西</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6317.2</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1368.3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133.3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4787.1</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72.3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1100</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13778.2</a:t>
                      </a: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234950">
                <a:tc>
                  <a:txBody>
                    <a:bodyPr/>
                    <a:lstStyle/>
                    <a:p>
                      <a:pPr indent="0">
                        <a:lnSpc>
                          <a:spcPct val="100000"/>
                        </a:lnSpc>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巴拉圭</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1029.2</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0.9</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13.1</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26.3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1069.5</a:t>
                      </a: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34315">
                <a:tc>
                  <a:txBody>
                    <a:bodyPr/>
                    <a:lstStyle/>
                    <a:p>
                      <a:pPr indent="0">
                        <a:lnSpc>
                          <a:spcPct val="100000"/>
                        </a:lnSpc>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加拿大</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613.3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137.4</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4492.8</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1229.5</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6473</a:t>
                      </a: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34315">
                <a:tc>
                  <a:txBody>
                    <a:bodyPr/>
                    <a:lstStyle/>
                    <a:p>
                      <a:pPr indent="0">
                        <a:lnSpc>
                          <a:spcPct val="100000"/>
                        </a:lnSpc>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南非</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18.1</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48.3</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4.2</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1711.9</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30.9</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1813.4</a:t>
                      </a: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405130">
                <a:tc>
                  <a:txBody>
                    <a:bodyPr/>
                    <a:lstStyle/>
                    <a:p>
                      <a:pPr indent="0">
                        <a:lnSpc>
                          <a:spcPct val="100000"/>
                        </a:lnSpc>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中国</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17538.6</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cap="flat">
                      <a:noFill/>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17538.6</a:t>
                      </a: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406400">
                <a:tc>
                  <a:txBody>
                    <a:bodyPr/>
                    <a:lstStyle/>
                    <a:p>
                      <a:pPr indent="0">
                        <a:lnSpc>
                          <a:spcPct val="100000"/>
                        </a:lnSpc>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印度</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18268.4</a:t>
                      </a: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a:t>
                      </a: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lnSpc>
                          <a:spcPct val="100000"/>
                        </a:lnSpc>
                        <a:buClrTx/>
                        <a:buSzTx/>
                        <a:buFontTx/>
                        <a:buNone/>
                      </a:pPr>
                      <a:r>
                        <a:rPr lang="en-US" sz="1400" b="0">
                          <a:solidFill>
                            <a:srgbClr val="000000"/>
                          </a:solidFill>
                          <a:latin typeface="+mn-ea"/>
                          <a:cs typeface="+mn-lt"/>
                        </a:rPr>
                        <a:t>18268.4</a:t>
                      </a:r>
                    </a:p>
                  </a:txBody>
                  <a:tcPr marL="0" marR="6985" marT="0" marB="0" anchor="ctr">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1916430"/>
          </a:xfrm>
          <a:ln>
            <a:solidFill>
              <a:srgbClr val="FF0000"/>
            </a:solidFill>
            <a:prstDash val="sysDash"/>
            <a:miter lim="800000"/>
          </a:ln>
        </p:spPr>
        <p:txBody>
          <a:bodyPr/>
          <a:lstStyle/>
          <a:p>
            <a:r>
              <a:rPr lang="zh-CN" altLang="zh-CN" sz="1400" b="1" dirty="0"/>
              <a:t>转基因作物在世界上普及趋势明显。</a:t>
            </a:r>
            <a:r>
              <a:rPr lang="zh-CN" altLang="zh-CN" sz="1400" dirty="0"/>
              <a:t>全球转基因技术研发势头强劲，发达国家或地区如美国、欧盟、加拿大、澳大利亚等都在抢占技术制高点，发展中国家如巴西、印度等也在积极推进转基因作物。美国政府态度积极，方向明确，已经占据了全球转基因产业发展先机，在全球种业具有明显优势。</a:t>
            </a:r>
          </a:p>
          <a:p>
            <a:r>
              <a:rPr lang="zh-CN" altLang="zh-CN" sz="1400" dirty="0"/>
              <a:t>美国是最早商业化种植转基因作物的国家，据农业部，截至2014年，美国转基因抗虫玉米和抗除草剂大豆的种植面积已分别超过玉米、大豆面积的90%，美国市场上70%的加工食品都含有转基因成分。</a:t>
            </a:r>
          </a:p>
          <a:p>
            <a:r>
              <a:rPr lang="zh-CN" altLang="zh-CN" sz="1400" dirty="0"/>
              <a:t>目前，世界上转基因大豆和玉米是种植最广泛的转基因品种，棉花是种植最广泛的转基因经济作物，在转基因小麦和水稻的推广方面，各国都比较谨慎。具体到我国，目前我国仅批准了转基因棉花和番木瓜的商业化种植。其中，棉花用于纺织服装，真正用于直接食用的转基因作物仅有转基因番木瓜。</a:t>
            </a:r>
          </a:p>
        </p:txBody>
      </p:sp>
      <p:sp>
        <p:nvSpPr>
          <p:cNvPr id="8" name="文本框 6"/>
          <p:cNvSpPr txBox="1"/>
          <p:nvPr/>
        </p:nvSpPr>
        <p:spPr>
          <a:xfrm>
            <a:off x="609600" y="2942590"/>
            <a:ext cx="798830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图表8：世界主要转基因作物种植情况</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graphicFrame>
        <p:nvGraphicFramePr>
          <p:cNvPr id="3" name="表格 2"/>
          <p:cNvGraphicFramePr/>
          <p:nvPr>
            <p:custDataLst>
              <p:tags r:id="rId1"/>
            </p:custDataLst>
          </p:nvPr>
        </p:nvGraphicFramePr>
        <p:xfrm>
          <a:off x="948690" y="3333115"/>
          <a:ext cx="7412355" cy="3162935"/>
        </p:xfrm>
        <a:graphic>
          <a:graphicData uri="http://schemas.openxmlformats.org/drawingml/2006/table">
            <a:tbl>
              <a:tblPr firstRow="1" bandRow="1">
                <a:tableStyleId>{5940675A-B579-460E-94D1-54222C63F5DA}</a:tableStyleId>
              </a:tblPr>
              <a:tblGrid>
                <a:gridCol w="1294765">
                  <a:extLst>
                    <a:ext uri="{9D8B030D-6E8A-4147-A177-3AD203B41FA5}">
                      <a16:colId xmlns:a16="http://schemas.microsoft.com/office/drawing/2014/main" val="20000"/>
                    </a:ext>
                  </a:extLst>
                </a:gridCol>
                <a:gridCol w="765175">
                  <a:extLst>
                    <a:ext uri="{9D8B030D-6E8A-4147-A177-3AD203B41FA5}">
                      <a16:colId xmlns:a16="http://schemas.microsoft.com/office/drawing/2014/main" val="20001"/>
                    </a:ext>
                  </a:extLst>
                </a:gridCol>
                <a:gridCol w="762635">
                  <a:extLst>
                    <a:ext uri="{9D8B030D-6E8A-4147-A177-3AD203B41FA5}">
                      <a16:colId xmlns:a16="http://schemas.microsoft.com/office/drawing/2014/main" val="20002"/>
                    </a:ext>
                  </a:extLst>
                </a:gridCol>
                <a:gridCol w="765810">
                  <a:extLst>
                    <a:ext uri="{9D8B030D-6E8A-4147-A177-3AD203B41FA5}">
                      <a16:colId xmlns:a16="http://schemas.microsoft.com/office/drawing/2014/main" val="20003"/>
                    </a:ext>
                  </a:extLst>
                </a:gridCol>
                <a:gridCol w="765175">
                  <a:extLst>
                    <a:ext uri="{9D8B030D-6E8A-4147-A177-3AD203B41FA5}">
                      <a16:colId xmlns:a16="http://schemas.microsoft.com/office/drawing/2014/main" val="20004"/>
                    </a:ext>
                  </a:extLst>
                </a:gridCol>
                <a:gridCol w="762635">
                  <a:extLst>
                    <a:ext uri="{9D8B030D-6E8A-4147-A177-3AD203B41FA5}">
                      <a16:colId xmlns:a16="http://schemas.microsoft.com/office/drawing/2014/main" val="20005"/>
                    </a:ext>
                  </a:extLst>
                </a:gridCol>
                <a:gridCol w="765175">
                  <a:extLst>
                    <a:ext uri="{9D8B030D-6E8A-4147-A177-3AD203B41FA5}">
                      <a16:colId xmlns:a16="http://schemas.microsoft.com/office/drawing/2014/main" val="20006"/>
                    </a:ext>
                  </a:extLst>
                </a:gridCol>
                <a:gridCol w="765810">
                  <a:extLst>
                    <a:ext uri="{9D8B030D-6E8A-4147-A177-3AD203B41FA5}">
                      <a16:colId xmlns:a16="http://schemas.microsoft.com/office/drawing/2014/main" val="20007"/>
                    </a:ext>
                  </a:extLst>
                </a:gridCol>
                <a:gridCol w="765175">
                  <a:extLst>
                    <a:ext uri="{9D8B030D-6E8A-4147-A177-3AD203B41FA5}">
                      <a16:colId xmlns:a16="http://schemas.microsoft.com/office/drawing/2014/main" val="20008"/>
                    </a:ext>
                  </a:extLst>
                </a:gridCol>
              </a:tblGrid>
              <a:tr h="389255">
                <a:tc>
                  <a:txBody>
                    <a:bodyPr/>
                    <a:lstStyle/>
                    <a:p>
                      <a:pPr indent="0" algn="ctr">
                        <a:buNone/>
                      </a:pPr>
                      <a:r>
                        <a:rPr lang="en-US" sz="1400" b="0">
                          <a:solidFill>
                            <a:srgbClr val="000000"/>
                          </a:solidFill>
                          <a:latin typeface="Arial" panose="020B0604020202020204" pitchFamily="34" charset="0"/>
                          <a:cs typeface="Arial" panose="020B0604020202020204" pitchFamily="34" charset="0"/>
                        </a:rPr>
                        <a:t> </a:t>
                      </a:r>
                      <a:endParaRPr lang="en-US" altLang="en-US" sz="14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大豆</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玉米</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小麦</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水稻</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棉花</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油菜</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甜菜</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番木瓜</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cap="flat">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美国</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extLst>
                  <a:ext uri="{0D108BD9-81ED-4DB2-BD59-A6C34878D82A}">
                    <a16:rowId xmlns:a16="http://schemas.microsoft.com/office/drawing/2014/main" val="10001"/>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欧盟</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加拿大</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澳大利亚</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巴西</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印度</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墨西哥</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阿根廷</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南非</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巴基斯坦</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巴拉圭</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玻利维亚</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2"/>
                  </a:ext>
                </a:extLst>
              </a:tr>
              <a:tr h="2133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中国</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O</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Wingdings 2" panose="05020102010507070707" charset="0"/>
                          <a:cs typeface="Wingdings 2" panose="05020102010507070707" charset="0"/>
                        </a:rPr>
                        <a:t>P</a:t>
                      </a:r>
                      <a:endParaRPr lang="en-US" altLang="en-US" sz="1400" b="0">
                        <a:solidFill>
                          <a:srgbClr val="000000"/>
                        </a:solidFill>
                        <a:latin typeface="Wingdings 2" panose="05020102010507070707" charset="0"/>
                        <a:ea typeface="Wingdings 2" panose="05020102010507070707" charset="0"/>
                        <a:cs typeface="Wingdings 2" panose="05020102010507070707" charset="0"/>
                      </a:endParaRPr>
                    </a:p>
                  </a:txBody>
                  <a:tcPr marL="0" marR="6985" marT="0" marB="0" anchor="ctr">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261620" y="1055370"/>
            <a:ext cx="8621395" cy="788035"/>
          </a:xfrm>
          <a:ln>
            <a:solidFill>
              <a:srgbClr val="FF0000"/>
            </a:solidFill>
            <a:prstDash val="sysDash"/>
            <a:miter lim="800000"/>
          </a:ln>
        </p:spPr>
        <p:txBody>
          <a:bodyPr/>
          <a:lstStyle/>
          <a:p>
            <a:r>
              <a:rPr lang="zh-CN" altLang="zh-CN" sz="1400" dirty="0"/>
              <a:t>自1996年以来，全球转基因作物种植面积持续增长，据Wind，2018年全球转基因种植已达1.92亿公顷，发展中国家种植面积占比已经上升为46%。美国、巴西、阿根廷种植面积占据全球的前三位，分别达到了39.1%、26.8%、12.5%。</a:t>
            </a:r>
          </a:p>
        </p:txBody>
      </p:sp>
      <p:sp>
        <p:nvSpPr>
          <p:cNvPr id="8" name="文本框 6"/>
          <p:cNvSpPr txBox="1"/>
          <p:nvPr/>
        </p:nvSpPr>
        <p:spPr>
          <a:xfrm>
            <a:off x="373380" y="2286000"/>
            <a:ext cx="388175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9</a:t>
            </a:r>
            <a:r>
              <a:rPr sz="1400" dirty="0">
                <a:latin typeface="楷体" panose="02010609060101010101" pitchFamily="49" charset="-122"/>
                <a:ea typeface="楷体" panose="02010609060101010101" pitchFamily="49" charset="-122"/>
              </a:rPr>
              <a:t>：全球转基因作物种植面积持续提升</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graphicFrame>
        <p:nvGraphicFramePr>
          <p:cNvPr id="7" name="图表 7"/>
          <p:cNvGraphicFramePr/>
          <p:nvPr/>
        </p:nvGraphicFramePr>
        <p:xfrm>
          <a:off x="245110" y="2807335"/>
          <a:ext cx="4408170" cy="3091815"/>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6"/>
          <p:cNvSpPr txBox="1"/>
          <p:nvPr/>
        </p:nvSpPr>
        <p:spPr>
          <a:xfrm>
            <a:off x="5176520" y="2286000"/>
            <a:ext cx="362648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10</a:t>
            </a:r>
            <a:r>
              <a:rPr sz="1400" dirty="0">
                <a:latin typeface="楷体" panose="02010609060101010101" pitchFamily="49" charset="-122"/>
                <a:ea typeface="楷体" panose="02010609060101010101" pitchFamily="49" charset="-122"/>
              </a:rPr>
              <a:t>：全球转基因作物种植面积持续提升</a:t>
            </a:r>
          </a:p>
        </p:txBody>
      </p:sp>
      <p:graphicFrame>
        <p:nvGraphicFramePr>
          <p:cNvPr id="4" name="图表 8"/>
          <p:cNvGraphicFramePr/>
          <p:nvPr/>
        </p:nvGraphicFramePr>
        <p:xfrm>
          <a:off x="5043805" y="3007360"/>
          <a:ext cx="3892550" cy="26917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261620" y="996315"/>
            <a:ext cx="8621395" cy="1891665"/>
          </a:xfrm>
          <a:ln>
            <a:solidFill>
              <a:srgbClr val="FF0000"/>
            </a:solidFill>
            <a:prstDash val="sysDash"/>
            <a:miter lim="800000"/>
          </a:ln>
        </p:spPr>
        <p:txBody>
          <a:bodyPr/>
          <a:lstStyle/>
          <a:p>
            <a:r>
              <a:rPr lang="zh-CN" altLang="zh-CN" sz="1400" dirty="0"/>
              <a:t>随着转基因玉米和大豆在美国、巴西、阿根廷、加拿大的迅速普及，</a:t>
            </a:r>
            <a:r>
              <a:rPr lang="zh-CN" altLang="zh-CN" sz="1400" b="1" dirty="0"/>
              <a:t>美国、巴西、阿根廷的转基因作物种植面积占农作物的比例逐年攀升</a:t>
            </a:r>
            <a:r>
              <a:rPr lang="zh-CN" altLang="zh-CN" sz="1400" dirty="0"/>
              <a:t>，到2017年，巴西、阿根廷、美国、加拿大成为了世界上转基因作物渗透率最高的几个国家，分别达到了79.2%、58.7%、46.8%、34.2%（国际农业生物技术应用服务组织）。我国转基因棉花渗透率已经很高，据农业农村部统计，我国转基因棉花渗透率在2014年已经达到了93%。</a:t>
            </a:r>
          </a:p>
          <a:p>
            <a:r>
              <a:rPr lang="zh-CN" altLang="zh-CN" sz="1400" dirty="0"/>
              <a:t>在世界转基因作物的用途方面，据国际农业生物技术应用服务组织，2018年新增获批的转基因作物中，用于食品和饲料的占81%左右，用于环保的占19%。我们预计，在世界人口不断膨胀的背景下，由于转基因作物的优良抗性、低成本特征，世界对便宜粮食的需求有望不断促进转基因食品及饲料的普及推广。</a:t>
            </a:r>
          </a:p>
        </p:txBody>
      </p:sp>
      <p:sp>
        <p:nvSpPr>
          <p:cNvPr id="8" name="文本框 6"/>
          <p:cNvSpPr txBox="1"/>
          <p:nvPr/>
        </p:nvSpPr>
        <p:spPr>
          <a:xfrm>
            <a:off x="446405" y="2947670"/>
            <a:ext cx="3717925" cy="521970"/>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11</a:t>
            </a:r>
            <a:r>
              <a:rPr sz="1400" dirty="0">
                <a:latin typeface="楷体" panose="02010609060101010101" pitchFamily="49" charset="-122"/>
                <a:ea typeface="楷体" panose="02010609060101010101" pitchFamily="49" charset="-122"/>
              </a:rPr>
              <a:t>：美国、巴西、阿根廷转基因作物渗透率较高</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sp>
        <p:nvSpPr>
          <p:cNvPr id="2" name="文本框 6"/>
          <p:cNvSpPr txBox="1"/>
          <p:nvPr/>
        </p:nvSpPr>
        <p:spPr>
          <a:xfrm>
            <a:off x="4535805" y="2947670"/>
            <a:ext cx="4347210" cy="521970"/>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12</a:t>
            </a:r>
            <a:r>
              <a:rPr sz="1400" dirty="0">
                <a:latin typeface="楷体" panose="02010609060101010101" pitchFamily="49" charset="-122"/>
                <a:ea typeface="楷体" panose="02010609060101010101" pitchFamily="49" charset="-122"/>
              </a:rPr>
              <a:t>：2018年转基因作物获批数量中用于食用的占比超过一半</a:t>
            </a:r>
          </a:p>
        </p:txBody>
      </p:sp>
      <p:graphicFrame>
        <p:nvGraphicFramePr>
          <p:cNvPr id="3096" name="图表 3096"/>
          <p:cNvGraphicFramePr/>
          <p:nvPr/>
        </p:nvGraphicFramePr>
        <p:xfrm>
          <a:off x="261620" y="3372485"/>
          <a:ext cx="4199890" cy="3162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095" name="图表 3095"/>
          <p:cNvGraphicFramePr/>
          <p:nvPr/>
        </p:nvGraphicFramePr>
        <p:xfrm>
          <a:off x="4956810" y="3510915"/>
          <a:ext cx="3641090" cy="28860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261620" y="996315"/>
            <a:ext cx="8621395" cy="1891665"/>
          </a:xfrm>
          <a:ln>
            <a:solidFill>
              <a:srgbClr val="FF0000"/>
            </a:solidFill>
            <a:prstDash val="sysDash"/>
            <a:miter lim="800000"/>
          </a:ln>
        </p:spPr>
        <p:txBody>
          <a:bodyPr/>
          <a:lstStyle/>
          <a:p>
            <a:r>
              <a:rPr lang="zh-CN" altLang="zh-CN" sz="1400" dirty="0"/>
              <a:t>随着转基因玉米和大豆在美国、巴西、阿根廷、加拿大的迅速普及，美国、巴西、阿根廷的转基因作物种植面积占农作物的比例逐年攀升，到2017年，巴西、阿根廷、美国、加拿大成为了世界上转基因作物渗透率最高的几个国家，分别达到了79.2%、58.7%、46.8%、34.2%（国际农业生物技术应用服务组织）。我国转基因棉花渗透率已经很高，据农业农村部统计，我国转基因棉花渗透率在2014年已经达到了93%。</a:t>
            </a:r>
          </a:p>
          <a:p>
            <a:r>
              <a:rPr lang="zh-CN" altLang="zh-CN" sz="1400" dirty="0"/>
              <a:t>在世界转基因作物的用途方面，据国际农业生物技术应用服务组织，2018年新增获批的转基因作物中，用于食品和饲料的占81%左右，用于环保的占19%。</a:t>
            </a:r>
            <a:r>
              <a:rPr lang="zh-CN" altLang="zh-CN" sz="1400" b="1" dirty="0"/>
              <a:t>我们预计，在世界人口不断膨胀的背景下，由于转基因作物的优良抗性、低成本特征，世界对便宜粮食的需求有望不断促进转基因食品及饲料的普及推广</a:t>
            </a:r>
            <a:r>
              <a:rPr lang="zh-CN" altLang="zh-CN" sz="1400" dirty="0"/>
              <a:t>。</a:t>
            </a:r>
          </a:p>
        </p:txBody>
      </p:sp>
      <p:sp>
        <p:nvSpPr>
          <p:cNvPr id="8" name="文本框 6"/>
          <p:cNvSpPr txBox="1"/>
          <p:nvPr/>
        </p:nvSpPr>
        <p:spPr>
          <a:xfrm>
            <a:off x="711835" y="2947670"/>
            <a:ext cx="3515995" cy="521970"/>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13</a:t>
            </a:r>
            <a:r>
              <a:rPr sz="1400" dirty="0">
                <a:latin typeface="楷体" panose="02010609060101010101" pitchFamily="49" charset="-122"/>
                <a:ea typeface="楷体" panose="02010609060101010101" pitchFamily="49" charset="-122"/>
              </a:rPr>
              <a:t>：大豆和玉米是世界种植面积最大的转基因作物</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sp>
        <p:nvSpPr>
          <p:cNvPr id="2" name="文本框 6"/>
          <p:cNvSpPr txBox="1"/>
          <p:nvPr/>
        </p:nvSpPr>
        <p:spPr>
          <a:xfrm>
            <a:off x="4757420" y="2947670"/>
            <a:ext cx="4124960" cy="521970"/>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14</a:t>
            </a:r>
            <a:r>
              <a:rPr sz="1400" dirty="0">
                <a:latin typeface="楷体" panose="02010609060101010101" pitchFamily="49" charset="-122"/>
                <a:ea typeface="楷体" panose="02010609060101010101" pitchFamily="49" charset="-122"/>
              </a:rPr>
              <a:t>：2018年转基因大豆种植面积占世界转基因作物的一半</a:t>
            </a:r>
          </a:p>
        </p:txBody>
      </p:sp>
      <p:graphicFrame>
        <p:nvGraphicFramePr>
          <p:cNvPr id="3099" name="图表 3099"/>
          <p:cNvGraphicFramePr/>
          <p:nvPr/>
        </p:nvGraphicFramePr>
        <p:xfrm>
          <a:off x="334645" y="3559810"/>
          <a:ext cx="4074795" cy="30403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100" name="图表 3100"/>
          <p:cNvGraphicFramePr/>
          <p:nvPr/>
        </p:nvGraphicFramePr>
        <p:xfrm>
          <a:off x="4867910" y="3559810"/>
          <a:ext cx="3903345" cy="295021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1633855"/>
          </a:xfrm>
          <a:ln>
            <a:solidFill>
              <a:srgbClr val="FF0000"/>
            </a:solidFill>
            <a:prstDash val="sysDash"/>
            <a:miter lim="800000"/>
          </a:ln>
        </p:spPr>
        <p:txBody>
          <a:bodyPr/>
          <a:lstStyle/>
          <a:p>
            <a:r>
              <a:rPr lang="zh-CN" altLang="zh-CN" sz="1400" b="1" dirty="0"/>
              <a:t>我国管理制度：严格评价+强化监管，生物安全有保障。</a:t>
            </a:r>
            <a:r>
              <a:rPr lang="zh-CN" altLang="zh-CN" sz="1400" dirty="0"/>
              <a:t>目前，世界各地区对转基因的监管模式不同，为了确保转基因产品的安全性，世界卫生组织（WHO）、国际食品法典委员会（CAC）、联合国粮农组织（FAO）制定了一系列的转基因生物安全评价标准，主要分为食用安全影响评价（毒性、致敏性、致畸性等）和环境生态评价（基因漂移、遗传稳定性、生存竞争能力、生物多样性等）。美国和加拿大的监管模式较为接近，施行“可靠科学原则”，针对产品进行管理，而不是对研究和培育中使用了什么技术，只有可靠的科学证据证明存在风险并可能导致损害时，政府才采取管制措施。欧盟对转基因的态度较为谨慎，有比较严格的过程管理体系，凡是使用转基因技术的就需要通过专门的法规加以限制。</a:t>
            </a:r>
          </a:p>
        </p:txBody>
      </p:sp>
      <p:sp>
        <p:nvSpPr>
          <p:cNvPr id="8" name="文本框 6"/>
          <p:cNvSpPr txBox="1"/>
          <p:nvPr/>
        </p:nvSpPr>
        <p:spPr>
          <a:xfrm>
            <a:off x="661035" y="2798445"/>
            <a:ext cx="798830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15</a:t>
            </a:r>
            <a:r>
              <a:rPr sz="1400" dirty="0">
                <a:latin typeface="楷体" panose="02010609060101010101" pitchFamily="49" charset="-122"/>
                <a:ea typeface="楷体" panose="02010609060101010101" pitchFamily="49" charset="-122"/>
              </a:rPr>
              <a:t>：各地区监管方式不同</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政策春风有望吹来转基因浪潮</a:t>
            </a:r>
          </a:p>
        </p:txBody>
      </p:sp>
      <p:pic>
        <p:nvPicPr>
          <p:cNvPr id="22" name="图片 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11835" y="3238500"/>
            <a:ext cx="7607935" cy="313944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2536825"/>
          </a:xfrm>
          <a:ln>
            <a:solidFill>
              <a:srgbClr val="FF0000"/>
            </a:solidFill>
            <a:prstDash val="sysDash"/>
            <a:miter lim="800000"/>
          </a:ln>
        </p:spPr>
        <p:txBody>
          <a:bodyPr/>
          <a:lstStyle/>
          <a:p>
            <a:r>
              <a:rPr lang="zh-CN" altLang="zh-CN" sz="1400" dirty="0"/>
              <a:t>我国对于转基因的态度一直是</a:t>
            </a:r>
            <a:r>
              <a:rPr lang="zh-CN" altLang="zh-CN" sz="1400" b="1" dirty="0"/>
              <a:t>“在研究上要大胆，在推广上要慎重”</a:t>
            </a:r>
            <a:r>
              <a:rPr lang="zh-CN" altLang="zh-CN" sz="1400" dirty="0"/>
              <a:t>，在转基因的管理和审核上十分严格，对转基因的推广十分慎重，目前仍未推广任何一种转基因主粮，用于直接食用的转基因作物仅仅批准了番木瓜。</a:t>
            </a:r>
          </a:p>
          <a:p>
            <a:r>
              <a:rPr lang="zh-CN" altLang="zh-CN" sz="1400" dirty="0"/>
              <a:t>我国目前已经借鉴国际经验，结合我国国情，制定了一套相对比较完整的法律法规，可以对转基因的研究、试验、生产、加工、经营、进口等各个环节实现严格的监管。早在2001年，我国国务院就颁布了《转基因生物安全管理条例》，农业部随后跟进制定了《农业转基因生物安全评价办法》、《农业转基因生物进口安全管理办法》、《农业转基因生物标识管理办法》和《农业转基因生物加工审批办法》。</a:t>
            </a:r>
          </a:p>
          <a:p>
            <a:r>
              <a:rPr lang="zh-CN" altLang="zh-CN" sz="1400" dirty="0"/>
              <a:t>依据《农业转基因生物安全管理条例》的规定，农业转基因生物的安全评价工作由国家农业转基因生物安全委员会（安委会）负责。在分级分阶段的安全评价管理制度下，转基因需要首先通过本单位生物安全管理部门的审批，拟申请环境释放以及后续试验的，还需经过本省或直辖市的审批和农业部的许可。</a:t>
            </a:r>
            <a:r>
              <a:rPr lang="zh-CN" altLang="zh-CN" sz="1400" b="1" dirty="0"/>
              <a:t>取得农业部的安全证书后，相关品种还需要进行品种审定、取得种子生产经营许可方可进行生产种植。</a:t>
            </a:r>
          </a:p>
        </p:txBody>
      </p:sp>
      <p:sp>
        <p:nvSpPr>
          <p:cNvPr id="8" name="文本框 6"/>
          <p:cNvSpPr txBox="1"/>
          <p:nvPr/>
        </p:nvSpPr>
        <p:spPr>
          <a:xfrm>
            <a:off x="452120" y="3686175"/>
            <a:ext cx="333375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16</a:t>
            </a:r>
            <a:r>
              <a:rPr sz="1400" dirty="0">
                <a:latin typeface="楷体" panose="02010609060101010101" pitchFamily="49" charset="-122"/>
                <a:ea typeface="楷体" panose="02010609060101010101" pitchFamily="49" charset="-122"/>
              </a:rPr>
              <a:t>：我国建立了一整套的法律法规</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政策春风有望吹来转基因浪潮</a:t>
            </a:r>
          </a:p>
        </p:txBody>
      </p:sp>
      <p:sp>
        <p:nvSpPr>
          <p:cNvPr id="2" name="文本框 6"/>
          <p:cNvSpPr txBox="1"/>
          <p:nvPr/>
        </p:nvSpPr>
        <p:spPr>
          <a:xfrm>
            <a:off x="4445000" y="3686175"/>
            <a:ext cx="415290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17</a:t>
            </a:r>
            <a:r>
              <a:rPr sz="1400" dirty="0">
                <a:latin typeface="楷体" panose="02010609060101010101" pitchFamily="49" charset="-122"/>
                <a:ea typeface="楷体" panose="02010609060101010101" pitchFamily="49" charset="-122"/>
              </a:rPr>
              <a:t>：安委会负责我国转基因生物安全评价</a:t>
            </a:r>
          </a:p>
        </p:txBody>
      </p:sp>
      <p:pic>
        <p:nvPicPr>
          <p:cNvPr id="14" name="图片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67360" y="4090035"/>
            <a:ext cx="3318510" cy="2462530"/>
          </a:xfrm>
          <a:prstGeom prst="rect">
            <a:avLst/>
          </a:prstGeom>
          <a:noFill/>
        </p:spPr>
      </p:pic>
      <p:pic>
        <p:nvPicPr>
          <p:cNvPr id="16" name="图片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4751070" y="4090035"/>
            <a:ext cx="3367405" cy="241236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56320" cy="2099945"/>
          </a:xfrm>
          <a:ln>
            <a:solidFill>
              <a:srgbClr val="FF0000"/>
            </a:solidFill>
            <a:prstDash val="sysDash"/>
            <a:miter lim="800000"/>
          </a:ln>
        </p:spPr>
        <p:txBody>
          <a:bodyPr/>
          <a:lstStyle/>
          <a:p>
            <a:r>
              <a:rPr lang="zh-CN" altLang="zh-CN" sz="1400" b="1" dirty="0"/>
              <a:t>一号文件十年布局，政策助力种业崛起。</a:t>
            </a:r>
            <a:r>
              <a:rPr lang="zh-CN" altLang="zh-CN" sz="1400" dirty="0"/>
              <a:t>早在2008年，我国就启动了农业转基因生物新品种培育科技重大专项，2009年，国务院发布了《促进生物产业加快发展的诺干政策》，确立了生物产业的国家战略地位。2009年的中央一号文件第一次提出“加快推进转基因生物新品种培育科技重大专项，尽快培育一批抗病虫、抗逆、高产、优质、高效的转基因新品种”，正式确定了转基因技术在国家层面的政策基调。2010年的中央一号文件要求“继续实施转基因生物新品种培育科技重大专项，抓紧培育有核心竞争力的大型种子企业”。此后2010-2019的十年间，有7年的中央一号文件都对种业相关技术的推进、研发做出了要求。</a:t>
            </a:r>
          </a:p>
          <a:p>
            <a:r>
              <a:rPr lang="zh-CN" altLang="zh-CN" sz="1400" dirty="0"/>
              <a:t>我们认为，我国对转基因的布局已经有十年有余，虽然现在仍未批准转基因粮食的种植，但相关技术的研发与储备已经积累了十年之久，提前布局为我国转基因技术的应用和种业的崛起打下了坚实的基础。</a:t>
            </a:r>
          </a:p>
        </p:txBody>
      </p:sp>
      <p:sp>
        <p:nvSpPr>
          <p:cNvPr id="8" name="文本框 6"/>
          <p:cNvSpPr txBox="1"/>
          <p:nvPr/>
        </p:nvSpPr>
        <p:spPr>
          <a:xfrm>
            <a:off x="580390" y="3124200"/>
            <a:ext cx="82569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图表18：2009年的中央一号文件就已经提出要抓紧培育转基因品种</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政策春风有望吹来转基因浪潮</a:t>
            </a:r>
          </a:p>
        </p:txBody>
      </p:sp>
      <p:graphicFrame>
        <p:nvGraphicFramePr>
          <p:cNvPr id="3" name="表格 2"/>
          <p:cNvGraphicFramePr/>
          <p:nvPr>
            <p:custDataLst>
              <p:tags r:id="rId1"/>
            </p:custDataLst>
          </p:nvPr>
        </p:nvGraphicFramePr>
        <p:xfrm>
          <a:off x="462915" y="3527425"/>
          <a:ext cx="8340725" cy="3018790"/>
        </p:xfrm>
        <a:graphic>
          <a:graphicData uri="http://schemas.openxmlformats.org/drawingml/2006/table">
            <a:tbl>
              <a:tblPr firstRow="1" bandRow="1">
                <a:tableStyleId>{5940675A-B579-460E-94D1-54222C63F5DA}</a:tableStyleId>
              </a:tblPr>
              <a:tblGrid>
                <a:gridCol w="734060">
                  <a:extLst>
                    <a:ext uri="{9D8B030D-6E8A-4147-A177-3AD203B41FA5}">
                      <a16:colId xmlns:a16="http://schemas.microsoft.com/office/drawing/2014/main" val="20000"/>
                    </a:ext>
                  </a:extLst>
                </a:gridCol>
                <a:gridCol w="7606665">
                  <a:extLst>
                    <a:ext uri="{9D8B030D-6E8A-4147-A177-3AD203B41FA5}">
                      <a16:colId xmlns:a16="http://schemas.microsoft.com/office/drawing/2014/main" val="20001"/>
                    </a:ext>
                  </a:extLst>
                </a:gridCol>
              </a:tblGrid>
              <a:tr h="192405">
                <a:tc>
                  <a:txBody>
                    <a:bodyPr/>
                    <a:lstStyle/>
                    <a:p>
                      <a:pPr indent="0">
                        <a:buNone/>
                      </a:pPr>
                      <a:r>
                        <a:rPr lang="en-US" sz="900" b="1">
                          <a:solidFill>
                            <a:srgbClr val="000000"/>
                          </a:solidFill>
                          <a:latin typeface="楷体" panose="02010609060101010101" pitchFamily="49" charset="-122"/>
                          <a:ea typeface="楷体" panose="02010609060101010101" pitchFamily="49" charset="-122"/>
                          <a:cs typeface="楷体" panose="02010609060101010101" pitchFamily="49" charset="-122"/>
                        </a:rPr>
                        <a:t>年份</a:t>
                      </a:r>
                      <a:endParaRPr lang="en-US" altLang="en-US" sz="9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900" b="1">
                          <a:solidFill>
                            <a:srgbClr val="000000"/>
                          </a:solidFill>
                          <a:latin typeface="楷体" panose="02010609060101010101" pitchFamily="49" charset="-122"/>
                          <a:ea typeface="楷体" panose="02010609060101010101" pitchFamily="49" charset="-122"/>
                          <a:cs typeface="楷体" panose="02010609060101010101" pitchFamily="49" charset="-122"/>
                        </a:rPr>
                        <a:t>相关内容</a:t>
                      </a:r>
                      <a:endParaRPr lang="en-US" altLang="en-US" sz="9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04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2009</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加快推进转基因生物新品种培育科技重大专项，整合科研资源，加大研发力度，尽快培育一批抗病虫、抗逆、高产、优质、高效的转基因新品种，并促进产业化。</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extLst>
                  <a:ext uri="{0D108BD9-81ED-4DB2-BD59-A6C34878D82A}">
                    <a16:rowId xmlns:a16="http://schemas.microsoft.com/office/drawing/2014/main" val="10001"/>
                  </a:ext>
                </a:extLst>
              </a:tr>
              <a:tr h="385445">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2010</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继续实施转基因生物新品种培育科技重大专项，抓紧开发具有重要应用价值和自主知识产权的功能基因和生物新品种，推进转基因新品种产业化。推动国内种业加快企业并购和产业整合，引导种子企业与科研单位联合，抓紧培育有核心竞争力的大型种子企业。</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578485">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2012</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大力加强农业基础研究；加快推进前沿技术研究，在良种培育方面取得一批重大实用技术成果；加强种质资源收集、保护、鉴定，创新育种理论方法和技术；重大育种科研项目要支持育繁推一体化种子企业，加快建立以企业为主体的商业化育种新机制；优化调整种子企业布局，提高市场准入门槛，推动种子企业兼并重组；完善品种审定、保护、退出制度，强化种子生产经营行政许可管理。</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3"/>
                  </a:ext>
                </a:extLst>
              </a:tr>
              <a:tr h="385445">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2014</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加强以分子育种为重点的基础研究和生物技术开发。建立以企业为主体的育种创新体系，做大做强育繁推一体化种子企业，培育推广一批高产、优质、抗逆、适应机械化生产的突破性新品种。推行种子企业委托经营制度，强化种子全程可追溯管理。</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19304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2015</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继续实施种子工程，推进海南、甘肃、四川三大国家级育种制种基地建设。加强农业转基因生物技术研究、安全管理、科学普及。</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5"/>
                  </a:ext>
                </a:extLst>
              </a:tr>
              <a:tr h="578485">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2016</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全面推进良种重大科研联合攻关，培育和推广适应机械化生产、优质高产多抗广适新品种，加快主要粮食作物新一轮品种更新换代。加快推进海南、甘肃、四川国家级育种制种基地和区域性良种繁育基地建设。强化企业育种创新主体地位，加快培育具有国际竞争力的现代种业企业。贯彻落实种子法，全面推进依法治种。加大种子打假护权力度。</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19304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2017</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加大实施种业自主创新重大工程和主要农作物良种联合攻关力度，加快适宜机械化生产、优质高产多抗广适新品种选育。</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7"/>
                  </a:ext>
                </a:extLst>
              </a:tr>
              <a:tr h="192405">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2019</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继续组织实施水稻、小麦、玉米、大豆和畜禽良种联合攻关，加快选育和推广优质草种。</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837295" cy="1891030"/>
          </a:xfrm>
          <a:ln>
            <a:solidFill>
              <a:srgbClr val="FF0000"/>
            </a:solidFill>
            <a:prstDash val="sysDash"/>
            <a:miter lim="800000"/>
          </a:ln>
        </p:spPr>
        <p:txBody>
          <a:bodyPr/>
          <a:lstStyle/>
          <a:p>
            <a:r>
              <a:rPr lang="zh-CN" altLang="zh-CN" sz="1400" b="1" dirty="0"/>
              <a:t>一</a:t>
            </a:r>
            <a:r>
              <a:rPr lang="zh-CN" altLang="zh-CN" sz="1400" dirty="0"/>
              <a:t>进入2019年下半年，转基因相关的政策/利好事件层出不穷，生物安全草案进一步规范，对生物技术谬用等行为作出处罚规定，同时，促进和保障生物技术发展，防范和禁止利用生物及生物技术侵害国家安全。</a:t>
            </a:r>
          </a:p>
          <a:p>
            <a:r>
              <a:rPr lang="zh-CN" altLang="zh-CN" sz="1400" dirty="0"/>
              <a:t>19年12月30日，农业农村部科教司公示拟批准颁发农业转基因生物安全证书目录，其中包含大北农和杭州瑞丰种业的两个转基因玉米品种。</a:t>
            </a:r>
            <a:r>
              <a:rPr lang="zh-CN" altLang="zh-CN" sz="1400" b="1" dirty="0"/>
              <a:t>20年1月21日，上述安全证书正式获批。我们认为，随着转基因玉米与大豆历史上首次获批安全证书，国内转基因作物商业化推广已进入“实质推进期”。</a:t>
            </a:r>
          </a:p>
          <a:p>
            <a:r>
              <a:rPr lang="zh-CN" altLang="zh-CN" sz="1400" dirty="0"/>
              <a:t>进入20年，《2020年农业转基因生物监管工作方案》、《加强从0到1基础研究工作方案》、《加强农业种质资源保护与利用的意见》等一系列方案的出台把我国转基因的研发、推进、监管、技术保护都提升到了崭新的高度。玉米和大豆有望作为试点作物逐步获得商业化种植的许可。</a:t>
            </a:r>
          </a:p>
        </p:txBody>
      </p:sp>
      <p:sp>
        <p:nvSpPr>
          <p:cNvPr id="8" name="文本框 6"/>
          <p:cNvSpPr txBox="1"/>
          <p:nvPr/>
        </p:nvSpPr>
        <p:spPr>
          <a:xfrm>
            <a:off x="443865" y="2883535"/>
            <a:ext cx="82569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图表1</a:t>
            </a:r>
            <a:r>
              <a:rPr lang="en-US" sz="1400" dirty="0">
                <a:latin typeface="楷体" panose="02010609060101010101" pitchFamily="49" charset="-122"/>
                <a:ea typeface="楷体" panose="02010609060101010101" pitchFamily="49" charset="-122"/>
              </a:rPr>
              <a:t>9</a:t>
            </a:r>
            <a:r>
              <a:rPr sz="1400" dirty="0">
                <a:latin typeface="楷体" panose="02010609060101010101" pitchFamily="49" charset="-122"/>
                <a:ea typeface="楷体" panose="02010609060101010101" pitchFamily="49" charset="-122"/>
              </a:rPr>
              <a:t>：2019年以来转基因作物商业化推广加速</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政策春风有望吹来转基因浪潮</a:t>
            </a:r>
          </a:p>
        </p:txBody>
      </p:sp>
      <p:graphicFrame>
        <p:nvGraphicFramePr>
          <p:cNvPr id="4" name="表格 3"/>
          <p:cNvGraphicFramePr/>
          <p:nvPr>
            <p:custDataLst>
              <p:tags r:id="rId1"/>
            </p:custDataLst>
            <p:extLst>
              <p:ext uri="{D42A27DB-BD31-4B8C-83A1-F6EECF244321}">
                <p14:modId xmlns:p14="http://schemas.microsoft.com/office/powerpoint/2010/main" val="3645109112"/>
              </p:ext>
            </p:extLst>
          </p:nvPr>
        </p:nvGraphicFramePr>
        <p:xfrm>
          <a:off x="295910" y="3190240"/>
          <a:ext cx="8634095" cy="3477895"/>
        </p:xfrm>
        <a:graphic>
          <a:graphicData uri="http://schemas.openxmlformats.org/drawingml/2006/table">
            <a:tbl>
              <a:tblPr firstRow="1" bandRow="1">
                <a:tableStyleId>{5940675A-B579-460E-94D1-54222C63F5DA}</a:tableStyleId>
              </a:tblPr>
              <a:tblGrid>
                <a:gridCol w="1275080">
                  <a:extLst>
                    <a:ext uri="{9D8B030D-6E8A-4147-A177-3AD203B41FA5}">
                      <a16:colId xmlns:a16="http://schemas.microsoft.com/office/drawing/2014/main" val="20000"/>
                    </a:ext>
                  </a:extLst>
                </a:gridCol>
                <a:gridCol w="1258570">
                  <a:extLst>
                    <a:ext uri="{9D8B030D-6E8A-4147-A177-3AD203B41FA5}">
                      <a16:colId xmlns:a16="http://schemas.microsoft.com/office/drawing/2014/main" val="20001"/>
                    </a:ext>
                  </a:extLst>
                </a:gridCol>
                <a:gridCol w="4961890">
                  <a:extLst>
                    <a:ext uri="{9D8B030D-6E8A-4147-A177-3AD203B41FA5}">
                      <a16:colId xmlns:a16="http://schemas.microsoft.com/office/drawing/2014/main" val="20002"/>
                    </a:ext>
                  </a:extLst>
                </a:gridCol>
                <a:gridCol w="1138555">
                  <a:extLst>
                    <a:ext uri="{9D8B030D-6E8A-4147-A177-3AD203B41FA5}">
                      <a16:colId xmlns:a16="http://schemas.microsoft.com/office/drawing/2014/main" val="20003"/>
                    </a:ext>
                  </a:extLst>
                </a:gridCol>
              </a:tblGrid>
              <a:tr h="137160">
                <a:tc>
                  <a:txBody>
                    <a:bodyPr/>
                    <a:lstStyle/>
                    <a:p>
                      <a:pPr indent="0">
                        <a:buNone/>
                      </a:pPr>
                      <a:r>
                        <a:rPr lang="en-US" sz="900" b="1">
                          <a:solidFill>
                            <a:srgbClr val="000000"/>
                          </a:solidFill>
                          <a:latin typeface="楷体" panose="02010609060101010101" pitchFamily="49" charset="-122"/>
                          <a:ea typeface="楷体" panose="02010609060101010101" pitchFamily="49" charset="-122"/>
                          <a:cs typeface="楷体" panose="02010609060101010101" pitchFamily="49" charset="-122"/>
                        </a:rPr>
                        <a:t>时间</a:t>
                      </a:r>
                      <a:endParaRPr lang="en-US" altLang="en-US" sz="9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1">
                          <a:solidFill>
                            <a:srgbClr val="000000"/>
                          </a:solidFill>
                          <a:latin typeface="楷体" panose="02010609060101010101" pitchFamily="49" charset="-122"/>
                          <a:ea typeface="楷体" panose="02010609060101010101" pitchFamily="49" charset="-122"/>
                          <a:cs typeface="楷体" panose="02010609060101010101" pitchFamily="49" charset="-122"/>
                        </a:rPr>
                        <a:t>政策/事件</a:t>
                      </a:r>
                      <a:endParaRPr lang="en-US" altLang="en-US" sz="9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1">
                          <a:solidFill>
                            <a:srgbClr val="000000"/>
                          </a:solidFill>
                          <a:latin typeface="楷体" panose="02010609060101010101" pitchFamily="49" charset="-122"/>
                          <a:ea typeface="楷体" panose="02010609060101010101" pitchFamily="49" charset="-122"/>
                          <a:cs typeface="楷体" panose="02010609060101010101" pitchFamily="49" charset="-122"/>
                        </a:rPr>
                        <a:t>主要内容</a:t>
                      </a:r>
                      <a:endParaRPr lang="en-US" altLang="en-US" sz="9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900" b="1">
                          <a:solidFill>
                            <a:srgbClr val="000000"/>
                          </a:solidFill>
                          <a:latin typeface="楷体" panose="02010609060101010101" pitchFamily="49" charset="-122"/>
                          <a:ea typeface="楷体" panose="02010609060101010101" pitchFamily="49" charset="-122"/>
                          <a:cs typeface="楷体" panose="02010609060101010101" pitchFamily="49" charset="-122"/>
                        </a:rPr>
                        <a:t>涉及作物</a:t>
                      </a:r>
                      <a:endParaRPr lang="en-US" altLang="en-US" sz="9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cap="flat">
                      <a:noFill/>
                    </a:lnR>
                    <a:lnT w="12700" cap="flat" cmpd="sng">
                      <a:solidFill>
                        <a:srgbClr val="E618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64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2019年10月21日</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生物安全法草案拟对生物技术谬用等行为作出处罚</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草案规范、调整的范围分为八大类：一是防控重大新发突发传染病、动植物疫情；二是研究、开发、应用生物技术；三是保障实验室生物安全；四是保障我国生物资源和人类遗传资源的安全；五是防范外来物种入侵与保护生物多样性；六是应对微生物耐药；七是防范生物恐怖袭击；八是防御生物武器威胁。</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solidFill>
                      <a:srgbClr val="D8D8D8"/>
                    </a:solidFill>
                  </a:tcPr>
                </a:tc>
                <a:extLst>
                  <a:ext uri="{0D108BD9-81ED-4DB2-BD59-A6C34878D82A}">
                    <a16:rowId xmlns:a16="http://schemas.microsoft.com/office/drawing/2014/main" val="10001"/>
                  </a:ext>
                </a:extLst>
              </a:tr>
              <a:tr h="323215">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2019年10月22日</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生物安全法草案首次提请最高立法机关审议</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聚焦生物安全领域主要问题，重点保护我国生物资源安全，促进和保障生物技术发展，防范和禁止利用生物及生物技术侵害国家安全。</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68580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2019年12月30日</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转基因安全证书拟批准</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农业农村部科教司公示拟批准颁发农业转基因生物安全证书目录，共192个植物品种。其中：GMO玉米品种2个：大北农DBN9936抗虫耐除草剂玉米-转Bt Cry1Ab、CP4 EPSPS 抗虫耐草甘膦玉米，北方春玉米区种植；瑞丰生物和浙大双抗12-5玉米-转Cry1Ab2Aj、G10evo(EPSPS)基因抗虫耐草甘膦玉米，北方春玉米区种植、GMO大豆品种1个：上海交大SHZD32-01抗草甘膦转基因大豆，南方大豆区种植、GMO棉花品种189个。</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玉米、大豆、棉花</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3"/>
                  </a:ext>
                </a:extLst>
              </a:tr>
              <a:tr h="27432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2020年1月14日</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2020年农业转基因生物监管工作方案</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严厉打击非法研究、试验、制种、经营、种植、加工和进口等行为，确保各项管理制度不折不扣贯彻执行、落地生根，促进我国农业转基因生物技术研究和应用健康发展。</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玉米、水稻、大豆、小麦、油菜</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7432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2020年1月21日</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加强从0到1基础研究工作方案</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强化国家科技计划原创导向。面向国家重大需求，对关键核心技术中的重大科学问题给予长期支持。其中，生物育种为重点支持领域。</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5"/>
                  </a:ext>
                </a:extLst>
              </a:tr>
              <a:tr h="27432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2020年2月11日</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加强农业种质资源保护与利用的意见</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开展系统收集保护，实现应保尽保。强化鉴定评价，提高利用效率。建立健全保护体系，提升保护能力。推进开发利用，提升种业竞争力。</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68580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2020年2月21日</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2020推进现代种业发展工作要点</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推进种业理论创新，加快生物育种、繁育（加工）等新技术应用。聚焦籽粒机收玉米、高产高蛋白大豆、优质抗病虫水稻、节水抗病小麦等目标，深化四大作物良种联合攻关。开展优质水稻食味鉴评以及玉米、小麦、大豆等品种示范推广活动。</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900" b="0" dirty="0" err="1">
                          <a:solidFill>
                            <a:srgbClr val="000000"/>
                          </a:solidFill>
                          <a:latin typeface="楷体" panose="02010609060101010101" pitchFamily="49" charset="-122"/>
                          <a:ea typeface="楷体" panose="02010609060101010101" pitchFamily="49" charset="-122"/>
                          <a:cs typeface="楷体" panose="02010609060101010101" pitchFamily="49" charset="-122"/>
                        </a:rPr>
                        <a:t>玉米、小麦、大豆</a:t>
                      </a:r>
                      <a:r>
                        <a:rPr lang="zh-CN" altLang="en-US" sz="900" b="0" dirty="0">
                          <a:solidFill>
                            <a:srgbClr val="000000"/>
                          </a:solidFill>
                          <a:latin typeface="楷体" panose="02010609060101010101" pitchFamily="49" charset="-122"/>
                          <a:ea typeface="楷体" panose="02010609060101010101" pitchFamily="49" charset="-122"/>
                          <a:cs typeface="楷体" panose="02010609060101010101" pitchFamily="49" charset="-122"/>
                        </a:rPr>
                        <a:t>、</a:t>
                      </a:r>
                      <a:r>
                        <a:rPr lang="en-US" altLang="zh-CN" sz="900" b="0" dirty="0" err="1">
                          <a:solidFill>
                            <a:srgbClr val="000000"/>
                          </a:solidFill>
                          <a:latin typeface="楷体" panose="02010609060101010101" pitchFamily="49" charset="-122"/>
                          <a:ea typeface="楷体" panose="02010609060101010101" pitchFamily="49" charset="-122"/>
                          <a:cs typeface="楷体" panose="02010609060101010101" pitchFamily="49" charset="-122"/>
                        </a:rPr>
                        <a:t>马铃薯、油菜、花生、甘蔗、甘薯、西兰花</a:t>
                      </a:r>
                      <a:r>
                        <a:rPr lang="zh-CN" altLang="en-US" sz="900" b="0" dirty="0">
                          <a:solidFill>
                            <a:srgbClr val="000000"/>
                          </a:solidFill>
                          <a:latin typeface="楷体" panose="02010609060101010101" pitchFamily="49" charset="-122"/>
                          <a:ea typeface="楷体" panose="02010609060101010101" pitchFamily="49" charset="-122"/>
                          <a:cs typeface="楷体" panose="02010609060101010101" pitchFamily="49" charset="-122"/>
                        </a:rPr>
                        <a:t>等</a:t>
                      </a:r>
                      <a:endParaRPr lang="en-US" altLang="en-US" sz="900" b="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7"/>
                  </a:ext>
                </a:extLst>
              </a:tr>
              <a:tr h="274320">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2020年3月6日</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2020年种业市场监管工作方案</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楷体" panose="02010609060101010101" pitchFamily="49" charset="-122"/>
                          <a:ea typeface="楷体" panose="02010609060101010101" pitchFamily="49" charset="-122"/>
                          <a:cs typeface="楷体" panose="02010609060101010101" pitchFamily="49" charset="-122"/>
                        </a:rPr>
                        <a:t>规范生产基地；推进许可备案信息化；严查非法转基因种子；严格监督种子质量；加强植物新品种权保护。</a:t>
                      </a:r>
                      <a:endParaRPr lang="en-US" altLang="en-US" sz="9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900" b="0" dirty="0" err="1">
                          <a:solidFill>
                            <a:srgbClr val="000000"/>
                          </a:solidFill>
                          <a:latin typeface="楷体" panose="02010609060101010101" pitchFamily="49" charset="-122"/>
                          <a:ea typeface="楷体" panose="02010609060101010101" pitchFamily="49" charset="-122"/>
                          <a:cs typeface="楷体" panose="02010609060101010101" pitchFamily="49" charset="-122"/>
                        </a:rPr>
                        <a:t>杂交水稻、杂交玉米、蔬菜、果树</a:t>
                      </a:r>
                      <a:endParaRPr lang="en-US" altLang="en-US" sz="900" b="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936625"/>
            <a:ext cx="8837295" cy="2519680"/>
          </a:xfrm>
          <a:ln>
            <a:solidFill>
              <a:srgbClr val="FF0000"/>
            </a:solidFill>
            <a:prstDash val="sysDash"/>
            <a:miter lim="800000"/>
          </a:ln>
        </p:spPr>
        <p:txBody>
          <a:bodyPr/>
          <a:lstStyle/>
          <a:p>
            <a:r>
              <a:rPr lang="zh-CN" altLang="zh-CN" sz="1400" b="1" dirty="0"/>
              <a:t>环境约束农业发展，技术升级势在必行。</a:t>
            </a:r>
            <a:r>
              <a:rPr lang="zh-CN" altLang="zh-CN" sz="1400" dirty="0"/>
              <a:t>中国大约拥有世界7%的耕地，要满足占世界近20%的人口的粮食需求。我国还有较多耕地缺乏灌溉条件，较多农田常年受旱灾威胁，大量盐碱地有待改良，农业农村经济持续发展的刚性制约因素越来越突出，单纯依靠扩大生产规模很难满足不断增长的农产品需求。</a:t>
            </a:r>
          </a:p>
          <a:p>
            <a:r>
              <a:rPr lang="zh-CN" altLang="zh-CN" sz="1400" dirty="0"/>
              <a:t>总书记明确要求</a:t>
            </a:r>
            <a:r>
              <a:rPr lang="zh-CN" altLang="zh-CN" sz="1400" b="1" dirty="0"/>
              <a:t>“中国人的饭碗任何时候都要牢牢端在自己手上。我们的饭碗应该主要装中国粮”</a:t>
            </a:r>
            <a:r>
              <a:rPr lang="zh-CN" altLang="zh-CN" sz="1400" dirty="0"/>
              <a:t>。面对人均资源日益的紧张，我们必须突破耕地、水、热等资源约束，依靠科技创新增加粮食供给。</a:t>
            </a:r>
            <a:r>
              <a:rPr lang="zh-CN" altLang="zh-CN" sz="1400" b="1" dirty="0"/>
              <a:t>推进转基因技术研究与应用，既是着眼于未来国际竞争和产业分工的必然选择，也是解决我国粮食安全、生态安全、农业可持续发展的重要途径，既是顺势而为，也是大势所趋。</a:t>
            </a:r>
          </a:p>
          <a:p>
            <a:r>
              <a:rPr lang="zh-CN" altLang="zh-CN" sz="1400" dirty="0"/>
              <a:t>我国粮食总产量上升趋势幅度较大。据Wind，2019年我国粮食种植面积11066万公顷，其中小麦、稻谷、玉米种植面积分别达到2373万公顷、2969万公顷、4128万公顷，种植面积占比分别约为20.4%、25.6%、35.6%。全年粮食产量66384万吨。其中稻谷、小麦、玉米产量分别达到20961万吨、13359万吨、玉米产量26077万吨，产量占比分别约为31.6%、20.1%、39.3%。</a:t>
            </a:r>
          </a:p>
        </p:txBody>
      </p:sp>
      <p:sp>
        <p:nvSpPr>
          <p:cNvPr id="8" name="文本框 6"/>
          <p:cNvSpPr txBox="1"/>
          <p:nvPr/>
        </p:nvSpPr>
        <p:spPr>
          <a:xfrm>
            <a:off x="316230" y="3559810"/>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20</a:t>
            </a:r>
            <a:r>
              <a:rPr sz="1400" dirty="0">
                <a:latin typeface="楷体" panose="02010609060101010101" pitchFamily="49" charset="-122"/>
                <a:ea typeface="楷体" panose="02010609060101010101" pitchFamily="49" charset="-122"/>
              </a:rPr>
              <a:t>：2003年以来我国粮食产量上升幅度较大</a:t>
            </a:r>
          </a:p>
        </p:txBody>
      </p:sp>
      <p:sp>
        <p:nvSpPr>
          <p:cNvPr id="13" name="标题 1"/>
          <p:cNvSpPr txBox="1">
            <a:spLocks noChangeArrowheads="1"/>
          </p:cNvSpPr>
          <p:nvPr/>
        </p:nvSpPr>
        <p:spPr bwMode="auto">
          <a:xfrm>
            <a:off x="66929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转基因浪潮即将到来</a:t>
            </a:r>
          </a:p>
        </p:txBody>
      </p:sp>
      <p:graphicFrame>
        <p:nvGraphicFramePr>
          <p:cNvPr id="35" name="图表 6"/>
          <p:cNvGraphicFramePr/>
          <p:nvPr/>
        </p:nvGraphicFramePr>
        <p:xfrm>
          <a:off x="669290" y="4043045"/>
          <a:ext cx="3436620" cy="2505710"/>
        </p:xfrm>
        <a:graphic>
          <a:graphicData uri="http://schemas.openxmlformats.org/drawingml/2006/chart">
            <c:chart xmlns:c="http://schemas.openxmlformats.org/drawingml/2006/chart" xmlns:r="http://schemas.openxmlformats.org/officeDocument/2006/relationships" r:id="rId2"/>
          </a:graphicData>
        </a:graphic>
      </p:graphicFrame>
      <p:sp>
        <p:nvSpPr>
          <p:cNvPr id="6" name="文本框 6"/>
          <p:cNvSpPr txBox="1"/>
          <p:nvPr/>
        </p:nvSpPr>
        <p:spPr>
          <a:xfrm>
            <a:off x="4505325" y="3559810"/>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21</a:t>
            </a:r>
            <a:r>
              <a:rPr sz="1400" dirty="0">
                <a:latin typeface="楷体" panose="02010609060101010101" pitchFamily="49" charset="-122"/>
                <a:ea typeface="楷体" panose="02010609060101010101" pitchFamily="49" charset="-122"/>
              </a:rPr>
              <a:t>：2019年主要农作物产量占比</a:t>
            </a:r>
          </a:p>
        </p:txBody>
      </p:sp>
      <p:graphicFrame>
        <p:nvGraphicFramePr>
          <p:cNvPr id="39" name="图表 1"/>
          <p:cNvGraphicFramePr/>
          <p:nvPr/>
        </p:nvGraphicFramePr>
        <p:xfrm>
          <a:off x="4638675" y="3980180"/>
          <a:ext cx="3542665" cy="24326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415" y="629285"/>
            <a:ext cx="1928495" cy="615315"/>
          </a:xfrm>
        </p:spPr>
        <p:txBody>
          <a:bodyPr/>
          <a:lstStyle/>
          <a:p>
            <a:r>
              <a:rPr lang="zh-CN" altLang="en-US" sz="3600">
                <a:latin typeface="黑体" panose="02010609060101010101" pitchFamily="49" charset="-122"/>
                <a:ea typeface="黑体" panose="02010609060101010101" pitchFamily="49" charset="-122"/>
              </a:rPr>
              <a:t>目录</a:t>
            </a:r>
          </a:p>
        </p:txBody>
      </p:sp>
      <p:cxnSp>
        <p:nvCxnSpPr>
          <p:cNvPr id="6" name="直接连接符 5"/>
          <p:cNvCxnSpPr/>
          <p:nvPr/>
        </p:nvCxnSpPr>
        <p:spPr bwMode="auto">
          <a:xfrm>
            <a:off x="528955" y="1384300"/>
            <a:ext cx="8086725" cy="12065"/>
          </a:xfrm>
          <a:prstGeom prst="line">
            <a:avLst/>
          </a:prstGeom>
          <a:solidFill>
            <a:schemeClr val="accent1"/>
          </a:solidFill>
          <a:ln w="38100" cap="flat" cmpd="sng" algn="ctr">
            <a:solidFill>
              <a:srgbClr val="E6001F"/>
            </a:solidFill>
            <a:prstDash val="solid"/>
            <a:round/>
            <a:headEnd type="none" w="med" len="med"/>
            <a:tailEnd type="none" w="med" len="med"/>
          </a:ln>
          <a:effectLst/>
        </p:spPr>
      </p:cxnSp>
      <p:sp>
        <p:nvSpPr>
          <p:cNvPr id="7170" name="内容占位符 3"/>
          <p:cNvSpPr>
            <a:spLocks noGrp="1" noChangeArrowheads="1"/>
          </p:cNvSpPr>
          <p:nvPr>
            <p:ph sz="half" idx="2"/>
          </p:nvPr>
        </p:nvSpPr>
        <p:spPr>
          <a:xfrm>
            <a:off x="461010" y="2040255"/>
            <a:ext cx="8621395" cy="2778125"/>
          </a:xfrm>
          <a:ln>
            <a:noFill/>
            <a:prstDash val="sysDash"/>
            <a:miter lim="800000"/>
          </a:ln>
        </p:spPr>
        <p:txBody>
          <a:bodyPr/>
          <a:lstStyle/>
          <a:p>
            <a:pPr marL="0" indent="0">
              <a:buNone/>
            </a:pPr>
            <a:r>
              <a:rPr lang="en-US" altLang="zh-CN" sz="1600" b="1" dirty="0">
                <a:latin typeface="楷体" panose="02010609060101010101" pitchFamily="49" charset="-122"/>
                <a:ea typeface="楷体" panose="02010609060101010101" pitchFamily="49" charset="-122"/>
                <a:cs typeface="楷体" panose="02010609060101010101" pitchFamily="49" charset="-122"/>
              </a:rPr>
              <a:t>1.    </a:t>
            </a:r>
            <a:r>
              <a:rPr lang="zh-CN" altLang="zh-CN" sz="1600" b="1" dirty="0">
                <a:latin typeface="楷体" panose="02010609060101010101" pitchFamily="49" charset="-122"/>
                <a:ea typeface="楷体" panose="02010609060101010101" pitchFamily="49" charset="-122"/>
                <a:cs typeface="楷体" panose="02010609060101010101" pitchFamily="49" charset="-122"/>
              </a:rPr>
              <a:t>转基因技术：科技进步带来生产力的提升</a:t>
            </a:r>
          </a:p>
          <a:p>
            <a:pPr marL="0" indent="0">
              <a:buNone/>
            </a:pPr>
            <a:endParaRPr lang="zh-CN" altLang="zh-CN" sz="1600" b="1" dirty="0">
              <a:latin typeface="楷体" panose="02010609060101010101" pitchFamily="49" charset="-122"/>
              <a:ea typeface="楷体" panose="02010609060101010101" pitchFamily="49" charset="-122"/>
              <a:cs typeface="楷体" panose="02010609060101010101" pitchFamily="49" charset="-122"/>
            </a:endParaRPr>
          </a:p>
          <a:p>
            <a:pPr marL="0" indent="0">
              <a:buNone/>
            </a:pPr>
            <a:r>
              <a:rPr lang="en-US" altLang="zh-CN" sz="1600" b="1" dirty="0">
                <a:latin typeface="楷体" panose="02010609060101010101" pitchFamily="49" charset="-122"/>
                <a:ea typeface="楷体" panose="02010609060101010101" pitchFamily="49" charset="-122"/>
                <a:cs typeface="楷体" panose="02010609060101010101" pitchFamily="49" charset="-122"/>
                <a:sym typeface="+mn-ea"/>
              </a:rPr>
              <a:t>2.    </a:t>
            </a:r>
            <a:r>
              <a:rPr lang="zh-CN" altLang="zh-CN" sz="1600" b="1" dirty="0">
                <a:latin typeface="楷体" panose="02010609060101010101" pitchFamily="49" charset="-122"/>
                <a:ea typeface="楷体" panose="02010609060101010101" pitchFamily="49" charset="-122"/>
                <a:cs typeface="楷体" panose="02010609060101010101" pitchFamily="49" charset="-122"/>
                <a:sym typeface="+mn-ea"/>
              </a:rPr>
              <a:t>政策春风有望吹来转基因浪潮</a:t>
            </a:r>
          </a:p>
          <a:p>
            <a:pPr marL="0" indent="0">
              <a:buNone/>
            </a:pPr>
            <a:endParaRPr lang="zh-CN" altLang="zh-CN" sz="1600" b="1" dirty="0">
              <a:latin typeface="楷体" panose="02010609060101010101" pitchFamily="49" charset="-122"/>
              <a:ea typeface="楷体" panose="02010609060101010101" pitchFamily="49" charset="-122"/>
              <a:cs typeface="楷体" panose="02010609060101010101" pitchFamily="49" charset="-122"/>
              <a:sym typeface="+mn-ea"/>
            </a:endParaRPr>
          </a:p>
          <a:p>
            <a:pPr marL="0" indent="0">
              <a:buNone/>
            </a:pPr>
            <a:r>
              <a:rPr lang="en-US" altLang="zh-CN" sz="1600" b="1" dirty="0">
                <a:latin typeface="楷体" panose="02010609060101010101" pitchFamily="49" charset="-122"/>
                <a:ea typeface="楷体" panose="02010609060101010101" pitchFamily="49" charset="-122"/>
                <a:cs typeface="楷体" panose="02010609060101010101" pitchFamily="49" charset="-122"/>
                <a:sym typeface="+mn-ea"/>
              </a:rPr>
              <a:t>3.    </a:t>
            </a:r>
            <a:r>
              <a:rPr lang="zh-CN" altLang="zh-CN" sz="1600" b="1" dirty="0">
                <a:latin typeface="楷体" panose="02010609060101010101" pitchFamily="49" charset="-122"/>
                <a:ea typeface="楷体" panose="02010609060101010101" pitchFamily="49" charset="-122"/>
                <a:cs typeface="楷体" panose="02010609060101010101" pitchFamily="49" charset="-122"/>
                <a:sym typeface="+mn-ea"/>
              </a:rPr>
              <a:t>美国玉米&amp;大豆：转基因带来种子市场的快速扩容</a:t>
            </a:r>
          </a:p>
          <a:p>
            <a:pPr marL="0" indent="0">
              <a:buNone/>
            </a:pPr>
            <a:endParaRPr lang="zh-CN" altLang="zh-CN" sz="1600" b="1" dirty="0">
              <a:latin typeface="楷体" panose="02010609060101010101" pitchFamily="49" charset="-122"/>
              <a:ea typeface="楷体" panose="02010609060101010101" pitchFamily="49" charset="-122"/>
              <a:cs typeface="楷体" panose="02010609060101010101" pitchFamily="49" charset="-122"/>
              <a:sym typeface="+mn-ea"/>
            </a:endParaRPr>
          </a:p>
          <a:p>
            <a:pPr marL="0" indent="0">
              <a:buNone/>
            </a:pPr>
            <a:r>
              <a:rPr lang="en-US" altLang="zh-CN" sz="1600" b="1" dirty="0">
                <a:latin typeface="楷体" panose="02010609060101010101" pitchFamily="49" charset="-122"/>
                <a:ea typeface="楷体" panose="02010609060101010101" pitchFamily="49" charset="-122"/>
                <a:cs typeface="楷体" panose="02010609060101010101" pitchFamily="49" charset="-122"/>
                <a:sym typeface="+mn-ea"/>
              </a:rPr>
              <a:t>4.    </a:t>
            </a:r>
            <a:r>
              <a:rPr lang="zh-CN" altLang="zh-CN" sz="1600" b="1" dirty="0">
                <a:latin typeface="楷体" panose="02010609060101010101" pitchFamily="49" charset="-122"/>
                <a:ea typeface="楷体" panose="02010609060101010101" pitchFamily="49" charset="-122"/>
                <a:cs typeface="楷体" panose="02010609060101010101" pitchFamily="49" charset="-122"/>
                <a:sym typeface="+mn-ea"/>
              </a:rPr>
              <a:t>中国转基因玉米&amp;大豆：崛起的四百六十亿级市场</a:t>
            </a:r>
          </a:p>
          <a:p>
            <a:pPr marL="0" indent="0">
              <a:buNone/>
            </a:pPr>
            <a:endParaRPr lang="zh-CN" altLang="zh-CN" sz="1600" b="1" dirty="0">
              <a:latin typeface="楷体" panose="02010609060101010101" pitchFamily="49" charset="-122"/>
              <a:ea typeface="楷体" panose="02010609060101010101" pitchFamily="49" charset="-122"/>
              <a:cs typeface="楷体" panose="02010609060101010101" pitchFamily="49" charset="-122"/>
              <a:sym typeface="+mn-ea"/>
            </a:endParaRPr>
          </a:p>
          <a:p>
            <a:pPr marL="0" indent="0">
              <a:buNone/>
            </a:pPr>
            <a:r>
              <a:rPr lang="en-US" altLang="zh-CN" sz="1600" b="1" dirty="0">
                <a:latin typeface="楷体" panose="02010609060101010101" pitchFamily="49" charset="-122"/>
                <a:ea typeface="楷体" panose="02010609060101010101" pitchFamily="49" charset="-122"/>
                <a:cs typeface="楷体" panose="02010609060101010101" pitchFamily="49" charset="-122"/>
                <a:sym typeface="+mn-ea"/>
              </a:rPr>
              <a:t>5.    </a:t>
            </a:r>
            <a:r>
              <a:rPr lang="zh-CN" altLang="zh-CN" sz="1600" b="1" dirty="0">
                <a:latin typeface="楷体" panose="02010609060101010101" pitchFamily="49" charset="-122"/>
                <a:ea typeface="楷体" panose="02010609060101010101" pitchFamily="49" charset="-122"/>
                <a:cs typeface="楷体" panose="02010609060101010101" pitchFamily="49" charset="-122"/>
                <a:sym typeface="+mn-ea"/>
              </a:rPr>
              <a:t>投资建议：乘转基因之风，龙头种企发展提速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936625"/>
            <a:ext cx="8837295" cy="1727835"/>
          </a:xfrm>
          <a:ln>
            <a:solidFill>
              <a:srgbClr val="FF0000"/>
            </a:solidFill>
            <a:prstDash val="sysDash"/>
            <a:miter lim="800000"/>
          </a:ln>
        </p:spPr>
        <p:txBody>
          <a:bodyPr/>
          <a:lstStyle/>
          <a:p>
            <a:r>
              <a:rPr lang="zh-CN" altLang="zh-CN" sz="1400" dirty="0"/>
              <a:t>从农作物种植面积来看，美国近年来种植面积呈下降趋势，2017年已经下降到1.6亿公顷，但受益于单产能力的不断提高，美国粮食总产量稳定增长。我国种植面积近年来有所上升，但和美国相比还是有差距，但我们认为，我国现在正处于城镇化的中后期，在城镇发展用地和农业发展用地的冲突下，我们种植面积大幅上升的可能性不大，因此</a:t>
            </a:r>
            <a:r>
              <a:rPr lang="zh-CN" altLang="zh-CN" sz="1400" b="1" dirty="0"/>
              <a:t>只能通过不断提高农业技术，提高单产水平。</a:t>
            </a:r>
          </a:p>
          <a:p>
            <a:r>
              <a:rPr lang="zh-CN" altLang="zh-CN" sz="1400" dirty="0"/>
              <a:t>但是从粮食单产来看，由于多方面的因素（包括机械化水平、转基因技术、化肥的使用、自然环境等），我国历年来粮食单产基本低于美国，2017年美国粮食单产8280.8千克/公顷，我国粮食单产6029.0千克/公顷，我国粮食单产仍有较大的提升空间。</a:t>
            </a:r>
          </a:p>
        </p:txBody>
      </p:sp>
      <p:sp>
        <p:nvSpPr>
          <p:cNvPr id="8" name="文本框 6"/>
          <p:cNvSpPr txBox="1"/>
          <p:nvPr/>
        </p:nvSpPr>
        <p:spPr>
          <a:xfrm>
            <a:off x="194310" y="299021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22</a:t>
            </a:r>
            <a:r>
              <a:rPr sz="1400" dirty="0">
                <a:latin typeface="楷体" panose="02010609060101010101" pitchFamily="49" charset="-122"/>
                <a:ea typeface="楷体" panose="02010609060101010101" pitchFamily="49" charset="-122"/>
              </a:rPr>
              <a:t>：中国和美国粮食单产对比</a:t>
            </a:r>
          </a:p>
        </p:txBody>
      </p:sp>
      <p:sp>
        <p:nvSpPr>
          <p:cNvPr id="13" name="标题 1"/>
          <p:cNvSpPr txBox="1">
            <a:spLocks noChangeArrowheads="1"/>
          </p:cNvSpPr>
          <p:nvPr/>
        </p:nvSpPr>
        <p:spPr bwMode="auto">
          <a:xfrm>
            <a:off x="66929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转基因浪潮即将到来</a:t>
            </a:r>
          </a:p>
        </p:txBody>
      </p:sp>
      <p:sp>
        <p:nvSpPr>
          <p:cNvPr id="6" name="文本框 6"/>
          <p:cNvSpPr txBox="1"/>
          <p:nvPr/>
        </p:nvSpPr>
        <p:spPr>
          <a:xfrm>
            <a:off x="4551680" y="299021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23</a:t>
            </a:r>
            <a:r>
              <a:rPr sz="1400" dirty="0">
                <a:latin typeface="楷体" panose="02010609060101010101" pitchFamily="49" charset="-122"/>
                <a:ea typeface="楷体" panose="02010609060101010101" pitchFamily="49" charset="-122"/>
              </a:rPr>
              <a:t>：中美农作物种植面积对比</a:t>
            </a:r>
          </a:p>
        </p:txBody>
      </p:sp>
      <p:graphicFrame>
        <p:nvGraphicFramePr>
          <p:cNvPr id="29" name="图表 2"/>
          <p:cNvGraphicFramePr/>
          <p:nvPr/>
        </p:nvGraphicFramePr>
        <p:xfrm>
          <a:off x="254000" y="3622675"/>
          <a:ext cx="3802380" cy="25647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图表 3"/>
          <p:cNvGraphicFramePr/>
          <p:nvPr/>
        </p:nvGraphicFramePr>
        <p:xfrm>
          <a:off x="4465955" y="3622675"/>
          <a:ext cx="3891280" cy="2565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53035" y="946150"/>
            <a:ext cx="8837295" cy="743585"/>
          </a:xfrm>
          <a:ln>
            <a:solidFill>
              <a:srgbClr val="FF0000"/>
            </a:solidFill>
            <a:prstDash val="sysDash"/>
            <a:miter lim="800000"/>
          </a:ln>
        </p:spPr>
        <p:txBody>
          <a:bodyPr/>
          <a:lstStyle/>
          <a:p>
            <a:r>
              <a:rPr lang="zh-CN" altLang="zh-CN" sz="1400" dirty="0"/>
              <a:t>据Wind，从玉米和小麦的现货价来看，我国小麦和玉米的现货价大多数时间都高于国际价格。而我国的大豆主要依赖进口，主要供给地区为巴西、美国、阿根廷。</a:t>
            </a:r>
          </a:p>
        </p:txBody>
      </p:sp>
      <p:sp>
        <p:nvSpPr>
          <p:cNvPr id="8" name="文本框 6"/>
          <p:cNvSpPr txBox="1"/>
          <p:nvPr/>
        </p:nvSpPr>
        <p:spPr>
          <a:xfrm>
            <a:off x="254000" y="210629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24</a:t>
            </a:r>
            <a:r>
              <a:rPr sz="1400" dirty="0">
                <a:latin typeface="楷体" panose="02010609060101010101" pitchFamily="49" charset="-122"/>
                <a:ea typeface="楷体" panose="02010609060101010101" pitchFamily="49" charset="-122"/>
              </a:rPr>
              <a:t>：我国小麦现货价和国际对比</a:t>
            </a:r>
          </a:p>
        </p:txBody>
      </p:sp>
      <p:sp>
        <p:nvSpPr>
          <p:cNvPr id="13" name="标题 1"/>
          <p:cNvSpPr txBox="1">
            <a:spLocks noChangeArrowheads="1"/>
          </p:cNvSpPr>
          <p:nvPr/>
        </p:nvSpPr>
        <p:spPr bwMode="auto">
          <a:xfrm>
            <a:off x="669925" y="3254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转基因浪潮即将到来</a:t>
            </a:r>
          </a:p>
        </p:txBody>
      </p:sp>
      <p:sp>
        <p:nvSpPr>
          <p:cNvPr id="6" name="文本框 6"/>
          <p:cNvSpPr txBox="1"/>
          <p:nvPr/>
        </p:nvSpPr>
        <p:spPr>
          <a:xfrm>
            <a:off x="4586605" y="210629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25</a:t>
            </a:r>
            <a:r>
              <a:rPr sz="1400" dirty="0">
                <a:latin typeface="楷体" panose="02010609060101010101" pitchFamily="49" charset="-122"/>
                <a:ea typeface="楷体" panose="02010609060101010101" pitchFamily="49" charset="-122"/>
              </a:rPr>
              <a:t>：我国玉米现货价与国际对比</a:t>
            </a:r>
          </a:p>
        </p:txBody>
      </p:sp>
      <p:graphicFrame>
        <p:nvGraphicFramePr>
          <p:cNvPr id="12" name="图表 12"/>
          <p:cNvGraphicFramePr/>
          <p:nvPr/>
        </p:nvGraphicFramePr>
        <p:xfrm>
          <a:off x="254000" y="2862580"/>
          <a:ext cx="4032250" cy="30187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2" name="图表 1"/>
          <p:cNvGraphicFramePr/>
          <p:nvPr/>
        </p:nvGraphicFramePr>
        <p:xfrm>
          <a:off x="4641215" y="2770505"/>
          <a:ext cx="4086225" cy="3110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3675" y="1213485"/>
            <a:ext cx="8837295" cy="1062355"/>
          </a:xfrm>
          <a:ln>
            <a:solidFill>
              <a:srgbClr val="FF0000"/>
            </a:solidFill>
            <a:prstDash val="sysDash"/>
            <a:miter lim="800000"/>
          </a:ln>
        </p:spPr>
        <p:txBody>
          <a:bodyPr/>
          <a:lstStyle/>
          <a:p>
            <a:r>
              <a:rPr lang="zh-CN" altLang="zh-CN" sz="1400" dirty="0"/>
              <a:t>近年来我国粮食进口呈上升趋势，从2008年的4130万吨上升到2019年11153万吨，年复合增长率9.45%。进口的粮食占比来看，2019年我国主要粮食进口主要为大豆，玉米，小麦和稻谷，占比分别达82.0%，4.6%，3.3%，2.9%。其中大豆占比最高，2019年我国进口大豆9150万吨，在我国国内大豆消费量占比85%以上。</a:t>
            </a:r>
          </a:p>
        </p:txBody>
      </p:sp>
      <p:sp>
        <p:nvSpPr>
          <p:cNvPr id="8" name="文本框 6"/>
          <p:cNvSpPr txBox="1"/>
          <p:nvPr/>
        </p:nvSpPr>
        <p:spPr>
          <a:xfrm>
            <a:off x="914400" y="2537460"/>
            <a:ext cx="6962254"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26</a:t>
            </a:r>
            <a:r>
              <a:rPr sz="1400" dirty="0">
                <a:latin typeface="楷体" panose="02010609060101010101" pitchFamily="49" charset="-122"/>
                <a:ea typeface="楷体" panose="02010609060101010101" pitchFamily="49" charset="-122"/>
              </a:rPr>
              <a:t>：中国粮食历年进口</a:t>
            </a:r>
          </a:p>
        </p:txBody>
      </p:sp>
      <p:sp>
        <p:nvSpPr>
          <p:cNvPr id="13" name="标题 1"/>
          <p:cNvSpPr txBox="1">
            <a:spLocks noChangeArrowheads="1"/>
          </p:cNvSpPr>
          <p:nvPr/>
        </p:nvSpPr>
        <p:spPr bwMode="auto">
          <a:xfrm>
            <a:off x="66929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转基因浪潮即将到来</a:t>
            </a:r>
          </a:p>
        </p:txBody>
      </p:sp>
      <p:graphicFrame>
        <p:nvGraphicFramePr>
          <p:cNvPr id="3085" name="图表 1"/>
          <p:cNvGraphicFramePr/>
          <p:nvPr>
            <p:extLst>
              <p:ext uri="{D42A27DB-BD31-4B8C-83A1-F6EECF244321}">
                <p14:modId xmlns:p14="http://schemas.microsoft.com/office/powerpoint/2010/main" val="3131489520"/>
              </p:ext>
            </p:extLst>
          </p:nvPr>
        </p:nvGraphicFramePr>
        <p:xfrm>
          <a:off x="914400" y="3138170"/>
          <a:ext cx="7043420" cy="2971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53670" y="1027430"/>
            <a:ext cx="8837295" cy="2325370"/>
          </a:xfrm>
          <a:ln>
            <a:solidFill>
              <a:srgbClr val="FF0000"/>
            </a:solidFill>
            <a:prstDash val="sysDash"/>
            <a:miter lim="800000"/>
          </a:ln>
        </p:spPr>
        <p:txBody>
          <a:bodyPr/>
          <a:lstStyle/>
          <a:p>
            <a:r>
              <a:rPr lang="zh-CN" altLang="zh-CN" sz="1400" b="1" dirty="0"/>
              <a:t>国际竞争激烈，扶持国产势在必行。</a:t>
            </a:r>
            <a:r>
              <a:rPr lang="zh-CN" altLang="zh-CN" sz="1400" dirty="0"/>
              <a:t>转基因技术是国际农业技术、育种技术竞争的制高点之一，自1996年以来转基因技术的国际竞争日益激烈。据农业部2014年介绍，美国、加拿大、澳大利亚正在积极推进转基因小麦的研究和安全评价；印度转基因抗虫棉种植规模提升迅速；巴西由于种植转基因大豆，大豆产业国际竞争力大幅提升。欧盟、加拿大、墨西哥等国家和地区均在加快转基因产品的上市和农作物的种植。</a:t>
            </a:r>
          </a:p>
          <a:p>
            <a:r>
              <a:rPr lang="zh-CN" altLang="zh-CN" sz="1400" dirty="0"/>
              <a:t>转基因不仅能有效支撑粮食的增产、节费，有利于我国保持粮食的绝对安全，还涉及我国种业的安全。育种、制种技术是种业的核心。2010年的中央一号文件要求“引导种子企业与科研单位联合，抓紧培育有核心竞争力的大型种子企业”。2016年的中央一号文件进一步明确要求“强化企业育种创新主体地位，加快培育具有国际竞争力的现代种业企业。”</a:t>
            </a:r>
          </a:p>
          <a:p>
            <a:r>
              <a:rPr lang="zh-CN" altLang="zh-CN" sz="1400" dirty="0"/>
              <a:t>在国家安全的角度，中国的种业必须也必然掌握在中国企业的手里，扶持国产转基因技术与作物的应用也是中国企业积极应对国际竞争的一个必要手段。</a:t>
            </a:r>
          </a:p>
        </p:txBody>
      </p:sp>
      <p:sp>
        <p:nvSpPr>
          <p:cNvPr id="13" name="标题 1"/>
          <p:cNvSpPr txBox="1">
            <a:spLocks noChangeArrowheads="1"/>
          </p:cNvSpPr>
          <p:nvPr/>
        </p:nvSpPr>
        <p:spPr bwMode="auto">
          <a:xfrm>
            <a:off x="66929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转基因浪潮即将到来</a:t>
            </a:r>
          </a:p>
        </p:txBody>
      </p:sp>
      <p:sp>
        <p:nvSpPr>
          <p:cNvPr id="2" name="文本框 6">
            <a:extLst>
              <a:ext uri="{FF2B5EF4-FFF2-40B4-BE49-F238E27FC236}">
                <a16:creationId xmlns:a16="http://schemas.microsoft.com/office/drawing/2014/main" id="{4258869B-F9AE-4400-A77A-AAA74563349D}"/>
              </a:ext>
            </a:extLst>
          </p:cNvPr>
          <p:cNvSpPr txBox="1"/>
          <p:nvPr/>
        </p:nvSpPr>
        <p:spPr>
          <a:xfrm>
            <a:off x="1371600" y="3491230"/>
            <a:ext cx="6270636"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27</a:t>
            </a:r>
            <a:r>
              <a:rPr sz="1400" dirty="0">
                <a:latin typeface="楷体" panose="02010609060101010101" pitchFamily="49" charset="-122"/>
                <a:ea typeface="楷体" panose="02010609060101010101" pitchFamily="49" charset="-122"/>
              </a:rPr>
              <a:t>：2019年主要粮食进口占比</a:t>
            </a:r>
          </a:p>
        </p:txBody>
      </p:sp>
      <p:graphicFrame>
        <p:nvGraphicFramePr>
          <p:cNvPr id="3" name="图表 1">
            <a:extLst>
              <a:ext uri="{FF2B5EF4-FFF2-40B4-BE49-F238E27FC236}">
                <a16:creationId xmlns:a16="http://schemas.microsoft.com/office/drawing/2014/main" id="{66E8C036-2DAB-4CA0-A45C-3F61C90E8319}"/>
              </a:ext>
            </a:extLst>
          </p:cNvPr>
          <p:cNvGraphicFramePr/>
          <p:nvPr>
            <p:extLst>
              <p:ext uri="{D42A27DB-BD31-4B8C-83A1-F6EECF244321}">
                <p14:modId xmlns:p14="http://schemas.microsoft.com/office/powerpoint/2010/main" val="2913161239"/>
              </p:ext>
            </p:extLst>
          </p:nvPr>
        </p:nvGraphicFramePr>
        <p:xfrm>
          <a:off x="1371600" y="3946525"/>
          <a:ext cx="6096000" cy="2606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949690" cy="2683510"/>
          </a:xfrm>
          <a:ln>
            <a:solidFill>
              <a:srgbClr val="FF0000"/>
            </a:solidFill>
            <a:prstDash val="sysDash"/>
            <a:miter lim="800000"/>
          </a:ln>
        </p:spPr>
        <p:txBody>
          <a:bodyPr/>
          <a:lstStyle/>
          <a:p>
            <a:r>
              <a:rPr lang="zh-CN" altLang="zh-CN" sz="1400" b="1" dirty="0"/>
              <a:t>政策的放宽为转基因作物大规模应用铺平道路。</a:t>
            </a:r>
            <a:r>
              <a:rPr lang="zh-CN" altLang="zh-CN" sz="1400" dirty="0"/>
              <a:t>美国农业部（USDA）1987年制定实施了《作为植物有害生物或有理由认为植物有害生物的转基因生物和产品的引入》，为转基因作物的推广埋下了伏笔。</a:t>
            </a:r>
          </a:p>
          <a:p>
            <a:r>
              <a:rPr lang="zh-CN" altLang="zh-CN" sz="1400" dirty="0"/>
              <a:t>1992年美国食品和药品监督管理局（Food and Drug Administration , FDA）根据《联邦食品，药品和化妆品法案》（FFDCA）保障转基因生物的食品和饲料安全。1997年，FDA与转基因作物开发者建立了自愿咨询程序，以评估基因产物和植物本身的毒性。政策的施行为转基因作物的商业化推广和上市销售铺平了道路。</a:t>
            </a:r>
          </a:p>
          <a:p>
            <a:r>
              <a:rPr lang="zh-CN" altLang="zh-CN" sz="1400" b="1" dirty="0"/>
              <a:t>转基因的大规模推进给种业产值带来大幅增值</a:t>
            </a:r>
          </a:p>
          <a:p>
            <a:r>
              <a:rPr lang="zh-CN" altLang="zh-CN" sz="1400" b="1" dirty="0"/>
              <a:t>美国转基因玉米和大豆自商业化推广以来种植面积和占比都迅速提升：</a:t>
            </a:r>
          </a:p>
          <a:p>
            <a:r>
              <a:rPr lang="zh-CN" altLang="zh-CN" sz="1400" dirty="0"/>
              <a:t>1）美国转基因玉米播种面积占比从1996年的7.4%增长到2014年的93%，之后到2019年，占比一直维持在92%以上。转基因玉米播种面积从1996年的147万公顷增长到2019年的3340万公顷，年复合增长率14.5%。</a:t>
            </a:r>
          </a:p>
          <a:p>
            <a:r>
              <a:rPr lang="zh-CN" altLang="zh-CN" sz="1400" dirty="0"/>
              <a:t>2）美国转基因大豆播种面积占比从1996年的7.4%增长到2014年的94%，之后到2019年一直维持94%的占比。美国转基因大豆播种面积从1996年的192万公顷增长到2019年的2895万公顷，年复合增长率12.52%。</a:t>
            </a:r>
          </a:p>
        </p:txBody>
      </p:sp>
      <p:sp>
        <p:nvSpPr>
          <p:cNvPr id="8" name="文本框 6"/>
          <p:cNvSpPr txBox="1"/>
          <p:nvPr/>
        </p:nvSpPr>
        <p:spPr>
          <a:xfrm>
            <a:off x="421640" y="3812540"/>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28</a:t>
            </a:r>
            <a:r>
              <a:rPr sz="1400" dirty="0">
                <a:latin typeface="楷体" panose="02010609060101010101" pitchFamily="49" charset="-122"/>
                <a:ea typeface="楷体" panose="02010609060101010101" pitchFamily="49" charset="-122"/>
              </a:rPr>
              <a:t>：美国转基因玉米播种面积快速提升</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6" name="文本框 6"/>
          <p:cNvSpPr txBox="1"/>
          <p:nvPr/>
        </p:nvSpPr>
        <p:spPr>
          <a:xfrm>
            <a:off x="4634230" y="3812540"/>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29</a:t>
            </a:r>
            <a:r>
              <a:rPr sz="1400" dirty="0">
                <a:latin typeface="楷体" panose="02010609060101010101" pitchFamily="49" charset="-122"/>
                <a:ea typeface="楷体" panose="02010609060101010101" pitchFamily="49" charset="-122"/>
              </a:rPr>
              <a:t>：美国转基因大豆播种面积快速提升</a:t>
            </a:r>
          </a:p>
        </p:txBody>
      </p:sp>
      <p:graphicFrame>
        <p:nvGraphicFramePr>
          <p:cNvPr id="8192" name="图表 8192"/>
          <p:cNvGraphicFramePr/>
          <p:nvPr/>
        </p:nvGraphicFramePr>
        <p:xfrm>
          <a:off x="365760" y="4199255"/>
          <a:ext cx="4033520" cy="232473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3" name="图表 63"/>
          <p:cNvGraphicFramePr/>
          <p:nvPr/>
        </p:nvGraphicFramePr>
        <p:xfrm>
          <a:off x="4919980" y="4199255"/>
          <a:ext cx="3724275" cy="232473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795385" cy="1819275"/>
          </a:xfrm>
          <a:ln>
            <a:solidFill>
              <a:srgbClr val="FF0000"/>
            </a:solidFill>
            <a:prstDash val="sysDash"/>
            <a:miter lim="800000"/>
          </a:ln>
        </p:spPr>
        <p:txBody>
          <a:bodyPr/>
          <a:lstStyle/>
          <a:p>
            <a:r>
              <a:rPr lang="zh-CN" altLang="zh-CN" sz="1400" b="1" dirty="0"/>
              <a:t>美国转基因玉米和大豆自商业化推广以来种子费用和市场规模都迅速扩大：</a:t>
            </a:r>
          </a:p>
          <a:p>
            <a:r>
              <a:rPr lang="zh-CN" altLang="zh-CN" sz="1400" dirty="0"/>
              <a:t>美国玉米种子费用趋势向上，从1996年的65.85美元/公顷上涨到2015年251.11美元/公顷，之后三年有所回落，降到2018年为237.72美元/公顷，1996年2018年的年复合增长率6.01%。据USDA，美国市场规模从1996年的21.11亿美元增长到2018年85.49亿美元，年复合增长率6.56%。</a:t>
            </a:r>
          </a:p>
          <a:p>
            <a:r>
              <a:rPr lang="zh-CN" altLang="zh-CN" sz="1400" dirty="0"/>
              <a:t>美国大豆种子费用也同样呈现上升的态势，从1996年的37.09美元/公顷上涨到2015年146.31美元/公顷，之后三年有所回落，降到2018年为141.84美元/公顷，1996年2018年的年复合增长率6.29%。据USDA，美国市场规模从1996年的9.64亿美元增长到2018年51.18亿美元，年复合增长率7.88%。</a:t>
            </a:r>
          </a:p>
        </p:txBody>
      </p:sp>
      <p:sp>
        <p:nvSpPr>
          <p:cNvPr id="8" name="文本框 6"/>
          <p:cNvSpPr txBox="1"/>
          <p:nvPr/>
        </p:nvSpPr>
        <p:spPr>
          <a:xfrm>
            <a:off x="194310" y="3037840"/>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30</a:t>
            </a:r>
            <a:r>
              <a:rPr sz="1400" dirty="0">
                <a:latin typeface="楷体" panose="02010609060101010101" pitchFamily="49" charset="-122"/>
                <a:ea typeface="楷体" panose="02010609060101010101" pitchFamily="49" charset="-122"/>
              </a:rPr>
              <a:t>：美国转基因玉米市场规模快速提升</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6" name="文本框 6"/>
          <p:cNvSpPr txBox="1"/>
          <p:nvPr/>
        </p:nvSpPr>
        <p:spPr>
          <a:xfrm>
            <a:off x="4543425" y="3037840"/>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31</a:t>
            </a:r>
            <a:r>
              <a:rPr sz="1400" dirty="0">
                <a:latin typeface="楷体" panose="02010609060101010101" pitchFamily="49" charset="-122"/>
                <a:ea typeface="楷体" panose="02010609060101010101" pitchFamily="49" charset="-122"/>
              </a:rPr>
              <a:t>：美国转基因大豆市场规模快速提升</a:t>
            </a:r>
          </a:p>
        </p:txBody>
      </p:sp>
      <p:graphicFrame>
        <p:nvGraphicFramePr>
          <p:cNvPr id="8198" name="图表 8198"/>
          <p:cNvGraphicFramePr/>
          <p:nvPr/>
        </p:nvGraphicFramePr>
        <p:xfrm>
          <a:off x="317500" y="3522980"/>
          <a:ext cx="3910965" cy="27635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199" name="图表 8199"/>
          <p:cNvGraphicFramePr/>
          <p:nvPr/>
        </p:nvGraphicFramePr>
        <p:xfrm>
          <a:off x="4543425" y="3522980"/>
          <a:ext cx="4093845" cy="27635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09650"/>
            <a:ext cx="8722360" cy="1482090"/>
          </a:xfrm>
          <a:ln>
            <a:solidFill>
              <a:srgbClr val="FF0000"/>
            </a:solidFill>
            <a:prstDash val="sysDash"/>
            <a:miter lim="800000"/>
          </a:ln>
        </p:spPr>
        <p:txBody>
          <a:bodyPr/>
          <a:lstStyle/>
          <a:p>
            <a:r>
              <a:rPr lang="zh-CN" altLang="zh-CN" sz="1400" dirty="0"/>
              <a:t>在美国玉米成本中，土地费用、机器折旧费、肥料、种子费用、农药是主要构部分，分别占比23.7%、18.1%、16.1%、14.2%、5.0%（2018年）。美国玉米成本从1996年的874.60美元/公顷增长到2018年的1672.53美元/公顷，年复合增长率2.99%。</a:t>
            </a:r>
          </a:p>
          <a:p>
            <a:r>
              <a:rPr lang="zh-CN" altLang="zh-CN" sz="1400" dirty="0"/>
              <a:t>在美国大豆成本中，土地费用、机器折旧费、肥料、种子费用，农药是主要构成本部分，分别占比32.3%，20.6%，5.3%，12.7%，5.8%（2018年）。美国玉米成本从1996年的577.65美元/公顷增长到2018年的1112.47美元/公顷，年复合增长率3.02%。</a:t>
            </a:r>
          </a:p>
        </p:txBody>
      </p:sp>
      <p:sp>
        <p:nvSpPr>
          <p:cNvPr id="8" name="文本框 6"/>
          <p:cNvSpPr txBox="1"/>
          <p:nvPr/>
        </p:nvSpPr>
        <p:spPr>
          <a:xfrm>
            <a:off x="194310" y="267398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32</a:t>
            </a:r>
            <a:r>
              <a:rPr sz="1400" dirty="0">
                <a:latin typeface="楷体" panose="02010609060101010101" pitchFamily="49" charset="-122"/>
                <a:ea typeface="楷体" panose="02010609060101010101" pitchFamily="49" charset="-122"/>
              </a:rPr>
              <a:t>：2018年美国玉米成本构成</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6" name="文本框 6"/>
          <p:cNvSpPr txBox="1"/>
          <p:nvPr/>
        </p:nvSpPr>
        <p:spPr>
          <a:xfrm>
            <a:off x="4634230" y="267398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33</a:t>
            </a:r>
            <a:r>
              <a:rPr sz="1400" dirty="0">
                <a:latin typeface="楷体" panose="02010609060101010101" pitchFamily="49" charset="-122"/>
                <a:ea typeface="楷体" panose="02010609060101010101" pitchFamily="49" charset="-122"/>
              </a:rPr>
              <a:t>：2018年美国大豆成本构成</a:t>
            </a:r>
          </a:p>
        </p:txBody>
      </p:sp>
      <p:graphicFrame>
        <p:nvGraphicFramePr>
          <p:cNvPr id="8206" name="图表 2"/>
          <p:cNvGraphicFramePr/>
          <p:nvPr/>
        </p:nvGraphicFramePr>
        <p:xfrm>
          <a:off x="379095" y="3321050"/>
          <a:ext cx="3736975" cy="27578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207" name="图表 1"/>
          <p:cNvGraphicFramePr/>
          <p:nvPr/>
        </p:nvGraphicFramePr>
        <p:xfrm>
          <a:off x="4675505" y="3248025"/>
          <a:ext cx="3839210" cy="26841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12825"/>
            <a:ext cx="8850630" cy="1566545"/>
          </a:xfrm>
          <a:ln>
            <a:solidFill>
              <a:srgbClr val="FF0000"/>
            </a:solidFill>
            <a:prstDash val="sysDash"/>
            <a:miter lim="800000"/>
          </a:ln>
        </p:spPr>
        <p:txBody>
          <a:bodyPr/>
          <a:lstStyle/>
          <a:p>
            <a:r>
              <a:rPr lang="zh-CN" altLang="zh-CN" sz="1400" dirty="0"/>
              <a:t>在美国玉米成本中，土地费用、机器折旧费、肥料、种子费用、农药是主要构部分，分别占比23.7%、18.1%、16.1%、14.2%、5.0%（2018年）。美国玉米成本从1996年的874.60美元/公顷增长到2018年的1672.53美元/公顷，年复合增长率2.99%。</a:t>
            </a:r>
          </a:p>
          <a:p>
            <a:r>
              <a:rPr lang="zh-CN" altLang="zh-CN" sz="1400" dirty="0"/>
              <a:t>在美国大豆成本中，土地费用、机器折旧费、肥料、种子费用，农药是主要构成本部分，分别占比32.3%，20.6%，5.3%，12.7%，5.8%（2018年）。美国玉米成本从1996年的577.65美元/公顷增长到2018年的1112.47美元/公顷，年复合增长率3.02%。</a:t>
            </a:r>
          </a:p>
        </p:txBody>
      </p:sp>
      <p:sp>
        <p:nvSpPr>
          <p:cNvPr id="8" name="文本框 6"/>
          <p:cNvSpPr txBox="1"/>
          <p:nvPr/>
        </p:nvSpPr>
        <p:spPr>
          <a:xfrm>
            <a:off x="194310" y="267398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34</a:t>
            </a:r>
            <a:r>
              <a:rPr sz="1400" dirty="0">
                <a:latin typeface="楷体" panose="02010609060101010101" pitchFamily="49" charset="-122"/>
                <a:ea typeface="楷体" panose="02010609060101010101" pitchFamily="49" charset="-122"/>
              </a:rPr>
              <a:t>：美国玉米单产水平快速提升</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6" name="文本框 6"/>
          <p:cNvSpPr txBox="1"/>
          <p:nvPr/>
        </p:nvSpPr>
        <p:spPr>
          <a:xfrm>
            <a:off x="4634230" y="267398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35</a:t>
            </a:r>
            <a:r>
              <a:rPr sz="1400" dirty="0">
                <a:latin typeface="楷体" panose="02010609060101010101" pitchFamily="49" charset="-122"/>
                <a:ea typeface="楷体" panose="02010609060101010101" pitchFamily="49" charset="-122"/>
              </a:rPr>
              <a:t>：美国大豆单产水平快速提升</a:t>
            </a:r>
          </a:p>
        </p:txBody>
      </p:sp>
      <p:graphicFrame>
        <p:nvGraphicFramePr>
          <p:cNvPr id="8212" name="图表 8212"/>
          <p:cNvGraphicFramePr/>
          <p:nvPr/>
        </p:nvGraphicFramePr>
        <p:xfrm>
          <a:off x="194310" y="3296920"/>
          <a:ext cx="4022725" cy="27863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213" name="图表 8213"/>
          <p:cNvGraphicFramePr/>
          <p:nvPr/>
        </p:nvGraphicFramePr>
        <p:xfrm>
          <a:off x="4634230" y="3355340"/>
          <a:ext cx="4059555" cy="272859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12825"/>
            <a:ext cx="8804275" cy="1657985"/>
          </a:xfrm>
          <a:ln>
            <a:solidFill>
              <a:srgbClr val="FF0000"/>
            </a:solidFill>
            <a:prstDash val="sysDash"/>
            <a:miter lim="800000"/>
          </a:ln>
        </p:spPr>
        <p:txBody>
          <a:bodyPr/>
          <a:lstStyle/>
          <a:p>
            <a:r>
              <a:rPr lang="zh-CN" altLang="zh-CN" sz="1400" b="1" dirty="0"/>
              <a:t>孟山都：研发+并购造就世界级种业巨头。</a:t>
            </a:r>
            <a:r>
              <a:rPr lang="zh-CN" altLang="zh-CN" sz="1400" dirty="0"/>
              <a:t>孟山都公司（已退市）是全球领先的农用产品供应商，主要销售收入由出售玉米，大豆、棉花等种子，以及农用的化学药品构成。1981年成立生物学小组，1982年收购以大豆种子业务闻名的雅各布哈慈种子公司（未上市），之后的30多年里，收购了300多家农用公司及种子公司，成为跨国种子企业巨头，也是全球最大转基因种子生产商（被拜耳（BAY GR，无评级）收购之前）。2018年6月7日，德国化工制药巨头拜耳完成了对孟山都的收购，孟山都不再保留品牌名并退市。</a:t>
            </a:r>
          </a:p>
          <a:p>
            <a:r>
              <a:rPr lang="zh-CN" altLang="zh-CN" sz="1400" dirty="0"/>
              <a:t>其中2017年孟山都主营业务占比较高的是玉米种子，大豆种子，农用化学药品，其他蔬菜种子。分别占比42.8%，25.5%，18.2%，5.6%。</a:t>
            </a:r>
          </a:p>
        </p:txBody>
      </p:sp>
      <p:sp>
        <p:nvSpPr>
          <p:cNvPr id="8" name="文本框 6"/>
          <p:cNvSpPr txBox="1"/>
          <p:nvPr/>
        </p:nvSpPr>
        <p:spPr>
          <a:xfrm>
            <a:off x="351155" y="276542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36</a:t>
            </a:r>
            <a:r>
              <a:rPr sz="1400" dirty="0">
                <a:latin typeface="楷体" panose="02010609060101010101" pitchFamily="49" charset="-122"/>
                <a:ea typeface="楷体" panose="02010609060101010101" pitchFamily="49" charset="-122"/>
              </a:rPr>
              <a:t>：孟山都主要业务构成</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6" name="文本框 6"/>
          <p:cNvSpPr txBox="1"/>
          <p:nvPr/>
        </p:nvSpPr>
        <p:spPr>
          <a:xfrm>
            <a:off x="4634230" y="2765425"/>
            <a:ext cx="392176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37</a:t>
            </a:r>
            <a:r>
              <a:rPr sz="1400" dirty="0">
                <a:latin typeface="楷体" panose="02010609060101010101" pitchFamily="49" charset="-122"/>
                <a:ea typeface="楷体" panose="02010609060101010101" pitchFamily="49" charset="-122"/>
              </a:rPr>
              <a:t>：2017年孟山都主营业务收入占比</a:t>
            </a:r>
          </a:p>
        </p:txBody>
      </p:sp>
      <p:pic>
        <p:nvPicPr>
          <p:cNvPr id="31" name="图片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2080" y="3364865"/>
            <a:ext cx="4359910" cy="2668905"/>
          </a:xfrm>
          <a:prstGeom prst="rect">
            <a:avLst/>
          </a:prstGeom>
          <a:noFill/>
        </p:spPr>
      </p:pic>
      <p:graphicFrame>
        <p:nvGraphicFramePr>
          <p:cNvPr id="34" name="图表 1"/>
          <p:cNvGraphicFramePr/>
          <p:nvPr/>
        </p:nvGraphicFramePr>
        <p:xfrm>
          <a:off x="4754245" y="3444240"/>
          <a:ext cx="3989705" cy="25895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12825"/>
            <a:ext cx="8949690" cy="1654175"/>
          </a:xfrm>
          <a:ln>
            <a:solidFill>
              <a:srgbClr val="FF0000"/>
            </a:solidFill>
            <a:prstDash val="sysDash"/>
            <a:miter lim="800000"/>
          </a:ln>
        </p:spPr>
        <p:txBody>
          <a:bodyPr/>
          <a:lstStyle/>
          <a:p>
            <a:r>
              <a:rPr lang="zh-CN" altLang="zh-CN" sz="1400" b="1" dirty="0"/>
              <a:t>美国孟山都-成长过程</a:t>
            </a:r>
          </a:p>
          <a:p>
            <a:r>
              <a:rPr lang="zh-CN" altLang="zh-CN" sz="1400" b="1" dirty="0"/>
              <a:t>阶段一（1901年-1907年）：化工领域起步，业务逐步扩展到农业：</a:t>
            </a:r>
            <a:r>
              <a:rPr lang="zh-CN" altLang="zh-CN" sz="1400" dirty="0"/>
              <a:t>1901年孟山都成立之初是一家小规模的化工作坊，在1962年其业务范围已经包括了塑料、合成橡胶、表面涂层、医药、调料剂、农业等多个领域。</a:t>
            </a:r>
          </a:p>
          <a:p>
            <a:r>
              <a:rPr lang="zh-CN" altLang="zh-CN" sz="1400" b="1" dirty="0"/>
              <a:t>阶段二（1972年-1980年）：新环保政策出台，向生物技术领域战略转型：</a:t>
            </a:r>
            <a:r>
              <a:rPr lang="zh-CN" altLang="zh-CN" sz="1400" dirty="0"/>
              <a:t>1972年美国政府通过了“洁净空气法案”和“洁净水法案”，同年孟山都提出专注于高价值专利化工产品的生产与新产品的研发上。几年后孟山都生产的“Roundup”除草剂成为了全球销量最大的除草剂，孟山都也成为了知名的化工品牌。</a:t>
            </a:r>
          </a:p>
        </p:txBody>
      </p:sp>
      <p:sp>
        <p:nvSpPr>
          <p:cNvPr id="8" name="文本框 6"/>
          <p:cNvSpPr txBox="1"/>
          <p:nvPr/>
        </p:nvSpPr>
        <p:spPr>
          <a:xfrm>
            <a:off x="630555" y="3001962"/>
            <a:ext cx="788289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38</a:t>
            </a:r>
            <a:r>
              <a:rPr sz="1400" dirty="0">
                <a:latin typeface="楷体" panose="02010609060101010101" pitchFamily="49" charset="-122"/>
                <a:ea typeface="楷体" panose="02010609060101010101" pitchFamily="49" charset="-122"/>
              </a:rPr>
              <a:t>：孟山都发展的四个阶段</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pic>
        <p:nvPicPr>
          <p:cNvPr id="2" name="图片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30556" y="3429000"/>
            <a:ext cx="7675244" cy="315404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82600" y="-304800"/>
            <a:ext cx="8229600" cy="1143000"/>
          </a:xfrm>
        </p:spPr>
        <p:txBody>
          <a:bodyPr/>
          <a:lstStyle/>
          <a:p>
            <a:pPr eaLnBrk="1" hangingPunct="1"/>
            <a:r>
              <a:rPr lang="zh-CN" altLang="en-US" sz="2000">
                <a:solidFill>
                  <a:srgbClr val="FF0000"/>
                </a:solidFill>
                <a:ea typeface="微软雅黑" panose="020B0503020204020204" pitchFamily="34" charset="-122"/>
              </a:rPr>
              <a:t>核心观点</a:t>
            </a:r>
            <a:endParaRPr lang="zh-CN" altLang="zh-CN" sz="2000">
              <a:solidFill>
                <a:srgbClr val="FF0000"/>
              </a:solidFill>
              <a:ea typeface="微软雅黑" panose="020B0503020204020204" pitchFamily="34" charset="-122"/>
            </a:endParaRPr>
          </a:p>
        </p:txBody>
      </p:sp>
      <p:sp>
        <p:nvSpPr>
          <p:cNvPr id="3075" name="Rectangle 3"/>
          <p:cNvSpPr>
            <a:spLocks noGrp="1" noChangeArrowheads="1"/>
          </p:cNvSpPr>
          <p:nvPr>
            <p:ph type="body" idx="1"/>
          </p:nvPr>
        </p:nvSpPr>
        <p:spPr>
          <a:xfrm>
            <a:off x="482600" y="444500"/>
            <a:ext cx="8432800" cy="6324600"/>
          </a:xfrm>
        </p:spPr>
        <p:txBody>
          <a:bodyPr/>
          <a:lstStyle/>
          <a:p>
            <a:pPr eaLnBrk="1" hangingPunct="1">
              <a:defRPr/>
            </a:pPr>
            <a:r>
              <a:rPr sz="1400" b="1" dirty="0">
                <a:solidFill>
                  <a:srgbClr val="FF0000"/>
                </a:solidFill>
                <a:latin typeface="宋体" panose="02010600030101010101" pitchFamily="2" charset="-122"/>
              </a:rPr>
              <a:t>转基因浪潮已至，我国种业发展有望加速</a:t>
            </a:r>
          </a:p>
          <a:p>
            <a:pPr eaLnBrk="1" hangingPunct="1">
              <a:defRPr/>
            </a:pPr>
            <a:r>
              <a:rPr lang="zh-CN" altLang="en-US" sz="1400" dirty="0">
                <a:latin typeface="+mj-ea"/>
                <a:ea typeface="+mj-ea"/>
              </a:rPr>
              <a:t>自1996年以来，全球转基因作物种植面积持续增长，据Wind，2018年全球转基因种植已达1.92亿公顷。全球转基因技术研发势头强劲，发达国家或地区都在抢占技术制高点。粮食安全和基因安全作为我国的“底线”，必须牢牢把控在自己手里。据国际种植经验来看，转基因作物增产、减成本、方便规模化种植、经济效益良好，</a:t>
            </a:r>
            <a:r>
              <a:rPr lang="zh-CN" altLang="en-US" sz="1400" b="1" dirty="0">
                <a:latin typeface="+mj-ea"/>
                <a:ea typeface="+mj-ea"/>
              </a:rPr>
              <a:t>我们认为，我国种业有望借助转基因之风加速发展，建议关注转基因技术研发实力强、专利技术储备丰富的龙头标的。</a:t>
            </a:r>
          </a:p>
          <a:p>
            <a:pPr eaLnBrk="1" hangingPunct="1">
              <a:defRPr/>
            </a:pPr>
            <a:r>
              <a:rPr lang="zh-CN" altLang="en-US" sz="1400" b="1" dirty="0">
                <a:solidFill>
                  <a:srgbClr val="FF0000"/>
                </a:solidFill>
                <a:latin typeface="宋体" panose="02010600030101010101" pitchFamily="2" charset="-122"/>
              </a:rPr>
              <a:t>一号文件十年布局，安全证书今朝终获批</a:t>
            </a:r>
          </a:p>
          <a:p>
            <a:pPr algn="l" eaLnBrk="1" hangingPunct="1">
              <a:buClrTx/>
              <a:buSzTx/>
              <a:buFontTx/>
              <a:defRPr/>
            </a:pPr>
            <a:r>
              <a:rPr lang="zh-CN" altLang="en-US" sz="1400" dirty="0">
                <a:latin typeface="+mj-ea"/>
                <a:ea typeface="+mj-ea"/>
              </a:rPr>
              <a:t>2009年的中央一号文件第一次提出“加快推进转基因生物新品种培育科技重大专项，尽快培育一批抗病虫、抗逆、高产、优质、高效的转基因新品种”。此后十年间，有7年的中央一号文件都对种业相关技术的推进、研发做出了要求。为我国转基因技术的应用和种业的崛起打下了坚实的基础。20年1月21日，转基因玉米和大豆安全证书的正式获批标志着国内转基因作物商业化推广已正式进入兑现期。</a:t>
            </a:r>
            <a:endParaRPr lang="zh-CN" altLang="en-US" sz="1400" b="1" dirty="0">
              <a:solidFill>
                <a:srgbClr val="FF0000"/>
              </a:solidFill>
              <a:latin typeface="宋体" panose="02010600030101010101" pitchFamily="2" charset="-122"/>
            </a:endParaRPr>
          </a:p>
          <a:p>
            <a:pPr eaLnBrk="1" hangingPunct="1">
              <a:defRPr/>
            </a:pPr>
            <a:r>
              <a:rPr lang="zh-CN" altLang="en-US" sz="1400" b="1" dirty="0">
                <a:solidFill>
                  <a:srgbClr val="FF0000"/>
                </a:solidFill>
                <a:latin typeface="宋体" panose="02010600030101010101" pitchFamily="2" charset="-122"/>
              </a:rPr>
              <a:t>美国种业：转基因技术带来市场规模的快速扩容</a:t>
            </a:r>
          </a:p>
          <a:p>
            <a:pPr algn="l" eaLnBrk="1" hangingPunct="1">
              <a:buClrTx/>
              <a:buSzTx/>
              <a:buFontTx/>
              <a:defRPr/>
            </a:pPr>
            <a:r>
              <a:rPr lang="zh-CN" altLang="en-US" sz="1400" dirty="0">
                <a:latin typeface="+mj-ea"/>
                <a:ea typeface="+mj-ea"/>
              </a:rPr>
              <a:t>自1996年推进转基因作物种植以来，美国转基因玉米&amp;大豆种子种植面积、转基因渗透率、市场规模均上升显著，据USDA，美国玉米种子市场规模从1996年的21.11亿美元增长到2018年85.49亿美元，大豆种子市场规模从1996年的9.64亿美元增长到2018年51.18亿美元。</a:t>
            </a:r>
            <a:endParaRPr lang="zh-CN" altLang="en-US" sz="1400" b="1" dirty="0">
              <a:solidFill>
                <a:srgbClr val="FF0000"/>
              </a:solidFill>
              <a:latin typeface="宋体" panose="02010600030101010101" pitchFamily="2" charset="-122"/>
            </a:endParaRPr>
          </a:p>
          <a:p>
            <a:pPr eaLnBrk="1" hangingPunct="1">
              <a:defRPr/>
            </a:pPr>
            <a:r>
              <a:rPr lang="zh-CN" altLang="en-US" sz="1400" b="1" dirty="0">
                <a:solidFill>
                  <a:srgbClr val="FF0000"/>
                </a:solidFill>
                <a:latin typeface="宋体" panose="02010600030101010101" pitchFamily="2" charset="-122"/>
              </a:rPr>
              <a:t>对标美国，2030年四百六十亿市场亟待发掘</a:t>
            </a:r>
          </a:p>
          <a:p>
            <a:pPr algn="l" eaLnBrk="1" hangingPunct="1">
              <a:buClrTx/>
              <a:buSzTx/>
              <a:buFontTx/>
              <a:defRPr/>
            </a:pPr>
            <a:r>
              <a:rPr lang="zh-CN" altLang="en-US" sz="1400" dirty="0">
                <a:latin typeface="+mj-ea"/>
                <a:ea typeface="+mj-ea"/>
              </a:rPr>
              <a:t>面对草地贪夜蛾的防治压力，</a:t>
            </a:r>
            <a:r>
              <a:rPr lang="zh-CN" altLang="en-US" sz="1400" b="1" dirty="0">
                <a:latin typeface="+mj-ea"/>
                <a:ea typeface="+mj-ea"/>
              </a:rPr>
              <a:t>我们认为审批工作有望加速，预计相关品种的品种审定有望在明年上半年获批，商业化有望在2022年正式展开。</a:t>
            </a:r>
            <a:r>
              <a:rPr lang="zh-CN" altLang="en-US" sz="1400" dirty="0">
                <a:latin typeface="+mj-ea"/>
                <a:ea typeface="+mj-ea"/>
              </a:rPr>
              <a:t>我们对标美国转基因种子的市场情况，结合我国国情，预测</a:t>
            </a:r>
            <a:r>
              <a:rPr lang="zh-CN" altLang="en-US" sz="1400" b="1" dirty="0">
                <a:latin typeface="+mj-ea"/>
                <a:ea typeface="+mj-ea"/>
              </a:rPr>
              <a:t>到2030年，我国转基因种子市场规模有望达到460亿元，利润总额有望达到157.8亿元。预计种业格局会逐渐呈现高集中度的特点，我们认为未来行业中可能诞生千亿市值的龙头种企。</a:t>
            </a:r>
            <a:endParaRPr lang="zh-CN" altLang="en-US" sz="1400" b="1" dirty="0">
              <a:solidFill>
                <a:srgbClr val="FF0000"/>
              </a:solidFill>
              <a:latin typeface="宋体" panose="02010600030101010101" pitchFamily="2" charset="-122"/>
            </a:endParaRPr>
          </a:p>
          <a:p>
            <a:pPr eaLnBrk="1" hangingPunct="1">
              <a:defRPr/>
            </a:pPr>
            <a:r>
              <a:rPr lang="zh-CN" altLang="en-US" sz="1400" b="1" dirty="0">
                <a:solidFill>
                  <a:srgbClr val="FF0000"/>
                </a:solidFill>
                <a:latin typeface="宋体" panose="02010600030101010101" pitchFamily="2" charset="-122"/>
              </a:rPr>
              <a:t>乘转基因之风，我国种企迎来新机遇</a:t>
            </a:r>
          </a:p>
          <a:p>
            <a:pPr algn="l" eaLnBrk="1" hangingPunct="1">
              <a:buClrTx/>
              <a:buSzTx/>
              <a:buFontTx/>
              <a:defRPr/>
            </a:pPr>
            <a:r>
              <a:rPr lang="zh-CN" altLang="en-US" sz="1400" dirty="0">
                <a:latin typeface="+mj-ea"/>
                <a:ea typeface="+mj-ea"/>
              </a:rPr>
              <a:t>开放转基因种植以后，由于转基因种子相对于普通种子拥有较大成本优势与性价比优势，而转基因技术的研发开支大、技术门槛高，小公司可能逐渐被市场淘汰。龙头种企借助转基因优势迅速扩张，逐渐并购做大做强，有望成为世界级种业龙头。我们认为，随着转基因玉米、大豆获批安全证书，</a:t>
            </a:r>
            <a:r>
              <a:rPr lang="zh-CN" altLang="en-US" sz="1400" b="1" dirty="0">
                <a:latin typeface="+mj-ea"/>
                <a:ea typeface="+mj-ea"/>
              </a:rPr>
              <a:t>我国转基因作物的研发和推广有望提速，相关种企有望借助转基因之风迅速发展壮大。行业内相关公司有隆平高科、大北农、登海种业以及荃银高科。</a:t>
            </a:r>
            <a:endParaRPr lang="zh-CN" altLang="en-US" sz="1400" b="1" dirty="0">
              <a:solidFill>
                <a:srgbClr val="FF0000"/>
              </a:solidFill>
              <a:latin typeface="宋体" panose="02010600030101010101" pitchFamily="2" charset="-122"/>
            </a:endParaRPr>
          </a:p>
          <a:p>
            <a:pPr algn="l" eaLnBrk="1" hangingPunct="1">
              <a:buClrTx/>
              <a:buSzTx/>
              <a:buFontTx/>
              <a:defRPr/>
            </a:pPr>
            <a:r>
              <a:rPr lang="zh-CN" altLang="en-US" sz="1400" dirty="0">
                <a:latin typeface="+mj-ea"/>
                <a:ea typeface="+mj-ea"/>
              </a:rPr>
              <a:t>风险提示：转基因审批进度不达预期，发生自然灾害的风险，品种推广不达预期。</a:t>
            </a:r>
          </a:p>
          <a:p>
            <a:pPr eaLnBrk="1" hangingPunct="1">
              <a:defRPr/>
            </a:pPr>
            <a:endParaRPr lang="zh-CN" altLang="en-US" sz="1200" b="1" dirty="0"/>
          </a:p>
          <a:p>
            <a:pPr eaLnBrk="1" hangingPunct="1">
              <a:defRPr/>
            </a:pPr>
            <a:endParaRPr lang="zh-CN" altLang="en-US" sz="1400" dirty="0">
              <a:latin typeface="+mj-ea"/>
            </a:endParaRPr>
          </a:p>
          <a:p>
            <a:pPr eaLnBrk="1" hangingPunct="1">
              <a:defRPr/>
            </a:pPr>
            <a:endParaRPr lang="zh-CN" altLang="en-US" sz="1400" dirty="0">
              <a:latin typeface="+mj-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22055" cy="1692275"/>
          </a:xfrm>
          <a:ln>
            <a:solidFill>
              <a:srgbClr val="FF0000"/>
            </a:solidFill>
            <a:prstDash val="sysDash"/>
            <a:miter lim="800000"/>
          </a:ln>
        </p:spPr>
        <p:txBody>
          <a:bodyPr/>
          <a:lstStyle/>
          <a:p>
            <a:r>
              <a:rPr lang="zh-CN" altLang="zh-CN" sz="1400" b="1" dirty="0"/>
              <a:t>阶段三（1981年-1995年）：专注耕耘高价值专利产品，加快向生物技术领域转型：</a:t>
            </a:r>
            <a:r>
              <a:rPr lang="zh-CN" altLang="zh-CN" sz="1400" dirty="0"/>
              <a:t>1981年孟山都开始收购制药企业，1982年孟山都研究员改变了植物细胞的基因，实现了生物技术领域的重大突破。随后的1983年到1995年将重心放在了生物技术，农业和食品上，并在1995年收购了Calgene公司（未上市），一家生物技术的龙头企业。</a:t>
            </a:r>
          </a:p>
          <a:p>
            <a:r>
              <a:rPr lang="zh-CN" altLang="zh-CN" sz="1400" b="1" dirty="0"/>
              <a:t>阶段四（1996年-2018年）：转基因赛道发力，并购中成长的种企巨头：</a:t>
            </a:r>
            <a:r>
              <a:rPr lang="zh-CN" altLang="zh-CN" sz="1400" dirty="0"/>
              <a:t>孟山都在1996年之后十年进行了大量的收购，完成了自身从化工领域到农业种子领域转型，从1996年开始收购大豆和玉米的种子龙头企业Asgrow（未上市）后，到2005年收购全球最大的蔬菜瓜果种子公司Seminis（已退市）。</a:t>
            </a:r>
          </a:p>
        </p:txBody>
      </p:sp>
      <p:sp>
        <p:nvSpPr>
          <p:cNvPr id="8" name="文本框 6"/>
          <p:cNvSpPr txBox="1"/>
          <p:nvPr/>
        </p:nvSpPr>
        <p:spPr>
          <a:xfrm>
            <a:off x="292736" y="2894330"/>
            <a:ext cx="4279264"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39</a:t>
            </a:r>
            <a:r>
              <a:rPr sz="1400" dirty="0">
                <a:latin typeface="楷体" panose="02010609060101010101" pitchFamily="49" charset="-122"/>
                <a:ea typeface="楷体" panose="02010609060101010101" pitchFamily="49" charset="-122"/>
              </a:rPr>
              <a:t>：1996年孟山都开启种业领域重大并购</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3" name="文本框 6"/>
          <p:cNvSpPr txBox="1"/>
          <p:nvPr/>
        </p:nvSpPr>
        <p:spPr>
          <a:xfrm>
            <a:off x="4810760" y="289433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40</a:t>
            </a:r>
            <a:r>
              <a:rPr sz="1400" dirty="0">
                <a:latin typeface="楷体" panose="02010609060101010101" pitchFamily="49" charset="-122"/>
                <a:ea typeface="楷体" panose="02010609060101010101" pitchFamily="49" charset="-122"/>
              </a:rPr>
              <a:t>：1996年孟山都开启种业领域重大并购</a:t>
            </a:r>
          </a:p>
        </p:txBody>
      </p:sp>
      <p:pic>
        <p:nvPicPr>
          <p:cNvPr id="11"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8445" y="3404235"/>
            <a:ext cx="4315460" cy="2434590"/>
          </a:xfrm>
          <a:prstGeom prst="rect">
            <a:avLst/>
          </a:prstGeom>
          <a:noFill/>
        </p:spPr>
      </p:pic>
      <p:graphicFrame>
        <p:nvGraphicFramePr>
          <p:cNvPr id="30" name="图表 3"/>
          <p:cNvGraphicFramePr/>
          <p:nvPr/>
        </p:nvGraphicFramePr>
        <p:xfrm>
          <a:off x="4979035" y="3404235"/>
          <a:ext cx="3703955" cy="24345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882650"/>
          </a:xfrm>
          <a:ln>
            <a:solidFill>
              <a:srgbClr val="FF0000"/>
            </a:solidFill>
            <a:prstDash val="sysDash"/>
            <a:miter lim="800000"/>
          </a:ln>
        </p:spPr>
        <p:txBody>
          <a:bodyPr/>
          <a:lstStyle/>
          <a:p>
            <a:r>
              <a:rPr lang="zh-CN" altLang="zh-CN" sz="1400" dirty="0"/>
              <a:t>进入转基因赛道后，</a:t>
            </a:r>
            <a:r>
              <a:rPr lang="zh-CN" altLang="zh-CN" sz="1400" b="1" dirty="0"/>
              <a:t>孟山都非常重视研发，其研发费用从2003年的4.84亿美元增长到2017年16.07亿美元，年复合增长率8.95%</a:t>
            </a:r>
            <a:r>
              <a:rPr lang="zh-CN" altLang="zh-CN" sz="1400" dirty="0"/>
              <a:t>。孟山都玉米研发费用占销售收入的比重从03年到17年一直在9%以上，从2003年9.86%增长到2017年10.98%。同为全球领先的种子企业先正达（SYT US，无评级），在2017年的研发费用12.73亿美元。</a:t>
            </a:r>
          </a:p>
        </p:txBody>
      </p:sp>
      <p:sp>
        <p:nvSpPr>
          <p:cNvPr id="8" name="文本框 6"/>
          <p:cNvSpPr txBox="1"/>
          <p:nvPr/>
        </p:nvSpPr>
        <p:spPr>
          <a:xfrm>
            <a:off x="395605" y="224790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41</a:t>
            </a:r>
            <a:r>
              <a:rPr sz="1400" dirty="0">
                <a:latin typeface="楷体" panose="02010609060101010101" pitchFamily="49" charset="-122"/>
                <a:ea typeface="楷体" panose="02010609060101010101" pitchFamily="49" charset="-122"/>
              </a:rPr>
              <a:t>：孟山都研发费用</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3" name="文本框 6"/>
          <p:cNvSpPr txBox="1"/>
          <p:nvPr/>
        </p:nvSpPr>
        <p:spPr>
          <a:xfrm>
            <a:off x="4573905" y="224790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42</a:t>
            </a:r>
            <a:r>
              <a:rPr sz="1400" dirty="0">
                <a:latin typeface="楷体" panose="02010609060101010101" pitchFamily="49" charset="-122"/>
                <a:ea typeface="楷体" panose="02010609060101010101" pitchFamily="49" charset="-122"/>
              </a:rPr>
              <a:t>：孟山都研发费用占销售收入的比重</a:t>
            </a:r>
          </a:p>
        </p:txBody>
      </p:sp>
      <p:graphicFrame>
        <p:nvGraphicFramePr>
          <p:cNvPr id="8214" name="图表 1"/>
          <p:cNvGraphicFramePr/>
          <p:nvPr/>
        </p:nvGraphicFramePr>
        <p:xfrm>
          <a:off x="395605" y="2974340"/>
          <a:ext cx="3922395" cy="269367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215" name="图表 2"/>
          <p:cNvGraphicFramePr/>
          <p:nvPr/>
        </p:nvGraphicFramePr>
        <p:xfrm>
          <a:off x="4460875" y="2974340"/>
          <a:ext cx="4225925" cy="26936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882650"/>
          </a:xfrm>
          <a:ln>
            <a:solidFill>
              <a:srgbClr val="FF0000"/>
            </a:solidFill>
            <a:prstDash val="sysDash"/>
            <a:miter lim="800000"/>
          </a:ln>
        </p:spPr>
        <p:txBody>
          <a:bodyPr/>
          <a:lstStyle/>
          <a:p>
            <a:r>
              <a:rPr lang="zh-CN" altLang="zh-CN" sz="1400" dirty="0"/>
              <a:t>玉米业务方面，</a:t>
            </a:r>
            <a:r>
              <a:rPr lang="zh-CN" altLang="zh-CN" sz="1400" b="1" dirty="0"/>
              <a:t>随着美国转基因的普及，孟山都玉米种子业务销售增长迅猛</a:t>
            </a:r>
            <a:r>
              <a:rPr lang="zh-CN" altLang="zh-CN" sz="1400" dirty="0"/>
              <a:t>，玉米种子和性状销售收入从2003年的9.59亿美元增长到2017年62.70亿美元，年复合增长率17.46%。得益于技术优势和产品的更新换代，孟山都种子和性状业务毛利率一直维持在较高水平，2007年以来，其玉米种子和性状业务毛利率中枢在60%。</a:t>
            </a:r>
          </a:p>
        </p:txBody>
      </p:sp>
      <p:sp>
        <p:nvSpPr>
          <p:cNvPr id="8" name="文本框 6"/>
          <p:cNvSpPr txBox="1"/>
          <p:nvPr/>
        </p:nvSpPr>
        <p:spPr>
          <a:xfrm>
            <a:off x="395605" y="224790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43</a:t>
            </a:r>
            <a:r>
              <a:rPr sz="1400" dirty="0">
                <a:latin typeface="楷体" panose="02010609060101010101" pitchFamily="49" charset="-122"/>
                <a:ea typeface="楷体" panose="02010609060101010101" pitchFamily="49" charset="-122"/>
              </a:rPr>
              <a:t>：玉米种子和性状销售收入</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3" name="文本框 6"/>
          <p:cNvSpPr txBox="1"/>
          <p:nvPr/>
        </p:nvSpPr>
        <p:spPr>
          <a:xfrm>
            <a:off x="4573905" y="224790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44</a:t>
            </a:r>
            <a:r>
              <a:rPr sz="1400" dirty="0">
                <a:latin typeface="楷体" panose="02010609060101010101" pitchFamily="49" charset="-122"/>
                <a:ea typeface="楷体" panose="02010609060101010101" pitchFamily="49" charset="-122"/>
              </a:rPr>
              <a:t>：玉米种子和性状销售毛利率</a:t>
            </a:r>
          </a:p>
        </p:txBody>
      </p:sp>
      <p:graphicFrame>
        <p:nvGraphicFramePr>
          <p:cNvPr id="8216" name="图表 3"/>
          <p:cNvGraphicFramePr/>
          <p:nvPr>
            <p:extLst>
              <p:ext uri="{D42A27DB-BD31-4B8C-83A1-F6EECF244321}">
                <p14:modId xmlns:p14="http://schemas.microsoft.com/office/powerpoint/2010/main" val="950806196"/>
              </p:ext>
            </p:extLst>
          </p:nvPr>
        </p:nvGraphicFramePr>
        <p:xfrm>
          <a:off x="395605" y="2947035"/>
          <a:ext cx="3937000" cy="28314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图表 1"/>
          <p:cNvGraphicFramePr/>
          <p:nvPr/>
        </p:nvGraphicFramePr>
        <p:xfrm>
          <a:off x="4699000" y="2951480"/>
          <a:ext cx="3790950" cy="282702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692150"/>
          </a:xfrm>
          <a:ln>
            <a:solidFill>
              <a:srgbClr val="FF0000"/>
            </a:solidFill>
            <a:prstDash val="sysDash"/>
            <a:miter lim="800000"/>
          </a:ln>
        </p:spPr>
        <p:txBody>
          <a:bodyPr/>
          <a:lstStyle/>
          <a:p>
            <a:r>
              <a:rPr lang="zh-CN" altLang="zh-CN" sz="1400" dirty="0"/>
              <a:t>大豆业务方面增长同样迅速，孟山都大豆种子和性转销售收入从2003年的5.91亿美元增长到2017年26.62亿美元，年复合增长率13.49%。2003-2017年孟山都大豆种子和性状销售毛利率一直维持在50%以上，毛利率中枢在65%左右。</a:t>
            </a:r>
          </a:p>
        </p:txBody>
      </p:sp>
      <p:sp>
        <p:nvSpPr>
          <p:cNvPr id="8" name="文本框 6"/>
          <p:cNvSpPr txBox="1"/>
          <p:nvPr/>
        </p:nvSpPr>
        <p:spPr>
          <a:xfrm>
            <a:off x="343535" y="1941195"/>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45</a:t>
            </a:r>
            <a:r>
              <a:rPr sz="1400" dirty="0">
                <a:latin typeface="楷体" panose="02010609060101010101" pitchFamily="49" charset="-122"/>
                <a:ea typeface="楷体" panose="02010609060101010101" pitchFamily="49" charset="-122"/>
              </a:rPr>
              <a:t>：大豆种子和性状销售收入</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美国玉米&amp;大豆：转基因带来种子市场的快速扩容</a:t>
            </a:r>
          </a:p>
        </p:txBody>
      </p:sp>
      <p:sp>
        <p:nvSpPr>
          <p:cNvPr id="3" name="文本框 6"/>
          <p:cNvSpPr txBox="1"/>
          <p:nvPr/>
        </p:nvSpPr>
        <p:spPr>
          <a:xfrm>
            <a:off x="4574540" y="1941195"/>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46</a:t>
            </a:r>
            <a:r>
              <a:rPr sz="1400" dirty="0">
                <a:latin typeface="楷体" panose="02010609060101010101" pitchFamily="49" charset="-122"/>
                <a:ea typeface="楷体" panose="02010609060101010101" pitchFamily="49" charset="-122"/>
              </a:rPr>
              <a:t>：大豆种子和性转销售毛利率</a:t>
            </a:r>
          </a:p>
        </p:txBody>
      </p:sp>
      <p:graphicFrame>
        <p:nvGraphicFramePr>
          <p:cNvPr id="8217" name="图表 3"/>
          <p:cNvGraphicFramePr/>
          <p:nvPr/>
        </p:nvGraphicFramePr>
        <p:xfrm>
          <a:off x="287655" y="2769870"/>
          <a:ext cx="4152900" cy="271272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图表 1"/>
          <p:cNvGraphicFramePr/>
          <p:nvPr/>
        </p:nvGraphicFramePr>
        <p:xfrm>
          <a:off x="4638675" y="2705100"/>
          <a:ext cx="4074795" cy="27774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1885315"/>
          </a:xfrm>
          <a:ln>
            <a:solidFill>
              <a:srgbClr val="FF0000"/>
            </a:solidFill>
            <a:prstDash val="sysDash"/>
            <a:miter lim="800000"/>
          </a:ln>
        </p:spPr>
        <p:txBody>
          <a:bodyPr/>
          <a:lstStyle/>
          <a:p>
            <a:r>
              <a:rPr lang="zh-CN" altLang="zh-CN" sz="1400" b="1" dirty="0"/>
              <a:t>安全证书已经获批，商业化有望加速。</a:t>
            </a:r>
            <a:r>
              <a:rPr lang="zh-CN" altLang="zh-CN" sz="1400" dirty="0"/>
              <a:t>1月21日，农业部正式批准转基因大豆和转基因玉米的安全证书。当前两款玉米转基因产品已经获批农业转基因生物安全证书，分别是大北农的DBN9936和瑞丰种业（未上市）的双抗12-5。一般来讲，品种审定环节需要1-3年，而自2019年以来，转基因相关利好政策频频发布，面对草地贪夜蛾的压力，我们认为审批工作有望加速，预计相关品种的品种审定有望在明年上半年获批，商业化有望在2022年正式展开。</a:t>
            </a:r>
          </a:p>
          <a:p>
            <a:r>
              <a:rPr lang="zh-CN" altLang="zh-CN" sz="1400" dirty="0"/>
              <a:t>20年1月，据“双抗12-5”研发者浙江大学助理研究员张先文介绍，“‘双抗12-5’是一种优秀的转基因抗虫耐除草剂玉米，用该种子种植一亩，可减少80%的杀虫剂用量，不仅种植成本降低、产量可增加，更重要的是可减少农残留，增强食品的安全性”。</a:t>
            </a:r>
          </a:p>
        </p:txBody>
      </p:sp>
      <p:sp>
        <p:nvSpPr>
          <p:cNvPr id="8" name="文本框 6"/>
          <p:cNvSpPr txBox="1"/>
          <p:nvPr/>
        </p:nvSpPr>
        <p:spPr>
          <a:xfrm>
            <a:off x="762635" y="3097530"/>
            <a:ext cx="722757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47</a:t>
            </a:r>
            <a:r>
              <a:rPr sz="1400" dirty="0">
                <a:latin typeface="楷体" panose="02010609060101010101" pitchFamily="49" charset="-122"/>
                <a:ea typeface="楷体" panose="02010609060101010101" pitchFamily="49" charset="-122"/>
              </a:rPr>
              <a:t>：目前我国转基因玉米和大豆的安全证书已经获得农业部批准</a:t>
            </a:r>
          </a:p>
        </p:txBody>
      </p:sp>
      <p:sp>
        <p:nvSpPr>
          <p:cNvPr id="13" name="标题 1"/>
          <p:cNvSpPr txBox="1">
            <a:spLocks noChangeArrowheads="1"/>
          </p:cNvSpPr>
          <p:nvPr/>
        </p:nvSpPr>
        <p:spPr bwMode="auto">
          <a:xfrm>
            <a:off x="669290" y="37052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中国转基因玉米&amp;大豆：崛起的四百六十亿级市场</a:t>
            </a:r>
          </a:p>
        </p:txBody>
      </p:sp>
      <p:pic>
        <p:nvPicPr>
          <p:cNvPr id="9" name="图片 9"/>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340360" y="3530600"/>
            <a:ext cx="8383905" cy="282003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2521585"/>
          </a:xfrm>
          <a:ln>
            <a:solidFill>
              <a:srgbClr val="FF0000"/>
            </a:solidFill>
            <a:prstDash val="sysDash"/>
            <a:miter lim="800000"/>
          </a:ln>
        </p:spPr>
        <p:txBody>
          <a:bodyPr/>
          <a:lstStyle/>
          <a:p>
            <a:r>
              <a:rPr lang="zh-CN" altLang="zh-CN" sz="1400" dirty="0"/>
              <a:t>2016年起，草地贪夜蛾从美洲散播至非洲、亚洲，并于2019年1月经由缅甸传入我国，据农业部数据，19年全国26个省份的1540个县发现草地贪夜蛾，全国受灾面积1700万亩，其中玉米种植面积占比98%。预计我国今年受灾面积在1亿亩左右（农业部预测），同时，未来危害形势有可能进一步加剧。</a:t>
            </a:r>
          </a:p>
          <a:p>
            <a:r>
              <a:rPr lang="zh-CN" altLang="zh-CN" sz="1400" dirty="0"/>
              <a:t>整体来看2019年我国除了东北三省、青海、新疆五个省区没有发生草地贪夜蛾虫灾之外，全国（包括台湾省）从南到北都受到了不同程度的危害。</a:t>
            </a:r>
          </a:p>
          <a:p>
            <a:r>
              <a:rPr lang="zh-CN" altLang="zh-CN" sz="1400" dirty="0"/>
              <a:t>根据全国农业技术推广服务中心，预计上述防治效果在今年达到85%以上，且在我国2019年的实践中，科学使用农药可以对草地贪夜蛾产生较好的防控效果，我们预计今年草地贪夜蛾在我国的发展及危害形势总体可控。</a:t>
            </a:r>
          </a:p>
          <a:p>
            <a:r>
              <a:rPr lang="zh-CN" altLang="zh-CN" sz="1400" b="1" dirty="0"/>
              <a:t>但中长期（1-3年）来看，草地贪夜蛾或将常态化，每年都将对农业造成威胁，进化出农药抗性的潜在威胁不减。在巴西和美国，草地贪夜蛾已经进化出对菊酯类农药的抗药性，因此，长期防控手段或将借助于转基因作物。我们认为，转基因作物有望在未来得到大面积推广来应对草地贪夜蛾。</a:t>
            </a:r>
          </a:p>
        </p:txBody>
      </p:sp>
      <p:sp>
        <p:nvSpPr>
          <p:cNvPr id="8" name="文本框 6"/>
          <p:cNvSpPr txBox="1"/>
          <p:nvPr/>
        </p:nvSpPr>
        <p:spPr>
          <a:xfrm>
            <a:off x="285115" y="3653155"/>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48</a:t>
            </a:r>
            <a:r>
              <a:rPr sz="1400" dirty="0">
                <a:latin typeface="楷体" panose="02010609060101010101" pitchFamily="49" charset="-122"/>
                <a:ea typeface="楷体" panose="02010609060101010101" pitchFamily="49" charset="-122"/>
              </a:rPr>
              <a:t>：草地贪夜蛾在我国的潜在地理分布</a:t>
            </a:r>
          </a:p>
        </p:txBody>
      </p:sp>
      <p:sp>
        <p:nvSpPr>
          <p:cNvPr id="13" name="标题 1"/>
          <p:cNvSpPr txBox="1">
            <a:spLocks noChangeArrowheads="1"/>
          </p:cNvSpPr>
          <p:nvPr/>
        </p:nvSpPr>
        <p:spPr bwMode="auto">
          <a:xfrm>
            <a:off x="728345" y="35591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sym typeface="+mn-ea"/>
              </a:rPr>
              <a:t>中国转基因玉米&amp;大豆：崛起的四百六十亿级市场</a:t>
            </a:r>
            <a:endParaRPr lang="zh-CN" altLang="en-US" sz="2400" dirty="0">
              <a:solidFill>
                <a:srgbClr val="FF0000"/>
              </a:solidFill>
              <a:ea typeface="微软雅黑" panose="020B0503020204020204" pitchFamily="34" charset="-122"/>
            </a:endParaRPr>
          </a:p>
        </p:txBody>
      </p:sp>
      <p:sp>
        <p:nvSpPr>
          <p:cNvPr id="3" name="文本框 6"/>
          <p:cNvSpPr txBox="1"/>
          <p:nvPr/>
        </p:nvSpPr>
        <p:spPr>
          <a:xfrm>
            <a:off x="4638040" y="3653155"/>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49</a:t>
            </a:r>
            <a:r>
              <a:rPr sz="1400" dirty="0">
                <a:latin typeface="楷体" panose="02010609060101010101" pitchFamily="49" charset="-122"/>
                <a:ea typeface="楷体" panose="02010609060101010101" pitchFamily="49" charset="-122"/>
              </a:rPr>
              <a:t>：2019年我国草地贪夜蛾发生分布</a:t>
            </a:r>
          </a:p>
        </p:txBody>
      </p:sp>
      <p:pic>
        <p:nvPicPr>
          <p:cNvPr id="18" name="图片 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28028" y="4025583"/>
            <a:ext cx="3170555" cy="2522855"/>
          </a:xfrm>
          <a:prstGeom prst="rect">
            <a:avLst/>
          </a:prstGeom>
          <a:noFill/>
        </p:spPr>
      </p:pic>
      <p:pic>
        <p:nvPicPr>
          <p:cNvPr id="17" name="图片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111115" y="4031615"/>
            <a:ext cx="3094990" cy="251714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1264920"/>
          </a:xfrm>
          <a:ln>
            <a:solidFill>
              <a:srgbClr val="FF0000"/>
            </a:solidFill>
            <a:prstDash val="sysDash"/>
            <a:miter lim="800000"/>
          </a:ln>
        </p:spPr>
        <p:txBody>
          <a:bodyPr/>
          <a:lstStyle/>
          <a:p>
            <a:r>
              <a:rPr lang="zh-CN" altLang="zh-CN" sz="1400" b="1" dirty="0"/>
              <a:t>四百六十亿的种子市场空间尚待挖掘。</a:t>
            </a:r>
            <a:r>
              <a:rPr lang="zh-CN" altLang="zh-CN" sz="1400" dirty="0"/>
              <a:t>我们以美国作为对比对象，预测我国于2022年开始转基因商业化推广的情况下，市场规模的增长速度，以及我国转基因种子在2030年的市场规模。</a:t>
            </a:r>
          </a:p>
          <a:p>
            <a:r>
              <a:rPr lang="zh-CN" altLang="zh-CN" sz="1400" dirty="0"/>
              <a:t>2018年我国大豆种植面积仅为819万公顷，仅为美国的1/4左右，单位面积用种费用为584元/公顷，大约是美国的60%,大豆种子市场规模为美国的11%。玉米方面，我国种植面积比美国多16%，但单位面积用种费用仅为美国的46%，玉米种子市场规模相当于美国的53%。</a:t>
            </a:r>
          </a:p>
          <a:p>
            <a:endParaRPr lang="zh-CN" altLang="zh-CN" sz="1400" dirty="0"/>
          </a:p>
        </p:txBody>
      </p:sp>
      <p:sp>
        <p:nvSpPr>
          <p:cNvPr id="8" name="文本框 6"/>
          <p:cNvSpPr txBox="1"/>
          <p:nvPr/>
        </p:nvSpPr>
        <p:spPr>
          <a:xfrm>
            <a:off x="194310" y="236474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50</a:t>
            </a:r>
            <a:r>
              <a:rPr sz="1400" dirty="0">
                <a:latin typeface="楷体" panose="02010609060101010101" pitchFamily="49" charset="-122"/>
                <a:ea typeface="楷体" panose="02010609060101010101" pitchFamily="49" charset="-122"/>
              </a:rPr>
              <a:t>：2018年大豆种植中美对比</a:t>
            </a:r>
          </a:p>
        </p:txBody>
      </p:sp>
      <p:sp>
        <p:nvSpPr>
          <p:cNvPr id="13" name="标题 1"/>
          <p:cNvSpPr txBox="1">
            <a:spLocks noChangeArrowheads="1"/>
          </p:cNvSpPr>
          <p:nvPr/>
        </p:nvSpPr>
        <p:spPr bwMode="auto">
          <a:xfrm>
            <a:off x="728345" y="35591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sym typeface="+mn-ea"/>
              </a:rPr>
              <a:t>中国转基因玉米&amp;大豆：崛起的四百六十亿级市场</a:t>
            </a:r>
            <a:endParaRPr lang="zh-CN" altLang="en-US" sz="2400" dirty="0">
              <a:solidFill>
                <a:srgbClr val="FF0000"/>
              </a:solidFill>
              <a:ea typeface="微软雅黑" panose="020B0503020204020204" pitchFamily="34" charset="-122"/>
            </a:endParaRPr>
          </a:p>
        </p:txBody>
      </p:sp>
      <p:sp>
        <p:nvSpPr>
          <p:cNvPr id="3" name="文本框 6"/>
          <p:cNvSpPr txBox="1"/>
          <p:nvPr/>
        </p:nvSpPr>
        <p:spPr>
          <a:xfrm>
            <a:off x="4647565" y="236474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51</a:t>
            </a:r>
            <a:r>
              <a:rPr sz="1400" dirty="0">
                <a:latin typeface="楷体" panose="02010609060101010101" pitchFamily="49" charset="-122"/>
                <a:ea typeface="楷体" panose="02010609060101010101" pitchFamily="49" charset="-122"/>
              </a:rPr>
              <a:t>：2018年玉米种植中美对比</a:t>
            </a:r>
          </a:p>
        </p:txBody>
      </p:sp>
      <p:pic>
        <p:nvPicPr>
          <p:cNvPr id="3090" name="图片 30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06450" y="2748915"/>
            <a:ext cx="3318510" cy="3822065"/>
          </a:xfrm>
          <a:prstGeom prst="rect">
            <a:avLst/>
          </a:prstGeom>
          <a:noFill/>
        </p:spPr>
      </p:pic>
      <p:pic>
        <p:nvPicPr>
          <p:cNvPr id="3092" name="图片 309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5022850" y="2787650"/>
            <a:ext cx="2964180" cy="3744595"/>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2134235"/>
          </a:xfrm>
          <a:ln>
            <a:solidFill>
              <a:srgbClr val="FF0000"/>
            </a:solidFill>
            <a:prstDash val="sysDash"/>
            <a:miter lim="800000"/>
          </a:ln>
        </p:spPr>
        <p:txBody>
          <a:bodyPr/>
          <a:lstStyle/>
          <a:p>
            <a:r>
              <a:rPr lang="zh-CN" altLang="zh-CN" sz="1400" b="1" dirty="0"/>
              <a:t>如果2022年我国转基因商业化种植开始推广，到2030年时，我们预计我国转基因种子将达到460亿的市场规模。关键假设如下：</a:t>
            </a:r>
          </a:p>
          <a:p>
            <a:r>
              <a:rPr lang="zh-CN" altLang="zh-CN" sz="1400" b="1" dirty="0"/>
              <a:t>1、转基因渗透率。</a:t>
            </a:r>
            <a:r>
              <a:rPr lang="zh-CN" altLang="zh-CN" sz="1400" dirty="0"/>
              <a:t>美国自1996年开始转基因商业化种植，其玉米和大豆1996年转基因平均渗透率达到了5.9%，此后两年分别为14.3%和35.7%，七年后的2003年达到了62%，2019年达到了93%。最近两年我国玉米去库存、草地贪夜蛾威胁我国玉米产量、我国玉米自给率较高，因此我们认为，我国转基因玉米商业化较为紧迫，预计会比美国推进节奏更快。预计2022-2024年转基因玉米渗透率分别为15%、30%、45%。而我国大豆目前仍然依赖进口，巴西、美国、阿根廷等国家大豆产量较为充足，我们预计我国转基因大豆的推进节奏略缓慢，2022-2024年分别达到5%、15%、35%。2030年，我们预计我国转基因玉米和大豆的渗透率分别达到80%和65%。</a:t>
            </a:r>
          </a:p>
        </p:txBody>
      </p:sp>
      <p:sp>
        <p:nvSpPr>
          <p:cNvPr id="8" name="文本框 6"/>
          <p:cNvSpPr txBox="1"/>
          <p:nvPr/>
        </p:nvSpPr>
        <p:spPr>
          <a:xfrm>
            <a:off x="728345" y="3275965"/>
            <a:ext cx="740029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52</a:t>
            </a:r>
            <a:r>
              <a:rPr sz="1400" dirty="0">
                <a:latin typeface="楷体" panose="02010609060101010101" pitchFamily="49" charset="-122"/>
                <a:ea typeface="楷体" panose="02010609060101010101" pitchFamily="49" charset="-122"/>
              </a:rPr>
              <a:t>：美国转基因大豆、玉米渗透率</a:t>
            </a:r>
          </a:p>
        </p:txBody>
      </p:sp>
      <p:sp>
        <p:nvSpPr>
          <p:cNvPr id="13" name="标题 1"/>
          <p:cNvSpPr txBox="1">
            <a:spLocks noChangeArrowheads="1"/>
          </p:cNvSpPr>
          <p:nvPr/>
        </p:nvSpPr>
        <p:spPr bwMode="auto">
          <a:xfrm>
            <a:off x="728345" y="35591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sym typeface="+mn-ea"/>
              </a:rPr>
              <a:t>中国转基因玉米&amp;大豆：崛起的四百六十亿级市场</a:t>
            </a:r>
            <a:endParaRPr lang="zh-CN" altLang="en-US" sz="2400" dirty="0">
              <a:solidFill>
                <a:srgbClr val="FF0000"/>
              </a:solidFill>
              <a:ea typeface="微软雅黑" panose="020B0503020204020204" pitchFamily="34" charset="-122"/>
            </a:endParaRPr>
          </a:p>
        </p:txBody>
      </p:sp>
      <p:graphicFrame>
        <p:nvGraphicFramePr>
          <p:cNvPr id="36" name="图表 36"/>
          <p:cNvGraphicFramePr/>
          <p:nvPr/>
        </p:nvGraphicFramePr>
        <p:xfrm>
          <a:off x="968375" y="3700145"/>
          <a:ext cx="6920230" cy="27635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2411730"/>
          </a:xfrm>
          <a:ln>
            <a:solidFill>
              <a:srgbClr val="FF0000"/>
            </a:solidFill>
            <a:prstDash val="sysDash"/>
            <a:miter lim="800000"/>
          </a:ln>
        </p:spPr>
        <p:txBody>
          <a:bodyPr/>
          <a:lstStyle/>
          <a:p>
            <a:r>
              <a:rPr lang="zh-CN" altLang="zh-CN" sz="1400" dirty="0"/>
              <a:t>2、单位种子用量。据USDA，2018年，美国每公顷玉米和大豆的种子用量为18.7公斤和48公斤，而我国达到了28.4公斤和72.5公斤。和美国有较大差距的原因是我国作物种植过程的损耗较大，而美国转基因种子抗虫、耐杂草，所需种子较少。我们预计我国单位面积用种量有望逐渐下降，到2030年，玉米和大豆分别下降到22公斤/公顷、55公斤/公顷。</a:t>
            </a:r>
          </a:p>
          <a:p>
            <a:r>
              <a:rPr lang="zh-CN" altLang="zh-CN" sz="1400" dirty="0"/>
              <a:t>3、单位面积用种费用。据USDA，2018年，美国每公顷玉米和大豆的种子费用为1573元/公顷和939元/公顷（汇率按照2018年美元：人民币平均汇率，下同）。而我们测算，我国分别为725元/公顷和584元/公顷（按照每公顷种子费用=每公顷用种量*种子价格）。公顷费用和美国有差距的原因在于普通种子和转基因种子的差价。随着转基因种子普及以及种子带来的溢价，我国种子费用有望逐年上升：我们按照2030年我国玉米与大豆种子价格分别达到美国2018年的60%左右计算，我国玉米与大豆种子价格将分别达到50元/公斤和15元/公斤。由此计算得，到2030年，我国玉米和大豆的单位面积种子费用有望达到1100元/公顷和825元/公顷。</a:t>
            </a:r>
          </a:p>
        </p:txBody>
      </p:sp>
      <p:sp>
        <p:nvSpPr>
          <p:cNvPr id="8" name="文本框 6"/>
          <p:cNvSpPr txBox="1"/>
          <p:nvPr/>
        </p:nvSpPr>
        <p:spPr>
          <a:xfrm>
            <a:off x="267335" y="363093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53</a:t>
            </a:r>
            <a:r>
              <a:rPr sz="1400" dirty="0">
                <a:latin typeface="楷体" panose="02010609060101010101" pitchFamily="49" charset="-122"/>
                <a:ea typeface="楷体" panose="02010609060101010101" pitchFamily="49" charset="-122"/>
              </a:rPr>
              <a:t>：玉米种子市场规模预测</a:t>
            </a:r>
          </a:p>
        </p:txBody>
      </p:sp>
      <p:sp>
        <p:nvSpPr>
          <p:cNvPr id="13" name="标题 1"/>
          <p:cNvSpPr txBox="1">
            <a:spLocks noChangeArrowheads="1"/>
          </p:cNvSpPr>
          <p:nvPr/>
        </p:nvSpPr>
        <p:spPr bwMode="auto">
          <a:xfrm>
            <a:off x="728345" y="35591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sym typeface="+mn-ea"/>
              </a:rPr>
              <a:t>中国转基因玉米&amp;大豆：崛起的四百六十亿级市场</a:t>
            </a:r>
            <a:endParaRPr lang="zh-CN" altLang="en-US" sz="2400" dirty="0">
              <a:solidFill>
                <a:srgbClr val="FF0000"/>
              </a:solidFill>
              <a:ea typeface="微软雅黑" panose="020B0503020204020204" pitchFamily="34" charset="-122"/>
            </a:endParaRPr>
          </a:p>
        </p:txBody>
      </p:sp>
      <p:sp>
        <p:nvSpPr>
          <p:cNvPr id="3" name="文本框 6"/>
          <p:cNvSpPr txBox="1"/>
          <p:nvPr/>
        </p:nvSpPr>
        <p:spPr>
          <a:xfrm>
            <a:off x="4994910" y="3630930"/>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54</a:t>
            </a:r>
            <a:r>
              <a:rPr sz="1400" dirty="0">
                <a:latin typeface="楷体" panose="02010609060101010101" pitchFamily="49" charset="-122"/>
                <a:ea typeface="楷体" panose="02010609060101010101" pitchFamily="49" charset="-122"/>
              </a:rPr>
              <a:t>：玉米种子每公顷花费预计逐年提高</a:t>
            </a:r>
          </a:p>
        </p:txBody>
      </p:sp>
      <p:graphicFrame>
        <p:nvGraphicFramePr>
          <p:cNvPr id="24" name="图表 24"/>
          <p:cNvGraphicFramePr/>
          <p:nvPr/>
        </p:nvGraphicFramePr>
        <p:xfrm>
          <a:off x="473075" y="4128770"/>
          <a:ext cx="3926840" cy="23069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6" name="图表 26"/>
          <p:cNvGraphicFramePr/>
          <p:nvPr/>
        </p:nvGraphicFramePr>
        <p:xfrm>
          <a:off x="5073015" y="4129405"/>
          <a:ext cx="3542665" cy="225171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94310" y="1022350"/>
            <a:ext cx="8841105" cy="1264285"/>
          </a:xfrm>
          <a:ln>
            <a:solidFill>
              <a:srgbClr val="FF0000"/>
            </a:solidFill>
            <a:prstDash val="sysDash"/>
            <a:miter lim="800000"/>
          </a:ln>
        </p:spPr>
        <p:txBody>
          <a:bodyPr/>
          <a:lstStyle/>
          <a:p>
            <a:r>
              <a:rPr lang="zh-CN" altLang="zh-CN" sz="1400" dirty="0"/>
              <a:t>4、转基因种企净利率。根据大北农年报披露，其技术使用费按照10元/亩计算，因此我们预计转基因性状专利授权费用在150元/公顷。而孟山都的专利授权及种业毛利率在60%以上，我国种企登海种业（002041 CH，未覆盖）在2015年行业竞争不激烈时玉米种子业务毛利率也在60%左右，考虑到我国目前拥有转基因技术储备的种企并不多，竞争短期内不会很激烈，我们估计我国种企转基因种子业务净利率达到40%左右（扣除20%的三费）。</a:t>
            </a:r>
          </a:p>
        </p:txBody>
      </p:sp>
      <p:sp>
        <p:nvSpPr>
          <p:cNvPr id="8" name="文本框 6"/>
          <p:cNvSpPr txBox="1"/>
          <p:nvPr/>
        </p:nvSpPr>
        <p:spPr>
          <a:xfrm>
            <a:off x="257175" y="2577465"/>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55</a:t>
            </a:r>
            <a:r>
              <a:rPr sz="1400" dirty="0">
                <a:latin typeface="楷体" panose="02010609060101010101" pitchFamily="49" charset="-122"/>
                <a:ea typeface="楷体" panose="02010609060101010101" pitchFamily="49" charset="-122"/>
              </a:rPr>
              <a:t>：大豆种子市场规模预测</a:t>
            </a:r>
          </a:p>
        </p:txBody>
      </p:sp>
      <p:sp>
        <p:nvSpPr>
          <p:cNvPr id="13" name="标题 1"/>
          <p:cNvSpPr txBox="1">
            <a:spLocks noChangeArrowheads="1"/>
          </p:cNvSpPr>
          <p:nvPr/>
        </p:nvSpPr>
        <p:spPr bwMode="auto">
          <a:xfrm>
            <a:off x="810260" y="35591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sym typeface="+mn-ea"/>
              </a:rPr>
              <a:t>中国转基因玉米&amp;大豆：崛起的四百六十亿级市场</a:t>
            </a:r>
            <a:endParaRPr lang="zh-CN" altLang="en-US" sz="2400" dirty="0">
              <a:solidFill>
                <a:srgbClr val="FF0000"/>
              </a:solidFill>
              <a:ea typeface="微软雅黑" panose="020B0503020204020204" pitchFamily="34" charset="-122"/>
            </a:endParaRPr>
          </a:p>
        </p:txBody>
      </p:sp>
      <p:sp>
        <p:nvSpPr>
          <p:cNvPr id="3" name="文本框 6"/>
          <p:cNvSpPr txBox="1"/>
          <p:nvPr/>
        </p:nvSpPr>
        <p:spPr>
          <a:xfrm>
            <a:off x="4656455" y="2577465"/>
            <a:ext cx="4040505"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56</a:t>
            </a:r>
            <a:r>
              <a:rPr sz="1400" dirty="0">
                <a:latin typeface="楷体" panose="02010609060101010101" pitchFamily="49" charset="-122"/>
                <a:ea typeface="楷体" panose="02010609060101010101" pitchFamily="49" charset="-122"/>
              </a:rPr>
              <a:t>：大豆种子每公顷花费预计逐年提高</a:t>
            </a:r>
          </a:p>
        </p:txBody>
      </p:sp>
      <p:graphicFrame>
        <p:nvGraphicFramePr>
          <p:cNvPr id="27" name="图表 27"/>
          <p:cNvGraphicFramePr/>
          <p:nvPr/>
        </p:nvGraphicFramePr>
        <p:xfrm>
          <a:off x="333375" y="3157220"/>
          <a:ext cx="3888105" cy="26187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8" name="图表 28"/>
          <p:cNvGraphicFramePr/>
          <p:nvPr/>
        </p:nvGraphicFramePr>
        <p:xfrm>
          <a:off x="4657090" y="3157220"/>
          <a:ext cx="4039870" cy="26187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217488" y="936625"/>
            <a:ext cx="8621712" cy="1349375"/>
          </a:xfrm>
          <a:ln>
            <a:solidFill>
              <a:srgbClr val="FF0000"/>
            </a:solidFill>
            <a:prstDash val="sysDash"/>
            <a:miter lim="800000"/>
          </a:ln>
        </p:spPr>
        <p:txBody>
          <a:bodyPr/>
          <a:lstStyle/>
          <a:p>
            <a:r>
              <a:rPr lang="zh-CN" altLang="zh-CN" sz="1400" b="1" dirty="0"/>
              <a:t>跨物种基因重组发掘优良</a:t>
            </a:r>
            <a:r>
              <a:rPr lang="zh-CN" altLang="en-US" sz="1400" b="1" dirty="0"/>
              <a:t>性状</a:t>
            </a:r>
            <a:r>
              <a:rPr lang="zh-CN" altLang="zh-CN" sz="1400" b="1" dirty="0"/>
              <a:t>。</a:t>
            </a:r>
            <a:r>
              <a:rPr lang="zh-CN" altLang="zh-CN" sz="1400" dirty="0"/>
              <a:t>转基因技术是指人为将一种生物的已知功能基因转移到另一种生物体内，使该生物获得新功能的一种技术，是遗传学与基因技术发展的产物。从1856年孟德尔揭示遗传规律以来，基因越来越被人类所熟知并利用，1972年基因工程技术的诞生为人类直接参与编辑基因打下了基础。1982年，转基因大肠杆菌生产胰岛素的应用为医学打开了新技术的大门。1996年转基因作物的商业化推广为解决粮食问题提供了一种切实可行的方案。</a:t>
            </a:r>
          </a:p>
        </p:txBody>
      </p:sp>
      <p:sp>
        <p:nvSpPr>
          <p:cNvPr id="8" name="文本框 6"/>
          <p:cNvSpPr txBox="1"/>
          <p:nvPr/>
        </p:nvSpPr>
        <p:spPr>
          <a:xfrm>
            <a:off x="711200" y="2473960"/>
            <a:ext cx="7760970" cy="306705"/>
          </a:xfrm>
          <a:prstGeom prst="rect">
            <a:avLst/>
          </a:prstGeom>
          <a:solidFill>
            <a:schemeClr val="bg1">
              <a:lumMod val="95000"/>
            </a:schemeClr>
          </a:solidFill>
        </p:spPr>
        <p:txBody>
          <a:bodyPr wrap="square">
            <a:spAutoFit/>
          </a:bodyPr>
          <a:lstStyle/>
          <a:p>
            <a:pPr>
              <a:defRPr/>
            </a:pPr>
            <a:r>
              <a:rPr lang="zh-CN" altLang="en-US" sz="1400" dirty="0">
                <a:latin typeface="楷体" panose="02010609060101010101" pitchFamily="49" charset="-122"/>
                <a:ea typeface="楷体" panose="02010609060101010101" pitchFamily="49" charset="-122"/>
              </a:rPr>
              <a:t>图表</a:t>
            </a:r>
            <a:r>
              <a:rPr lang="en-US" altLang="zh-CN" sz="1400" dirty="0">
                <a:latin typeface="楷体" panose="02010609060101010101" pitchFamily="49" charset="-122"/>
                <a:ea typeface="楷体" panose="02010609060101010101" pitchFamily="49" charset="-122"/>
              </a:rPr>
              <a:t>1</a:t>
            </a:r>
            <a:r>
              <a:rPr lang="zh-CN" altLang="en-US" sz="1400" dirty="0">
                <a:latin typeface="楷体" panose="02010609060101010101" pitchFamily="49" charset="-122"/>
                <a:ea typeface="楷体" panose="02010609060101010101" pitchFamily="49" charset="-122"/>
              </a:rPr>
              <a:t>：</a:t>
            </a:r>
            <a:r>
              <a:rPr sz="1400" dirty="0">
                <a:latin typeface="楷体" panose="02010609060101010101" pitchFamily="49" charset="-122"/>
                <a:ea typeface="楷体" panose="02010609060101010101" pitchFamily="49" charset="-122"/>
              </a:rPr>
              <a:t>转基因技术是基因重组技术发展的结果</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pic>
        <p:nvPicPr>
          <p:cNvPr id="20" name="图片 20"/>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77215" y="3091815"/>
            <a:ext cx="7961630" cy="311594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3"/>
          <p:cNvSpPr>
            <a:spLocks noGrp="1" noChangeArrowheads="1"/>
          </p:cNvSpPr>
          <p:nvPr>
            <p:ph sz="half" idx="2"/>
          </p:nvPr>
        </p:nvSpPr>
        <p:spPr>
          <a:xfrm>
            <a:off x="217805" y="914400"/>
            <a:ext cx="8621395" cy="983615"/>
          </a:xfrm>
          <a:ln>
            <a:solidFill>
              <a:srgbClr val="E6001F"/>
            </a:solidFill>
            <a:prstDash val="sysDash"/>
            <a:miter lim="800000"/>
          </a:ln>
        </p:spPr>
        <p:txBody>
          <a:bodyPr/>
          <a:lstStyle/>
          <a:p>
            <a:r>
              <a:rPr lang="zh-CN" altLang="en-US" sz="1400" dirty="0"/>
              <a:t>基于以上假设，我们预测2022-2024年，我国转基因玉米的市场规模分别可能达到49亿元、104亿元、164亿元，利润总额有望达到17.4亿元、36.5亿元和57.2。大豆种子市场规模有望分别达到2.7亿元、8.8亿元、21.9亿元，利润有望达到2.0亿元、5.4亿元和8.1亿元。</a:t>
            </a:r>
            <a:r>
              <a:rPr lang="zh-CN" altLang="en-US" sz="1400" b="1" dirty="0"/>
              <a:t>2030年，我们预计玉米和大豆的总市场规模有望达到460.4亿元，利润总额有望达到157.8亿元。</a:t>
            </a:r>
          </a:p>
        </p:txBody>
      </p:sp>
      <p:sp>
        <p:nvSpPr>
          <p:cNvPr id="8196" name="文本框 6"/>
          <p:cNvSpPr txBox="1">
            <a:spLocks noChangeArrowheads="1"/>
          </p:cNvSpPr>
          <p:nvPr/>
        </p:nvSpPr>
        <p:spPr bwMode="auto">
          <a:xfrm>
            <a:off x="422275" y="2230755"/>
            <a:ext cx="8213090" cy="3067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dirty="0">
                <a:latin typeface="楷体" panose="02010609060101010101" pitchFamily="49" charset="-122"/>
                <a:ea typeface="楷体" panose="02010609060101010101" pitchFamily="49" charset="-122"/>
              </a:rPr>
              <a:t>图表</a:t>
            </a:r>
            <a:r>
              <a:rPr lang="en-US" altLang="zh-CN" sz="1400" dirty="0">
                <a:latin typeface="楷体" panose="02010609060101010101" pitchFamily="49" charset="-122"/>
                <a:ea typeface="楷体" panose="02010609060101010101" pitchFamily="49" charset="-122"/>
              </a:rPr>
              <a:t>57</a:t>
            </a:r>
            <a:r>
              <a:rPr lang="zh-CN" altLang="en-US" sz="1400" dirty="0">
                <a:latin typeface="楷体" panose="02010609060101010101" pitchFamily="49" charset="-122"/>
                <a:ea typeface="楷体" panose="02010609060101010101" pitchFamily="49" charset="-122"/>
              </a:rPr>
              <a:t> ：我国转基因玉米种子市场测算</a:t>
            </a:r>
          </a:p>
        </p:txBody>
      </p:sp>
      <p:sp>
        <p:nvSpPr>
          <p:cNvPr id="7" name="标题 1"/>
          <p:cNvSpPr txBox="1">
            <a:spLocks noChangeArrowheads="1"/>
          </p:cNvSpPr>
          <p:nvPr/>
        </p:nvSpPr>
        <p:spPr bwMode="auto">
          <a:xfrm>
            <a:off x="692785" y="51276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sym typeface="+mn-ea"/>
              </a:rPr>
              <a:t>中国转基因玉米&amp;大豆：崛起的四百六十亿级市场</a:t>
            </a:r>
            <a:endParaRPr lang="zh-CN" altLang="en-US" sz="2400" dirty="0">
              <a:solidFill>
                <a:srgbClr val="FF0000"/>
              </a:solidFill>
              <a:ea typeface="微软雅黑" panose="020B0503020204020204" pitchFamily="34" charset="-122"/>
            </a:endParaRPr>
          </a:p>
          <a:p>
            <a:pPr eaLnBrk="1" hangingPunct="1"/>
            <a:endParaRPr lang="zh-CN" altLang="en-US" sz="2400" dirty="0">
              <a:solidFill>
                <a:srgbClr val="FF0000"/>
              </a:solidFill>
              <a:ea typeface="微软雅黑" panose="020B0503020204020204" pitchFamily="34" charset="-122"/>
            </a:endParaRPr>
          </a:p>
        </p:txBody>
      </p:sp>
      <p:graphicFrame>
        <p:nvGraphicFramePr>
          <p:cNvPr id="2" name="表格 1"/>
          <p:cNvGraphicFramePr/>
          <p:nvPr>
            <p:custDataLst>
              <p:tags r:id="rId1"/>
            </p:custDataLst>
            <p:extLst>
              <p:ext uri="{D42A27DB-BD31-4B8C-83A1-F6EECF244321}">
                <p14:modId xmlns:p14="http://schemas.microsoft.com/office/powerpoint/2010/main" val="4126611770"/>
              </p:ext>
            </p:extLst>
          </p:nvPr>
        </p:nvGraphicFramePr>
        <p:xfrm>
          <a:off x="316230" y="2847340"/>
          <a:ext cx="8640445" cy="3176270"/>
        </p:xfrm>
        <a:graphic>
          <a:graphicData uri="http://schemas.openxmlformats.org/drawingml/2006/table">
            <a:tbl>
              <a:tblPr firstRow="1" bandRow="1">
                <a:tableStyleId>{5940675A-B579-460E-94D1-54222C63F5DA}</a:tableStyleId>
              </a:tblPr>
              <a:tblGrid>
                <a:gridCol w="724535">
                  <a:extLst>
                    <a:ext uri="{9D8B030D-6E8A-4147-A177-3AD203B41FA5}">
                      <a16:colId xmlns:a16="http://schemas.microsoft.com/office/drawing/2014/main" val="20000"/>
                    </a:ext>
                  </a:extLst>
                </a:gridCol>
                <a:gridCol w="659765">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614680">
                  <a:extLst>
                    <a:ext uri="{9D8B030D-6E8A-4147-A177-3AD203B41FA5}">
                      <a16:colId xmlns:a16="http://schemas.microsoft.com/office/drawing/2014/main" val="20003"/>
                    </a:ext>
                  </a:extLst>
                </a:gridCol>
                <a:gridCol w="659130">
                  <a:extLst>
                    <a:ext uri="{9D8B030D-6E8A-4147-A177-3AD203B41FA5}">
                      <a16:colId xmlns:a16="http://schemas.microsoft.com/office/drawing/2014/main" val="20004"/>
                    </a:ext>
                  </a:extLst>
                </a:gridCol>
                <a:gridCol w="660400">
                  <a:extLst>
                    <a:ext uri="{9D8B030D-6E8A-4147-A177-3AD203B41FA5}">
                      <a16:colId xmlns:a16="http://schemas.microsoft.com/office/drawing/2014/main" val="20005"/>
                    </a:ext>
                  </a:extLst>
                </a:gridCol>
                <a:gridCol w="658495">
                  <a:extLst>
                    <a:ext uri="{9D8B030D-6E8A-4147-A177-3AD203B41FA5}">
                      <a16:colId xmlns:a16="http://schemas.microsoft.com/office/drawing/2014/main" val="20006"/>
                    </a:ext>
                  </a:extLst>
                </a:gridCol>
                <a:gridCol w="659765">
                  <a:extLst>
                    <a:ext uri="{9D8B030D-6E8A-4147-A177-3AD203B41FA5}">
                      <a16:colId xmlns:a16="http://schemas.microsoft.com/office/drawing/2014/main" val="20007"/>
                    </a:ext>
                  </a:extLst>
                </a:gridCol>
                <a:gridCol w="659130">
                  <a:extLst>
                    <a:ext uri="{9D8B030D-6E8A-4147-A177-3AD203B41FA5}">
                      <a16:colId xmlns:a16="http://schemas.microsoft.com/office/drawing/2014/main" val="20008"/>
                    </a:ext>
                  </a:extLst>
                </a:gridCol>
                <a:gridCol w="794385">
                  <a:extLst>
                    <a:ext uri="{9D8B030D-6E8A-4147-A177-3AD203B41FA5}">
                      <a16:colId xmlns:a16="http://schemas.microsoft.com/office/drawing/2014/main" val="20009"/>
                    </a:ext>
                  </a:extLst>
                </a:gridCol>
                <a:gridCol w="526415">
                  <a:extLst>
                    <a:ext uri="{9D8B030D-6E8A-4147-A177-3AD203B41FA5}">
                      <a16:colId xmlns:a16="http://schemas.microsoft.com/office/drawing/2014/main" val="20010"/>
                    </a:ext>
                  </a:extLst>
                </a:gridCol>
                <a:gridCol w="659130">
                  <a:extLst>
                    <a:ext uri="{9D8B030D-6E8A-4147-A177-3AD203B41FA5}">
                      <a16:colId xmlns:a16="http://schemas.microsoft.com/office/drawing/2014/main" val="20011"/>
                    </a:ext>
                  </a:extLst>
                </a:gridCol>
                <a:gridCol w="659765">
                  <a:extLst>
                    <a:ext uri="{9D8B030D-6E8A-4147-A177-3AD203B41FA5}">
                      <a16:colId xmlns:a16="http://schemas.microsoft.com/office/drawing/2014/main" val="20012"/>
                    </a:ext>
                  </a:extLst>
                </a:gridCol>
              </a:tblGrid>
              <a:tr h="633730">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年份</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耕地面积</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单位用种量</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种子用量</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dirty="0" err="1">
                          <a:solidFill>
                            <a:srgbClr val="000000"/>
                          </a:solidFill>
                          <a:latin typeface="楷体" panose="02010609060101010101" pitchFamily="49" charset="-122"/>
                          <a:ea typeface="楷体" panose="02010609060101010101" pitchFamily="49" charset="-122"/>
                          <a:cs typeface="楷体" panose="02010609060101010101" pitchFamily="49" charset="-122"/>
                        </a:rPr>
                        <a:t>转基因</a:t>
                      </a:r>
                      <a:endParaRPr lang="en-US" sz="1000" b="1"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a:buNone/>
                      </a:pPr>
                      <a:r>
                        <a:rPr lang="en-US" sz="1000" b="1" dirty="0" err="1">
                          <a:solidFill>
                            <a:srgbClr val="000000"/>
                          </a:solidFill>
                          <a:latin typeface="楷体" panose="02010609060101010101" pitchFamily="49" charset="-122"/>
                          <a:ea typeface="楷体" panose="02010609060101010101" pitchFamily="49" charset="-122"/>
                          <a:cs typeface="楷体" panose="02010609060101010101" pitchFamily="49" charset="-122"/>
                        </a:rPr>
                        <a:t>渗透率</a:t>
                      </a:r>
                      <a:endParaRPr lang="en-US" altLang="en-US" sz="1000" b="1"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转基因种子用量</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种子价格</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公顷费用</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dirty="0" err="1">
                          <a:solidFill>
                            <a:srgbClr val="000000"/>
                          </a:solidFill>
                          <a:latin typeface="楷体" panose="02010609060101010101" pitchFamily="49" charset="-122"/>
                          <a:ea typeface="楷体" panose="02010609060101010101" pitchFamily="49" charset="-122"/>
                          <a:cs typeface="楷体" panose="02010609060101010101" pitchFamily="49" charset="-122"/>
                        </a:rPr>
                        <a:t>转基因</a:t>
                      </a:r>
                      <a:endParaRPr lang="en-US" sz="1000" b="1"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a:buNone/>
                      </a:pPr>
                      <a:r>
                        <a:rPr lang="en-US" sz="1000" b="1" dirty="0" err="1">
                          <a:solidFill>
                            <a:srgbClr val="000000"/>
                          </a:solidFill>
                          <a:latin typeface="楷体" panose="02010609060101010101" pitchFamily="49" charset="-122"/>
                          <a:ea typeface="楷体" panose="02010609060101010101" pitchFamily="49" charset="-122"/>
                          <a:cs typeface="楷体" panose="02010609060101010101" pitchFamily="49" charset="-122"/>
                        </a:rPr>
                        <a:t>市场规模</a:t>
                      </a:r>
                      <a:endParaRPr lang="en-US" altLang="en-US" sz="1000" b="1"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性状专利费</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dirty="0" err="1">
                          <a:solidFill>
                            <a:srgbClr val="000000"/>
                          </a:solidFill>
                          <a:latin typeface="楷体" panose="02010609060101010101" pitchFamily="49" charset="-122"/>
                          <a:ea typeface="楷体" panose="02010609060101010101" pitchFamily="49" charset="-122"/>
                          <a:cs typeface="楷体" panose="02010609060101010101" pitchFamily="49" charset="-122"/>
                        </a:rPr>
                        <a:t>性状</a:t>
                      </a:r>
                      <a:endParaRPr lang="en-US" sz="1000" b="1"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a:buNone/>
                      </a:pPr>
                      <a:r>
                        <a:rPr lang="en-US" sz="1000" b="1" dirty="0" err="1">
                          <a:solidFill>
                            <a:srgbClr val="000000"/>
                          </a:solidFill>
                          <a:latin typeface="楷体" panose="02010609060101010101" pitchFamily="49" charset="-122"/>
                          <a:ea typeface="楷体" panose="02010609060101010101" pitchFamily="49" charset="-122"/>
                          <a:cs typeface="楷体" panose="02010609060101010101" pitchFamily="49" charset="-122"/>
                        </a:rPr>
                        <a:t>市场规模</a:t>
                      </a:r>
                      <a:endParaRPr lang="en-US" altLang="en-US" sz="1000" b="1"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dirty="0" err="1">
                          <a:solidFill>
                            <a:srgbClr val="000000"/>
                          </a:solidFill>
                          <a:latin typeface="楷体" panose="02010609060101010101" pitchFamily="49" charset="-122"/>
                          <a:ea typeface="楷体" panose="02010609060101010101" pitchFamily="49" charset="-122"/>
                          <a:cs typeface="楷体" panose="02010609060101010101" pitchFamily="49" charset="-122"/>
                        </a:rPr>
                        <a:t>转基因</a:t>
                      </a:r>
                      <a:endParaRPr lang="en-US" sz="1000" b="1"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a:buNone/>
                      </a:pPr>
                      <a:r>
                        <a:rPr lang="en-US" sz="1000" b="1" dirty="0" err="1">
                          <a:solidFill>
                            <a:srgbClr val="000000"/>
                          </a:solidFill>
                          <a:latin typeface="楷体" panose="02010609060101010101" pitchFamily="49" charset="-122"/>
                          <a:ea typeface="楷体" panose="02010609060101010101" pitchFamily="49" charset="-122"/>
                          <a:cs typeface="楷体" panose="02010609060101010101" pitchFamily="49" charset="-122"/>
                        </a:rPr>
                        <a:t>种子规模</a:t>
                      </a:r>
                      <a:endParaRPr lang="en-US" altLang="en-US" sz="1000" b="1"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净利润</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r h="320675">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万公顷</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千克/公顷</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万吨</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万吨</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元/千克</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元/公顷</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亿元</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元/公顷</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亿元</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亿元</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亿元</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6230">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2018</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3834</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28.38</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108.79</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25.53</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724.57</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extLst>
                  <a:ext uri="{0D108BD9-81ED-4DB2-BD59-A6C34878D82A}">
                    <a16:rowId xmlns:a16="http://schemas.microsoft.com/office/drawing/2014/main" val="10002"/>
                  </a:ext>
                </a:extLst>
              </a:tr>
              <a:tr h="318135">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16865">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2022E</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3900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28</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109.2</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16</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30.0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840.0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49.1</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8.8</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40.4</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17.4</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4"/>
                  </a:ext>
                </a:extLst>
              </a:tr>
              <a:tr h="316230">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2023E</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3950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27</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106.7</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32</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32.5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877.5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104.0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17.8</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86.2</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36.5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20675">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2024E</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4000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26</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104.0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45%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47</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910.0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163.8</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27.0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136.8</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57.2</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6"/>
                  </a:ext>
                </a:extLst>
              </a:tr>
              <a:tr h="316230">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17500">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2030E</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4500</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22</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99.0</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80%</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79</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50.0</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1100.0</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1">
                          <a:solidFill>
                            <a:srgbClr val="000000"/>
                          </a:solidFill>
                          <a:latin typeface="Arial" panose="020B0604020202020204" pitchFamily="34" charset="0"/>
                          <a:ea typeface="楷体" panose="02010609060101010101" pitchFamily="49" charset="-122"/>
                          <a:cs typeface="Arial" panose="020B0604020202020204" pitchFamily="34" charset="0"/>
                        </a:rPr>
                        <a:t>396.0</a:t>
                      </a:r>
                      <a:endParaRPr lang="en-US" altLang="en-US" sz="1000" b="1">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150</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54.0</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342.0</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1" dirty="0">
                          <a:solidFill>
                            <a:srgbClr val="000000"/>
                          </a:solidFill>
                          <a:latin typeface="Arial" panose="020B0604020202020204" pitchFamily="34" charset="0"/>
                          <a:ea typeface="楷体" panose="02010609060101010101" pitchFamily="49" charset="-122"/>
                          <a:cs typeface="Arial" panose="020B0604020202020204" pitchFamily="34" charset="0"/>
                        </a:rPr>
                        <a:t>135.0</a:t>
                      </a:r>
                      <a:endParaRPr lang="en-US" altLang="en-US" sz="1000" b="1" dirty="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3"/>
          <p:cNvSpPr>
            <a:spLocks noGrp="1" noChangeArrowheads="1"/>
          </p:cNvSpPr>
          <p:nvPr>
            <p:ph sz="half" idx="2"/>
          </p:nvPr>
        </p:nvSpPr>
        <p:spPr>
          <a:xfrm>
            <a:off x="201295" y="932815"/>
            <a:ext cx="8621395" cy="1002665"/>
          </a:xfrm>
          <a:ln>
            <a:solidFill>
              <a:srgbClr val="E6001F"/>
            </a:solidFill>
            <a:prstDash val="sysDash"/>
            <a:miter lim="800000"/>
          </a:ln>
        </p:spPr>
        <p:txBody>
          <a:bodyPr/>
          <a:lstStyle/>
          <a:p>
            <a:r>
              <a:rPr lang="zh-CN" altLang="en-US" sz="1400" dirty="0"/>
              <a:t>基于以上假设，我们预测2022-2024年，我国转基因玉米的市场规模分别可能达到49亿元、104亿元、164亿元，利润总额有望达到17.4亿元、36.5亿元和57.2。大豆种子市场规模有望分别达到2.7亿元、8.8亿元、21.9亿元，利润有望达到2.0亿元、5.4亿元和8.1亿元。</a:t>
            </a:r>
            <a:r>
              <a:rPr lang="zh-CN" altLang="en-US" sz="1400" b="1" dirty="0"/>
              <a:t>2030年，我们预计玉米和大豆的总市场规模有望达到460.4亿元，利润总额有望达到157.8亿元。</a:t>
            </a:r>
          </a:p>
        </p:txBody>
      </p:sp>
      <p:sp>
        <p:nvSpPr>
          <p:cNvPr id="8196" name="文本框 6"/>
          <p:cNvSpPr txBox="1">
            <a:spLocks noChangeArrowheads="1"/>
          </p:cNvSpPr>
          <p:nvPr/>
        </p:nvSpPr>
        <p:spPr bwMode="auto">
          <a:xfrm>
            <a:off x="529590" y="2291715"/>
            <a:ext cx="8213090" cy="30670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400" dirty="0">
                <a:latin typeface="楷体" panose="02010609060101010101" pitchFamily="49" charset="-122"/>
                <a:ea typeface="楷体" panose="02010609060101010101" pitchFamily="49" charset="-122"/>
              </a:rPr>
              <a:t>图表</a:t>
            </a:r>
            <a:r>
              <a:rPr lang="en-US" altLang="zh-CN" sz="1400" dirty="0">
                <a:latin typeface="楷体" panose="02010609060101010101" pitchFamily="49" charset="-122"/>
                <a:ea typeface="楷体" panose="02010609060101010101" pitchFamily="49" charset="-122"/>
              </a:rPr>
              <a:t>58</a:t>
            </a:r>
            <a:r>
              <a:rPr lang="zh-CN" altLang="en-US" sz="1400" dirty="0">
                <a:latin typeface="楷体" panose="02010609060101010101" pitchFamily="49" charset="-122"/>
                <a:ea typeface="楷体" panose="02010609060101010101" pitchFamily="49" charset="-122"/>
              </a:rPr>
              <a:t> ：我国转基因大豆种子市场测算</a:t>
            </a:r>
          </a:p>
        </p:txBody>
      </p:sp>
      <p:sp>
        <p:nvSpPr>
          <p:cNvPr id="7" name="标题 1"/>
          <p:cNvSpPr txBox="1">
            <a:spLocks noChangeArrowheads="1"/>
          </p:cNvSpPr>
          <p:nvPr/>
        </p:nvSpPr>
        <p:spPr bwMode="auto">
          <a:xfrm>
            <a:off x="692785" y="51276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sym typeface="+mn-ea"/>
              </a:rPr>
              <a:t>中国转基因玉米&amp;大豆：崛起的四百六十亿级市场</a:t>
            </a:r>
            <a:endParaRPr lang="zh-CN" altLang="en-US" sz="2400" dirty="0">
              <a:solidFill>
                <a:srgbClr val="FF0000"/>
              </a:solidFill>
              <a:ea typeface="微软雅黑" panose="020B0503020204020204" pitchFamily="34" charset="-122"/>
            </a:endParaRPr>
          </a:p>
          <a:p>
            <a:pPr eaLnBrk="1" hangingPunct="1"/>
            <a:endParaRPr lang="zh-CN" altLang="en-US" sz="2400" dirty="0">
              <a:solidFill>
                <a:srgbClr val="FF0000"/>
              </a:solidFill>
              <a:ea typeface="微软雅黑" panose="020B0503020204020204" pitchFamily="34" charset="-122"/>
            </a:endParaRPr>
          </a:p>
        </p:txBody>
      </p:sp>
      <p:graphicFrame>
        <p:nvGraphicFramePr>
          <p:cNvPr id="3" name="表格 2"/>
          <p:cNvGraphicFramePr/>
          <p:nvPr>
            <p:custDataLst>
              <p:tags r:id="rId1"/>
            </p:custDataLst>
          </p:nvPr>
        </p:nvGraphicFramePr>
        <p:xfrm>
          <a:off x="448945" y="2955290"/>
          <a:ext cx="8373745" cy="3226435"/>
        </p:xfrm>
        <a:graphic>
          <a:graphicData uri="http://schemas.openxmlformats.org/drawingml/2006/table">
            <a:tbl>
              <a:tblPr firstRow="1" bandRow="1">
                <a:tableStyleId>{5940675A-B579-460E-94D1-54222C63F5DA}</a:tableStyleId>
              </a:tblPr>
              <a:tblGrid>
                <a:gridCol w="710565">
                  <a:extLst>
                    <a:ext uri="{9D8B030D-6E8A-4147-A177-3AD203B41FA5}">
                      <a16:colId xmlns:a16="http://schemas.microsoft.com/office/drawing/2014/main" val="20000"/>
                    </a:ext>
                  </a:extLst>
                </a:gridCol>
                <a:gridCol w="638810">
                  <a:extLst>
                    <a:ext uri="{9D8B030D-6E8A-4147-A177-3AD203B41FA5}">
                      <a16:colId xmlns:a16="http://schemas.microsoft.com/office/drawing/2014/main" val="20001"/>
                    </a:ext>
                  </a:extLst>
                </a:gridCol>
                <a:gridCol w="683260">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638810">
                  <a:extLst>
                    <a:ext uri="{9D8B030D-6E8A-4147-A177-3AD203B41FA5}">
                      <a16:colId xmlns:a16="http://schemas.microsoft.com/office/drawing/2014/main" val="20004"/>
                    </a:ext>
                  </a:extLst>
                </a:gridCol>
                <a:gridCol w="638810">
                  <a:extLst>
                    <a:ext uri="{9D8B030D-6E8A-4147-A177-3AD203B41FA5}">
                      <a16:colId xmlns:a16="http://schemas.microsoft.com/office/drawing/2014/main" val="20005"/>
                    </a:ext>
                  </a:extLst>
                </a:gridCol>
                <a:gridCol w="638175">
                  <a:extLst>
                    <a:ext uri="{9D8B030D-6E8A-4147-A177-3AD203B41FA5}">
                      <a16:colId xmlns:a16="http://schemas.microsoft.com/office/drawing/2014/main" val="20006"/>
                    </a:ext>
                  </a:extLst>
                </a:gridCol>
                <a:gridCol w="638810">
                  <a:extLst>
                    <a:ext uri="{9D8B030D-6E8A-4147-A177-3AD203B41FA5}">
                      <a16:colId xmlns:a16="http://schemas.microsoft.com/office/drawing/2014/main" val="20007"/>
                    </a:ext>
                  </a:extLst>
                </a:gridCol>
                <a:gridCol w="638810">
                  <a:extLst>
                    <a:ext uri="{9D8B030D-6E8A-4147-A177-3AD203B41FA5}">
                      <a16:colId xmlns:a16="http://schemas.microsoft.com/office/drawing/2014/main" val="20008"/>
                    </a:ext>
                  </a:extLst>
                </a:gridCol>
                <a:gridCol w="766445">
                  <a:extLst>
                    <a:ext uri="{9D8B030D-6E8A-4147-A177-3AD203B41FA5}">
                      <a16:colId xmlns:a16="http://schemas.microsoft.com/office/drawing/2014/main" val="20009"/>
                    </a:ext>
                  </a:extLst>
                </a:gridCol>
                <a:gridCol w="509905">
                  <a:extLst>
                    <a:ext uri="{9D8B030D-6E8A-4147-A177-3AD203B41FA5}">
                      <a16:colId xmlns:a16="http://schemas.microsoft.com/office/drawing/2014/main" val="20010"/>
                    </a:ext>
                  </a:extLst>
                </a:gridCol>
                <a:gridCol w="638810">
                  <a:extLst>
                    <a:ext uri="{9D8B030D-6E8A-4147-A177-3AD203B41FA5}">
                      <a16:colId xmlns:a16="http://schemas.microsoft.com/office/drawing/2014/main" val="20011"/>
                    </a:ext>
                  </a:extLst>
                </a:gridCol>
                <a:gridCol w="638810">
                  <a:extLst>
                    <a:ext uri="{9D8B030D-6E8A-4147-A177-3AD203B41FA5}">
                      <a16:colId xmlns:a16="http://schemas.microsoft.com/office/drawing/2014/main" val="20012"/>
                    </a:ext>
                  </a:extLst>
                </a:gridCol>
              </a:tblGrid>
              <a:tr h="631190">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年份</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耕地面积</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单位用种量</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种子用量</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转基因渗透率</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转基因种子用量</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种子价格</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公顷费用</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转基因市场规模</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性状专利费</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性状市场规模</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转基因种子规模</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000" b="1">
                          <a:solidFill>
                            <a:srgbClr val="000000"/>
                          </a:solidFill>
                          <a:latin typeface="楷体" panose="02010609060101010101" pitchFamily="49" charset="-122"/>
                          <a:ea typeface="楷体" panose="02010609060101010101" pitchFamily="49" charset="-122"/>
                          <a:cs typeface="楷体" panose="02010609060101010101" pitchFamily="49" charset="-122"/>
                        </a:rPr>
                        <a:t>净利润</a:t>
                      </a:r>
                      <a:endParaRPr lang="en-US" altLang="en-US" sz="10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r h="324485">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万公顷</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千克/公顷</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万吨</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万吨</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元/千克</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元/公顷</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亿元</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元/公顷</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亿元</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亿元</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楷体" panose="02010609060101010101" pitchFamily="49" charset="-122"/>
                          <a:ea typeface="楷体" panose="02010609060101010101" pitchFamily="49" charset="-122"/>
                          <a:cs typeface="楷体" panose="02010609060101010101" pitchFamily="49" charset="-122"/>
                        </a:rPr>
                        <a:t>亿元</a:t>
                      </a:r>
                      <a:endParaRPr lang="en-US" altLang="en-US" sz="10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ctr">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2018</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819</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72.50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59.41</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8.05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583.93</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extLst>
                  <a:ext uri="{0D108BD9-81ED-4DB2-BD59-A6C34878D82A}">
                    <a16:rowId xmlns:a16="http://schemas.microsoft.com/office/drawing/2014/main" val="10002"/>
                  </a:ext>
                </a:extLst>
              </a:tr>
              <a:tr h="325755">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24485">
                <a:tc>
                  <a:txBody>
                    <a:bodyPr/>
                    <a:lstStyle/>
                    <a:p>
                      <a:pPr indent="0">
                        <a:buNone/>
                      </a:pPr>
                      <a:r>
                        <a:rPr lang="en-US" sz="1000" b="0">
                          <a:solidFill>
                            <a:srgbClr val="000000"/>
                          </a:solidFill>
                          <a:latin typeface="Arial" panose="020B0604020202020204" pitchFamily="34" charset="0"/>
                          <a:cs typeface="Arial" panose="020B0604020202020204" pitchFamily="34" charset="0"/>
                        </a:rPr>
                        <a:t>2022E</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70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59.5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9</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630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2.7</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0.6</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4"/>
                  </a:ext>
                </a:extLst>
              </a:tr>
              <a:tr h="323850">
                <a:tc>
                  <a:txBody>
                    <a:bodyPr/>
                    <a:lstStyle/>
                    <a:p>
                      <a:pPr indent="0">
                        <a:buNone/>
                      </a:pPr>
                      <a:r>
                        <a:rPr lang="en-US" sz="1000" b="0">
                          <a:solidFill>
                            <a:srgbClr val="000000"/>
                          </a:solidFill>
                          <a:latin typeface="Arial" panose="020B0604020202020204" pitchFamily="34" charset="0"/>
                          <a:cs typeface="Arial" panose="020B0604020202020204" pitchFamily="34" charset="0"/>
                        </a:rPr>
                        <a:t>2023E</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900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65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58.5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8.8</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650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8.8</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6.8</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3.2</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24485">
                <a:tc>
                  <a:txBody>
                    <a:bodyPr/>
                    <a:lstStyle/>
                    <a:p>
                      <a:pPr indent="0">
                        <a:buNone/>
                      </a:pPr>
                      <a:r>
                        <a:rPr lang="en-US" sz="1000" b="0">
                          <a:solidFill>
                            <a:srgbClr val="000000"/>
                          </a:solidFill>
                          <a:latin typeface="Arial" panose="020B0604020202020204" pitchFamily="34" charset="0"/>
                          <a:cs typeface="Arial" panose="020B0604020202020204" pitchFamily="34" charset="0"/>
                        </a:rPr>
                        <a:t>2024E</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950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60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57.0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35%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20.0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11</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660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21.9</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17.0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8.1</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6"/>
                  </a:ext>
                </a:extLst>
              </a:tr>
              <a:tr h="323850">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cap="flat">
                      <a:noFill/>
                    </a:lnB>
                    <a:lnTlToBr>
                      <a:noFill/>
                    </a:lnTlToBr>
                    <a:lnBlToTr>
                      <a:noFill/>
                    </a:lnBlToTr>
                    <a:no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 </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24485">
                <a:tc>
                  <a:txBody>
                    <a:bodyPr/>
                    <a:lstStyle/>
                    <a:p>
                      <a:pPr indent="0">
                        <a:buNone/>
                      </a:pPr>
                      <a:r>
                        <a:rPr lang="en-US" sz="1000" b="0">
                          <a:solidFill>
                            <a:srgbClr val="000000"/>
                          </a:solidFill>
                          <a:latin typeface="Arial" panose="020B0604020202020204" pitchFamily="34" charset="0"/>
                          <a:ea typeface="楷体" panose="02010609060101010101" pitchFamily="49" charset="-122"/>
                          <a:cs typeface="Arial" panose="020B0604020202020204" pitchFamily="34" charset="0"/>
                        </a:rPr>
                        <a:t>2030E</a:t>
                      </a:r>
                      <a:endParaRPr lang="en-US" altLang="en-US" sz="1000" b="0">
                        <a:solidFill>
                          <a:srgbClr val="000000"/>
                        </a:solidFill>
                        <a:latin typeface="Arial" panose="020B0604020202020204" pitchFamily="34" charset="0"/>
                        <a:ea typeface="楷体" panose="02010609060101010101" pitchFamily="49" charset="-122"/>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1200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66.0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65%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42.9</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825</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1">
                          <a:solidFill>
                            <a:srgbClr val="000000"/>
                          </a:solidFill>
                          <a:latin typeface="Arial" panose="020B0604020202020204" pitchFamily="34" charset="0"/>
                          <a:cs typeface="Arial" panose="020B0604020202020204" pitchFamily="34" charset="0"/>
                        </a:rPr>
                        <a:t>64.4</a:t>
                      </a:r>
                      <a:endParaRPr lang="en-US" alt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150</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11.7</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0">
                          <a:solidFill>
                            <a:srgbClr val="000000"/>
                          </a:solidFill>
                          <a:latin typeface="Arial" panose="020B0604020202020204" pitchFamily="34" charset="0"/>
                          <a:cs typeface="Arial" panose="020B0604020202020204" pitchFamily="34" charset="0"/>
                        </a:rPr>
                        <a:t>52.7</a:t>
                      </a:r>
                      <a:endParaRPr lang="en-US" altLang="en-US" sz="1000" b="0">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tc>
                  <a:txBody>
                    <a:bodyPr/>
                    <a:lstStyle/>
                    <a:p>
                      <a:pPr indent="0">
                        <a:buNone/>
                      </a:pPr>
                      <a:r>
                        <a:rPr lang="en-US" sz="1000" b="1">
                          <a:solidFill>
                            <a:srgbClr val="000000"/>
                          </a:solidFill>
                          <a:latin typeface="Arial" panose="020B0604020202020204" pitchFamily="34" charset="0"/>
                          <a:cs typeface="Arial" panose="020B0604020202020204" pitchFamily="34" charset="0"/>
                        </a:rPr>
                        <a:t>22.8</a:t>
                      </a:r>
                      <a:endParaRPr lang="en-US" altLang="en-US" sz="1000" b="1">
                        <a:solidFill>
                          <a:srgbClr val="000000"/>
                        </a:solidFill>
                        <a:latin typeface="Arial" panose="020B0604020202020204" pitchFamily="34" charset="0"/>
                        <a:ea typeface="Arial" panose="020B0604020202020204" pitchFamily="34" charset="0"/>
                        <a:cs typeface="Arial" panose="020B0604020202020204" pitchFamily="34" charset="0"/>
                      </a:endParaRPr>
                    </a:p>
                  </a:txBody>
                  <a:tcPr marL="0" marR="6985" marT="0" marB="0" anchor="ctr">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solidFill>
                      <a:srgbClr val="D8D8D8"/>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内容占位符 3"/>
          <p:cNvSpPr>
            <a:spLocks noGrp="1" noChangeArrowheads="1"/>
          </p:cNvSpPr>
          <p:nvPr>
            <p:ph sz="half" idx="2"/>
          </p:nvPr>
        </p:nvSpPr>
        <p:spPr>
          <a:xfrm>
            <a:off x="192405" y="1060450"/>
            <a:ext cx="8621395" cy="4973320"/>
          </a:xfrm>
          <a:ln>
            <a:solidFill>
              <a:srgbClr val="E6001F"/>
            </a:solidFill>
            <a:prstDash val="sysDash"/>
            <a:miter lim="800000"/>
          </a:ln>
        </p:spPr>
        <p:txBody>
          <a:bodyPr/>
          <a:lstStyle/>
          <a:p>
            <a:r>
              <a:rPr lang="zh-CN" altLang="en-US" sz="1400" dirty="0"/>
              <a:t>目前我国种业的产业格局较为分散，与美国在1996年开放转基因之前类似。开放转基因种植以后，由于转基因种子相对于普通种子拥有较大优势，而转基因技术的研发开支大、技术门槛高，小公司逐渐被市场淘汰。龙头种企借助转基因优势迅速扩张，逐渐并购做大做强，成为世界级种业龙头。</a:t>
            </a:r>
          </a:p>
          <a:p>
            <a:r>
              <a:rPr lang="zh-CN" altLang="en-US" sz="1400" dirty="0"/>
              <a:t>我们认为，随着转基因玉米、大豆获批安全证书，国内转基因作物商业化推广已进入“实质推进期”。《农作物病虫害防治条例》自2020年5月1日起开始施行，鼓励和支持开展农作物病虫害防治科技创新、成果转化和依法推广应用，支持生物防治等绿色防控技术。5月22日两会首场“部长通道”上，农业农村部部长韩长斌强调，“粮食生产任何时候都不能放松”、“要防治草地贪夜蛾等重大病虫害”。</a:t>
            </a:r>
          </a:p>
          <a:p>
            <a:r>
              <a:rPr lang="zh-CN" altLang="en-US" sz="1400" b="1" dirty="0"/>
              <a:t>转基因技术有望防治虫灾、增产且节约成本，我们认为，转基因作物的研发和推广有望提速，相关种企有望借助转基因之风迅速发展壮大</a:t>
            </a:r>
            <a:r>
              <a:rPr lang="zh-CN" altLang="en-US" sz="1400" dirty="0"/>
              <a:t>，而考虑到转基因种业未来百亿以上的利润和转基因种业门槛高、技术壁垒强的特征，预计种业格局会逐渐呈现高集中度的特点，</a:t>
            </a:r>
            <a:r>
              <a:rPr lang="zh-CN" altLang="en-US" sz="1400" b="1" dirty="0"/>
              <a:t>我们认为未来5年行业中可能诞生千亿市值的龙头种企</a:t>
            </a:r>
            <a:r>
              <a:rPr lang="zh-CN" altLang="en-US" sz="1400" dirty="0"/>
              <a:t>。行业内相关公司有</a:t>
            </a:r>
            <a:r>
              <a:rPr lang="zh-CN" altLang="en-US" sz="1400" b="1" dirty="0"/>
              <a:t>隆平高科（000998 CH，未覆盖）、大北农（002385 CH，未覆盖）、登海种业（002041 CH，未覆盖）以及荃银高科（300087 CH，未覆盖）。</a:t>
            </a:r>
          </a:p>
          <a:p>
            <a:endParaRPr lang="zh-CN" altLang="en-US" sz="1400" dirty="0"/>
          </a:p>
          <a:p>
            <a:r>
              <a:rPr lang="zh-CN" altLang="en-US" sz="1400" b="1" dirty="0">
                <a:sym typeface="+mn-ea"/>
              </a:rPr>
              <a:t>风险提示</a:t>
            </a:r>
            <a:endParaRPr lang="zh-CN" altLang="en-US" sz="1400" b="1" dirty="0"/>
          </a:p>
          <a:p>
            <a:r>
              <a:rPr lang="zh-CN" altLang="en-US" sz="1400" b="1" dirty="0">
                <a:sym typeface="+mn-ea"/>
              </a:rPr>
              <a:t>转基因审批进度不达预期。</a:t>
            </a:r>
            <a:r>
              <a:rPr lang="zh-CN" altLang="en-US" sz="1400" dirty="0">
                <a:sym typeface="+mn-ea"/>
              </a:rPr>
              <a:t>我国转基因玉米和大豆新品种已经获得了农业部的安全证书，但后续审批（品种审定环节等）仍存在不通过的风险。此外，转基因作物的研发进度能否契合现实的需求仍存在不确定性。</a:t>
            </a:r>
            <a:endParaRPr lang="zh-CN" altLang="en-US" sz="1400" dirty="0"/>
          </a:p>
          <a:p>
            <a:r>
              <a:rPr lang="zh-CN" altLang="en-US" sz="1400" b="1" dirty="0">
                <a:sym typeface="+mn-ea"/>
              </a:rPr>
              <a:t>发生自然灾害的风险。</a:t>
            </a:r>
            <a:r>
              <a:rPr lang="zh-CN" altLang="en-US" sz="1400" dirty="0">
                <a:sym typeface="+mn-ea"/>
              </a:rPr>
              <a:t>如果发生极端天气等自然灾害，可能出现农民大面积弃耕的现象，进而影响种业的销售情况。</a:t>
            </a:r>
            <a:endParaRPr lang="zh-CN" altLang="en-US" sz="1400" dirty="0"/>
          </a:p>
          <a:p>
            <a:r>
              <a:rPr lang="zh-CN" altLang="en-US" sz="1400" b="1" dirty="0">
                <a:sym typeface="+mn-ea"/>
              </a:rPr>
              <a:t>品种推广不达预期。</a:t>
            </a:r>
            <a:r>
              <a:rPr lang="zh-CN" altLang="en-US" sz="1400" dirty="0">
                <a:sym typeface="+mn-ea"/>
              </a:rPr>
              <a:t>未来转基因品种的推广节奏存在不确定性，产品的研发进度、是否符合我国农民的需求、农民的接受程度等因素仍然不确定。</a:t>
            </a:r>
            <a:endParaRPr lang="zh-CN" altLang="en-US" sz="1400" dirty="0"/>
          </a:p>
          <a:p>
            <a:endParaRPr lang="zh-CN" altLang="en-US" sz="1400" dirty="0"/>
          </a:p>
        </p:txBody>
      </p:sp>
      <p:sp>
        <p:nvSpPr>
          <p:cNvPr id="7" name="标题 1"/>
          <p:cNvSpPr txBox="1">
            <a:spLocks noChangeArrowheads="1"/>
          </p:cNvSpPr>
          <p:nvPr/>
        </p:nvSpPr>
        <p:spPr bwMode="auto">
          <a:xfrm>
            <a:off x="692785" y="512762"/>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sym typeface="+mn-ea"/>
              </a:rPr>
              <a:t>投资建议：乘转基因之风，龙头种企发展提速</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noChangeArrowheads="1"/>
          </p:cNvSpPr>
          <p:nvPr>
            <p:ph type="title"/>
          </p:nvPr>
        </p:nvSpPr>
        <p:spPr>
          <a:xfrm>
            <a:off x="685800" y="152400"/>
            <a:ext cx="7886700" cy="547688"/>
          </a:xfrm>
        </p:spPr>
        <p:txBody>
          <a:bodyPr/>
          <a:lstStyle/>
          <a:p>
            <a:pPr eaLnBrk="1" hangingPunct="1"/>
            <a:r>
              <a:rPr lang="zh-CN" altLang="en-US" sz="2800">
                <a:ea typeface="微软雅黑" panose="020B0503020204020204" pitchFamily="34" charset="-122"/>
              </a:rPr>
              <a:t>免责申明</a:t>
            </a:r>
          </a:p>
        </p:txBody>
      </p:sp>
      <p:sp>
        <p:nvSpPr>
          <p:cNvPr id="25603" name="内容占位符 3"/>
          <p:cNvSpPr>
            <a:spLocks noGrp="1" noChangeArrowheads="1"/>
          </p:cNvSpPr>
          <p:nvPr>
            <p:ph sz="half" idx="2"/>
          </p:nvPr>
        </p:nvSpPr>
        <p:spPr>
          <a:xfrm>
            <a:off x="381000" y="725488"/>
            <a:ext cx="8496300" cy="4498975"/>
          </a:xfrm>
        </p:spPr>
        <p:txBody>
          <a:bodyPr/>
          <a:lstStyle/>
          <a:p>
            <a:pPr marL="0" indent="0">
              <a:buFontTx/>
              <a:buNone/>
            </a:pPr>
            <a:r>
              <a:rPr lang="zh-CN" altLang="en-US" sz="1400"/>
              <a:t>本报告仅供华泰证券股份有限公司（以下简称“本公司”）客户使用。本公司不因接收人收到本报告而视其为客户。 </a:t>
            </a:r>
          </a:p>
          <a:p>
            <a:pPr marL="0" indent="0">
              <a:buFontTx/>
              <a:buNone/>
            </a:pPr>
            <a:r>
              <a:rPr lang="zh-CN" altLang="en-US" sz="1400"/>
              <a:t>本报告基于本公司认为可靠的、已公开的信息编制，但本公司对该等信息的准确性及完整性不作任何保证。本报告所载的意见、评估及预测仅反映报告发布当日的观点和判断。在不同时期，本公司可能会发出与本报告所载意见、评估及预测不一致的研究报告。同时，本报告所指的证券或投资标的的价格、价值及投资收入可能会波动。本公司不保证本报告所含信息保持在最新状态。本公司对本报告所含信息可在不发出通知的情形下做出修改，投资者应当自行关注相应的更新或修改。 </a:t>
            </a:r>
          </a:p>
          <a:p>
            <a:pPr marL="0" indent="0">
              <a:buFontTx/>
              <a:buNone/>
            </a:pPr>
            <a:r>
              <a:rPr lang="zh-CN" altLang="en-US" sz="1400"/>
              <a:t>本公司力求报告内容客观、公正，但本报告所载的观点、结论和建议仅供参考，不构成所述证券的买卖出价或征价。该等观点、建议并未考虑到个别投资者的具体投资目的、财务状况以及特定需求，在任何时候均不构成对客户私人投资建议。投资者应当充分考虑自身特定状况，并完整理解和使用本报告内容，不应视本报告为做出投资决策的唯一因素。对依据或者使用本报告所造成的一切后果，本公司及作者均不承担任何法律责任。任何形式的分享证券投资收益或者分担证券投资损失的书面或口头承诺均为无效。 </a:t>
            </a:r>
          </a:p>
          <a:p>
            <a:pPr marL="0" indent="0">
              <a:buFontTx/>
              <a:buNone/>
            </a:pPr>
            <a:r>
              <a:rPr lang="zh-CN" altLang="en-US" sz="1400"/>
              <a:t>本公司及作者在自身所知情的范围内，与本报告所指的证券或投资标的不存在法律禁止的利害关系。在法律许可的情况下，本公司及其所属关联机构可能会持有报告中提到的公司所发行的证券头寸并进行交易，也可能为之提供或者争取提供投资银行、财务顾问或者金融产品等相关服务。本公司的资产管理部门、自营部门以及其他投资业务部门可能独立做出与本报告中的意见或建议不一致的投资决策。 </a:t>
            </a:r>
          </a:p>
          <a:p>
            <a:pPr marL="0" indent="0">
              <a:buFontTx/>
              <a:buNone/>
            </a:pPr>
            <a:r>
              <a:rPr lang="zh-CN" altLang="en-US" sz="1400"/>
              <a:t>本报告版权仅为本公司所有。未经本公司书面许可，任何机构或个人不得以翻版、复制、发表、引用或再次分发他人等任何形式侵犯本公司版权。如征得本公司同意进行引用、刊发的，需在允许的范围内使用，并注明出处为“华泰证券研究所”，且不得对本报告进行任何有悖原意的引用、删节和修改。本公司保留追究相关责任的权力。所有本报告中使用的商标、服务标记及标记均为本公司的商标、服务标记及标记。 </a:t>
            </a:r>
          </a:p>
          <a:p>
            <a:pPr marL="0" indent="0">
              <a:buFontTx/>
              <a:buNone/>
            </a:pPr>
            <a:endParaRPr lang="en-US" altLang="zh-CN" sz="1400"/>
          </a:p>
          <a:p>
            <a:pPr marL="0" indent="0">
              <a:buFontTx/>
              <a:buNone/>
            </a:pPr>
            <a:r>
              <a:rPr lang="zh-CN" altLang="en-US" sz="1400"/>
              <a:t>本公司具有中国证监会核准的“证券投资咨询”业务资格，经营许可证编号为：</a:t>
            </a:r>
            <a:r>
              <a:rPr lang="en-US" altLang="zh-CN" sz="1400"/>
              <a:t>Z23032000</a:t>
            </a:r>
            <a:r>
              <a:rPr lang="zh-CN" altLang="en-US" sz="1400"/>
              <a:t>。 </a:t>
            </a:r>
          </a:p>
          <a:p>
            <a:pPr marL="0" indent="0">
              <a:buFontTx/>
              <a:buNone/>
            </a:pPr>
            <a:r>
              <a:rPr lang="zh-CN" altLang="en-US" sz="1400"/>
              <a:t>◎版权所有</a:t>
            </a:r>
            <a:r>
              <a:rPr lang="en-US" altLang="zh-CN" sz="1400"/>
              <a:t>2016</a:t>
            </a:r>
            <a:r>
              <a:rPr lang="zh-CN" altLang="en-US" sz="1400"/>
              <a:t>年华泰证券股份有限公司 </a:t>
            </a:r>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602615"/>
          </a:xfrm>
          <a:ln>
            <a:solidFill>
              <a:srgbClr val="FF0000"/>
            </a:solidFill>
            <a:prstDash val="sysDash"/>
            <a:miter lim="800000"/>
          </a:ln>
        </p:spPr>
        <p:txBody>
          <a:bodyPr/>
          <a:lstStyle/>
          <a:p>
            <a:r>
              <a:rPr lang="zh-CN" altLang="zh-CN" sz="1400" dirty="0"/>
              <a:t>本质上，不同育种技术的目标都是通过对生物进行基因重组而获得优良的</a:t>
            </a:r>
            <a:r>
              <a:rPr lang="zh-CN" altLang="en-US" sz="1400" dirty="0"/>
              <a:t>性状</a:t>
            </a:r>
            <a:r>
              <a:rPr lang="zh-CN" altLang="zh-CN" sz="1400" dirty="0"/>
              <a:t>，驯化、人工选育、诱变、杂交、转基因等方式都改变了生物基因组的构成。</a:t>
            </a:r>
          </a:p>
        </p:txBody>
      </p:sp>
      <p:sp>
        <p:nvSpPr>
          <p:cNvPr id="8" name="文本框 6"/>
          <p:cNvSpPr txBox="1"/>
          <p:nvPr/>
        </p:nvSpPr>
        <p:spPr>
          <a:xfrm>
            <a:off x="711200" y="1827530"/>
            <a:ext cx="7760970" cy="306705"/>
          </a:xfrm>
          <a:prstGeom prst="rect">
            <a:avLst/>
          </a:prstGeom>
          <a:solidFill>
            <a:schemeClr val="bg1">
              <a:lumMod val="95000"/>
            </a:schemeClr>
          </a:solidFill>
        </p:spPr>
        <p:txBody>
          <a:bodyPr wrap="square">
            <a:spAutoFit/>
          </a:bodyPr>
          <a:lstStyle/>
          <a:p>
            <a:pPr>
              <a:defRPr/>
            </a:pPr>
            <a:r>
              <a:rPr lang="zh-CN" altLang="en-US" sz="1400" dirty="0">
                <a:latin typeface="楷体" panose="02010609060101010101" pitchFamily="49" charset="-122"/>
                <a:ea typeface="楷体" panose="02010609060101010101" pitchFamily="49" charset="-122"/>
              </a:rPr>
              <a:t>图表</a:t>
            </a:r>
            <a:r>
              <a:rPr lang="en-US" altLang="zh-CN" sz="1400" dirty="0">
                <a:latin typeface="楷体" panose="02010609060101010101" pitchFamily="49" charset="-122"/>
                <a:ea typeface="楷体" panose="02010609060101010101" pitchFamily="49" charset="-122"/>
              </a:rPr>
              <a:t>2</a:t>
            </a:r>
            <a:r>
              <a:rPr lang="zh-CN" altLang="en-US" sz="1400" dirty="0">
                <a:latin typeface="楷体" panose="02010609060101010101" pitchFamily="49" charset="-122"/>
                <a:ea typeface="楷体" panose="02010609060101010101" pitchFamily="49" charset="-122"/>
              </a:rPr>
              <a:t>：</a:t>
            </a:r>
            <a:r>
              <a:rPr sz="1400" dirty="0">
                <a:latin typeface="楷体" panose="02010609060101010101" pitchFamily="49" charset="-122"/>
                <a:ea typeface="楷体" panose="02010609060101010101" pitchFamily="49" charset="-122"/>
              </a:rPr>
              <a:t>不同育种技术都是为了实现基因重组</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pic>
        <p:nvPicPr>
          <p:cNvPr id="25" name="图片 2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1878965" y="2346960"/>
            <a:ext cx="4859655" cy="41954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1285240"/>
          </a:xfrm>
          <a:ln>
            <a:solidFill>
              <a:srgbClr val="FF0000"/>
            </a:solidFill>
            <a:prstDash val="sysDash"/>
            <a:miter lim="800000"/>
          </a:ln>
        </p:spPr>
        <p:txBody>
          <a:bodyPr/>
          <a:lstStyle/>
          <a:p>
            <a:r>
              <a:rPr lang="zh-CN" altLang="zh-CN" sz="1400" dirty="0"/>
              <a:t>从技术原理来看，传统杂交育种技术通过杂交，而转基因技术是通过基因定向转移的方式。从技术特点来看，受限于物种隔离，传统杂交技术只能在同一物种之间进行基因的重组，而受益于基因工程等技术，转基因技术可以跨物种进行基因重组，大大地拓宽了优良基因的来源。此外，杂交技术的操作对象是整个基因组，无法对单个基因进行精确转移，而</a:t>
            </a:r>
            <a:r>
              <a:rPr lang="zh-CN" altLang="zh-CN" sz="1400" b="1" dirty="0"/>
              <a:t>转基因技术可以定向转移目标基因，目标明确、可控性强，后代表现可以预期，同时降低工作量。</a:t>
            </a:r>
          </a:p>
        </p:txBody>
      </p:sp>
      <p:sp>
        <p:nvSpPr>
          <p:cNvPr id="8" name="文本框 6"/>
          <p:cNvSpPr txBox="1"/>
          <p:nvPr/>
        </p:nvSpPr>
        <p:spPr>
          <a:xfrm>
            <a:off x="711200" y="2428875"/>
            <a:ext cx="776097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图表3：转基因育种技术目标明确</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graphicFrame>
        <p:nvGraphicFramePr>
          <p:cNvPr id="4" name="表格 3"/>
          <p:cNvGraphicFramePr/>
          <p:nvPr>
            <p:custDataLst>
              <p:tags r:id="rId1"/>
            </p:custDataLst>
          </p:nvPr>
        </p:nvGraphicFramePr>
        <p:xfrm>
          <a:off x="706755" y="2998470"/>
          <a:ext cx="7785100" cy="3133725"/>
        </p:xfrm>
        <a:graphic>
          <a:graphicData uri="http://schemas.openxmlformats.org/drawingml/2006/table">
            <a:tbl>
              <a:tblPr firstRow="1" bandRow="1">
                <a:tableStyleId>{5940675A-B579-460E-94D1-54222C63F5DA}</a:tableStyleId>
              </a:tblPr>
              <a:tblGrid>
                <a:gridCol w="913130">
                  <a:extLst>
                    <a:ext uri="{9D8B030D-6E8A-4147-A177-3AD203B41FA5}">
                      <a16:colId xmlns:a16="http://schemas.microsoft.com/office/drawing/2014/main" val="20000"/>
                    </a:ext>
                  </a:extLst>
                </a:gridCol>
                <a:gridCol w="3437255">
                  <a:extLst>
                    <a:ext uri="{9D8B030D-6E8A-4147-A177-3AD203B41FA5}">
                      <a16:colId xmlns:a16="http://schemas.microsoft.com/office/drawing/2014/main" val="20001"/>
                    </a:ext>
                  </a:extLst>
                </a:gridCol>
                <a:gridCol w="3434715">
                  <a:extLst>
                    <a:ext uri="{9D8B030D-6E8A-4147-A177-3AD203B41FA5}">
                      <a16:colId xmlns:a16="http://schemas.microsoft.com/office/drawing/2014/main" val="20002"/>
                    </a:ext>
                  </a:extLst>
                </a:gridCol>
              </a:tblGrid>
              <a:tr h="34861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 </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传统杂交育种技术</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转基因育种技术</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solidFill>
                      <a:srgbClr val="D8D8D8"/>
                    </a:solidFill>
                  </a:tcPr>
                </a:tc>
                <a:extLst>
                  <a:ext uri="{0D108BD9-81ED-4DB2-BD59-A6C34878D82A}">
                    <a16:rowId xmlns:a16="http://schemas.microsoft.com/office/drawing/2014/main" val="10000"/>
                  </a:ext>
                </a:extLst>
              </a:tr>
              <a:tr h="34798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原理</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依靠品种间杂交实现基因重组</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通过基因定向转移实现基因重组</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104457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特点</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只能在生物种内个体上实现基因转移</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cap="flat">
                      <a:noFill/>
                    </a:lnB>
                    <a:lnTlToBr>
                      <a:noFill/>
                    </a:lnTlToBr>
                    <a:lnBlToTr>
                      <a:noFill/>
                    </a:lnBlToTr>
                    <a:solidFill>
                      <a:srgbClr val="D8D8D8"/>
                    </a:solidFill>
                  </a:tcPr>
                </a:tc>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不受生物体间亲缘关系的限制，可打破不同物种间天然杂交的屏障，拓宽了可用基因的来源</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cap="flat">
                      <a:noFill/>
                    </a:lnR>
                    <a:lnT cap="flat">
                      <a:noFill/>
                    </a:lnT>
                    <a:lnB cap="flat">
                      <a:noFill/>
                    </a:lnB>
                    <a:lnTlToBr>
                      <a:noFill/>
                    </a:lnTlToBr>
                    <a:lnBlToTr>
                      <a:noFill/>
                    </a:lnBlToTr>
                    <a:solidFill>
                      <a:srgbClr val="D8D8D8"/>
                    </a:solidFill>
                  </a:tcPr>
                </a:tc>
                <a:extLst>
                  <a:ext uri="{0D108BD9-81ED-4DB2-BD59-A6C34878D82A}">
                    <a16:rowId xmlns:a16="http://schemas.microsoft.com/office/drawing/2014/main" val="10002"/>
                  </a:ext>
                </a:extLst>
              </a:tr>
              <a:tr h="139255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 </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一般是在生物个体水平上进行，操作对象是整个基因组，不可能准确地对某个基因进行操作和选择，选育周期长，工作量大</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楷体" panose="02010609060101010101" pitchFamily="49" charset="-122"/>
                        </a:rPr>
                        <a:t>目标明确、可控性强，后代表现可以预期</a:t>
                      </a:r>
                      <a:endParaRPr lang="en-US" altLang="en-US" sz="1400" b="0">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1904365"/>
          </a:xfrm>
          <a:ln>
            <a:solidFill>
              <a:srgbClr val="FF0000"/>
            </a:solidFill>
            <a:prstDash val="sysDash"/>
            <a:miter lim="800000"/>
          </a:ln>
        </p:spPr>
        <p:txBody>
          <a:bodyPr/>
          <a:lstStyle/>
          <a:p>
            <a:r>
              <a:rPr lang="zh-CN" altLang="zh-CN" sz="1400" dirty="0"/>
              <a:t>根据转基因的特性可以把转基因性状分为三类：第一类为输入性状，即通过增加作物的抗除草剂特性、抗虫特性、抗恶劣环境特性等，使得作物减少种植过程的损失、增加种植密度，最终实现作物的增产（并非直接增产，而是通过减少损失和增加种植面积实现增产效果）。此外，由于作物抗性的增强，农药使用的减少也为作物种植节约了成本。第二类为输出性状，其主要目的是提高作物产品的品质，如增加食物的营养、减少食物中的反式脂肪酸、提高油料作物的含油量等。第三类为增值性状，即使作物合成不同的化学物质用于其他领域的生产，如用作药物、生物燃料等。</a:t>
            </a:r>
          </a:p>
          <a:p>
            <a:r>
              <a:rPr lang="zh-CN" altLang="zh-CN" sz="1400" b="1" dirty="0"/>
              <a:t>我们认为，在转基因技术不断发展下、在转基因安全研究不断深入的情况下，市场将会逐步接受转基因食品，转基因作物的增产、减成本、适合大规模种植等优势有望给农民、种企、消费者均带来福利。</a:t>
            </a:r>
          </a:p>
        </p:txBody>
      </p:sp>
      <p:sp>
        <p:nvSpPr>
          <p:cNvPr id="8" name="文本框 6"/>
          <p:cNvSpPr txBox="1"/>
          <p:nvPr/>
        </p:nvSpPr>
        <p:spPr>
          <a:xfrm>
            <a:off x="611505" y="2938780"/>
            <a:ext cx="776097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4</a:t>
            </a:r>
            <a:r>
              <a:rPr sz="1400" dirty="0">
                <a:latin typeface="楷体" panose="02010609060101010101" pitchFamily="49" charset="-122"/>
                <a:ea typeface="楷体" panose="02010609060101010101" pitchFamily="49" charset="-122"/>
              </a:rPr>
              <a:t>：性状的改变带来经济效益的提升</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pic>
        <p:nvPicPr>
          <p:cNvPr id="15"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12140" y="3347085"/>
            <a:ext cx="7703185" cy="279844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1039495"/>
          </a:xfrm>
          <a:ln>
            <a:solidFill>
              <a:srgbClr val="FF0000"/>
            </a:solidFill>
            <a:prstDash val="sysDash"/>
            <a:miter lim="800000"/>
          </a:ln>
        </p:spPr>
        <p:txBody>
          <a:bodyPr/>
          <a:lstStyle/>
          <a:p>
            <a:r>
              <a:rPr lang="zh-CN" altLang="zh-CN" sz="1400" dirty="0"/>
              <a:t>据USSEC</a:t>
            </a:r>
            <a:r>
              <a:rPr lang="en-US" altLang="zh-CN" sz="1400" dirty="0"/>
              <a:t> </a:t>
            </a:r>
            <a:r>
              <a:rPr lang="zh-CN" altLang="zh-CN" sz="1400" dirty="0"/>
              <a:t>2016年5月发布的《转基因作物全球社会经济和环境效益年度报告》，1996-2014年转基因玉米相关种植区域的增产效果为11.7%，棉花达到了17%，大豆则为12.8%。2014年，世界转基因玉米的农场净收入增长为68.96亿美元，转基因大豆的净收入增长达到了60.75亿美元，而棉花则达到了40.87亿美元。</a:t>
            </a:r>
          </a:p>
        </p:txBody>
      </p:sp>
      <p:sp>
        <p:nvSpPr>
          <p:cNvPr id="8" name="文本框 6"/>
          <p:cNvSpPr txBox="1"/>
          <p:nvPr/>
        </p:nvSpPr>
        <p:spPr>
          <a:xfrm>
            <a:off x="612140" y="2174240"/>
            <a:ext cx="776097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a:t>
            </a:r>
            <a:r>
              <a:rPr lang="en-US" sz="1400" dirty="0">
                <a:latin typeface="楷体" panose="02010609060101010101" pitchFamily="49" charset="-122"/>
                <a:ea typeface="楷体" panose="02010609060101010101" pitchFamily="49" charset="-122"/>
              </a:rPr>
              <a:t>5</a:t>
            </a:r>
            <a:r>
              <a:rPr sz="1400" dirty="0">
                <a:latin typeface="楷体" panose="02010609060101010101" pitchFamily="49" charset="-122"/>
                <a:ea typeface="楷体" panose="02010609060101010101" pitchFamily="49" charset="-122"/>
              </a:rPr>
              <a:t>：1996-2014年转基因作物带来的全球农场收入增长（百万美元）</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graphicFrame>
        <p:nvGraphicFramePr>
          <p:cNvPr id="2" name="表格 1"/>
          <p:cNvGraphicFramePr/>
          <p:nvPr>
            <p:custDataLst>
              <p:tags r:id="rId1"/>
            </p:custDataLst>
          </p:nvPr>
        </p:nvGraphicFramePr>
        <p:xfrm>
          <a:off x="557530" y="2795270"/>
          <a:ext cx="8041005" cy="2824480"/>
        </p:xfrm>
        <a:graphic>
          <a:graphicData uri="http://schemas.openxmlformats.org/drawingml/2006/table">
            <a:tbl>
              <a:tblPr firstRow="1" bandRow="1">
                <a:tableStyleId>{5940675A-B579-460E-94D1-54222C63F5DA}</a:tableStyleId>
              </a:tblPr>
              <a:tblGrid>
                <a:gridCol w="2225040">
                  <a:extLst>
                    <a:ext uri="{9D8B030D-6E8A-4147-A177-3AD203B41FA5}">
                      <a16:colId xmlns:a16="http://schemas.microsoft.com/office/drawing/2014/main" val="20000"/>
                    </a:ext>
                  </a:extLst>
                </a:gridCol>
                <a:gridCol w="1566545">
                  <a:extLst>
                    <a:ext uri="{9D8B030D-6E8A-4147-A177-3AD203B41FA5}">
                      <a16:colId xmlns:a16="http://schemas.microsoft.com/office/drawing/2014/main" val="20001"/>
                    </a:ext>
                  </a:extLst>
                </a:gridCol>
                <a:gridCol w="1337945">
                  <a:extLst>
                    <a:ext uri="{9D8B030D-6E8A-4147-A177-3AD203B41FA5}">
                      <a16:colId xmlns:a16="http://schemas.microsoft.com/office/drawing/2014/main" val="20002"/>
                    </a:ext>
                  </a:extLst>
                </a:gridCol>
                <a:gridCol w="1467485">
                  <a:extLst>
                    <a:ext uri="{9D8B030D-6E8A-4147-A177-3AD203B41FA5}">
                      <a16:colId xmlns:a16="http://schemas.microsoft.com/office/drawing/2014/main" val="20003"/>
                    </a:ext>
                  </a:extLst>
                </a:gridCol>
                <a:gridCol w="1443990">
                  <a:extLst>
                    <a:ext uri="{9D8B030D-6E8A-4147-A177-3AD203B41FA5}">
                      <a16:colId xmlns:a16="http://schemas.microsoft.com/office/drawing/2014/main" val="20004"/>
                    </a:ext>
                  </a:extLst>
                </a:gridCol>
              </a:tblGrid>
              <a:tr h="776605">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Arial" panose="020B0604020202020204" pitchFamily="34" charset="0"/>
                        </a:rPr>
                        <a:t>性状</a:t>
                      </a:r>
                      <a:endParaRPr lang="en-US" altLang="en-US" sz="1400" b="1">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2014年农场收入同比增长</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1996-2014年农场收入增长</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2014年农场收入增长占转基因采用国总产值的%</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楷体" panose="02010609060101010101" pitchFamily="49" charset="-122"/>
                        </a:rPr>
                        <a:t>2014年农场收入增长占全球作物总产值的%</a:t>
                      </a:r>
                      <a:endParaRPr lang="en-US" altLang="en-US" sz="1400" b="1">
                        <a:solidFill>
                          <a:srgbClr val="000000"/>
                        </a:solidFill>
                        <a:latin typeface="楷体" panose="02010609060101010101" pitchFamily="49" charset="-122"/>
                        <a:ea typeface="楷体" panose="02010609060101010101" pitchFamily="49" charset="-122"/>
                        <a:cs typeface="楷体" panose="02010609060101010101" pitchFamily="49" charset="-122"/>
                      </a:endParaRPr>
                    </a:p>
                  </a:txBody>
                  <a:tcPr marL="0" marR="6985" marT="0" marB="0" anchor="b">
                    <a:lnL>
                      <a:noFill/>
                    </a:lnL>
                    <a:lnR cap="flat">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42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转基因耐除草剂大豆</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5221.4</a:t>
                      </a:r>
                    </a:p>
                  </a:txBody>
                  <a:tcPr marL="0" marR="6985" marT="0" marB="0">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46643.4</a:t>
                      </a:r>
                    </a:p>
                  </a:txBody>
                  <a:tcPr marL="0" marR="6985" marT="0" marB="0">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4.6</a:t>
                      </a:r>
                    </a:p>
                  </a:txBody>
                  <a:tcPr marL="0" marR="6985" marT="0" marB="0">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4.2</a:t>
                      </a:r>
                    </a:p>
                  </a:txBody>
                  <a:tcPr marL="0" marR="6985" marT="0" marB="0">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24003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转基因耐除草剂和抗虫大豆</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853.5</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1174.7</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0.75</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0.69</a:t>
                      </a: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2260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转基因耐除草剂玉米</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1600.1</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9050.4</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1.8</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1</a:t>
                      </a: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22669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转基因耐除草剂棉花</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146.5</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1654.2</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0.5</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0.3</a:t>
                      </a: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2542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转基因乃除草剂油菜</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607.1</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4860</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6.6</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1.8</a:t>
                      </a: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2669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转基因抗虫玉米</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5296</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41407.3</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6.1</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3.2</a:t>
                      </a: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2260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转基因抗虫棉花</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3940.8</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44834.3</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12.5</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8.9</a:t>
                      </a: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22542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其他</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79.7</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652.4</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a:t>
                      </a:r>
                    </a:p>
                  </a:txBody>
                  <a:tcPr marL="0" marR="6985" marT="0" marB="0">
                    <a:lnL>
                      <a:noFill/>
                    </a:lnL>
                    <a:lnR>
                      <a:noFill/>
                    </a:lnR>
                    <a:lnT cap="flat">
                      <a:noFill/>
                    </a:lnT>
                    <a:lnB cap="flat">
                      <a:noFill/>
                    </a:lnB>
                    <a:lnTlToBr>
                      <a:noFill/>
                    </a:lnTlToBr>
                    <a:lnBlToTr>
                      <a:noFill/>
                    </a:lnBlToTr>
                    <a:noFill/>
                  </a:tcPr>
                </a:tc>
                <a:tc>
                  <a:txBody>
                    <a:bodyPr/>
                    <a:lstStyle/>
                    <a:p>
                      <a:pPr algn="l">
                        <a:buClrTx/>
                        <a:buSzTx/>
                        <a:buFontTx/>
                        <a:buNone/>
                      </a:pPr>
                      <a:r>
                        <a:rPr lang="en-US" sz="1400" b="0">
                          <a:solidFill>
                            <a:srgbClr val="000000"/>
                          </a:solidFill>
                          <a:latin typeface="+mn-ea"/>
                          <a:cs typeface="+mn-lt"/>
                        </a:rPr>
                        <a:t>-</a:t>
                      </a: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22606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合计</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buClrTx/>
                        <a:buSzTx/>
                        <a:buFontTx/>
                        <a:buNone/>
                      </a:pPr>
                      <a:r>
                        <a:rPr lang="en-US" sz="1400" b="0">
                          <a:solidFill>
                            <a:srgbClr val="000000"/>
                          </a:solidFill>
                          <a:latin typeface="+mn-ea"/>
                          <a:cs typeface="+mn-lt"/>
                        </a:rPr>
                        <a:t>17745.1</a:t>
                      </a: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buClrTx/>
                        <a:buSzTx/>
                        <a:buFontTx/>
                        <a:buNone/>
                      </a:pPr>
                      <a:r>
                        <a:rPr lang="en-US" sz="1400" b="0">
                          <a:solidFill>
                            <a:srgbClr val="000000"/>
                          </a:solidFill>
                          <a:latin typeface="+mn-ea"/>
                          <a:cs typeface="+mn-lt"/>
                        </a:rPr>
                        <a:t>150276.7</a:t>
                      </a: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buClrTx/>
                        <a:buSzTx/>
                        <a:buFontTx/>
                        <a:buNone/>
                      </a:pPr>
                      <a:r>
                        <a:rPr lang="en-US" sz="1400" b="0">
                          <a:solidFill>
                            <a:srgbClr val="000000"/>
                          </a:solidFill>
                          <a:latin typeface="+mn-ea"/>
                          <a:cs typeface="+mn-lt"/>
                        </a:rPr>
                        <a:t>7.3</a:t>
                      </a: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algn="l">
                        <a:buClrTx/>
                        <a:buSzTx/>
                        <a:buFontTx/>
                        <a:buNone/>
                      </a:pPr>
                      <a:r>
                        <a:rPr lang="en-US" sz="1400" b="0">
                          <a:solidFill>
                            <a:srgbClr val="000000"/>
                          </a:solidFill>
                          <a:latin typeface="+mn-ea"/>
                          <a:cs typeface="+mn-lt"/>
                        </a:rPr>
                        <a:t>7.2</a:t>
                      </a:r>
                    </a:p>
                  </a:txBody>
                  <a:tcPr marL="0" marR="6985" marT="0" marB="0">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3"/>
          <p:cNvSpPr>
            <a:spLocks noGrp="1" noChangeArrowheads="1"/>
          </p:cNvSpPr>
          <p:nvPr>
            <p:ph sz="half" idx="2"/>
          </p:nvPr>
        </p:nvSpPr>
        <p:spPr>
          <a:xfrm>
            <a:off x="181610" y="936625"/>
            <a:ext cx="8621395" cy="840105"/>
          </a:xfrm>
          <a:ln>
            <a:solidFill>
              <a:srgbClr val="FF0000"/>
            </a:solidFill>
            <a:prstDash val="sysDash"/>
            <a:miter lim="800000"/>
          </a:ln>
        </p:spPr>
        <p:txBody>
          <a:bodyPr/>
          <a:lstStyle/>
          <a:p>
            <a:r>
              <a:rPr lang="zh-CN" altLang="zh-CN" sz="1400" dirty="0"/>
              <a:t>相对于转基因种子带来的额外溢价成本，转基因种子给农民带来的收入增加显著高于成本，据USSEC估计，2014年世界转基因种子给农民带来的成本增加为68.61亿美元，但收入增加则为246.07亿美元，成本增加占收入增加的幅度仅为28%左右。</a:t>
            </a:r>
          </a:p>
        </p:txBody>
      </p:sp>
      <p:sp>
        <p:nvSpPr>
          <p:cNvPr id="8" name="文本框 6"/>
          <p:cNvSpPr txBox="1"/>
          <p:nvPr/>
        </p:nvSpPr>
        <p:spPr>
          <a:xfrm>
            <a:off x="611505" y="1973580"/>
            <a:ext cx="7760970" cy="306705"/>
          </a:xfrm>
          <a:prstGeom prst="rect">
            <a:avLst/>
          </a:prstGeom>
          <a:solidFill>
            <a:schemeClr val="bg1">
              <a:lumMod val="95000"/>
            </a:schemeClr>
          </a:solidFill>
        </p:spPr>
        <p:txBody>
          <a:bodyPr wrap="square">
            <a:spAutoFit/>
          </a:bodyPr>
          <a:lstStyle/>
          <a:p>
            <a:pPr>
              <a:defRPr/>
            </a:pPr>
            <a:r>
              <a:rPr sz="1400" dirty="0">
                <a:latin typeface="楷体" panose="02010609060101010101" pitchFamily="49" charset="-122"/>
                <a:ea typeface="楷体" panose="02010609060101010101" pitchFamily="49" charset="-122"/>
              </a:rPr>
              <a:t>图表6：2014年农场收入同比增加显著（百万美元）</a:t>
            </a:r>
          </a:p>
        </p:txBody>
      </p:sp>
      <p:sp>
        <p:nvSpPr>
          <p:cNvPr id="13" name="标题 1"/>
          <p:cNvSpPr txBox="1">
            <a:spLocks noChangeArrowheads="1"/>
          </p:cNvSpPr>
          <p:nvPr/>
        </p:nvSpPr>
        <p:spPr bwMode="auto">
          <a:xfrm>
            <a:off x="711200" y="388937"/>
            <a:ext cx="7886700"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zh-CN" altLang="en-US" sz="2400" dirty="0">
                <a:solidFill>
                  <a:srgbClr val="FF0000"/>
                </a:solidFill>
                <a:ea typeface="微软雅黑" panose="020B0503020204020204" pitchFamily="34" charset="-122"/>
              </a:rPr>
              <a:t>转基因技术：科技进步带来生产力的提升</a:t>
            </a:r>
          </a:p>
        </p:txBody>
      </p:sp>
      <p:graphicFrame>
        <p:nvGraphicFramePr>
          <p:cNvPr id="3" name="表格 2"/>
          <p:cNvGraphicFramePr/>
          <p:nvPr>
            <p:custDataLst>
              <p:tags r:id="rId1"/>
            </p:custDataLst>
          </p:nvPr>
        </p:nvGraphicFramePr>
        <p:xfrm>
          <a:off x="711200" y="2573655"/>
          <a:ext cx="7886700" cy="3156585"/>
        </p:xfrm>
        <a:graphic>
          <a:graphicData uri="http://schemas.openxmlformats.org/drawingml/2006/table">
            <a:tbl>
              <a:tblPr firstRow="1" bandRow="1">
                <a:tableStyleId>{5940675A-B579-460E-94D1-54222C63F5DA}</a:tableStyleId>
              </a:tblPr>
              <a:tblGrid>
                <a:gridCol w="2235200">
                  <a:extLst>
                    <a:ext uri="{9D8B030D-6E8A-4147-A177-3AD203B41FA5}">
                      <a16:colId xmlns:a16="http://schemas.microsoft.com/office/drawing/2014/main" val="20000"/>
                    </a:ext>
                  </a:extLst>
                </a:gridCol>
                <a:gridCol w="1885315">
                  <a:extLst>
                    <a:ext uri="{9D8B030D-6E8A-4147-A177-3AD203B41FA5}">
                      <a16:colId xmlns:a16="http://schemas.microsoft.com/office/drawing/2014/main" val="20001"/>
                    </a:ext>
                  </a:extLst>
                </a:gridCol>
                <a:gridCol w="1884045">
                  <a:extLst>
                    <a:ext uri="{9D8B030D-6E8A-4147-A177-3AD203B41FA5}">
                      <a16:colId xmlns:a16="http://schemas.microsoft.com/office/drawing/2014/main" val="20002"/>
                    </a:ext>
                  </a:extLst>
                </a:gridCol>
                <a:gridCol w="1882140">
                  <a:extLst>
                    <a:ext uri="{9D8B030D-6E8A-4147-A177-3AD203B41FA5}">
                      <a16:colId xmlns:a16="http://schemas.microsoft.com/office/drawing/2014/main" val="20003"/>
                    </a:ext>
                  </a:extLst>
                </a:gridCol>
              </a:tblGrid>
              <a:tr h="317500">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Arial" panose="020B0604020202020204" pitchFamily="34" charset="0"/>
                        </a:rPr>
                        <a:t>性状</a:t>
                      </a:r>
                      <a:endParaRPr lang="en-US" altLang="en-US" sz="1400" b="1">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Arial" panose="020B0604020202020204" pitchFamily="34" charset="0"/>
                        </a:rPr>
                        <a:t>技术成本：所有农民</a:t>
                      </a:r>
                      <a:endParaRPr lang="en-US" altLang="en-US" sz="1400" b="1">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Arial" panose="020B0604020202020204" pitchFamily="34" charset="0"/>
                        </a:rPr>
                        <a:t>农场收入：所有农民</a:t>
                      </a:r>
                      <a:endParaRPr lang="en-US" altLang="en-US" sz="1400" b="1">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nchor="b">
                    <a:lnL>
                      <a:noFill/>
                    </a:lnL>
                    <a:lnR>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Arial" panose="020B0604020202020204" pitchFamily="34" charset="0"/>
                        </a:rPr>
                        <a:t>占比</a:t>
                      </a:r>
                      <a:endParaRPr lang="en-US" altLang="en-US" sz="1400" b="1">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nchor="b">
                    <a:lnL>
                      <a:noFill/>
                    </a:lnL>
                    <a:lnR cap="flat">
                      <a:noFill/>
                    </a:lnR>
                    <a:lnT w="12700" cap="flat" cmpd="sng">
                      <a:solidFill>
                        <a:srgbClr val="E61800"/>
                      </a:solidFill>
                      <a:prstDash val="solid"/>
                      <a:headEnd type="none" w="med" len="med"/>
                      <a:tailEnd type="none" w="med" len="med"/>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623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转基因耐除草剂大豆</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400" b="0">
                          <a:solidFill>
                            <a:srgbClr val="000000"/>
                          </a:solidFill>
                          <a:latin typeface="+mn-ea"/>
                          <a:cs typeface="+mn-lt"/>
                        </a:rPr>
                        <a:t>1952.8</a:t>
                      </a:r>
                      <a:endParaRPr lang="en-US" altLang="en-US" sz="1400" b="0">
                        <a:solidFill>
                          <a:srgbClr val="000000"/>
                        </a:solidFill>
                        <a:latin typeface="+mn-ea"/>
                        <a:cs typeface="+mn-lt"/>
                      </a:endParaRPr>
                    </a:p>
                  </a:txBody>
                  <a:tcPr marL="0" marR="6985" marT="0" marB="0">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400" b="0">
                          <a:solidFill>
                            <a:srgbClr val="000000"/>
                          </a:solidFill>
                          <a:latin typeface="+mn-ea"/>
                          <a:cs typeface="+mn-lt"/>
                        </a:rPr>
                        <a:t>7174.2</a:t>
                      </a:r>
                      <a:endParaRPr lang="en-US" altLang="en-US" sz="1400" b="0">
                        <a:solidFill>
                          <a:srgbClr val="000000"/>
                        </a:solidFill>
                        <a:latin typeface="+mn-ea"/>
                        <a:cs typeface="+mn-lt"/>
                      </a:endParaRPr>
                    </a:p>
                  </a:txBody>
                  <a:tcPr marL="0" marR="6985" marT="0" marB="0">
                    <a:lnL>
                      <a:noFill/>
                    </a:lnL>
                    <a:lnR>
                      <a:noFill/>
                    </a:lnR>
                    <a:lnT w="12700" cap="flat" cmpd="sng">
                      <a:solidFill>
                        <a:srgbClr val="E61800"/>
                      </a:solidFill>
                      <a:prstDash val="solid"/>
                      <a:headEnd type="none" w="med" len="med"/>
                      <a:tailEnd type="none" w="med" len="med"/>
                    </a:lnT>
                    <a:lnB cap="flat">
                      <a:noFill/>
                    </a:lnB>
                    <a:lnTlToBr>
                      <a:noFill/>
                    </a:lnTlToBr>
                    <a:lnBlToTr>
                      <a:noFill/>
                    </a:lnBlToTr>
                    <a:noFill/>
                  </a:tcPr>
                </a:tc>
                <a:tc>
                  <a:txBody>
                    <a:bodyPr/>
                    <a:lstStyle/>
                    <a:p>
                      <a:pPr indent="0">
                        <a:buNone/>
                      </a:pPr>
                      <a:r>
                        <a:rPr lang="en-US" sz="1400" b="0">
                          <a:solidFill>
                            <a:srgbClr val="000000"/>
                          </a:solidFill>
                          <a:latin typeface="+mn-ea"/>
                          <a:cs typeface="+mn-lt"/>
                        </a:rPr>
                        <a:t>27.22%</a:t>
                      </a:r>
                      <a:endParaRPr lang="en-US" altLang="en-US" sz="1400" b="0">
                        <a:solidFill>
                          <a:srgbClr val="000000"/>
                        </a:solidFill>
                        <a:latin typeface="+mn-ea"/>
                        <a:cs typeface="+mn-lt"/>
                      </a:endParaRPr>
                    </a:p>
                  </a:txBody>
                  <a:tcPr marL="0" marR="6985" marT="0" marB="0">
                    <a:lnL>
                      <a:noFill/>
                    </a:lnL>
                    <a:lnR cap="flat">
                      <a:noFill/>
                    </a:lnR>
                    <a:lnT w="12700" cap="flat" cmpd="sng">
                      <a:solidFill>
                        <a:srgbClr val="E618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30289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转基因耐除草剂和抗虫大豆</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341.7</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1195.2</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28.59%</a:t>
                      </a:r>
                      <a:endParaRPr lang="en-US" altLang="en-US" sz="1400" b="0">
                        <a:solidFill>
                          <a:srgbClr val="000000"/>
                        </a:solidFill>
                        <a:latin typeface="+mn-ea"/>
                        <a:cs typeface="+mn-lt"/>
                      </a:endParaRP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1750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转基因耐除草剂玉米</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1142.2</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2742.3</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41.65%</a:t>
                      </a:r>
                      <a:endParaRPr lang="en-US" altLang="en-US" sz="1400" b="0">
                        <a:solidFill>
                          <a:srgbClr val="000000"/>
                        </a:solidFill>
                        <a:latin typeface="+mn-ea"/>
                        <a:cs typeface="+mn-lt"/>
                      </a:endParaRP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1686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转基因耐除草剂棉花</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298.3</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444.8</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67.06%</a:t>
                      </a:r>
                      <a:endParaRPr lang="en-US" altLang="en-US" sz="1400" b="0">
                        <a:solidFill>
                          <a:srgbClr val="000000"/>
                        </a:solidFill>
                        <a:latin typeface="+mn-ea"/>
                        <a:cs typeface="+mn-lt"/>
                      </a:endParaRP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16865">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转基因乃除草剂油菜</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133.6</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740.7</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18.04%</a:t>
                      </a:r>
                      <a:endParaRPr lang="en-US" altLang="en-US" sz="1400" b="0">
                        <a:solidFill>
                          <a:srgbClr val="000000"/>
                        </a:solidFill>
                        <a:latin typeface="+mn-ea"/>
                        <a:cs typeface="+mn-lt"/>
                      </a:endParaRP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1750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转基因抗虫玉米</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2244.6</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7540.6</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29.77%</a:t>
                      </a:r>
                      <a:endParaRPr lang="en-US" altLang="en-US" sz="1400" b="0">
                        <a:solidFill>
                          <a:srgbClr val="000000"/>
                        </a:solidFill>
                        <a:latin typeface="+mn-ea"/>
                        <a:cs typeface="+mn-lt"/>
                      </a:endParaRP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1750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转基因抗虫棉花</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678</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4618.8</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14.68%</a:t>
                      </a:r>
                      <a:endParaRPr lang="en-US" altLang="en-US" sz="1400" b="0">
                        <a:solidFill>
                          <a:srgbClr val="000000"/>
                        </a:solidFill>
                        <a:latin typeface="+mn-ea"/>
                        <a:cs typeface="+mn-lt"/>
                      </a:endParaRP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16230">
                <a:tc>
                  <a:txBody>
                    <a:bodyPr/>
                    <a:lstStyle/>
                    <a:p>
                      <a:pPr indent="0">
                        <a:buNone/>
                      </a:pPr>
                      <a:r>
                        <a:rPr lang="en-US" sz="1400" b="0">
                          <a:solidFill>
                            <a:srgbClr val="000000"/>
                          </a:solidFill>
                          <a:latin typeface="楷体" panose="02010609060101010101" pitchFamily="49" charset="-122"/>
                          <a:ea typeface="楷体" panose="02010609060101010101" pitchFamily="49" charset="-122"/>
                          <a:cs typeface="Arial" panose="020B0604020202020204" pitchFamily="34" charset="0"/>
                        </a:rPr>
                        <a:t>其他</a:t>
                      </a:r>
                      <a:endParaRPr lang="en-US" altLang="en-US" sz="1400" b="0">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71.2</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150.9</a:t>
                      </a:r>
                      <a:endParaRPr lang="en-US" altLang="en-US" sz="1400" b="0">
                        <a:solidFill>
                          <a:srgbClr val="000000"/>
                        </a:solidFill>
                        <a:latin typeface="+mn-ea"/>
                        <a:cs typeface="+mn-lt"/>
                      </a:endParaRPr>
                    </a:p>
                  </a:txBody>
                  <a:tcPr marL="0" marR="6985" marT="0" marB="0">
                    <a:lnL>
                      <a:noFill/>
                    </a:lnL>
                    <a:lnR>
                      <a:noFill/>
                    </a:lnR>
                    <a:lnT cap="flat">
                      <a:noFill/>
                    </a:lnT>
                    <a:lnB cap="flat">
                      <a:noFill/>
                    </a:lnB>
                    <a:lnTlToBr>
                      <a:noFill/>
                    </a:lnTlToBr>
                    <a:lnBlToTr>
                      <a:noFill/>
                    </a:lnBlToTr>
                    <a:noFill/>
                  </a:tcPr>
                </a:tc>
                <a:tc>
                  <a:txBody>
                    <a:bodyPr/>
                    <a:lstStyle/>
                    <a:p>
                      <a:pPr indent="0">
                        <a:buNone/>
                      </a:pPr>
                      <a:r>
                        <a:rPr lang="en-US" sz="1400" b="0">
                          <a:solidFill>
                            <a:srgbClr val="000000"/>
                          </a:solidFill>
                          <a:latin typeface="+mn-ea"/>
                          <a:cs typeface="+mn-lt"/>
                        </a:rPr>
                        <a:t>47.18%</a:t>
                      </a:r>
                      <a:endParaRPr lang="en-US" altLang="en-US" sz="1400" b="0">
                        <a:solidFill>
                          <a:srgbClr val="000000"/>
                        </a:solidFill>
                        <a:latin typeface="+mn-ea"/>
                        <a:cs typeface="+mn-lt"/>
                      </a:endParaRPr>
                    </a:p>
                  </a:txBody>
                  <a:tcPr marL="0" marR="6985"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317500">
                <a:tc>
                  <a:txBody>
                    <a:bodyPr/>
                    <a:lstStyle/>
                    <a:p>
                      <a:pPr indent="0">
                        <a:buNone/>
                      </a:pPr>
                      <a:r>
                        <a:rPr lang="en-US" sz="1400" b="1">
                          <a:solidFill>
                            <a:srgbClr val="000000"/>
                          </a:solidFill>
                          <a:latin typeface="楷体" panose="02010609060101010101" pitchFamily="49" charset="-122"/>
                          <a:ea typeface="楷体" panose="02010609060101010101" pitchFamily="49" charset="-122"/>
                          <a:cs typeface="Arial" panose="020B0604020202020204" pitchFamily="34" charset="0"/>
                        </a:rPr>
                        <a:t>合计</a:t>
                      </a:r>
                      <a:endParaRPr lang="en-US" altLang="en-US" sz="1400" b="1">
                        <a:solidFill>
                          <a:srgbClr val="000000"/>
                        </a:solidFill>
                        <a:latin typeface="楷体" panose="02010609060101010101" pitchFamily="49" charset="-122"/>
                        <a:ea typeface="楷体" panose="02010609060101010101" pitchFamily="49" charset="-122"/>
                        <a:cs typeface="Arial" panose="020B0604020202020204" pitchFamily="34" charset="0"/>
                      </a:endParaRP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mn-ea"/>
                          <a:cs typeface="+mn-lt"/>
                        </a:rPr>
                        <a:t>6861.4</a:t>
                      </a:r>
                      <a:endParaRPr lang="en-US" altLang="en-US" sz="1400" b="1">
                        <a:solidFill>
                          <a:srgbClr val="000000"/>
                        </a:solidFill>
                        <a:latin typeface="+mn-ea"/>
                        <a:cs typeface="+mn-lt"/>
                      </a:endParaRP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mn-ea"/>
                          <a:cs typeface="+mn-lt"/>
                        </a:rPr>
                        <a:t>24606.5</a:t>
                      </a:r>
                      <a:endParaRPr lang="en-US" altLang="en-US" sz="1400" b="1">
                        <a:solidFill>
                          <a:srgbClr val="000000"/>
                        </a:solidFill>
                        <a:latin typeface="+mn-ea"/>
                        <a:cs typeface="+mn-lt"/>
                      </a:endParaRPr>
                    </a:p>
                  </a:txBody>
                  <a:tcPr marL="0" marR="6985" marT="0" marB="0">
                    <a:lnL>
                      <a:noFill/>
                    </a:lnL>
                    <a:lnR>
                      <a:noFill/>
                    </a:lnR>
                    <a:lnT cap="flat">
                      <a:noFill/>
                    </a:lnT>
                    <a:lnB w="12700" cap="flat" cmpd="sng">
                      <a:solidFill>
                        <a:srgbClr val="E61800"/>
                      </a:solidFill>
                      <a:prstDash val="solid"/>
                      <a:headEnd type="none" w="med" len="med"/>
                      <a:tailEnd type="none" w="med" len="med"/>
                    </a:lnB>
                    <a:lnTlToBr>
                      <a:noFill/>
                    </a:lnTlToBr>
                    <a:lnBlToTr>
                      <a:noFill/>
                    </a:lnBlToTr>
                    <a:noFill/>
                  </a:tcPr>
                </a:tc>
                <a:tc>
                  <a:txBody>
                    <a:bodyPr/>
                    <a:lstStyle/>
                    <a:p>
                      <a:pPr indent="0">
                        <a:buNone/>
                      </a:pPr>
                      <a:r>
                        <a:rPr lang="en-US" sz="1400" b="1">
                          <a:solidFill>
                            <a:srgbClr val="000000"/>
                          </a:solidFill>
                          <a:latin typeface="+mn-ea"/>
                          <a:cs typeface="+mn-lt"/>
                        </a:rPr>
                        <a:t>27.88%</a:t>
                      </a:r>
                      <a:endParaRPr lang="en-US" altLang="en-US" sz="1400" b="1">
                        <a:solidFill>
                          <a:srgbClr val="000000"/>
                        </a:solidFill>
                        <a:latin typeface="+mn-ea"/>
                        <a:cs typeface="+mn-lt"/>
                      </a:endParaRPr>
                    </a:p>
                  </a:txBody>
                  <a:tcPr marL="0" marR="6985" marT="0" marB="0">
                    <a:lnL>
                      <a:noFill/>
                    </a:lnL>
                    <a:lnR cap="flat">
                      <a:noFill/>
                    </a:lnR>
                    <a:lnT cap="flat">
                      <a:noFill/>
                    </a:lnT>
                    <a:lnB w="12700" cap="flat" cmpd="sng">
                      <a:solidFill>
                        <a:srgbClr val="E618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019,&quot;width&quot;:10270}"/>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75d13422-df76-4284-9a9c-02db841df1d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e8584331-1e8f-4a16-be2d-1d2e00ff0be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3c3bcc09-e9a0-49e4-b021-db3bf105a12e}"/>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eac891b3-fbb5-424f-9701-831c4b71d9b9}"/>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13a66239-23d1-431d-ba72-9b52069fc16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2d1772a9-d4d1-4b57-94a8-f4f22374a47a}"/>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44b44b90-46da-48d8-9f5a-3f57ea398580}"/>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780e1ffa-2b90-49fa-bd90-ebc012d15916}"/>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e047f8c3-1daf-42d4-b174-de0b0156e5c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自定义 1">
    <a:dk1>
      <a:sysClr val="windowText" lastClr="000000"/>
    </a:dk1>
    <a:lt1>
      <a:sysClr val="window" lastClr="FFFFFF"/>
    </a:lt1>
    <a:dk2>
      <a:srgbClr val="44546A"/>
    </a:dk2>
    <a:lt2>
      <a:srgbClr val="E7E6E6"/>
    </a:lt2>
    <a:accent1>
      <a:srgbClr val="003778"/>
    </a:accent1>
    <a:accent2>
      <a:srgbClr val="BFBFBF"/>
    </a:accent2>
    <a:accent3>
      <a:srgbClr val="FF6464"/>
    </a:accent3>
    <a:accent4>
      <a:srgbClr val="00AEEF"/>
    </a:accent4>
    <a:accent5>
      <a:srgbClr val="B40000"/>
    </a:accent5>
    <a:accent6>
      <a:srgbClr val="BFEBF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40</TotalTime>
  <Words>9277</Words>
  <Application>Microsoft Office PowerPoint</Application>
  <PresentationFormat>全屏显示(4:3)</PresentationFormat>
  <Paragraphs>874</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黑体</vt:lpstr>
      <vt:lpstr>楷体</vt:lpstr>
      <vt:lpstr>宋体</vt:lpstr>
      <vt:lpstr>Arial</vt:lpstr>
      <vt:lpstr>Calibri</vt:lpstr>
      <vt:lpstr>Wingdings 2</vt:lpstr>
      <vt:lpstr>默认设计模板</vt:lpstr>
      <vt:lpstr>转基因种子行业研究： 转基因浪潮已至，种业崛起在即</vt:lpstr>
      <vt:lpstr>目录</vt:lpstr>
      <vt:lpstr>核心观点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免责申明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Summer</dc:creator>
  <cp:lastModifiedBy>est fyuan</cp:lastModifiedBy>
  <cp:revision>233</cp:revision>
  <cp:lastPrinted>2019-11-04T01:49:00Z</cp:lastPrinted>
  <dcterms:created xsi:type="dcterms:W3CDTF">2113-01-01T00:00:00Z</dcterms:created>
  <dcterms:modified xsi:type="dcterms:W3CDTF">2020-06-29T12:14:22Z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2052-11.1.0.9740</vt:lpwstr>
  </property>
</Properties>
</file>