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63" autoAdjust="0"/>
  </p:normalViewPr>
  <p:slideViewPr>
    <p:cSldViewPr>
      <p:cViewPr varScale="1">
        <p:scale>
          <a:sx n="53" d="100"/>
          <a:sy n="53" d="100"/>
        </p:scale>
        <p:origin x="-96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656183"/>
          </a:xfrm>
        </p:spPr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72196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LESS  CSS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是一种动态样式语言，属于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预处理语言的一种，它使用类似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的语法，为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CSS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赋予了动态语言的特性，如 变量， 继承，运算， 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</a:t>
            </a:r>
            <a:r>
              <a:rPr lang="en-US" altLang="zh-CN" dirty="0" smtClean="0"/>
              <a:t>——1.</a:t>
            </a:r>
            <a:r>
              <a:rPr lang="zh-CN" altLang="en-US" dirty="0" smtClean="0"/>
              <a:t>概念，使用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2.</a:t>
            </a:r>
            <a:r>
              <a:rPr lang="zh-CN" altLang="en-US" dirty="0" smtClean="0"/>
              <a:t>对伪类的使用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&amp;</a:t>
            </a:r>
            <a:r>
              <a:rPr lang="zh-CN" altLang="en-US" dirty="0" smtClean="0"/>
              <a:t>：本元素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-hover</a:t>
            </a:r>
          </a:p>
          <a:p>
            <a:pPr>
              <a:buNone/>
            </a:pPr>
            <a:r>
              <a:rPr lang="en-US" altLang="zh-CN" dirty="0" smtClean="0"/>
              <a:t>                     3.</a:t>
            </a:r>
            <a:r>
              <a:rPr lang="zh-CN" altLang="en-US" dirty="0" smtClean="0"/>
              <a:t>对连接的使用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-&amp; -item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Arguments</a:t>
            </a:r>
            <a:r>
              <a:rPr lang="zh-CN" altLang="en-US" dirty="0" smtClean="0"/>
              <a:t>包含了传进来的所有参数，用的情景不多，主要用于参数非常多的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样式，比如：</a:t>
            </a:r>
            <a:r>
              <a:rPr lang="en-US" altLang="zh-CN" dirty="0" smtClean="0"/>
              <a:t>border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避免编译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有时我们需要输出不符合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语法的东西，防止编译时，被清除掉，怎么办呢？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格式：   属性：</a:t>
            </a:r>
            <a:r>
              <a:rPr lang="en-US" altLang="zh-CN" dirty="0" smtClean="0"/>
              <a:t>~’</a:t>
            </a:r>
            <a:r>
              <a:rPr lang="zh-CN" altLang="en-US" dirty="0" smtClean="0"/>
              <a:t>值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  !important</a:t>
            </a:r>
            <a:r>
              <a:rPr lang="zh-CN" altLang="en-US" dirty="0" smtClean="0"/>
              <a:t>关键字，自动在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中添加！</a:t>
            </a:r>
            <a:r>
              <a:rPr lang="en-US" altLang="zh-CN" dirty="0" smtClean="0"/>
              <a:t>important   </a:t>
            </a:r>
            <a:r>
              <a:rPr lang="zh-CN" altLang="en-US" dirty="0" smtClean="0"/>
              <a:t>建议少用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可以进行模块开发。例如：通过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的语法，进行网站中值的批量修改。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对于复杂结构的网站，可以用类似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的结构，对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进行结构化，更为的清晰明了。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对应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使用软件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Koala</a:t>
            </a:r>
            <a:r>
              <a:rPr lang="zh-CN" altLang="en-US" dirty="0" smtClean="0"/>
              <a:t>（第三方编译，国产软件）安装时，选择简体中文</a:t>
            </a:r>
            <a:endParaRPr lang="en-US" altLang="zh-CN" dirty="0" smtClean="0"/>
          </a:p>
          <a:p>
            <a:r>
              <a:rPr lang="en-US" altLang="zh-CN" dirty="0" smtClean="0"/>
              <a:t>Sublime  </a:t>
            </a:r>
            <a:r>
              <a:rPr lang="en-US" altLang="zh-CN" dirty="0" err="1" smtClean="0"/>
              <a:t>packagecontrol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的注释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/* …*/ ——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相同的注释方式。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//  ——</a:t>
            </a:r>
            <a:r>
              <a:rPr lang="zh-CN" altLang="en-US" dirty="0" smtClean="0"/>
              <a:t>的注释方式，但是编译后会被注释掉。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r>
              <a:rPr lang="en-US" altLang="zh-CN" dirty="0" smtClean="0"/>
              <a:t>——@</a:t>
            </a:r>
            <a:r>
              <a:rPr lang="zh-CN" altLang="en-US" dirty="0" smtClean="0"/>
              <a:t>变量名：值</a:t>
            </a:r>
            <a:endParaRPr lang="en-US" altLang="zh-CN" dirty="0" smtClean="0"/>
          </a:p>
          <a:p>
            <a:r>
              <a:rPr lang="zh-CN" altLang="en-US" dirty="0" smtClean="0"/>
              <a:t>混合</a:t>
            </a:r>
            <a:r>
              <a:rPr lang="en-US" altLang="zh-CN" dirty="0" smtClean="0"/>
              <a:t>——1.</a:t>
            </a:r>
            <a:r>
              <a:rPr lang="zh-CN" altLang="en-US" dirty="0" smtClean="0"/>
              <a:t> 定义一个类的样式，然后在其他的类中直使用；</a:t>
            </a:r>
            <a:endParaRPr lang="en-US" altLang="zh-CN" dirty="0" smtClean="0"/>
          </a:p>
          <a:p>
            <a:pPr>
              <a:buNone/>
            </a:pPr>
            <a:r>
              <a:rPr lang="en-US" altLang="zh-CN" sz="3200" dirty="0" smtClean="0"/>
              <a:t>                     2.</a:t>
            </a:r>
            <a:r>
              <a:rPr lang="zh-CN" altLang="en-US" sz="3200" dirty="0" smtClean="0"/>
              <a:t>定义</a:t>
            </a:r>
            <a:r>
              <a:rPr lang="zh-CN" altLang="en-US" sz="3200" b="1" dirty="0" smtClean="0"/>
              <a:t>带有参数</a:t>
            </a:r>
            <a:r>
              <a:rPr lang="zh-CN" altLang="en-US" sz="3200" dirty="0" smtClean="0"/>
              <a:t>的样式，然后在其他的类中使用；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dirty="0" smtClean="0"/>
              <a:t>			3.</a:t>
            </a:r>
            <a:r>
              <a:rPr lang="zh-CN" altLang="en-US" dirty="0" smtClean="0"/>
              <a:t>定义</a:t>
            </a:r>
            <a:r>
              <a:rPr lang="zh-CN" altLang="en-US" b="1" dirty="0" smtClean="0"/>
              <a:t>带有默认参数值</a:t>
            </a:r>
            <a:r>
              <a:rPr lang="zh-CN" altLang="en-US" dirty="0" smtClean="0"/>
              <a:t>的样式，然后在其他类中使用。（如：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中圆角的兼容问题）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匹配</a:t>
            </a:r>
            <a:r>
              <a:rPr lang="zh-CN" altLang="en-US" dirty="0"/>
              <a:t>引导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类似于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中的条件判断，满足条件的才能匹配。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.Triangle </a:t>
            </a:r>
            <a:r>
              <a:rPr lang="zh-CN" altLang="en-US" dirty="0" smtClean="0"/>
              <a:t>｛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width:0;</a:t>
            </a:r>
          </a:p>
          <a:p>
            <a:pPr lvl="1">
              <a:buNone/>
            </a:pPr>
            <a:r>
              <a:rPr lang="en-US" altLang="zh-CN" dirty="0" smtClean="0"/>
              <a:t>	height:0;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overflow:hidden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	border-width:10px;</a:t>
            </a:r>
          </a:p>
          <a:p>
            <a:pPr lvl="1">
              <a:buNone/>
            </a:pPr>
            <a:r>
              <a:rPr lang="en-US" altLang="zh-CN" dirty="0" smtClean="0"/>
              <a:t>	border-</a:t>
            </a:r>
            <a:r>
              <a:rPr lang="en-US" altLang="zh-CN" dirty="0" err="1" smtClean="0"/>
              <a:t>color:transparent</a:t>
            </a:r>
            <a:r>
              <a:rPr lang="en-US" altLang="zh-CN" dirty="0" smtClean="0"/>
              <a:t>  transparent  </a:t>
            </a:r>
            <a:r>
              <a:rPr lang="en-US" altLang="zh-CN" dirty="0" err="1" smtClean="0"/>
              <a:t>transparent</a:t>
            </a:r>
            <a:r>
              <a:rPr lang="en-US" altLang="zh-CN" dirty="0" smtClean="0"/>
              <a:t> </a:t>
            </a:r>
          </a:p>
          <a:p>
            <a:pPr lvl="1">
              <a:buNone/>
            </a:pPr>
            <a:r>
              <a:rPr lang="en-US" altLang="zh-CN" dirty="0" smtClean="0"/>
              <a:t>	border-</a:t>
            </a:r>
            <a:r>
              <a:rPr lang="en-US" altLang="zh-CN" dirty="0" err="1" smtClean="0"/>
              <a:t>style:solid</a:t>
            </a:r>
            <a:r>
              <a:rPr lang="en-US" altLang="zh-CN" dirty="0" smtClean="0"/>
              <a:t>  dashed </a:t>
            </a:r>
            <a:r>
              <a:rPr lang="en-US" altLang="zh-CN" dirty="0" err="1" smtClean="0"/>
              <a:t>dashed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dashed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zh-CN" altLang="en-US" dirty="0" smtClean="0"/>
              <a:t>｝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对像素大小、颜色、方向进行设定，然后匹配使用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zh-CN" altLang="en-US" dirty="0" smtClean="0"/>
              <a:t>对于通用的必须都带的可以在匹配参数部位写入‘</a:t>
            </a:r>
            <a:r>
              <a:rPr lang="en-US" altLang="zh-CN" dirty="0" smtClean="0"/>
              <a:t>@_</a:t>
            </a:r>
            <a:r>
              <a:rPr lang="zh-CN" altLang="en-US" dirty="0" smtClean="0"/>
              <a:t>’，然后定义好都会带入的属性值</a:t>
            </a:r>
            <a:r>
              <a:rPr lang="en-US" altLang="zh-CN" dirty="0" smtClean="0"/>
              <a:t>;</a:t>
            </a:r>
            <a:r>
              <a:rPr lang="zh-CN" altLang="en-US" dirty="0" smtClean="0"/>
              <a:t>这样该属性无需匹配，只要调用了，就会起作用。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例子：匹配模式的定位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.pos(r)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position:relative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.pos(a) 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position:absoluate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.class {</a:t>
            </a:r>
          </a:p>
          <a:p>
            <a:pPr>
              <a:buNone/>
            </a:pPr>
            <a:r>
              <a:rPr lang="en-US" altLang="zh-CN" dirty="0" smtClean="0"/>
              <a:t>	width:100px;</a:t>
            </a:r>
          </a:p>
          <a:p>
            <a:pPr>
              <a:buNone/>
            </a:pPr>
            <a:r>
              <a:rPr lang="en-US" altLang="zh-CN" dirty="0" smtClean="0"/>
              <a:t>	height:100px;</a:t>
            </a:r>
          </a:p>
          <a:p>
            <a:pPr>
              <a:buNone/>
            </a:pPr>
            <a:r>
              <a:rPr lang="en-US" altLang="zh-CN" dirty="0" smtClean="0"/>
              <a:t>	.pos(a);</a:t>
            </a:r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/>
              <a:t>when</a:t>
            </a:r>
            <a:r>
              <a:rPr lang="zh-CN" altLang="en-US" dirty="0" smtClean="0"/>
              <a:t>”关键字进行引导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Less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对属性中的变量、数值进行运算，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（注：其中用于运算的只要有一个带单位就可以。）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373</Words>
  <Application>Microsoft Office PowerPoint</Application>
  <PresentationFormat>全屏显示(4:3)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Less是什么？</vt:lpstr>
      <vt:lpstr>使用Less的原因</vt:lpstr>
      <vt:lpstr>对应Less使用软件</vt:lpstr>
      <vt:lpstr>如何使用less？</vt:lpstr>
      <vt:lpstr>Less的注释</vt:lpstr>
      <vt:lpstr>Less语法</vt:lpstr>
      <vt:lpstr>Less语法</vt:lpstr>
      <vt:lpstr>Less语法</vt:lpstr>
      <vt:lpstr>Less语法</vt:lpstr>
      <vt:lpstr>Less语法</vt:lpstr>
      <vt:lpstr>Less语法</vt:lpstr>
      <vt:lpstr>Less语法</vt:lpstr>
      <vt:lpstr>项目实战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Less是什么？</dc:title>
  <cp:lastModifiedBy>Administrator</cp:lastModifiedBy>
  <cp:revision>89</cp:revision>
  <dcterms:modified xsi:type="dcterms:W3CDTF">2017-09-18T09:36:08Z</dcterms:modified>
</cp:coreProperties>
</file>