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00" y="1914843"/>
            <a:ext cx="9144000" cy="2387600"/>
          </a:xfrm>
        </p:spPr>
        <p:txBody>
          <a:bodyPr>
            <a:normAutofit fontScale="90000"/>
          </a:bodyPr>
          <a:p>
            <a:r>
              <a:rPr lang="x-none" altLang="pt-BR">
                <a:latin typeface="Cantarell" charset="0"/>
              </a:rPr>
              <a:t>1. Fundamentos da gerência de configuração de software</a:t>
            </a:r>
            <a:endParaRPr lang="x-none" altLang="pt-BR">
              <a:latin typeface="Cantarel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00" y="1914843"/>
            <a:ext cx="9144000" cy="2387600"/>
          </a:xfrm>
        </p:spPr>
        <p:txBody>
          <a:bodyPr>
            <a:normAutofit/>
          </a:bodyPr>
          <a:p>
            <a:r>
              <a:rPr lang="x-none" altLang="pt-BR">
                <a:latin typeface="Cantarell" charset="0"/>
                <a:sym typeface="+mn-ea"/>
              </a:rPr>
              <a:t>3. Modelos de qualidade</a:t>
            </a:r>
            <a:endParaRPr lang="x-none" altLang="pt-BR">
              <a:latin typeface="Cantarel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pt-BR">
                <a:latin typeface="Cantarell" charset="0"/>
              </a:rPr>
              <a:t>3.1.  MPS.Br: Processo Gerência de Configuração (Nível F) </a:t>
            </a:r>
            <a:endParaRPr lang="x-none" altLang="pt-BR">
              <a:latin typeface="Cantarel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585595"/>
            <a:ext cx="675894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latin typeface="Cantarell" charset="0"/>
              </a:rPr>
              <a:t>3.2. ISO/IEC 12207 </a:t>
            </a:r>
            <a:endParaRPr lang="x-none" altLang="pt-BR">
              <a:latin typeface="Cantarel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5780"/>
            <a:ext cx="10515600" cy="1106170"/>
          </a:xfrm>
        </p:spPr>
        <p:txBody>
          <a:bodyPr>
            <a:normAutofit/>
          </a:bodyPr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Norma internacional que consiste na primeira Norma Internacional que descreve em detalhes os processos, atividades e tarefas que envolvem a aquisição, fornecimento, desenvolvimento, operação e manutenção de produtos de software.</a:t>
            </a:r>
            <a:endParaRPr lang="x-none" altLang="pt-BR" sz="2000">
              <a:latin typeface="Cantarel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00" y="1914843"/>
            <a:ext cx="9144000" cy="2387600"/>
          </a:xfrm>
        </p:spPr>
        <p:txBody>
          <a:bodyPr>
            <a:normAutofit/>
          </a:bodyPr>
          <a:p>
            <a:r>
              <a:rPr lang="x-none" altLang="pt-BR">
                <a:latin typeface="Cantarell" charset="0"/>
                <a:sym typeface="+mn-ea"/>
              </a:rPr>
              <a:t>4. Normas para gerência de configuração</a:t>
            </a:r>
            <a:endParaRPr lang="x-none" altLang="pt-BR">
              <a:latin typeface="Cantarel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latin typeface="Cantarell" charset="0"/>
              </a:rPr>
              <a:t>4.1. IEEE Std 828 5. Ferramentas CASE  </a:t>
            </a:r>
            <a:endParaRPr lang="x-none" altLang="pt-BR">
              <a:latin typeface="Cantarel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5780"/>
            <a:ext cx="10515600" cy="1365250"/>
          </a:xfrm>
        </p:spPr>
        <p:txBody>
          <a:bodyPr>
            <a:normAutofit/>
          </a:bodyPr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Estabelece o conteúdo mínimo exigido de um Plano de Configuração de Software e define as atividades específicas a serem abordados e seus requisitos para qualquer parte do ciclo de vida do produto de software</a:t>
            </a:r>
            <a:endParaRPr lang="x-none" altLang="pt-BR" sz="2000">
              <a:latin typeface="Cantarel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latin typeface="Cantarell" charset="0"/>
              </a:rPr>
              <a:t>1.1. Conceitos, terminologia e propósitos</a:t>
            </a:r>
            <a:endParaRPr lang="x-none" altLang="pt-BR">
              <a:latin typeface="Cantarel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4825"/>
            <a:ext cx="10515600" cy="1962150"/>
          </a:xfrm>
        </p:spPr>
        <p:txBody>
          <a:bodyPr/>
          <a:p>
            <a:r>
              <a:rPr sz="2000">
                <a:latin typeface="Cantarell" charset="0"/>
              </a:rPr>
              <a:t>Identificar todos os itens que coletivamente definem a configuração do software</a:t>
            </a:r>
            <a:r>
              <a:rPr lang="x-none" sz="2000">
                <a:latin typeface="Cantarell" charset="0"/>
              </a:rPr>
              <a:t>.</a:t>
            </a:r>
            <a:endParaRPr lang="x-none" sz="2000">
              <a:latin typeface="Cantarell" charset="0"/>
            </a:endParaRPr>
          </a:p>
          <a:p>
            <a:r>
              <a:rPr sz="2000">
                <a:latin typeface="Cantarell" charset="0"/>
              </a:rPr>
              <a:t>Gerenciar alterações de um ou mais desses itens</a:t>
            </a:r>
            <a:r>
              <a:rPr lang="x-none" sz="2000">
                <a:latin typeface="Cantarell" charset="0"/>
              </a:rPr>
              <a:t>.</a:t>
            </a:r>
            <a:endParaRPr lang="x-none" sz="2000">
              <a:latin typeface="Cantarell" charset="0"/>
            </a:endParaRPr>
          </a:p>
          <a:p>
            <a:r>
              <a:rPr sz="2000">
                <a:latin typeface="Cantarell" charset="0"/>
              </a:rPr>
              <a:t>Facilitar a construção de diferentes versões de uma aplicação</a:t>
            </a:r>
            <a:r>
              <a:rPr lang="x-none" sz="2000">
                <a:latin typeface="Cantarell" charset="0"/>
              </a:rPr>
              <a:t>.</a:t>
            </a:r>
            <a:endParaRPr lang="x-none" sz="2000">
              <a:latin typeface="Cantarell" charset="0"/>
            </a:endParaRPr>
          </a:p>
          <a:p>
            <a:r>
              <a:rPr sz="2000">
                <a:latin typeface="Cantarell" charset="0"/>
              </a:rPr>
              <a:t>Assegurar que a qualidade do software seja mantida à medida que a configuração evolui com o tempo</a:t>
            </a:r>
            <a:r>
              <a:rPr lang="x-none" sz="2000">
                <a:latin typeface="Cantarell" charset="0"/>
              </a:rPr>
              <a:t>.</a:t>
            </a:r>
            <a:endParaRPr lang="x-none" sz="2000">
              <a:latin typeface="Cantarel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00" y="1914843"/>
            <a:ext cx="9144000" cy="2387600"/>
          </a:xfrm>
        </p:spPr>
        <p:txBody>
          <a:bodyPr>
            <a:normAutofit fontScale="90000"/>
          </a:bodyPr>
          <a:p>
            <a:r>
              <a:rPr lang="x-none" altLang="pt-BR">
                <a:latin typeface="Cantarell" charset="0"/>
                <a:sym typeface="+mn-ea"/>
              </a:rPr>
              <a:t>2. Processos de Gerência de configuração de software</a:t>
            </a:r>
            <a:endParaRPr lang="x-none" altLang="pt-BR">
              <a:latin typeface="Cantarel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latin typeface="Cantarell" charset="0"/>
              </a:rPr>
              <a:t>2.1. Identificação de itens de configuração</a:t>
            </a:r>
            <a:endParaRPr lang="x-none" altLang="pt-BR">
              <a:latin typeface="Cantarel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9225"/>
            <a:ext cx="10515600" cy="2740660"/>
          </a:xfrm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É uma agregação de hardware, software ou ambos que é designado para gerência de configuração e tratada como entidade única no processo de gerência de configuração.</a:t>
            </a:r>
            <a:endParaRPr lang="x-none" altLang="pt-BR" sz="2000">
              <a:latin typeface="Cantarel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É o menor item de controle em um processo de GCS (qualquer tipo de arquivo; executável de uma aplicação, qualquer documentação, código fonte, entre outros).</a:t>
            </a:r>
            <a:endParaRPr lang="x-none" altLang="pt-BR" sz="2000">
              <a:latin typeface="Cantarel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Um item de configuração está sujeito à mudanças e essas devem obedecer às políticas estabelecidas.</a:t>
            </a:r>
            <a:endParaRPr lang="x-none" altLang="pt-BR" sz="2000">
              <a:latin typeface="Cantarel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A cada novo ciclo, novas versões de um ou mais itens são criadas.</a:t>
            </a:r>
            <a:endParaRPr lang="x-none" altLang="pt-BR" sz="2000">
              <a:latin typeface="Cantarel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latin typeface="Cantarell" charset="0"/>
              </a:rPr>
              <a:t>2.2. Controle de mudanças</a:t>
            </a:r>
            <a:endParaRPr lang="x-none" altLang="pt-BR">
              <a:latin typeface="Cantarel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8925"/>
            <a:ext cx="10515600" cy="2091690"/>
          </a:xfrm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O propósito é ter o controle total de todo e qualquer pedido de mudança de um produto e todas as mudanças implementadas.</a:t>
            </a:r>
            <a:endParaRPr lang="x-none" altLang="pt-BR" sz="2000">
              <a:latin typeface="Cantarel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É necessário uma análise de custo-benefício das propostas apresentadas.</a:t>
            </a:r>
            <a:endParaRPr lang="x-none" altLang="pt-BR" sz="2000">
              <a:latin typeface="Cantarel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Após aceita, é fundamental a identificação do autor da mudança, quando ocorreu a mudança e porquê. Assim, obtém-se maior rastreabilidade, garantindo a integridade do produto.</a:t>
            </a:r>
            <a:endParaRPr lang="x-none" altLang="pt-BR" sz="2000">
              <a:latin typeface="Cantarel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latin typeface="Cantarell" charset="0"/>
              </a:rPr>
              <a:t>2.3. Controle de versões e baselines</a:t>
            </a:r>
            <a:endParaRPr lang="x-none" altLang="pt-BR">
              <a:latin typeface="Cantarel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5130"/>
            <a:ext cx="10515600" cy="2235200"/>
          </a:xfrm>
        </p:spPr>
        <p:txBody>
          <a:bodyPr>
            <a:normAutofit lnSpcReduction="20000"/>
          </a:bodyPr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O controle de versões é o acompanhamento de várias versões de componentes do sistema e assegurar que as mudanças nos componentes (realizadas por diferentes membros do time) não interfiram umas nas outras.</a:t>
            </a:r>
            <a:endParaRPr lang="x-none" altLang="pt-BR" sz="2000">
              <a:latin typeface="Cantarel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O controle de baselines é a preparação de software para o realease externo e manter o acompanhamento das versões do sistema que foram liberadas para uso do cliente.</a:t>
            </a:r>
            <a:endParaRPr lang="x-none" altLang="pt-BR" sz="2000">
              <a:latin typeface="Cantarel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As ferramentas mais utilizadas são GIT e SVN.</a:t>
            </a:r>
            <a:endParaRPr lang="x-none" altLang="pt-BR" sz="2000">
              <a:latin typeface="Cantarel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latin typeface="Cantarell" charset="0"/>
              </a:rPr>
              <a:t>2.4. Gerência de construção e release</a:t>
            </a:r>
            <a:endParaRPr lang="x-none" altLang="pt-BR">
              <a:latin typeface="Cantarel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5130"/>
            <a:ext cx="10515600" cy="1858645"/>
          </a:xfrm>
        </p:spPr>
        <p:txBody>
          <a:bodyPr>
            <a:normAutofit/>
          </a:bodyPr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É a montagem dos componentes de programa (dados e bibliotecas), depois a compilação e ligação destes para criar um sistema executável.</a:t>
            </a:r>
            <a:endParaRPr lang="x-none" altLang="pt-BR" sz="2000">
              <a:latin typeface="Cantarel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O Apache Maven é uma ferramenta Java para construção.</a:t>
            </a:r>
            <a:endParaRPr lang="x-none" altLang="pt-BR" sz="2000">
              <a:latin typeface="Cantarel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latin typeface="Cantarell" charset="0"/>
              </a:rPr>
              <a:t>2.5. Auditoria de Configuração</a:t>
            </a:r>
            <a:endParaRPr lang="x-none" altLang="pt-BR">
              <a:latin typeface="Cantarel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9165"/>
            <a:ext cx="10515600" cy="846455"/>
          </a:xfrm>
        </p:spPr>
        <p:txBody>
          <a:bodyPr>
            <a:normAutofit/>
          </a:bodyPr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Complementa a revisão técnica avalidando o objeto de configuração quanto a características que em geral não são consideradas durante a revisão.</a:t>
            </a:r>
            <a:endParaRPr lang="x-none" altLang="pt-BR" sz="2000">
              <a:latin typeface="Cantarel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latin typeface="Cantarell" charset="0"/>
              </a:rPr>
              <a:t>2.6. Relatos de configuração</a:t>
            </a:r>
            <a:endParaRPr lang="x-none" altLang="pt-BR">
              <a:latin typeface="Cantarel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9165"/>
            <a:ext cx="10515600" cy="846455"/>
          </a:xfrm>
        </p:spPr>
        <p:txBody>
          <a:bodyPr>
            <a:normAutofit/>
          </a:bodyPr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latin typeface="Cantarell" charset="0"/>
              </a:rPr>
              <a:t>É um relatório que responde as seguintes questões: O que aconteceu? 	Quem fez? Quando aconteceu? O que mais será afetado?</a:t>
            </a:r>
            <a:endParaRPr lang="x-none" altLang="pt-BR" sz="2000">
              <a:latin typeface="Cantarel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2958</Words>
  <Application>Kingsoft Office WPP</Application>
  <PresentationFormat>Widescreen</PresentationFormat>
  <Paragraphs>57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1. Fundamentos da gerência de configuração de software</vt:lpstr>
      <vt:lpstr>1.1. Conceitos, terminologia e propósitos</vt:lpstr>
      <vt:lpstr>2.1. Identificação de itens de configuração</vt:lpstr>
      <vt:lpstr>2.2. Controle de mudanças</vt:lpstr>
      <vt:lpstr>2.3. Controle de versões e baselines</vt:lpstr>
      <vt:lpstr>2.4. Gerência de construção e release</vt:lpstr>
      <vt:lpstr>2.5. Auditoria de Configuração</vt:lpstr>
      <vt:lpstr>2. Processos de Gerência de configuração de software</vt:lpstr>
      <vt:lpstr>2.6. Relatos de configuração</vt:lpstr>
      <vt:lpstr>2.6. Relatos de configuração</vt:lpstr>
      <vt:lpstr>3. Modelos de qualidade</vt:lpstr>
      <vt:lpstr>3.2. ISO/IEC 12207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Fundamentos da gerência de configuração de software</dc:title>
  <dc:creator>philipe</dc:creator>
  <cp:lastModifiedBy>philipe</cp:lastModifiedBy>
  <cp:revision>4</cp:revision>
  <dcterms:created xsi:type="dcterms:W3CDTF">2017-12-11T11:45:15Z</dcterms:created>
  <dcterms:modified xsi:type="dcterms:W3CDTF">2017-12-11T11:45:15Z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