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D66049C-8C3B-467B-93F8-FA71AA7D616F}" type="datetimeFigureOut">
              <a:rPr lang="pt-BR" smtClean="0"/>
              <a:t>13/12/2017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0E105D9-9D6C-4A02-A053-9F44A5440A89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049C-8C3B-467B-93F8-FA71AA7D616F}" type="datetimeFigureOut">
              <a:rPr lang="pt-BR" smtClean="0"/>
              <a:t>13/12/2017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05D9-9D6C-4A02-A053-9F44A5440A89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049C-8C3B-467B-93F8-FA71AA7D616F}" type="datetimeFigureOut">
              <a:rPr lang="pt-BR" smtClean="0"/>
              <a:t>13/12/2017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05D9-9D6C-4A02-A053-9F44A5440A89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66049C-8C3B-467B-93F8-FA71AA7D616F}" type="datetimeFigureOut">
              <a:rPr lang="pt-BR" smtClean="0"/>
              <a:t>13/12/2017</a:t>
            </a:fld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0E105D9-9D6C-4A02-A053-9F44A5440A8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D66049C-8C3B-467B-93F8-FA71AA7D616F}" type="datetimeFigureOut">
              <a:rPr lang="pt-BR" smtClean="0"/>
              <a:t>13/12/2017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0E105D9-9D6C-4A02-A053-9F44A5440A89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049C-8C3B-467B-93F8-FA71AA7D616F}" type="datetimeFigureOut">
              <a:rPr lang="pt-BR" smtClean="0"/>
              <a:t>13/12/2017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05D9-9D6C-4A02-A053-9F44A5440A8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049C-8C3B-467B-93F8-FA71AA7D616F}" type="datetimeFigureOut">
              <a:rPr lang="pt-BR" smtClean="0"/>
              <a:t>13/12/2017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05D9-9D6C-4A02-A053-9F44A5440A8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66049C-8C3B-467B-93F8-FA71AA7D616F}" type="datetimeFigureOut">
              <a:rPr lang="pt-BR" smtClean="0"/>
              <a:t>13/12/2017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0E105D9-9D6C-4A02-A053-9F44A5440A8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049C-8C3B-467B-93F8-FA71AA7D616F}" type="datetimeFigureOut">
              <a:rPr lang="pt-BR" smtClean="0"/>
              <a:t>13/12/2017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05D9-9D6C-4A02-A053-9F44A5440A89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66049C-8C3B-467B-93F8-FA71AA7D616F}" type="datetimeFigureOut">
              <a:rPr lang="pt-BR" smtClean="0"/>
              <a:t>13/12/2017</a:t>
            </a:fld>
            <a:endParaRPr lang="pt-BR" dirty="0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0E105D9-9D6C-4A02-A053-9F44A5440A8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66049C-8C3B-467B-93F8-FA71AA7D616F}" type="datetimeFigureOut">
              <a:rPr lang="pt-BR" smtClean="0"/>
              <a:t>13/12/2017</a:t>
            </a:fld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0E105D9-9D6C-4A02-A053-9F44A5440A8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D66049C-8C3B-467B-93F8-FA71AA7D616F}" type="datetimeFigureOut">
              <a:rPr lang="pt-BR" smtClean="0"/>
              <a:t>13/12/2017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0E105D9-9D6C-4A02-A053-9F44A5440A89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Gerência de configuração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Acadêmico: Fabiano Borges Dias de Camargo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84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É </a:t>
            </a:r>
            <a:r>
              <a:rPr lang="pt-BR" dirty="0"/>
              <a:t>a preparação de software para o </a:t>
            </a:r>
            <a:r>
              <a:rPr lang="pt-BR" dirty="0" err="1"/>
              <a:t>realease</a:t>
            </a:r>
            <a:r>
              <a:rPr lang="pt-BR" dirty="0"/>
              <a:t> externo e manter o acompanhamento das versões do sistema que foram liberadas para uso do cliente.</a:t>
            </a:r>
          </a:p>
        </p:txBody>
      </p:sp>
    </p:spTree>
    <p:extLst>
      <p:ext uri="{BB962C8B-B14F-4D97-AF65-F5344CB8AC3E}">
        <p14:creationId xmlns:p14="http://schemas.microsoft.com/office/powerpoint/2010/main" val="8823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Auditoria de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Uma auditoria de configuração física (PCA) identifica os componentes de um produto que serão implantados do Repositório do Projeto. Os passos são</a:t>
            </a:r>
            <a:r>
              <a:rPr lang="pt-BR" dirty="0" smtClean="0"/>
              <a:t>: </a:t>
            </a:r>
            <a:r>
              <a:rPr lang="pt-BR" dirty="0"/>
              <a:t>Identificar a </a:t>
            </a:r>
            <a:r>
              <a:rPr lang="pt-BR" dirty="0" err="1"/>
              <a:t>baseline</a:t>
            </a:r>
            <a:r>
              <a:rPr lang="pt-BR" dirty="0"/>
              <a:t> a ser implantada (geralmente é apenas um nome e/ou número, mas também pode ser uma lista completa de todos os componentes e suas respectivas versões</a:t>
            </a:r>
            <a:r>
              <a:rPr lang="pt-BR" dirty="0" smtClean="0"/>
              <a:t>); </a:t>
            </a:r>
            <a:r>
              <a:rPr lang="pt-BR" dirty="0"/>
              <a:t>Confirmar que todos os artefatos necessários, conforme especificado pelo Caso de Desenvolvimento, estão presentes na </a:t>
            </a:r>
            <a:r>
              <a:rPr lang="pt-BR" dirty="0" err="1"/>
              <a:t>baseline</a:t>
            </a:r>
            <a:r>
              <a:rPr lang="pt-BR" dirty="0"/>
              <a:t>. Liste os artefatos ausentes em Descobertas da Auditoria de </a:t>
            </a:r>
            <a:r>
              <a:rPr lang="pt-BR" dirty="0" smtClean="0"/>
              <a:t>Configuração.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09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MPS.Br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MPS-BR (Melhoria do Processo de Software Brasileiro) é uma metodologia voltada à área de desenvolvimento de sistemas e que foi criada por um conjunto de organizações ligadas ao desenvolvimento de software</a:t>
            </a:r>
            <a:r>
              <a:rPr lang="pt-BR" dirty="0" smtClean="0"/>
              <a:t>.</a:t>
            </a:r>
          </a:p>
          <a:p>
            <a:r>
              <a:rPr lang="pt-BR" dirty="0"/>
              <a:t>Os diferentes níveis de maturidade do MPS-BR constituem um meio para indicar qual o nível da empresa que se está considerando. Cada classificação possível atesta, assim, diferentes graus no controle de processos e qual a qualidade que se pode esperar da organização que a detém.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3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diferentes níveis de maturidade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7438496" cy="4104456"/>
          </a:xfrm>
        </p:spPr>
      </p:pic>
    </p:spTree>
    <p:extLst>
      <p:ext uri="{BB962C8B-B14F-4D97-AF65-F5344CB8AC3E}">
        <p14:creationId xmlns:p14="http://schemas.microsoft.com/office/powerpoint/2010/main" val="37574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Nível 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F – Gerenciado: introduz controles de medição, gerência de configuração, conceitos sobre aquisição e garantia da qualidade.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ISO/IEC 12207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Define uma estrutura básica para o plano de GCS, estabelecendo os itens que devem ser abordados e uma sucinta explicação para cada um deles.</a:t>
            </a:r>
          </a:p>
          <a:p>
            <a:r>
              <a:rPr lang="pt-BR" dirty="0"/>
              <a:t>Estabelece o conteúdo mínimo exigido de um Plano de Configuração de Software e define as atividades específicas a serem abordados e seus requisitos para qualquer parte do ciclo de vida do produto de </a:t>
            </a:r>
            <a:r>
              <a:rPr lang="pt-BR" dirty="0" smtClean="0"/>
              <a:t>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80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IEEE </a:t>
            </a:r>
            <a:r>
              <a:rPr lang="pt-BR" dirty="0" err="1" smtClean="0"/>
              <a:t>std</a:t>
            </a:r>
            <a:r>
              <a:rPr lang="pt-BR" dirty="0" smtClean="0"/>
              <a:t> 828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/>
              <a:t>Este padrão estabelece os requisitos mínimos para processos de Gerenciamento de Configuração (</a:t>
            </a:r>
            <a:r>
              <a:rPr lang="pt-PT" dirty="0" smtClean="0"/>
              <a:t>Configuration Management) </a:t>
            </a:r>
            <a:r>
              <a:rPr lang="pt-PT" dirty="0"/>
              <a:t>em sistemas e engenharia de software. A aplicação deste padrão aplica-se a qualquer forma, classe ou tipo de software ou sistema</a:t>
            </a:r>
            <a:r>
              <a:rPr lang="pt-PT" dirty="0" smtClean="0"/>
              <a:t>.</a:t>
            </a:r>
          </a:p>
          <a:p>
            <a:r>
              <a:rPr lang="pt-PT" dirty="0"/>
              <a:t>Esta revisão do padrão expande a versão anterior para explicar o </a:t>
            </a:r>
            <a:r>
              <a:rPr lang="pt-PT" dirty="0" smtClean="0"/>
              <a:t>CM(</a:t>
            </a:r>
            <a:r>
              <a:rPr lang="pt-PT" dirty="0"/>
              <a:t>Configuration Management</a:t>
            </a:r>
            <a:r>
              <a:rPr lang="pt-PT" dirty="0" smtClean="0"/>
              <a:t>), </a:t>
            </a:r>
            <a:r>
              <a:rPr lang="pt-PT" dirty="0"/>
              <a:t>incluindo a identificação e aquisição de itens de configuração, o controle de mudanças, o relatório do status dos itens de configuração, bem como a criação de software e a criação de </a:t>
            </a:r>
            <a:r>
              <a:rPr lang="pt-PT" dirty="0" smtClean="0"/>
              <a:t>versões.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36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IEEE </a:t>
            </a:r>
            <a:r>
              <a:rPr lang="pt-BR" dirty="0" err="1" smtClean="0"/>
              <a:t>std</a:t>
            </a:r>
            <a:r>
              <a:rPr lang="pt-BR" dirty="0" smtClean="0"/>
              <a:t> 828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/>
              <a:t>Este padrão aborda o que as atividades de CM devem ser feitas, quando elas acontecerão no ciclo de vida e quais planejamento e recursos são necessários.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6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CASE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São ferramentas que auxiliam a engenharia de software, desde o planejamento até a inspeção, ou seja, cobrindo todo o ciclo do 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18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CASE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Exemplos de ferramentas que atendem os processos de </a:t>
            </a:r>
            <a:r>
              <a:rPr lang="pt-BR" dirty="0"/>
              <a:t>desenvolvimento, modelagem do processo, execução do processo, gerência de configuração, testes e </a:t>
            </a:r>
            <a:r>
              <a:rPr lang="pt-BR" dirty="0" smtClean="0"/>
              <a:t>inspeção, aqui alguns exemplos: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306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É um conjunto de atividades de apoio que permite a absorção ordenada das mudanças inerentes ao desenvolvimento de software, mantendo a integridade e a estabilidade durante a evolução do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287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ferramentas CASE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Plataforma Eclipse</a:t>
            </a:r>
            <a:r>
              <a:rPr lang="pt-BR" dirty="0" smtClean="0"/>
              <a:t>;</a:t>
            </a:r>
          </a:p>
          <a:p>
            <a:r>
              <a:rPr lang="pt-BR" dirty="0"/>
              <a:t>Software </a:t>
            </a:r>
            <a:r>
              <a:rPr lang="pt-BR" dirty="0" err="1"/>
              <a:t>BizAgi</a:t>
            </a:r>
            <a:r>
              <a:rPr lang="pt-BR" dirty="0" smtClean="0"/>
              <a:t>;</a:t>
            </a:r>
          </a:p>
          <a:p>
            <a:r>
              <a:rPr lang="pt-BR" dirty="0"/>
              <a:t>Aplicação </a:t>
            </a:r>
            <a:r>
              <a:rPr lang="pt-BR" dirty="0" err="1"/>
              <a:t>Redmine</a:t>
            </a:r>
            <a:r>
              <a:rPr lang="pt-BR" dirty="0" smtClean="0"/>
              <a:t>;</a:t>
            </a:r>
          </a:p>
          <a:p>
            <a:r>
              <a:rPr lang="pt-BR" dirty="0"/>
              <a:t>Sistema </a:t>
            </a:r>
            <a:r>
              <a:rPr lang="pt-BR" dirty="0" err="1"/>
              <a:t>Subversion</a:t>
            </a:r>
            <a:r>
              <a:rPr lang="pt-BR" dirty="0" smtClean="0"/>
              <a:t>;</a:t>
            </a:r>
          </a:p>
          <a:p>
            <a:r>
              <a:rPr lang="pt-BR" dirty="0"/>
              <a:t>Framework </a:t>
            </a:r>
            <a:r>
              <a:rPr lang="pt-BR" dirty="0" err="1"/>
              <a:t>JUnit</a:t>
            </a:r>
            <a:r>
              <a:rPr lang="pt-BR" dirty="0" smtClean="0"/>
              <a:t>;</a:t>
            </a:r>
          </a:p>
          <a:p>
            <a:r>
              <a:rPr lang="pt-BR" dirty="0"/>
              <a:t>Ferramenta Sonar.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85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Terminologia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controle de versão é a parte principal da GCS. É o elo comum entre o controle de mudança e a integração do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29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Propósito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seu propósito é estabelecer e manter a integridade dos produtos do projeto de software através de todo o ciclo de vida de projeto. Esta é uma parte integral da maioria dos processos de gerência e engenharia de software e é o tópico pertinente ao nosso trabalho.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5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Itens de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 agregação de hardware, software ou ambos que é designado para gerência de configuração e tratada como uma entidade única no processo de gerência de configuração (IEEE 610</a:t>
            </a:r>
            <a:r>
              <a:rPr lang="pt-BR" dirty="0" smtClean="0"/>
              <a:t>).</a:t>
            </a:r>
          </a:p>
          <a:p>
            <a:r>
              <a:rPr lang="pt-BR" dirty="0"/>
              <a:t>É o menor item de controle em um processo de </a:t>
            </a:r>
            <a:r>
              <a:rPr lang="pt-BR" dirty="0" smtClean="0"/>
              <a:t>GCS: Qualquer </a:t>
            </a:r>
            <a:r>
              <a:rPr lang="pt-BR" dirty="0"/>
              <a:t>tipo de </a:t>
            </a:r>
            <a:r>
              <a:rPr lang="pt-BR" dirty="0" smtClean="0"/>
              <a:t>arquivo; </a:t>
            </a:r>
            <a:r>
              <a:rPr lang="pt-BR" dirty="0"/>
              <a:t>O executável de uma </a:t>
            </a:r>
            <a:r>
              <a:rPr lang="pt-BR" dirty="0" smtClean="0"/>
              <a:t>aplicação; Qualquer </a:t>
            </a:r>
            <a:r>
              <a:rPr lang="pt-BR" dirty="0"/>
              <a:t>documentação (requisitos, modelos, planos....) o Código </a:t>
            </a:r>
            <a:r>
              <a:rPr lang="pt-BR" dirty="0" smtClean="0"/>
              <a:t>fonte; Entre outros.</a:t>
            </a:r>
          </a:p>
          <a:p>
            <a:r>
              <a:rPr lang="pt-BR" dirty="0"/>
              <a:t>Um item de configuração está sujeito à mudanças e essas devem obedecer às políticas estabelecidas. A cada novo ciclo, novas versões de um ou mais itens são criadas.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7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mudanças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Mudanças aparecem durante todo o desenvolvimento e devem ser registradas, avaliadas e agrupadas de acordo com sua prioridade. Com base nessas informações, é possível planejar melhor o escopo, prazo e o custo de cada iteração. Em seguida, à medida que o desenvolvimento acontece, pode-se acompanhar o estado da solicitação da mudança até sua implementação e até o lançamento de uma versão em produção.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5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versão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É </a:t>
            </a:r>
            <a:r>
              <a:rPr lang="pt-BR" dirty="0"/>
              <a:t>o acompanhamento de várias versões de componentes do sistema e assegurar que as mudanças nos componentes (realizadas por diferentes membros do time) não interfiram umas nas outras.</a:t>
            </a:r>
          </a:p>
        </p:txBody>
      </p:sp>
    </p:spTree>
    <p:extLst>
      <p:ext uri="{BB962C8B-B14F-4D97-AF65-F5344CB8AC3E}">
        <p14:creationId xmlns:p14="http://schemas.microsoft.com/office/powerpoint/2010/main" val="13434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Baseline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Proporcionam uma base estável para a contínua evolução dos itens de configuração. Sendo assim, todos os itens de Configuração que fizerem parte de uma </a:t>
            </a:r>
            <a:r>
              <a:rPr lang="pt-BR" dirty="0" err="1"/>
              <a:t>baseline</a:t>
            </a:r>
            <a:r>
              <a:rPr lang="pt-BR" dirty="0"/>
              <a:t> tem que ter sua integridade e estabilidade comprovadas. No caso de documentos, necessitam de aprovação de pessoas indicadas. No caso do código, necessita passar por testes e ter pelo menos o mínimo requisitado para aceitação.</a:t>
            </a:r>
          </a:p>
        </p:txBody>
      </p:sp>
    </p:spTree>
    <p:extLst>
      <p:ext uri="{BB962C8B-B14F-4D97-AF65-F5344CB8AC3E}">
        <p14:creationId xmlns:p14="http://schemas.microsoft.com/office/powerpoint/2010/main" val="24353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Construção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sistema de gerenciamento de construção automatiza o processo de transformação dos diversos artefatos do software que compõem um projeto em um sistema executável propriamente dito. Este processo é nomeado construção do software que, por exemplo, testa e empacota a aplicação </a:t>
            </a:r>
            <a:r>
              <a:rPr lang="pt-BR" dirty="0" err="1"/>
              <a:t>java</a:t>
            </a:r>
            <a:r>
              <a:rPr lang="pt-BR" dirty="0"/>
              <a:t> como um arquivo </a:t>
            </a:r>
            <a:r>
              <a:rPr lang="pt-BR" dirty="0" err="1"/>
              <a:t>jar</a:t>
            </a:r>
            <a:r>
              <a:rPr lang="pt-BR" dirty="0"/>
              <a:t>. </a:t>
            </a:r>
            <a:r>
              <a:rPr lang="pt-BR" dirty="0" smtClean="0"/>
              <a:t>Este processo </a:t>
            </a:r>
            <a:r>
              <a:rPr lang="pt-BR" dirty="0"/>
              <a:t>ocorre de forma aderente às normas, procedimentos, políticas e padrões definidos para o projeto. Podemos citar como exemplos de ferramentas de mercado: </a:t>
            </a:r>
            <a:r>
              <a:rPr lang="pt-BR" dirty="0" err="1"/>
              <a:t>Maven</a:t>
            </a:r>
            <a:r>
              <a:rPr lang="pt-BR" dirty="0"/>
              <a:t> e Apache Ant.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10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213</TotalTime>
  <Words>921</Words>
  <Application>Microsoft Office PowerPoint</Application>
  <PresentationFormat>Apresentação na tela (4:3)</PresentationFormat>
  <Paragraphs>49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Balcão Envidraçado</vt:lpstr>
      <vt:lpstr>Gerência de configuração de Software</vt:lpstr>
      <vt:lpstr>Conceito</vt:lpstr>
      <vt:lpstr>Terminologia</vt:lpstr>
      <vt:lpstr>Propósito</vt:lpstr>
      <vt:lpstr>Itens de Configuração</vt:lpstr>
      <vt:lpstr>Controle de mudanças</vt:lpstr>
      <vt:lpstr>Controle de versão</vt:lpstr>
      <vt:lpstr>Baseline</vt:lpstr>
      <vt:lpstr>Gerenciamento de Construção</vt:lpstr>
      <vt:lpstr>Release</vt:lpstr>
      <vt:lpstr>Auditoria de configuração</vt:lpstr>
      <vt:lpstr>MPS.Br</vt:lpstr>
      <vt:lpstr>Os diferentes níveis de maturidade</vt:lpstr>
      <vt:lpstr>Nível F</vt:lpstr>
      <vt:lpstr>ISO/IEC 12207</vt:lpstr>
      <vt:lpstr>IEEE std 828</vt:lpstr>
      <vt:lpstr>IEEE std 828</vt:lpstr>
      <vt:lpstr>Ferramentas CASE</vt:lpstr>
      <vt:lpstr>Ferramentas CASE</vt:lpstr>
      <vt:lpstr>Exemplos ferramentas 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13</cp:revision>
  <dcterms:created xsi:type="dcterms:W3CDTF">2017-12-13T15:40:02Z</dcterms:created>
  <dcterms:modified xsi:type="dcterms:W3CDTF">2017-12-13T19:13:38Z</dcterms:modified>
</cp:coreProperties>
</file>