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2" r:id="rId13"/>
    <p:sldId id="263"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yssa Bitencourt" userId="e647378fc90f6566" providerId="Windows Live" clId="Web-{127A401F-5FBC-4F83-81E5-25EF68A937B0}"/>
    <pc:docChg chg="addSld modSld modSection">
      <pc:chgData name="Laryssa Bitencourt" userId="e647378fc90f6566" providerId="Windows Live" clId="Web-{127A401F-5FBC-4F83-81E5-25EF68A937B0}" dt="2017-12-04T00:36:58.470" v="21"/>
      <pc:docMkLst>
        <pc:docMk/>
      </pc:docMkLst>
      <pc:sldChg chg="addSp delSp modSp new">
        <pc:chgData name="Laryssa Bitencourt" userId="e647378fc90f6566" providerId="Windows Live" clId="Web-{127A401F-5FBC-4F83-81E5-25EF68A937B0}" dt="2017-12-04T00:36:58.470" v="21"/>
        <pc:sldMkLst>
          <pc:docMk/>
          <pc:sldMk cId="592089822" sldId="264"/>
        </pc:sldMkLst>
        <pc:spChg chg="mod">
          <ac:chgData name="Laryssa Bitencourt" userId="e647378fc90f6566" providerId="Windows Live" clId="Web-{127A401F-5FBC-4F83-81E5-25EF68A937B0}" dt="2017-12-04T00:36:09.985" v="4"/>
          <ac:spMkLst>
            <pc:docMk/>
            <pc:sldMk cId="592089822" sldId="264"/>
            <ac:spMk id="2" creationId="{260A6AF1-E099-486B-8448-48DEF48CAA32}"/>
          </ac:spMkLst>
        </pc:spChg>
        <pc:spChg chg="add del mod">
          <ac:chgData name="Laryssa Bitencourt" userId="e647378fc90f6566" providerId="Windows Live" clId="Web-{127A401F-5FBC-4F83-81E5-25EF68A937B0}" dt="2017-12-04T00:36:48.267" v="18"/>
          <ac:spMkLst>
            <pc:docMk/>
            <pc:sldMk cId="592089822" sldId="264"/>
            <ac:spMk id="3" creationId="{3A7C6239-88F5-41FA-8576-43A0512845AA}"/>
          </ac:spMkLst>
        </pc:spChg>
        <pc:spChg chg="add del mod">
          <ac:chgData name="Laryssa Bitencourt" userId="e647378fc90f6566" providerId="Windows Live" clId="Web-{127A401F-5FBC-4F83-81E5-25EF68A937B0}" dt="2017-12-04T00:36:34.454" v="11"/>
          <ac:spMkLst>
            <pc:docMk/>
            <pc:sldMk cId="592089822" sldId="264"/>
            <ac:spMk id="5" creationId="{A9C1DECA-CCC7-4D96-AC83-E20B986FE4E4}"/>
          </ac:spMkLst>
        </pc:spChg>
        <pc:spChg chg="add mod">
          <ac:chgData name="Laryssa Bitencourt" userId="e647378fc90f6566" providerId="Windows Live" clId="Web-{127A401F-5FBC-4F83-81E5-25EF68A937B0}" dt="2017-12-04T00:36:58.470" v="21"/>
          <ac:spMkLst>
            <pc:docMk/>
            <pc:sldMk cId="592089822" sldId="264"/>
            <ac:spMk id="6" creationId="{5A7BE9C8-3B5F-485B-9B96-23E91A1E6663}"/>
          </ac:spMkLst>
        </pc:spChg>
      </pc:sldChg>
    </pc:docChg>
  </pc:docChgLst>
  <pc:docChgLst>
    <pc:chgData name="Laryssa Bitencourt" userId="e647378fc90f6566" providerId="Windows Live" clId="Web-{363296FE-D0D7-4DAB-AB30-DB28CE09FE9F}"/>
    <pc:docChg chg="addSld modSld modSection">
      <pc:chgData name="Laryssa Bitencourt" userId="e647378fc90f6566" providerId="Windows Live" clId="Web-{363296FE-D0D7-4DAB-AB30-DB28CE09FE9F}" dt="2017-12-04T01:47:31.091" v="348"/>
      <pc:docMkLst>
        <pc:docMk/>
      </pc:docMkLst>
      <pc:sldChg chg="modSp">
        <pc:chgData name="Laryssa Bitencourt" userId="e647378fc90f6566" providerId="Windows Live" clId="Web-{363296FE-D0D7-4DAB-AB30-DB28CE09FE9F}" dt="2017-12-04T01:01:20.368" v="66"/>
        <pc:sldMkLst>
          <pc:docMk/>
          <pc:sldMk cId="2109002556" sldId="257"/>
        </pc:sldMkLst>
        <pc:spChg chg="mod">
          <ac:chgData name="Laryssa Bitencourt" userId="e647378fc90f6566" providerId="Windows Live" clId="Web-{363296FE-D0D7-4DAB-AB30-DB28CE09FE9F}" dt="2017-12-04T01:01:20.368" v="66"/>
          <ac:spMkLst>
            <pc:docMk/>
            <pc:sldMk cId="2109002556" sldId="257"/>
            <ac:spMk id="3" creationId="{8F2B2CC2-BD97-44C2-BEB4-073001548AC3}"/>
          </ac:spMkLst>
        </pc:spChg>
      </pc:sldChg>
      <pc:sldChg chg="modSp">
        <pc:chgData name="Laryssa Bitencourt" userId="e647378fc90f6566" providerId="Windows Live" clId="Web-{363296FE-D0D7-4DAB-AB30-DB28CE09FE9F}" dt="2017-12-04T01:01:23.524" v="69"/>
        <pc:sldMkLst>
          <pc:docMk/>
          <pc:sldMk cId="2682949093" sldId="258"/>
        </pc:sldMkLst>
        <pc:spChg chg="mod">
          <ac:chgData name="Laryssa Bitencourt" userId="e647378fc90f6566" providerId="Windows Live" clId="Web-{363296FE-D0D7-4DAB-AB30-DB28CE09FE9F}" dt="2017-12-04T01:01:23.524" v="69"/>
          <ac:spMkLst>
            <pc:docMk/>
            <pc:sldMk cId="2682949093" sldId="258"/>
            <ac:spMk id="3" creationId="{B7202646-37D6-44DA-AE36-258AE77E8171}"/>
          </ac:spMkLst>
        </pc:spChg>
      </pc:sldChg>
      <pc:sldChg chg="modSp">
        <pc:chgData name="Laryssa Bitencourt" userId="e647378fc90f6566" providerId="Windows Live" clId="Web-{363296FE-D0D7-4DAB-AB30-DB28CE09FE9F}" dt="2017-12-04T01:01:35.118" v="75"/>
        <pc:sldMkLst>
          <pc:docMk/>
          <pc:sldMk cId="1319097807" sldId="259"/>
        </pc:sldMkLst>
        <pc:spChg chg="mod">
          <ac:chgData name="Laryssa Bitencourt" userId="e647378fc90f6566" providerId="Windows Live" clId="Web-{363296FE-D0D7-4DAB-AB30-DB28CE09FE9F}" dt="2017-12-04T01:01:35.118" v="75"/>
          <ac:spMkLst>
            <pc:docMk/>
            <pc:sldMk cId="1319097807" sldId="259"/>
            <ac:spMk id="2" creationId="{A4D4B5BD-4BBA-4C45-A6C2-8D2139F2D959}"/>
          </ac:spMkLst>
        </pc:spChg>
        <pc:spChg chg="mod">
          <ac:chgData name="Laryssa Bitencourt" userId="e647378fc90f6566" providerId="Windows Live" clId="Web-{363296FE-D0D7-4DAB-AB30-DB28CE09FE9F}" dt="2017-12-04T01:01:29.321" v="72"/>
          <ac:spMkLst>
            <pc:docMk/>
            <pc:sldMk cId="1319097807" sldId="259"/>
            <ac:spMk id="3" creationId="{FEE63BE8-06D1-4726-BA9E-B77134E49BAF}"/>
          </ac:spMkLst>
        </pc:spChg>
      </pc:sldChg>
      <pc:sldChg chg="modSp">
        <pc:chgData name="Laryssa Bitencourt" userId="e647378fc90f6566" providerId="Windows Live" clId="Web-{363296FE-D0D7-4DAB-AB30-DB28CE09FE9F}" dt="2017-12-04T01:01:44.821" v="76"/>
        <pc:sldMkLst>
          <pc:docMk/>
          <pc:sldMk cId="2854931469" sldId="260"/>
        </pc:sldMkLst>
        <pc:spChg chg="mod">
          <ac:chgData name="Laryssa Bitencourt" userId="e647378fc90f6566" providerId="Windows Live" clId="Web-{363296FE-D0D7-4DAB-AB30-DB28CE09FE9F}" dt="2017-12-04T01:01:44.821" v="76"/>
          <ac:spMkLst>
            <pc:docMk/>
            <pc:sldMk cId="2854931469" sldId="260"/>
            <ac:spMk id="3" creationId="{65AA8E4C-E936-4F02-83FB-13707C67BDCA}"/>
          </ac:spMkLst>
        </pc:spChg>
      </pc:sldChg>
      <pc:sldChg chg="modSp">
        <pc:chgData name="Laryssa Bitencourt" userId="e647378fc90f6566" providerId="Windows Live" clId="Web-{363296FE-D0D7-4DAB-AB30-DB28CE09FE9F}" dt="2017-12-04T01:01:49.978" v="79"/>
        <pc:sldMkLst>
          <pc:docMk/>
          <pc:sldMk cId="570286045" sldId="261"/>
        </pc:sldMkLst>
        <pc:spChg chg="mod">
          <ac:chgData name="Laryssa Bitencourt" userId="e647378fc90f6566" providerId="Windows Live" clId="Web-{363296FE-D0D7-4DAB-AB30-DB28CE09FE9F}" dt="2017-12-04T01:01:49.978" v="79"/>
          <ac:spMkLst>
            <pc:docMk/>
            <pc:sldMk cId="570286045" sldId="261"/>
            <ac:spMk id="3" creationId="{0B0E0712-DD76-41B7-BACA-D0907B5FA4F2}"/>
          </ac:spMkLst>
        </pc:spChg>
      </pc:sldChg>
      <pc:sldChg chg="modSp">
        <pc:chgData name="Laryssa Bitencourt" userId="e647378fc90f6566" providerId="Windows Live" clId="Web-{363296FE-D0D7-4DAB-AB30-DB28CE09FE9F}" dt="2017-12-04T01:01:58.822" v="82"/>
        <pc:sldMkLst>
          <pc:docMk/>
          <pc:sldMk cId="878169067" sldId="262"/>
        </pc:sldMkLst>
        <pc:spChg chg="mod">
          <ac:chgData name="Laryssa Bitencourt" userId="e647378fc90f6566" providerId="Windows Live" clId="Web-{363296FE-D0D7-4DAB-AB30-DB28CE09FE9F}" dt="2017-12-04T01:01:58.822" v="82"/>
          <ac:spMkLst>
            <pc:docMk/>
            <pc:sldMk cId="878169067" sldId="262"/>
            <ac:spMk id="3" creationId="{DB4B86F4-AF27-4E58-824B-E4B9B6FB2960}"/>
          </ac:spMkLst>
        </pc:spChg>
      </pc:sldChg>
      <pc:sldChg chg="modSp">
        <pc:chgData name="Laryssa Bitencourt" userId="e647378fc90f6566" providerId="Windows Live" clId="Web-{363296FE-D0D7-4DAB-AB30-DB28CE09FE9F}" dt="2017-12-04T01:02:05.775" v="85"/>
        <pc:sldMkLst>
          <pc:docMk/>
          <pc:sldMk cId="2679686268" sldId="263"/>
        </pc:sldMkLst>
        <pc:spChg chg="mod">
          <ac:chgData name="Laryssa Bitencourt" userId="e647378fc90f6566" providerId="Windows Live" clId="Web-{363296FE-D0D7-4DAB-AB30-DB28CE09FE9F}" dt="2017-12-04T01:02:05.775" v="85"/>
          <ac:spMkLst>
            <pc:docMk/>
            <pc:sldMk cId="2679686268" sldId="263"/>
            <ac:spMk id="3" creationId="{B429983F-3A4E-4A40-9CE9-EF997ADD336A}"/>
          </ac:spMkLst>
        </pc:spChg>
      </pc:sldChg>
      <pc:sldChg chg="addSp delSp modSp">
        <pc:chgData name="Laryssa Bitencourt" userId="e647378fc90f6566" providerId="Windows Live" clId="Web-{363296FE-D0D7-4DAB-AB30-DB28CE09FE9F}" dt="2017-12-04T00:59:53.336" v="49"/>
        <pc:sldMkLst>
          <pc:docMk/>
          <pc:sldMk cId="592089822" sldId="264"/>
        </pc:sldMkLst>
        <pc:spChg chg="mod">
          <ac:chgData name="Laryssa Bitencourt" userId="e647378fc90f6566" providerId="Windows Live" clId="Web-{363296FE-D0D7-4DAB-AB30-DB28CE09FE9F}" dt="2017-12-04T00:59:53.336" v="49"/>
          <ac:spMkLst>
            <pc:docMk/>
            <pc:sldMk cId="592089822" sldId="264"/>
            <ac:spMk id="3" creationId="{3A7C6239-88F5-41FA-8576-43A0512845AA}"/>
          </ac:spMkLst>
        </pc:spChg>
        <pc:spChg chg="del mod">
          <ac:chgData name="Laryssa Bitencourt" userId="e647378fc90f6566" providerId="Windows Live" clId="Web-{363296FE-D0D7-4DAB-AB30-DB28CE09FE9F}" dt="2017-12-04T00:52:59.658" v="3"/>
          <ac:spMkLst>
            <pc:docMk/>
            <pc:sldMk cId="592089822" sldId="264"/>
            <ac:spMk id="6" creationId="{5A7BE9C8-3B5F-485B-9B96-23E91A1E6663}"/>
          </ac:spMkLst>
        </pc:spChg>
        <pc:picChg chg="add del mod">
          <ac:chgData name="Laryssa Bitencourt" userId="e647378fc90f6566" providerId="Windows Live" clId="Web-{363296FE-D0D7-4DAB-AB30-DB28CE09FE9F}" dt="2017-12-04T00:56:05.411" v="7"/>
          <ac:picMkLst>
            <pc:docMk/>
            <pc:sldMk cId="592089822" sldId="264"/>
            <ac:picMk id="4" creationId="{C1E86DCC-2565-4685-ADD4-134738559630}"/>
          </ac:picMkLst>
        </pc:picChg>
        <pc:picChg chg="add mod">
          <ac:chgData name="Laryssa Bitencourt" userId="e647378fc90f6566" providerId="Windows Live" clId="Web-{363296FE-D0D7-4DAB-AB30-DB28CE09FE9F}" dt="2017-12-04T00:59:50.070" v="48"/>
          <ac:picMkLst>
            <pc:docMk/>
            <pc:sldMk cId="592089822" sldId="264"/>
            <ac:picMk id="7" creationId="{DC25F2FB-ADFC-4821-AE82-F1996CC02C97}"/>
          </ac:picMkLst>
        </pc:picChg>
      </pc:sldChg>
      <pc:sldChg chg="addSp delSp modSp new">
        <pc:chgData name="Laryssa Bitencourt" userId="e647378fc90f6566" providerId="Windows Live" clId="Web-{363296FE-D0D7-4DAB-AB30-DB28CE09FE9F}" dt="2017-12-04T00:59:14.882" v="36"/>
        <pc:sldMkLst>
          <pc:docMk/>
          <pc:sldMk cId="1779597332" sldId="265"/>
        </pc:sldMkLst>
        <pc:spChg chg="del">
          <ac:chgData name="Laryssa Bitencourt" userId="e647378fc90f6566" providerId="Windows Live" clId="Web-{363296FE-D0D7-4DAB-AB30-DB28CE09FE9F}" dt="2017-12-04T00:57:31.318" v="16"/>
          <ac:spMkLst>
            <pc:docMk/>
            <pc:sldMk cId="1779597332" sldId="265"/>
            <ac:spMk id="2" creationId="{2FA9DFDC-C6F0-4F29-93A4-A665EFA1D103}"/>
          </ac:spMkLst>
        </pc:spChg>
        <pc:spChg chg="del mod">
          <ac:chgData name="Laryssa Bitencourt" userId="e647378fc90f6566" providerId="Windows Live" clId="Web-{363296FE-D0D7-4DAB-AB30-DB28CE09FE9F}" dt="2017-12-04T00:57:55.071" v="19"/>
          <ac:spMkLst>
            <pc:docMk/>
            <pc:sldMk cId="1779597332" sldId="265"/>
            <ac:spMk id="3" creationId="{E1E5A78E-DBA4-40CE-969E-D587D41FD103}"/>
          </ac:spMkLst>
        </pc:spChg>
        <pc:spChg chg="add mod">
          <ac:chgData name="Laryssa Bitencourt" userId="e647378fc90f6566" providerId="Windows Live" clId="Web-{363296FE-D0D7-4DAB-AB30-DB28CE09FE9F}" dt="2017-12-04T00:59:14.882" v="36"/>
          <ac:spMkLst>
            <pc:docMk/>
            <pc:sldMk cId="1779597332" sldId="265"/>
            <ac:spMk id="7" creationId="{A075480D-9AB3-4E63-AA6D-A2B217603C55}"/>
          </ac:spMkLst>
        </pc:spChg>
        <pc:picChg chg="add del mod ord">
          <ac:chgData name="Laryssa Bitencourt" userId="e647378fc90f6566" providerId="Windows Live" clId="Web-{363296FE-D0D7-4DAB-AB30-DB28CE09FE9F}" dt="2017-12-04T00:57:59.600" v="21"/>
          <ac:picMkLst>
            <pc:docMk/>
            <pc:sldMk cId="1779597332" sldId="265"/>
            <ac:picMk id="4" creationId="{4F82D24D-BA45-4A62-AE55-2A8EC3AE853B}"/>
          </ac:picMkLst>
        </pc:picChg>
        <pc:picChg chg="add mod">
          <ac:chgData name="Laryssa Bitencourt" userId="e647378fc90f6566" providerId="Windows Live" clId="Web-{363296FE-D0D7-4DAB-AB30-DB28CE09FE9F}" dt="2017-12-04T00:59:07.179" v="34"/>
          <ac:picMkLst>
            <pc:docMk/>
            <pc:sldMk cId="1779597332" sldId="265"/>
            <ac:picMk id="8" creationId="{32BEDCD1-122D-4970-9439-E5426729813D}"/>
          </ac:picMkLst>
        </pc:picChg>
      </pc:sldChg>
      <pc:sldChg chg="addSp delSp modSp new">
        <pc:chgData name="Laryssa Bitencourt" userId="e647378fc90f6566" providerId="Windows Live" clId="Web-{363296FE-D0D7-4DAB-AB30-DB28CE09FE9F}" dt="2017-12-04T01:01:00.212" v="65"/>
        <pc:sldMkLst>
          <pc:docMk/>
          <pc:sldMk cId="920221231" sldId="266"/>
        </pc:sldMkLst>
        <pc:spChg chg="del">
          <ac:chgData name="Laryssa Bitencourt" userId="e647378fc90f6566" providerId="Windows Live" clId="Web-{363296FE-D0D7-4DAB-AB30-DB28CE09FE9F}" dt="2017-12-04T01:00:34.602" v="59"/>
          <ac:spMkLst>
            <pc:docMk/>
            <pc:sldMk cId="920221231" sldId="266"/>
            <ac:spMk id="2" creationId="{919C6F7D-9D0D-4ACC-B509-C50D9A951BBF}"/>
          </ac:spMkLst>
        </pc:spChg>
        <pc:spChg chg="mod">
          <ac:chgData name="Laryssa Bitencourt" userId="e647378fc90f6566" providerId="Windows Live" clId="Web-{363296FE-D0D7-4DAB-AB30-DB28CE09FE9F}" dt="2017-12-04T01:00:49.868" v="62"/>
          <ac:spMkLst>
            <pc:docMk/>
            <pc:sldMk cId="920221231" sldId="266"/>
            <ac:spMk id="3" creationId="{AAC8A336-3BAE-4285-A26D-0BC7A296DAB3}"/>
          </ac:spMkLst>
        </pc:spChg>
        <pc:picChg chg="add mod">
          <ac:chgData name="Laryssa Bitencourt" userId="e647378fc90f6566" providerId="Windows Live" clId="Web-{363296FE-D0D7-4DAB-AB30-DB28CE09FE9F}" dt="2017-12-04T01:01:00.212" v="65"/>
          <ac:picMkLst>
            <pc:docMk/>
            <pc:sldMk cId="920221231" sldId="266"/>
            <ac:picMk id="4" creationId="{8D6DA748-FDB5-408D-9898-7C306BEF17A6}"/>
          </ac:picMkLst>
        </pc:picChg>
      </pc:sldChg>
      <pc:sldChg chg="addSp delSp modSp new">
        <pc:chgData name="Laryssa Bitencourt" userId="e647378fc90f6566" providerId="Windows Live" clId="Web-{363296FE-D0D7-4DAB-AB30-DB28CE09FE9F}" dt="2017-12-04T01:03:03.713" v="107"/>
        <pc:sldMkLst>
          <pc:docMk/>
          <pc:sldMk cId="3773207174" sldId="267"/>
        </pc:sldMkLst>
        <pc:spChg chg="del mod">
          <ac:chgData name="Laryssa Bitencourt" userId="e647378fc90f6566" providerId="Windows Live" clId="Web-{363296FE-D0D7-4DAB-AB30-DB28CE09FE9F}" dt="2017-12-04T01:02:27.478" v="93"/>
          <ac:spMkLst>
            <pc:docMk/>
            <pc:sldMk cId="3773207174" sldId="267"/>
            <ac:spMk id="2" creationId="{5CE2F95C-D03F-460B-9E43-FA84688D53F8}"/>
          </ac:spMkLst>
        </pc:spChg>
        <pc:spChg chg="mod">
          <ac:chgData name="Laryssa Bitencourt" userId="e647378fc90f6566" providerId="Windows Live" clId="Web-{363296FE-D0D7-4DAB-AB30-DB28CE09FE9F}" dt="2017-12-04T01:02:37.635" v="100"/>
          <ac:spMkLst>
            <pc:docMk/>
            <pc:sldMk cId="3773207174" sldId="267"/>
            <ac:spMk id="3" creationId="{A9D7E38A-0F87-42C4-A16F-FFCAFF9AE7CC}"/>
          </ac:spMkLst>
        </pc:spChg>
        <pc:spChg chg="add del mod">
          <ac:chgData name="Laryssa Bitencourt" userId="e647378fc90f6566" providerId="Windows Live" clId="Web-{363296FE-D0D7-4DAB-AB30-DB28CE09FE9F}" dt="2017-12-04T01:02:33.728" v="99"/>
          <ac:spMkLst>
            <pc:docMk/>
            <pc:sldMk cId="3773207174" sldId="267"/>
            <ac:spMk id="5" creationId="{5D12207B-C768-480B-8CD8-E9CBF633EC4F}"/>
          </ac:spMkLst>
        </pc:spChg>
        <pc:picChg chg="add mod">
          <ac:chgData name="Laryssa Bitencourt" userId="e647378fc90f6566" providerId="Windows Live" clId="Web-{363296FE-D0D7-4DAB-AB30-DB28CE09FE9F}" dt="2017-12-04T01:03:03.713" v="107"/>
          <ac:picMkLst>
            <pc:docMk/>
            <pc:sldMk cId="3773207174" sldId="267"/>
            <ac:picMk id="6" creationId="{CF511001-1D07-41AC-A9AE-86C7D72A28A4}"/>
          </ac:picMkLst>
        </pc:picChg>
      </pc:sldChg>
      <pc:sldChg chg="addSp delSp modSp new">
        <pc:chgData name="Laryssa Bitencourt" userId="e647378fc90f6566" providerId="Windows Live" clId="Web-{363296FE-D0D7-4DAB-AB30-DB28CE09FE9F}" dt="2017-12-04T01:06:46.778" v="116"/>
        <pc:sldMkLst>
          <pc:docMk/>
          <pc:sldMk cId="1693310731" sldId="268"/>
        </pc:sldMkLst>
        <pc:spChg chg="mod">
          <ac:chgData name="Laryssa Bitencourt" userId="e647378fc90f6566" providerId="Windows Live" clId="Web-{363296FE-D0D7-4DAB-AB30-DB28CE09FE9F}" dt="2017-12-04T01:06:41.513" v="115"/>
          <ac:spMkLst>
            <pc:docMk/>
            <pc:sldMk cId="1693310731" sldId="268"/>
            <ac:spMk id="2" creationId="{FF2ED04D-BA6F-487A-9F3D-218B54ACDE90}"/>
          </ac:spMkLst>
        </pc:spChg>
        <pc:spChg chg="del">
          <ac:chgData name="Laryssa Bitencourt" userId="e647378fc90f6566" providerId="Windows Live" clId="Web-{363296FE-D0D7-4DAB-AB30-DB28CE09FE9F}" dt="2017-12-04T01:06:36.075" v="112"/>
          <ac:spMkLst>
            <pc:docMk/>
            <pc:sldMk cId="1693310731" sldId="268"/>
            <ac:spMk id="3" creationId="{21FE570D-1F45-4858-9B2F-40798AD81196}"/>
          </ac:spMkLst>
        </pc:spChg>
        <pc:picChg chg="add mod ord">
          <ac:chgData name="Laryssa Bitencourt" userId="e647378fc90f6566" providerId="Windows Live" clId="Web-{363296FE-D0D7-4DAB-AB30-DB28CE09FE9F}" dt="2017-12-04T01:06:46.778" v="116"/>
          <ac:picMkLst>
            <pc:docMk/>
            <pc:sldMk cId="1693310731" sldId="268"/>
            <ac:picMk id="4" creationId="{6FF3FB92-A5FB-4D82-AE6E-2D02DBE2667D}"/>
          </ac:picMkLst>
        </pc:picChg>
      </pc:sldChg>
      <pc:sldChg chg="addSp delSp modSp new">
        <pc:chgData name="Laryssa Bitencourt" userId="e647378fc90f6566" providerId="Windows Live" clId="Web-{363296FE-D0D7-4DAB-AB30-DB28CE09FE9F}" dt="2017-12-04T01:42:13.821" v="316"/>
        <pc:sldMkLst>
          <pc:docMk/>
          <pc:sldMk cId="668678390" sldId="269"/>
        </pc:sldMkLst>
        <pc:spChg chg="mod">
          <ac:chgData name="Laryssa Bitencourt" userId="e647378fc90f6566" providerId="Windows Live" clId="Web-{363296FE-D0D7-4DAB-AB30-DB28CE09FE9F}" dt="2017-12-04T01:16:33.973" v="143"/>
          <ac:spMkLst>
            <pc:docMk/>
            <pc:sldMk cId="668678390" sldId="269"/>
            <ac:spMk id="2" creationId="{141A05F8-71C1-4682-8AF4-4999A6DEC0FD}"/>
          </ac:spMkLst>
        </pc:spChg>
        <pc:spChg chg="del">
          <ac:chgData name="Laryssa Bitencourt" userId="e647378fc90f6566" providerId="Windows Live" clId="Web-{363296FE-D0D7-4DAB-AB30-DB28CE09FE9F}" dt="2017-12-04T01:15:30.504" v="132"/>
          <ac:spMkLst>
            <pc:docMk/>
            <pc:sldMk cId="668678390" sldId="269"/>
            <ac:spMk id="3" creationId="{50ED4612-D1AE-4A74-A532-DFEBB378DCB0}"/>
          </ac:spMkLst>
        </pc:spChg>
        <pc:spChg chg="add mod">
          <ac:chgData name="Laryssa Bitencourt" userId="e647378fc90f6566" providerId="Windows Live" clId="Web-{363296FE-D0D7-4DAB-AB30-DB28CE09FE9F}" dt="2017-12-04T01:42:13.821" v="316"/>
          <ac:spMkLst>
            <pc:docMk/>
            <pc:sldMk cId="668678390" sldId="269"/>
            <ac:spMk id="8" creationId="{D2288181-E775-488A-ACE4-430A3DB90784}"/>
          </ac:spMkLst>
        </pc:spChg>
        <pc:picChg chg="add del mod">
          <ac:chgData name="Laryssa Bitencourt" userId="e647378fc90f6566" providerId="Windows Live" clId="Web-{363296FE-D0D7-4DAB-AB30-DB28CE09FE9F}" dt="2017-12-04T01:15:47.457" v="136"/>
          <ac:picMkLst>
            <pc:docMk/>
            <pc:sldMk cId="668678390" sldId="269"/>
            <ac:picMk id="4" creationId="{A986C8CD-A1BC-4FEC-9084-74704940BDE8}"/>
          </ac:picMkLst>
        </pc:picChg>
        <pc:picChg chg="add del mod">
          <ac:chgData name="Laryssa Bitencourt" userId="e647378fc90f6566" providerId="Windows Live" clId="Web-{363296FE-D0D7-4DAB-AB30-DB28CE09FE9F}" dt="2017-12-04T01:41:16.946" v="284"/>
          <ac:picMkLst>
            <pc:docMk/>
            <pc:sldMk cId="668678390" sldId="269"/>
            <ac:picMk id="6" creationId="{39F2273B-7E65-4EC9-966A-59B1EAF9FB7A}"/>
          </ac:picMkLst>
        </pc:picChg>
      </pc:sldChg>
      <pc:sldChg chg="addSp delSp modSp new">
        <pc:chgData name="Laryssa Bitencourt" userId="e647378fc90f6566" providerId="Windows Live" clId="Web-{363296FE-D0D7-4DAB-AB30-DB28CE09FE9F}" dt="2017-12-04T01:42:24.775" v="319"/>
        <pc:sldMkLst>
          <pc:docMk/>
          <pc:sldMk cId="1607775368" sldId="270"/>
        </pc:sldMkLst>
        <pc:spChg chg="del">
          <ac:chgData name="Laryssa Bitencourt" userId="e647378fc90f6566" providerId="Windows Live" clId="Web-{363296FE-D0D7-4DAB-AB30-DB28CE09FE9F}" dt="2017-12-04T01:17:21.146" v="147"/>
          <ac:spMkLst>
            <pc:docMk/>
            <pc:sldMk cId="1607775368" sldId="270"/>
            <ac:spMk id="2" creationId="{79958D18-FD04-4A22-80F7-A66C7DF9D319}"/>
          </ac:spMkLst>
        </pc:spChg>
        <pc:spChg chg="del">
          <ac:chgData name="Laryssa Bitencourt" userId="e647378fc90f6566" providerId="Windows Live" clId="Web-{363296FE-D0D7-4DAB-AB30-DB28CE09FE9F}" dt="2017-12-04T01:17:22.490" v="148"/>
          <ac:spMkLst>
            <pc:docMk/>
            <pc:sldMk cId="1607775368" sldId="270"/>
            <ac:spMk id="3" creationId="{8935959D-5062-4F8A-B78B-2EBEBA727BDE}"/>
          </ac:spMkLst>
        </pc:spChg>
        <pc:spChg chg="add del mod">
          <ac:chgData name="Laryssa Bitencourt" userId="e647378fc90f6566" providerId="Windows Live" clId="Web-{363296FE-D0D7-4DAB-AB30-DB28CE09FE9F}" dt="2017-12-04T01:20:55.539" v="186"/>
          <ac:spMkLst>
            <pc:docMk/>
            <pc:sldMk cId="1607775368" sldId="270"/>
            <ac:spMk id="6" creationId="{ABC6AD5B-50CA-4B47-9389-1B4BF50A2EE6}"/>
          </ac:spMkLst>
        </pc:spChg>
        <pc:spChg chg="add mod">
          <ac:chgData name="Laryssa Bitencourt" userId="e647378fc90f6566" providerId="Windows Live" clId="Web-{363296FE-D0D7-4DAB-AB30-DB28CE09FE9F}" dt="2017-12-04T01:42:24.775" v="319"/>
          <ac:spMkLst>
            <pc:docMk/>
            <pc:sldMk cId="1607775368" sldId="270"/>
            <ac:spMk id="9" creationId="{F5DA3F5F-543C-415A-9828-AD26D59B080E}"/>
          </ac:spMkLst>
        </pc:spChg>
        <pc:picChg chg="add del mod">
          <ac:chgData name="Laryssa Bitencourt" userId="e647378fc90f6566" providerId="Windows Live" clId="Web-{363296FE-D0D7-4DAB-AB30-DB28CE09FE9F}" dt="2017-12-04T01:42:21.556" v="318"/>
          <ac:picMkLst>
            <pc:docMk/>
            <pc:sldMk cId="1607775368" sldId="270"/>
            <ac:picMk id="4" creationId="{66135FCB-8119-41DE-AF00-3CD537B33165}"/>
          </ac:picMkLst>
        </pc:picChg>
        <pc:picChg chg="add del mod">
          <ac:chgData name="Laryssa Bitencourt" userId="e647378fc90f6566" providerId="Windows Live" clId="Web-{363296FE-D0D7-4DAB-AB30-DB28CE09FE9F}" dt="2017-12-04T01:20:52.617" v="182"/>
          <ac:picMkLst>
            <pc:docMk/>
            <pc:sldMk cId="1607775368" sldId="270"/>
            <ac:picMk id="7" creationId="{5F926B8F-0048-4AD3-B0F2-BA90EE23BA34}"/>
          </ac:picMkLst>
        </pc:picChg>
      </pc:sldChg>
      <pc:sldChg chg="addSp delSp modSp new">
        <pc:chgData name="Laryssa Bitencourt" userId="e647378fc90f6566" providerId="Windows Live" clId="Web-{363296FE-D0D7-4DAB-AB30-DB28CE09FE9F}" dt="2017-12-04T01:39:35.476" v="281"/>
        <pc:sldMkLst>
          <pc:docMk/>
          <pc:sldMk cId="918076702" sldId="271"/>
        </pc:sldMkLst>
        <pc:spChg chg="del mod">
          <ac:chgData name="Laryssa Bitencourt" userId="e647378fc90f6566" providerId="Windows Live" clId="Web-{363296FE-D0D7-4DAB-AB30-DB28CE09FE9F}" dt="2017-12-04T01:37:46.787" v="243"/>
          <ac:spMkLst>
            <pc:docMk/>
            <pc:sldMk cId="918076702" sldId="271"/>
            <ac:spMk id="2" creationId="{E7C2243F-777C-4B57-A13B-12853E069D30}"/>
          </ac:spMkLst>
        </pc:spChg>
        <pc:spChg chg="mod">
          <ac:chgData name="Laryssa Bitencourt" userId="e647378fc90f6566" providerId="Windows Live" clId="Web-{363296FE-D0D7-4DAB-AB30-DB28CE09FE9F}" dt="2017-12-04T01:39:35.476" v="281"/>
          <ac:spMkLst>
            <pc:docMk/>
            <pc:sldMk cId="918076702" sldId="271"/>
            <ac:spMk id="3" creationId="{B317456D-F560-4A69-A5C3-F334EC0DE748}"/>
          </ac:spMkLst>
        </pc:spChg>
        <pc:spChg chg="add del mod">
          <ac:chgData name="Laryssa Bitencourt" userId="e647378fc90f6566" providerId="Windows Live" clId="Web-{363296FE-D0D7-4DAB-AB30-DB28CE09FE9F}" dt="2017-12-04T01:37:52.959" v="245"/>
          <ac:spMkLst>
            <pc:docMk/>
            <pc:sldMk cId="918076702" sldId="271"/>
            <ac:spMk id="5" creationId="{7E719071-42CC-44EA-B322-176E91138F9D}"/>
          </ac:spMkLst>
        </pc:spChg>
      </pc:sldChg>
      <pc:sldChg chg="modSp new">
        <pc:chgData name="Laryssa Bitencourt" userId="e647378fc90f6566" providerId="Windows Live" clId="Web-{363296FE-D0D7-4DAB-AB30-DB28CE09FE9F}" dt="2017-12-04T01:47:31.060" v="347"/>
        <pc:sldMkLst>
          <pc:docMk/>
          <pc:sldMk cId="1450635820" sldId="272"/>
        </pc:sldMkLst>
        <pc:spChg chg="mod">
          <ac:chgData name="Laryssa Bitencourt" userId="e647378fc90f6566" providerId="Windows Live" clId="Web-{363296FE-D0D7-4DAB-AB30-DB28CE09FE9F}" dt="2017-12-04T01:46:25.981" v="326"/>
          <ac:spMkLst>
            <pc:docMk/>
            <pc:sldMk cId="1450635820" sldId="272"/>
            <ac:spMk id="2" creationId="{20B68A92-B39D-4DB0-8E43-916089ADC603}"/>
          </ac:spMkLst>
        </pc:spChg>
        <pc:spChg chg="mod">
          <ac:chgData name="Laryssa Bitencourt" userId="e647378fc90f6566" providerId="Windows Live" clId="Web-{363296FE-D0D7-4DAB-AB30-DB28CE09FE9F}" dt="2017-12-04T01:47:31.060" v="347"/>
          <ac:spMkLst>
            <pc:docMk/>
            <pc:sldMk cId="1450635820" sldId="272"/>
            <ac:spMk id="3" creationId="{4FEC7290-9A3B-42AF-BA16-EFD70468B989}"/>
          </ac:spMkLst>
        </pc:spChg>
      </pc:sldChg>
      <pc:sldChg chg="delSp modSp new">
        <pc:chgData name="Laryssa Bitencourt" userId="e647378fc90f6566" providerId="Windows Live" clId="Web-{363296FE-D0D7-4DAB-AB30-DB28CE09FE9F}" dt="2017-12-04T01:47:24.185" v="343"/>
        <pc:sldMkLst>
          <pc:docMk/>
          <pc:sldMk cId="1661705056" sldId="273"/>
        </pc:sldMkLst>
        <pc:spChg chg="del">
          <ac:chgData name="Laryssa Bitencourt" userId="e647378fc90f6566" providerId="Windows Live" clId="Web-{363296FE-D0D7-4DAB-AB30-DB28CE09FE9F}" dt="2017-12-04T01:47:14.903" v="339"/>
          <ac:spMkLst>
            <pc:docMk/>
            <pc:sldMk cId="1661705056" sldId="273"/>
            <ac:spMk id="2" creationId="{CFB67A93-D234-4B2F-A7A0-FB4595E9EF37}"/>
          </ac:spMkLst>
        </pc:spChg>
        <pc:spChg chg="mod">
          <ac:chgData name="Laryssa Bitencourt" userId="e647378fc90f6566" providerId="Windows Live" clId="Web-{363296FE-D0D7-4DAB-AB30-DB28CE09FE9F}" dt="2017-12-04T01:47:24.185" v="343"/>
          <ac:spMkLst>
            <pc:docMk/>
            <pc:sldMk cId="1661705056" sldId="273"/>
            <ac:spMk id="3" creationId="{69ECAD94-86BF-4E08-9D0B-7F431968F06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25" y="1343025"/>
            <a:ext cx="11516405" cy="2387600"/>
          </a:xfrm>
        </p:spPr>
        <p:txBody>
          <a:bodyPr/>
          <a:lstStyle/>
          <a:p>
            <a:pPr algn="ctr"/>
            <a:r>
              <a:rPr lang="en-US" sz="4000" dirty="0" err="1">
                <a:latin typeface="Arial Black"/>
              </a:rPr>
              <a:t>GerÊncia</a:t>
            </a:r>
            <a:r>
              <a:rPr lang="en-US" sz="4000" dirty="0">
                <a:latin typeface="Arial Black"/>
              </a:rPr>
              <a:t> de </a:t>
            </a:r>
            <a:r>
              <a:rPr lang="en-US" sz="4000" dirty="0" err="1">
                <a:latin typeface="Arial Black"/>
              </a:rPr>
              <a:t>configuração</a:t>
            </a:r>
            <a:r>
              <a:rPr lang="en-US" sz="4000" dirty="0">
                <a:latin typeface="Arial Black"/>
              </a:rPr>
              <a:t> de Software</a:t>
            </a:r>
            <a:endParaRPr lang="pt-BR" sz="4000" dirty="0">
              <a:latin typeface="Arial Black"/>
            </a:endParaRPr>
          </a:p>
        </p:txBody>
      </p:sp>
      <p:sp>
        <p:nvSpPr>
          <p:cNvPr id="6" name="CaixaDeTexto 5">
            <a:extLst>
              <a:ext uri="{FF2B5EF4-FFF2-40B4-BE49-F238E27FC236}">
                <a16:creationId xmlns:a16="http://schemas.microsoft.com/office/drawing/2014/main" id="{B067AB53-5A63-4E00-A427-4EC2BB76ACE2}"/>
              </a:ext>
            </a:extLst>
          </p:cNvPr>
          <p:cNvSpPr txBox="1"/>
          <p:nvPr/>
        </p:nvSpPr>
        <p:spPr>
          <a:xfrm>
            <a:off x="7029450" y="6181725"/>
            <a:ext cx="56509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b="1" dirty="0" err="1">
                <a:latin typeface="Arial Black"/>
              </a:rPr>
              <a:t>Laryssa</a:t>
            </a:r>
            <a:r>
              <a:rPr lang="pt-BR" b="1" dirty="0">
                <a:latin typeface="Arial Black"/>
              </a:rPr>
              <a:t> Bitencourt Cardoso</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9D7E38A-0F87-42C4-A16F-FFCAFF9AE7CC}"/>
              </a:ext>
            </a:extLst>
          </p:cNvPr>
          <p:cNvSpPr>
            <a:spLocks noGrp="1"/>
          </p:cNvSpPr>
          <p:nvPr>
            <p:ph idx="1"/>
          </p:nvPr>
        </p:nvSpPr>
        <p:spPr>
          <a:xfrm>
            <a:off x="1162050" y="257175"/>
            <a:ext cx="9905999" cy="3541714"/>
          </a:xfrm>
        </p:spPr>
        <p:txBody>
          <a:bodyPr vert="horz" lIns="91440" tIns="45720" rIns="91440" bIns="45720" rtlCol="0" anchor="t">
            <a:normAutofit/>
          </a:bodyPr>
          <a:lstStyle/>
          <a:p>
            <a:r>
              <a:rPr lang="pt-BR" sz="3200" dirty="0" err="1"/>
              <a:t>MPS.Br</a:t>
            </a:r>
            <a:r>
              <a:rPr lang="pt-BR" sz="3200" dirty="0"/>
              <a:t>: Maturidade x Processos</a:t>
            </a:r>
          </a:p>
          <a:p>
            <a:endParaRPr lang="pt-BR" dirty="0"/>
          </a:p>
        </p:txBody>
      </p:sp>
      <p:pic>
        <p:nvPicPr>
          <p:cNvPr id="6" name="Imagem 6" descr="Capturar.PNG">
            <a:extLst>
              <a:ext uri="{FF2B5EF4-FFF2-40B4-BE49-F238E27FC236}">
                <a16:creationId xmlns:a16="http://schemas.microsoft.com/office/drawing/2014/main" id="{CF511001-1D07-41AC-A9AE-86C7D72A28A4}"/>
              </a:ext>
            </a:extLst>
          </p:cNvPr>
          <p:cNvPicPr>
            <a:picLocks noChangeAspect="1"/>
          </p:cNvPicPr>
          <p:nvPr/>
        </p:nvPicPr>
        <p:blipFill>
          <a:blip r:embed="rId2"/>
          <a:stretch>
            <a:fillRect/>
          </a:stretch>
        </p:blipFill>
        <p:spPr>
          <a:xfrm>
            <a:off x="2225675" y="1032111"/>
            <a:ext cx="7399144" cy="5703652"/>
          </a:xfrm>
          <a:prstGeom prst="rect">
            <a:avLst/>
          </a:prstGeom>
        </p:spPr>
      </p:pic>
    </p:spTree>
    <p:extLst>
      <p:ext uri="{BB962C8B-B14F-4D97-AF65-F5344CB8AC3E}">
        <p14:creationId xmlns:p14="http://schemas.microsoft.com/office/powerpoint/2010/main" val="377320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ED04D-BA6F-487A-9F3D-218B54ACDE90}"/>
              </a:ext>
            </a:extLst>
          </p:cNvPr>
          <p:cNvSpPr>
            <a:spLocks noGrp="1"/>
          </p:cNvSpPr>
          <p:nvPr>
            <p:ph type="title"/>
          </p:nvPr>
        </p:nvSpPr>
        <p:spPr>
          <a:xfrm>
            <a:off x="1247775" y="-180975"/>
            <a:ext cx="9905998" cy="1478570"/>
          </a:xfrm>
        </p:spPr>
        <p:txBody>
          <a:bodyPr/>
          <a:lstStyle/>
          <a:p>
            <a:r>
              <a:rPr lang="pt-BR" dirty="0"/>
              <a:t>Maturidade Nível F</a:t>
            </a:r>
          </a:p>
        </p:txBody>
      </p:sp>
      <p:pic>
        <p:nvPicPr>
          <p:cNvPr id="4" name="Imagem 4" descr="Capturar.PNG">
            <a:extLst>
              <a:ext uri="{FF2B5EF4-FFF2-40B4-BE49-F238E27FC236}">
                <a16:creationId xmlns:a16="http://schemas.microsoft.com/office/drawing/2014/main" id="{6FF3FB92-A5FB-4D82-AE6E-2D02DBE2667D}"/>
              </a:ext>
            </a:extLst>
          </p:cNvPr>
          <p:cNvPicPr>
            <a:picLocks noGrp="1" noChangeAspect="1"/>
          </p:cNvPicPr>
          <p:nvPr>
            <p:ph idx="1"/>
          </p:nvPr>
        </p:nvPicPr>
        <p:blipFill>
          <a:blip r:embed="rId2"/>
          <a:stretch>
            <a:fillRect/>
          </a:stretch>
        </p:blipFill>
        <p:spPr>
          <a:xfrm>
            <a:off x="2333625" y="838200"/>
            <a:ext cx="6967197" cy="5798204"/>
          </a:xfrm>
          <a:prstGeom prst="rect">
            <a:avLst/>
          </a:prstGeom>
        </p:spPr>
      </p:pic>
    </p:spTree>
    <p:extLst>
      <p:ext uri="{BB962C8B-B14F-4D97-AF65-F5344CB8AC3E}">
        <p14:creationId xmlns:p14="http://schemas.microsoft.com/office/powerpoint/2010/main" val="169331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A6D905-EC84-4929-BD98-9D392F0C74DA}"/>
              </a:ext>
            </a:extLst>
          </p:cNvPr>
          <p:cNvSpPr>
            <a:spLocks noGrp="1"/>
          </p:cNvSpPr>
          <p:nvPr>
            <p:ph type="title"/>
          </p:nvPr>
        </p:nvSpPr>
        <p:spPr/>
        <p:txBody>
          <a:bodyPr/>
          <a:lstStyle/>
          <a:p>
            <a:r>
              <a:rPr lang="pt-BR" dirty="0"/>
              <a:t>PROCESSO DE GERÊNCIA DA CONFIGURAÇÃO SEGUNDO A NORMA ISO/IEC 12207 </a:t>
            </a:r>
          </a:p>
        </p:txBody>
      </p:sp>
      <p:sp>
        <p:nvSpPr>
          <p:cNvPr id="3" name="Espaço Reservado para Conteúdo 2">
            <a:extLst>
              <a:ext uri="{FF2B5EF4-FFF2-40B4-BE49-F238E27FC236}">
                <a16:creationId xmlns:a16="http://schemas.microsoft.com/office/drawing/2014/main" id="{DB4B86F4-AF27-4E58-824B-E4B9B6FB2960}"/>
              </a:ext>
            </a:extLst>
          </p:cNvPr>
          <p:cNvSpPr>
            <a:spLocks noGrp="1"/>
          </p:cNvSpPr>
          <p:nvPr>
            <p:ph idx="1"/>
          </p:nvPr>
        </p:nvSpPr>
        <p:spPr/>
        <p:txBody>
          <a:bodyPr vert="horz" lIns="91440" tIns="45720" rIns="91440" bIns="45720" rtlCol="0" anchor="t">
            <a:normAutofit/>
          </a:bodyPr>
          <a:lstStyle/>
          <a:p>
            <a:pPr algn="just"/>
            <a:r>
              <a:rPr lang="pt-BR" dirty="0"/>
              <a:t>A norma ISO/IEC 12207, agrupa as atividades e tarefas que podem ser executadas durante o ciclo de vida do software em processos fundamentais, processos de apoio e processos organizacionais. Dentre os processos de apoio existentes, a [ABN1997] descreve o processo de gerência da configuração como um processo de aplicação de procedimentos administrativos e técnicos, por todo o ciclo de vida de software, destinado a:  </a:t>
            </a:r>
            <a:endParaRPr lang="pt-BR"/>
          </a:p>
        </p:txBody>
      </p:sp>
    </p:spTree>
    <p:extLst>
      <p:ext uri="{BB962C8B-B14F-4D97-AF65-F5344CB8AC3E}">
        <p14:creationId xmlns:p14="http://schemas.microsoft.com/office/powerpoint/2010/main" val="87816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429983F-3A4E-4A40-9CE9-EF997ADD336A}"/>
              </a:ext>
            </a:extLst>
          </p:cNvPr>
          <p:cNvSpPr>
            <a:spLocks noGrp="1"/>
          </p:cNvSpPr>
          <p:nvPr>
            <p:ph idx="1"/>
          </p:nvPr>
        </p:nvSpPr>
        <p:spPr>
          <a:xfrm>
            <a:off x="1162050" y="1590675"/>
            <a:ext cx="9905999" cy="3541714"/>
          </a:xfrm>
        </p:spPr>
        <p:txBody>
          <a:bodyPr vert="horz" lIns="91440" tIns="45720" rIns="91440" bIns="45720" rtlCol="0" anchor="t">
            <a:normAutofit/>
          </a:bodyPr>
          <a:lstStyle/>
          <a:p>
            <a:pPr algn="just"/>
            <a:r>
              <a:rPr lang="pt-BR" dirty="0"/>
              <a:t>identificar e definir os itens de software em um sistema, e estabelecer suas linhas básicas(</a:t>
            </a:r>
            <a:r>
              <a:rPr lang="pt-BR" dirty="0" err="1"/>
              <a:t>baseline</a:t>
            </a:r>
            <a:r>
              <a:rPr lang="pt-BR" dirty="0"/>
              <a:t>); </a:t>
            </a:r>
            <a:endParaRPr lang="pt-BR"/>
          </a:p>
          <a:p>
            <a:pPr algn="just"/>
            <a:r>
              <a:rPr lang="pt-BR" dirty="0"/>
              <a:t>controlar as modificações e liberações dos itens; </a:t>
            </a:r>
          </a:p>
          <a:p>
            <a:pPr algn="just"/>
            <a:r>
              <a:rPr lang="pt-BR" dirty="0"/>
              <a:t>13 registrar e apresentar a situação dos itens e dos pedidos de modificação; </a:t>
            </a:r>
          </a:p>
          <a:p>
            <a:pPr algn="just"/>
            <a:r>
              <a:rPr lang="pt-BR" dirty="0"/>
              <a:t>garantir a completeza, a consistência e a correção dos itens; controlar o armazenamento, a manipulação e a distribuição dos itens.  </a:t>
            </a:r>
          </a:p>
        </p:txBody>
      </p:sp>
    </p:spTree>
    <p:extLst>
      <p:ext uri="{BB962C8B-B14F-4D97-AF65-F5344CB8AC3E}">
        <p14:creationId xmlns:p14="http://schemas.microsoft.com/office/powerpoint/2010/main" val="267968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A05F8-71C1-4682-8AF4-4999A6DEC0FD}"/>
              </a:ext>
            </a:extLst>
          </p:cNvPr>
          <p:cNvSpPr>
            <a:spLocks noGrp="1"/>
          </p:cNvSpPr>
          <p:nvPr>
            <p:ph type="title"/>
          </p:nvPr>
        </p:nvSpPr>
        <p:spPr>
          <a:xfrm>
            <a:off x="1162050" y="66675"/>
            <a:ext cx="9905998" cy="1478570"/>
          </a:xfrm>
        </p:spPr>
        <p:txBody>
          <a:bodyPr>
            <a:normAutofit fontScale="90000"/>
          </a:bodyPr>
          <a:lstStyle/>
          <a:p>
            <a:r>
              <a:rPr lang="pt-BR" dirty="0"/>
              <a:t>⦁    Normas para gerência de configuração </a:t>
            </a:r>
          </a:p>
          <a:p>
            <a:r>
              <a:rPr lang="pt-BR" dirty="0"/>
              <a:t>1.10. IEEE </a:t>
            </a:r>
            <a:r>
              <a:rPr lang="pt-BR" dirty="0" err="1"/>
              <a:t>Std</a:t>
            </a:r>
            <a:r>
              <a:rPr lang="pt-BR" dirty="0"/>
              <a:t> 828 </a:t>
            </a:r>
          </a:p>
          <a:p>
            <a:endParaRPr lang="pt-BR" dirty="0"/>
          </a:p>
        </p:txBody>
      </p:sp>
      <p:sp>
        <p:nvSpPr>
          <p:cNvPr id="8" name="CaixaDeTexto 7">
            <a:extLst>
              <a:ext uri="{FF2B5EF4-FFF2-40B4-BE49-F238E27FC236}">
                <a16:creationId xmlns:a16="http://schemas.microsoft.com/office/drawing/2014/main" id="{D2288181-E775-488A-ACE4-430A3DB90784}"/>
              </a:ext>
            </a:extLst>
          </p:cNvPr>
          <p:cNvSpPr txBox="1"/>
          <p:nvPr/>
        </p:nvSpPr>
        <p:spPr>
          <a:xfrm>
            <a:off x="1276350" y="1314450"/>
            <a:ext cx="9239835"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pt-BR" sz="2400" dirty="0"/>
              <a:t>Define uma estrutura básica para o plano de GCS, estabelecendo os itens que devem ser abordados e uma sucinta explicação para cada um deles.</a:t>
            </a:r>
            <a:endParaRPr lang="pt-BR" dirty="0"/>
          </a:p>
          <a:p>
            <a:pPr marL="342900" indent="-342900" algn="ctr">
              <a:buFont typeface="Arial"/>
              <a:buChar char="•"/>
            </a:pPr>
            <a:endParaRPr lang="pt-BR" sz="2400" dirty="0"/>
          </a:p>
          <a:p>
            <a:pPr algn="ctr"/>
            <a:r>
              <a:rPr lang="pt-BR" sz="2400" dirty="0"/>
              <a:t>“Estabelece o conteúdo mínimo exigido de um Plano de Configuração de Software e define as atividades específicas a serem abordados e seus requisitos para qualquer parte do ciclo de vida do produto de software”.</a:t>
            </a:r>
          </a:p>
          <a:p>
            <a:pPr algn="ctr"/>
            <a:endParaRPr lang="pt-BR" sz="2400" dirty="0"/>
          </a:p>
        </p:txBody>
      </p:sp>
    </p:spTree>
    <p:extLst>
      <p:ext uri="{BB962C8B-B14F-4D97-AF65-F5344CB8AC3E}">
        <p14:creationId xmlns:p14="http://schemas.microsoft.com/office/powerpoint/2010/main" val="66867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F5DA3F5F-543C-415A-9828-AD26D59B080E}"/>
              </a:ext>
            </a:extLst>
          </p:cNvPr>
          <p:cNvSpPr txBox="1"/>
          <p:nvPr/>
        </p:nvSpPr>
        <p:spPr>
          <a:xfrm>
            <a:off x="847725" y="1314450"/>
            <a:ext cx="10123236" cy="378565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pt" sz="2400">
                <a:latin typeface="Consolas"/>
              </a:rPr>
              <a:t>Para os propósitos deste padrão, aplicam-se os seguintes termos e definições. O Dicionário Autorizado de Padrões IEEE, [B1], deve ser referenciado para termos não definidos nesta cláusula.</a:t>
            </a:r>
            <a:endParaRPr lang="pt-BR" sz="2400"/>
          </a:p>
          <a:p>
            <a:pPr marL="285750" indent="-285750" algn="just">
              <a:buFont typeface="Arial"/>
              <a:buChar char="•"/>
            </a:pPr>
            <a:r>
              <a:rPr lang="pt" sz="2400">
                <a:latin typeface="Calibri"/>
              </a:rPr>
              <a:t>Ponto de controle (ponto de controle do projeto): um projeto concordou no ponto ou horário em que os acordos ou controles especificados são aplicados aos itens de configuração do software em desenvolvimento (por exemplo, uma linha de base aprovada ou lançamento de um documento ou código específico ou marco do projeto) .</a:t>
            </a:r>
            <a:r>
              <a:rPr lang="pt-BR" sz="2400" dirty="0">
                <a:latin typeface="Calibri"/>
              </a:rPr>
              <a:t>Clique para adicionar texto</a:t>
            </a:r>
          </a:p>
          <a:p>
            <a:pPr algn="just"/>
            <a:endParaRPr lang="pt-BR" sz="2400" dirty="0">
              <a:latin typeface="Calibri"/>
            </a:endParaRPr>
          </a:p>
        </p:txBody>
      </p:sp>
    </p:spTree>
    <p:extLst>
      <p:ext uri="{BB962C8B-B14F-4D97-AF65-F5344CB8AC3E}">
        <p14:creationId xmlns:p14="http://schemas.microsoft.com/office/powerpoint/2010/main" val="160777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317456D-F560-4A69-A5C3-F334EC0DE748}"/>
              </a:ext>
            </a:extLst>
          </p:cNvPr>
          <p:cNvSpPr>
            <a:spLocks noGrp="1"/>
          </p:cNvSpPr>
          <p:nvPr>
            <p:ph idx="1"/>
          </p:nvPr>
        </p:nvSpPr>
        <p:spPr>
          <a:xfrm>
            <a:off x="1141413" y="463383"/>
            <a:ext cx="9906000" cy="5327817"/>
          </a:xfrm>
        </p:spPr>
        <p:txBody>
          <a:bodyPr vert="horz" lIns="91440" tIns="45720" rIns="91440" bIns="45720" rtlCol="0" anchor="t">
            <a:normAutofit fontScale="85000" lnSpcReduction="20000"/>
          </a:bodyPr>
          <a:lstStyle/>
          <a:p>
            <a:pPr algn="just"/>
            <a:r>
              <a:rPr lang="pt" dirty="0">
                <a:latin typeface="Consolas"/>
              </a:rPr>
              <a:t>liberar: (A) uma versão específica de um item de configuração disponibilizado para um propósito específico (por exemplo, versão de teste). (B) A notificação formal e a distribuição de uma versão aprovada. </a:t>
            </a:r>
            <a:endParaRPr lang="pt-BR" dirty="0">
              <a:latin typeface="Tw Cen MT"/>
            </a:endParaRPr>
          </a:p>
          <a:p>
            <a:pPr marL="0" indent="0" algn="just">
              <a:buNone/>
            </a:pPr>
            <a:r>
              <a:rPr lang="pt" dirty="0">
                <a:latin typeface="Consolas"/>
              </a:rPr>
              <a:t>     Os seguintes termos adicionais são usados ​​de forma consistente com sua definição ou uso em IEEE / EIA 12207.0: linha de base, componente, configuração, auditoria de configuração, controle de configuração, placa de controle de configuração, identificação de configuração, item de configuração, gerenciamento de configuração, contabilidade de status de configuração, interface, controle de interface, software, biblioteca de software, ciclo de vida do software, unidade e versão.</a:t>
            </a:r>
            <a:r>
              <a:rPr lang="pt" dirty="0"/>
              <a:t>
</a:t>
            </a:r>
            <a:r>
              <a:rPr lang="pt" dirty="0">
                <a:latin typeface="Consolas"/>
              </a:rPr>
              <a:t> </a:t>
            </a:r>
            <a:r>
              <a:rPr lang="pt" dirty="0"/>
              <a:t>
</a:t>
            </a:r>
            <a:r>
              <a:rPr lang="pt">
                <a:latin typeface="Consolas"/>
              </a:rPr>
              <a:t>     O termo "Plano" é usado em todo este padrão para se referir ao Plano de Gerenciamento de Configuração de Software.</a:t>
            </a:r>
            <a:endParaRPr lang="pt-BR"/>
          </a:p>
        </p:txBody>
      </p:sp>
    </p:spTree>
    <p:extLst>
      <p:ext uri="{BB962C8B-B14F-4D97-AF65-F5344CB8AC3E}">
        <p14:creationId xmlns:p14="http://schemas.microsoft.com/office/powerpoint/2010/main" val="918076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68A92-B39D-4DB0-8E43-916089ADC603}"/>
              </a:ext>
            </a:extLst>
          </p:cNvPr>
          <p:cNvSpPr>
            <a:spLocks noGrp="1"/>
          </p:cNvSpPr>
          <p:nvPr>
            <p:ph type="title"/>
          </p:nvPr>
        </p:nvSpPr>
        <p:spPr/>
        <p:txBody>
          <a:bodyPr/>
          <a:lstStyle/>
          <a:p>
            <a:r>
              <a:rPr lang="pt-BR" dirty="0"/>
              <a:t>Ferramenta case</a:t>
            </a:r>
          </a:p>
        </p:txBody>
      </p:sp>
      <p:sp>
        <p:nvSpPr>
          <p:cNvPr id="3" name="Espaço Reservado para Conteúdo 2">
            <a:extLst>
              <a:ext uri="{FF2B5EF4-FFF2-40B4-BE49-F238E27FC236}">
                <a16:creationId xmlns:a16="http://schemas.microsoft.com/office/drawing/2014/main" id="{4FEC7290-9A3B-42AF-BA16-EFD70468B989}"/>
              </a:ext>
            </a:extLst>
          </p:cNvPr>
          <p:cNvSpPr>
            <a:spLocks noGrp="1"/>
          </p:cNvSpPr>
          <p:nvPr>
            <p:ph idx="1"/>
          </p:nvPr>
        </p:nvSpPr>
        <p:spPr/>
        <p:txBody>
          <a:bodyPr vert="horz" lIns="91440" tIns="45720" rIns="91440" bIns="45720" rtlCol="0" anchor="t">
            <a:normAutofit/>
          </a:bodyPr>
          <a:lstStyle/>
          <a:p>
            <a:pPr algn="just"/>
            <a:r>
              <a:rPr lang="pt-BR" dirty="0"/>
              <a:t>As ferramentas CASE ( </a:t>
            </a:r>
            <a:r>
              <a:rPr lang="pt-BR" i="1" dirty="0"/>
              <a:t>Computer </a:t>
            </a:r>
            <a:r>
              <a:rPr lang="pt-BR" i="1" dirty="0" err="1"/>
              <a:t>Aided</a:t>
            </a:r>
            <a:r>
              <a:rPr lang="pt-BR" i="1" dirty="0"/>
              <a:t> Software </a:t>
            </a:r>
            <a:r>
              <a:rPr lang="pt-BR" i="1" dirty="0" err="1"/>
              <a:t>Engineering</a:t>
            </a:r>
            <a:r>
              <a:rPr lang="pt-BR" i="1" dirty="0"/>
              <a:t> </a:t>
            </a:r>
            <a:r>
              <a:rPr lang="pt-BR" dirty="0"/>
              <a:t>) estão para a Engenharia de Software assim como o CAD ( </a:t>
            </a:r>
            <a:r>
              <a:rPr lang="pt-BR" i="1" dirty="0"/>
              <a:t>Computer </a:t>
            </a:r>
            <a:r>
              <a:rPr lang="pt-BR" i="1" dirty="0" err="1"/>
              <a:t>Aided</a:t>
            </a:r>
            <a:r>
              <a:rPr lang="pt-BR" i="1" dirty="0"/>
              <a:t> Design </a:t>
            </a:r>
            <a:r>
              <a:rPr lang="pt-BR" dirty="0"/>
              <a:t>) está para a Engenharia Civil. São programas que auxiliam o Analista na construção do sistema, prevendo ainda na prancheta, como será sua estrutura, quais serão suas classes, entidades, seus fluxos internos e muitos outros detalhes. São elaborados vários diagramas que em conjunto constituem praticamente uma “planta” do sistema a ser desenvolvido.</a:t>
            </a:r>
            <a:endParaRPr lang="pt-BR"/>
          </a:p>
        </p:txBody>
      </p:sp>
    </p:spTree>
    <p:extLst>
      <p:ext uri="{BB962C8B-B14F-4D97-AF65-F5344CB8AC3E}">
        <p14:creationId xmlns:p14="http://schemas.microsoft.com/office/powerpoint/2010/main" val="1450635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9ECAD94-86BF-4E08-9D0B-7F431968F063}"/>
              </a:ext>
            </a:extLst>
          </p:cNvPr>
          <p:cNvSpPr>
            <a:spLocks noGrp="1"/>
          </p:cNvSpPr>
          <p:nvPr>
            <p:ph idx="1"/>
          </p:nvPr>
        </p:nvSpPr>
        <p:spPr>
          <a:xfrm>
            <a:off x="1141413" y="589131"/>
            <a:ext cx="9906000" cy="5202069"/>
          </a:xfrm>
        </p:spPr>
        <p:txBody>
          <a:bodyPr vert="horz" lIns="91440" tIns="45720" rIns="91440" bIns="45720" rtlCol="0" anchor="t">
            <a:normAutofit fontScale="70000" lnSpcReduction="20000"/>
          </a:bodyPr>
          <a:lstStyle/>
          <a:p>
            <a:pPr algn="just"/>
            <a:r>
              <a:rPr lang="pt-BR" dirty="0">
                <a:latin typeface="Verdana"/>
                <a:ea typeface="Verdana"/>
                <a:cs typeface="Verdana"/>
              </a:rPr>
              <a:t>As ferramentas CASE até então suportavam notações advindas da técnica Estruturada ( </a:t>
            </a:r>
            <a:r>
              <a:rPr lang="pt-BR" i="1" dirty="0">
                <a:latin typeface="Verdana"/>
                <a:ea typeface="Verdana"/>
                <a:cs typeface="Verdana"/>
              </a:rPr>
              <a:t>Análise Estruturada </a:t>
            </a:r>
            <a:r>
              <a:rPr lang="pt-BR" dirty="0">
                <a:latin typeface="Verdana"/>
                <a:ea typeface="Verdana"/>
                <a:cs typeface="Verdana"/>
              </a:rPr>
              <a:t>), surgida no final da década de 70 com Tom De Marco. (Em seguida vieram Chris Gane, </a:t>
            </a:r>
            <a:r>
              <a:rPr lang="pt-BR" err="1">
                <a:latin typeface="Verdana"/>
                <a:ea typeface="Verdana"/>
                <a:cs typeface="Verdana"/>
              </a:rPr>
              <a:t>Trish</a:t>
            </a:r>
            <a:r>
              <a:rPr lang="pt-BR" dirty="0">
                <a:latin typeface="Verdana"/>
                <a:ea typeface="Verdana"/>
                <a:cs typeface="Verdana"/>
              </a:rPr>
              <a:t> Sarson e Edward </a:t>
            </a:r>
            <a:r>
              <a:rPr lang="pt-BR" err="1">
                <a:latin typeface="Verdana"/>
                <a:ea typeface="Verdana"/>
                <a:cs typeface="Verdana"/>
              </a:rPr>
              <a:t>Yourdon</a:t>
            </a:r>
            <a:r>
              <a:rPr lang="pt-BR" dirty="0">
                <a:latin typeface="Verdana"/>
                <a:ea typeface="Verdana"/>
                <a:cs typeface="Verdana"/>
              </a:rPr>
              <a:t>).</a:t>
            </a:r>
            <a:endParaRPr lang="pt-BR" dirty="0"/>
          </a:p>
          <a:p>
            <a:pPr algn="just">
              <a:buFont typeface="Arial"/>
            </a:pPr>
            <a:r>
              <a:rPr lang="pt-BR" dirty="0">
                <a:latin typeface="Verdana"/>
                <a:ea typeface="Verdana"/>
                <a:cs typeface="Verdana"/>
              </a:rPr>
              <a:t>Existem inúmeras </a:t>
            </a:r>
            <a:r>
              <a:rPr lang="pt-BR" dirty="0" err="1">
                <a:latin typeface="Verdana"/>
                <a:ea typeface="Verdana"/>
                <a:cs typeface="Verdana"/>
              </a:rPr>
              <a:t>feramentas</a:t>
            </a:r>
            <a:r>
              <a:rPr lang="pt-BR" dirty="0">
                <a:latin typeface="Verdana"/>
                <a:ea typeface="Verdana"/>
                <a:cs typeface="Verdana"/>
              </a:rPr>
              <a:t> CASE disponíveis no mercado. Entre elas poderia citar: Poseidon, </a:t>
            </a:r>
            <a:r>
              <a:rPr lang="pt-BR" dirty="0" err="1">
                <a:latin typeface="Verdana"/>
                <a:ea typeface="Verdana"/>
                <a:cs typeface="Verdana"/>
              </a:rPr>
              <a:t>Rational</a:t>
            </a:r>
            <a:r>
              <a:rPr lang="pt-BR" dirty="0">
                <a:latin typeface="Verdana"/>
                <a:ea typeface="Verdana"/>
                <a:cs typeface="Verdana"/>
              </a:rPr>
              <a:t> Rose 2000, </a:t>
            </a:r>
            <a:r>
              <a:rPr lang="pt-BR" dirty="0" err="1">
                <a:latin typeface="Verdana"/>
                <a:ea typeface="Verdana"/>
                <a:cs typeface="Verdana"/>
              </a:rPr>
              <a:t>ErWin</a:t>
            </a:r>
            <a:r>
              <a:rPr lang="pt-BR" dirty="0">
                <a:latin typeface="Verdana"/>
                <a:ea typeface="Verdana"/>
                <a:cs typeface="Verdana"/>
              </a:rPr>
              <a:t>, Oracle Designer, </a:t>
            </a:r>
            <a:r>
              <a:rPr lang="pt-BR" dirty="0" err="1">
                <a:latin typeface="Verdana"/>
                <a:ea typeface="Verdana"/>
                <a:cs typeface="Verdana"/>
              </a:rPr>
              <a:t>Genexus</a:t>
            </a:r>
            <a:r>
              <a:rPr lang="pt-BR" dirty="0">
                <a:latin typeface="Verdana"/>
                <a:ea typeface="Verdana"/>
                <a:cs typeface="Verdana"/>
              </a:rPr>
              <a:t>, </a:t>
            </a:r>
            <a:r>
              <a:rPr lang="pt-BR" dirty="0" err="1">
                <a:latin typeface="Verdana"/>
                <a:ea typeface="Verdana"/>
                <a:cs typeface="Verdana"/>
              </a:rPr>
              <a:t>Clarify</a:t>
            </a:r>
            <a:r>
              <a:rPr lang="pt-BR" dirty="0">
                <a:latin typeface="Verdana"/>
                <a:ea typeface="Verdana"/>
                <a:cs typeface="Verdana"/>
              </a:rPr>
              <a:t>, Dr. Case, </a:t>
            </a:r>
            <a:r>
              <a:rPr lang="pt-BR" dirty="0" err="1">
                <a:latin typeface="Verdana"/>
                <a:ea typeface="Verdana"/>
                <a:cs typeface="Verdana"/>
              </a:rPr>
              <a:t>Multicase</a:t>
            </a:r>
            <a:r>
              <a:rPr lang="pt-BR" dirty="0">
                <a:latin typeface="Verdana"/>
                <a:ea typeface="Verdana"/>
                <a:cs typeface="Verdana"/>
              </a:rPr>
              <a:t>, </a:t>
            </a:r>
            <a:r>
              <a:rPr lang="pt-BR" dirty="0" err="1">
                <a:latin typeface="Verdana"/>
                <a:ea typeface="Verdana"/>
                <a:cs typeface="Verdana"/>
              </a:rPr>
              <a:t>Paradigm</a:t>
            </a:r>
            <a:r>
              <a:rPr lang="pt-BR" dirty="0">
                <a:latin typeface="Verdana"/>
                <a:ea typeface="Verdana"/>
                <a:cs typeface="Verdana"/>
              </a:rPr>
              <a:t>, </a:t>
            </a:r>
            <a:r>
              <a:rPr lang="pt-BR" dirty="0" err="1">
                <a:latin typeface="Verdana"/>
                <a:ea typeface="Verdana"/>
                <a:cs typeface="Verdana"/>
              </a:rPr>
              <a:t>PowerDesigner</a:t>
            </a:r>
            <a:r>
              <a:rPr lang="pt-BR" dirty="0">
                <a:latin typeface="Verdana"/>
                <a:ea typeface="Verdana"/>
                <a:cs typeface="Verdana"/>
              </a:rPr>
              <a:t>, </a:t>
            </a:r>
            <a:r>
              <a:rPr lang="pt-BR" dirty="0" err="1">
                <a:latin typeface="Verdana"/>
                <a:ea typeface="Verdana"/>
                <a:cs typeface="Verdana"/>
              </a:rPr>
              <a:t>Together</a:t>
            </a:r>
            <a:r>
              <a:rPr lang="pt-BR" dirty="0">
                <a:latin typeface="Verdana"/>
                <a:ea typeface="Verdana"/>
                <a:cs typeface="Verdana"/>
              </a:rPr>
              <a:t>, </a:t>
            </a:r>
            <a:r>
              <a:rPr lang="pt-BR" dirty="0" err="1">
                <a:latin typeface="Verdana"/>
                <a:ea typeface="Verdana"/>
                <a:cs typeface="Verdana"/>
              </a:rPr>
              <a:t>Cognos</a:t>
            </a:r>
            <a:r>
              <a:rPr lang="pt-BR" dirty="0">
                <a:latin typeface="Verdana"/>
                <a:ea typeface="Verdana"/>
                <a:cs typeface="Verdana"/>
              </a:rPr>
              <a:t>, </a:t>
            </a:r>
            <a:r>
              <a:rPr lang="pt-BR" dirty="0" err="1">
                <a:latin typeface="Verdana"/>
                <a:ea typeface="Verdana"/>
                <a:cs typeface="Verdana"/>
              </a:rPr>
              <a:t>CoolGen</a:t>
            </a:r>
            <a:r>
              <a:rPr lang="pt-BR" dirty="0">
                <a:latin typeface="Verdana"/>
                <a:ea typeface="Verdana"/>
                <a:cs typeface="Verdana"/>
              </a:rPr>
              <a:t>, </a:t>
            </a:r>
            <a:r>
              <a:rPr lang="pt-BR" dirty="0" err="1">
                <a:latin typeface="Verdana"/>
                <a:ea typeface="Verdana"/>
                <a:cs typeface="Verdana"/>
              </a:rPr>
              <a:t>Smart</a:t>
            </a:r>
            <a:r>
              <a:rPr lang="pt-BR" dirty="0">
                <a:latin typeface="Verdana"/>
                <a:ea typeface="Verdana"/>
                <a:cs typeface="Verdana"/>
              </a:rPr>
              <a:t>, </a:t>
            </a:r>
            <a:r>
              <a:rPr lang="pt-BR" dirty="0" err="1">
                <a:latin typeface="Verdana"/>
                <a:ea typeface="Verdana"/>
                <a:cs typeface="Verdana"/>
              </a:rPr>
              <a:t>Theseus</a:t>
            </a:r>
            <a:r>
              <a:rPr lang="pt-BR" dirty="0">
                <a:latin typeface="Verdana"/>
                <a:ea typeface="Verdana"/>
                <a:cs typeface="Verdana"/>
              </a:rPr>
              <a:t>, </a:t>
            </a:r>
            <a:r>
              <a:rPr lang="pt-BR" dirty="0" err="1">
                <a:latin typeface="Verdana"/>
                <a:ea typeface="Verdana"/>
                <a:cs typeface="Verdana"/>
              </a:rPr>
              <a:t>BPWin</a:t>
            </a:r>
            <a:r>
              <a:rPr lang="pt-BR" dirty="0">
                <a:latin typeface="Verdana"/>
                <a:ea typeface="Verdana"/>
                <a:cs typeface="Verdana"/>
              </a:rPr>
              <a:t>, Arena, Visio, Brio, </a:t>
            </a:r>
            <a:r>
              <a:rPr lang="pt-BR" dirty="0" err="1">
                <a:latin typeface="Verdana"/>
                <a:ea typeface="Verdana"/>
                <a:cs typeface="Verdana"/>
              </a:rPr>
              <a:t>Microstrategy</a:t>
            </a:r>
            <a:r>
              <a:rPr lang="pt-BR" dirty="0">
                <a:latin typeface="Verdana"/>
                <a:ea typeface="Verdana"/>
                <a:cs typeface="Verdana"/>
              </a:rPr>
              <a:t>, etc.</a:t>
            </a:r>
            <a:endParaRPr lang="pt-BR" dirty="0"/>
          </a:p>
          <a:p>
            <a:pPr algn="just">
              <a:buFont typeface="Arial"/>
            </a:pPr>
            <a:r>
              <a:rPr lang="pt-BR" dirty="0">
                <a:latin typeface="Verdana"/>
                <a:ea typeface="Verdana"/>
                <a:cs typeface="Verdana"/>
              </a:rPr>
              <a:t>Elegi três Estruturadas (</a:t>
            </a:r>
            <a:r>
              <a:rPr lang="pt-BR" dirty="0" err="1">
                <a:latin typeface="Verdana"/>
                <a:ea typeface="Verdana"/>
                <a:cs typeface="Verdana"/>
              </a:rPr>
              <a:t>CaseStudio</a:t>
            </a:r>
            <a:r>
              <a:rPr lang="pt-BR" dirty="0">
                <a:latin typeface="Verdana"/>
                <a:ea typeface="Verdana"/>
                <a:cs typeface="Verdana"/>
              </a:rPr>
              <a:t> 2.0, Dr. Case e </a:t>
            </a:r>
            <a:r>
              <a:rPr lang="pt-BR" dirty="0" err="1">
                <a:latin typeface="Verdana"/>
                <a:ea typeface="Verdana"/>
                <a:cs typeface="Verdana"/>
              </a:rPr>
              <a:t>ErWin</a:t>
            </a:r>
            <a:r>
              <a:rPr lang="pt-BR" dirty="0">
                <a:latin typeface="Verdana"/>
                <a:ea typeface="Verdana"/>
                <a:cs typeface="Verdana"/>
              </a:rPr>
              <a:t>) e duas com suporte a UML (Visio e </a:t>
            </a:r>
            <a:r>
              <a:rPr lang="pt-BR" dirty="0" err="1">
                <a:latin typeface="Verdana"/>
                <a:ea typeface="Verdana"/>
                <a:cs typeface="Verdana"/>
              </a:rPr>
              <a:t>Together</a:t>
            </a:r>
            <a:r>
              <a:rPr lang="pt-BR" dirty="0">
                <a:latin typeface="Verdana"/>
                <a:ea typeface="Verdana"/>
                <a:cs typeface="Verdana"/>
              </a:rPr>
              <a:t>) para trabalhar nesses artigos.</a:t>
            </a:r>
            <a:endParaRPr lang="pt-BR" dirty="0"/>
          </a:p>
          <a:p>
            <a:pPr algn="just">
              <a:buFont typeface="Arial"/>
            </a:pPr>
            <a:r>
              <a:rPr lang="pt-BR" dirty="0">
                <a:latin typeface="Verdana"/>
                <a:ea typeface="Verdana"/>
                <a:cs typeface="Verdana"/>
              </a:rPr>
              <a:t>A princípio pode parecer estranho ao leitor um comparativo entre ferramentas voltadas para Análise Estruturada (AE) e ferramentas UML. Mas a intenção é mais fornecer as características de cada uma, para que o leitor que está prestes a iniciar um projeto, possa optar pelo software mais adequado ao seu perfil. Deste ponto de vista, o estudo é mais uma análise do que uma avaliação.</a:t>
            </a:r>
            <a:endParaRPr lang="pt-BR" dirty="0"/>
          </a:p>
          <a:p>
            <a:endParaRPr lang="pt-BR" dirty="0"/>
          </a:p>
        </p:txBody>
      </p:sp>
    </p:spTree>
    <p:extLst>
      <p:ext uri="{BB962C8B-B14F-4D97-AF65-F5344CB8AC3E}">
        <p14:creationId xmlns:p14="http://schemas.microsoft.com/office/powerpoint/2010/main" val="166170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21E91-C687-4DC7-8510-B34399AEFF7D}"/>
              </a:ext>
            </a:extLst>
          </p:cNvPr>
          <p:cNvSpPr>
            <a:spLocks noGrp="1"/>
          </p:cNvSpPr>
          <p:nvPr>
            <p:ph type="title"/>
          </p:nvPr>
        </p:nvSpPr>
        <p:spPr/>
        <p:txBody>
          <a:bodyPr/>
          <a:lstStyle/>
          <a:p>
            <a:r>
              <a:rPr lang="pt-BR" dirty="0"/>
              <a:t>Conceito</a:t>
            </a:r>
            <a:r>
              <a:rPr lang="pt-BR" dirty="0">
                <a:latin typeface="Tw Cen MT"/>
                <a:cs typeface="+mj-ea"/>
              </a:rPr>
              <a:t> e terminologia</a:t>
            </a:r>
            <a:br>
              <a:rPr lang="en-US" dirty="0">
                <a:latin typeface="+mj-ea"/>
                <a:cs typeface="+mj-ea"/>
              </a:rPr>
            </a:br>
            <a:endParaRPr lang="pt-BR"/>
          </a:p>
        </p:txBody>
      </p:sp>
      <p:sp>
        <p:nvSpPr>
          <p:cNvPr id="3" name="Espaço Reservado para Conteúdo 2">
            <a:extLst>
              <a:ext uri="{FF2B5EF4-FFF2-40B4-BE49-F238E27FC236}">
                <a16:creationId xmlns:a16="http://schemas.microsoft.com/office/drawing/2014/main" id="{8F2B2CC2-BD97-44C2-BEB4-073001548AC3}"/>
              </a:ext>
            </a:extLst>
          </p:cNvPr>
          <p:cNvSpPr>
            <a:spLocks noGrp="1"/>
          </p:cNvSpPr>
          <p:nvPr>
            <p:ph idx="1"/>
          </p:nvPr>
        </p:nvSpPr>
        <p:spPr>
          <a:xfrm>
            <a:off x="485775" y="1476375"/>
            <a:ext cx="11038794" cy="4720431"/>
          </a:xfrm>
        </p:spPr>
        <p:txBody>
          <a:bodyPr vert="horz" lIns="91440" tIns="45720" rIns="91440" bIns="45720" rtlCol="0" anchor="t">
            <a:normAutofit fontScale="92500" lnSpcReduction="20000"/>
          </a:bodyPr>
          <a:lstStyle/>
          <a:p>
            <a:pPr algn="just"/>
            <a:r>
              <a:rPr lang="pt-BR" dirty="0"/>
              <a:t>A Gerência de Configuração de Software (GCS) ou Software </a:t>
            </a:r>
            <a:r>
              <a:rPr lang="pt-BR" dirty="0" err="1"/>
              <a:t>Configuration</a:t>
            </a:r>
            <a:r>
              <a:rPr lang="pt-BR" dirty="0"/>
              <a:t> Management (SCM)  é uma atividade abrangente que ocorre ao longo de todo o ciclo de vida de um software e que gerencia e controla sua evolução, através do controle de versões e solicitações de mudanças, permitindo que os diversos envolvidos na sua criação e manutenção tenham acesso ao histórico destas modificações, fornecendo-lhes subsídios para o entendimento do sistema na sua forma atual, e também nas suas formas anteriores.</a:t>
            </a:r>
            <a:endParaRPr lang="pt-BR"/>
          </a:p>
          <a:p>
            <a:pPr marL="0" algn="just">
              <a:buFont typeface="Arial"/>
            </a:pPr>
            <a:r>
              <a:rPr lang="pt-BR" dirty="0"/>
              <a:t> As  atividades de GCS incluem:</a:t>
            </a:r>
          </a:p>
          <a:p>
            <a:pPr algn="just">
              <a:buFont typeface="Arial"/>
            </a:pPr>
            <a:r>
              <a:rPr lang="pt-BR" dirty="0"/>
              <a:t> Identificar modificações;</a:t>
            </a:r>
          </a:p>
          <a:p>
            <a:pPr algn="just">
              <a:buFont typeface="Arial"/>
            </a:pPr>
            <a:r>
              <a:rPr lang="pt-BR" dirty="0"/>
              <a:t> Controlar modificações;</a:t>
            </a:r>
          </a:p>
          <a:p>
            <a:pPr algn="just">
              <a:buFont typeface="Arial"/>
            </a:pPr>
            <a:r>
              <a:rPr lang="pt-BR" dirty="0"/>
              <a:t> Garantir a implementação adequada das modificações;</a:t>
            </a:r>
          </a:p>
          <a:p>
            <a:pPr algn="just">
              <a:buFont typeface="Arial"/>
            </a:pPr>
            <a:r>
              <a:rPr lang="pt-BR" dirty="0"/>
              <a:t> Relatar as modificações a outros que possam ter interesse.</a:t>
            </a:r>
          </a:p>
          <a:p>
            <a:endParaRPr lang="pt-BR" dirty="0"/>
          </a:p>
        </p:txBody>
      </p:sp>
    </p:spTree>
    <p:extLst>
      <p:ext uri="{BB962C8B-B14F-4D97-AF65-F5344CB8AC3E}">
        <p14:creationId xmlns:p14="http://schemas.microsoft.com/office/powerpoint/2010/main" val="210900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DF1F1-9809-4375-ACF3-38E4B0AB8B87}"/>
              </a:ext>
            </a:extLst>
          </p:cNvPr>
          <p:cNvSpPr>
            <a:spLocks noGrp="1"/>
          </p:cNvSpPr>
          <p:nvPr>
            <p:ph type="title"/>
          </p:nvPr>
        </p:nvSpPr>
        <p:spPr/>
        <p:txBody>
          <a:bodyPr/>
          <a:lstStyle/>
          <a:p>
            <a:r>
              <a:rPr lang="pt-BR" dirty="0"/>
              <a:t>Proposito</a:t>
            </a:r>
          </a:p>
        </p:txBody>
      </p:sp>
      <p:sp>
        <p:nvSpPr>
          <p:cNvPr id="3" name="Espaço Reservado para Conteúdo 2">
            <a:extLst>
              <a:ext uri="{FF2B5EF4-FFF2-40B4-BE49-F238E27FC236}">
                <a16:creationId xmlns:a16="http://schemas.microsoft.com/office/drawing/2014/main" id="{B7202646-37D6-44DA-AE36-258AE77E8171}"/>
              </a:ext>
            </a:extLst>
          </p:cNvPr>
          <p:cNvSpPr>
            <a:spLocks noGrp="1"/>
          </p:cNvSpPr>
          <p:nvPr>
            <p:ph idx="1"/>
          </p:nvPr>
        </p:nvSpPr>
        <p:spPr/>
        <p:txBody>
          <a:bodyPr vert="horz" lIns="91440" tIns="45720" rIns="91440" bIns="45720" rtlCol="0" anchor="t">
            <a:normAutofit/>
          </a:bodyPr>
          <a:lstStyle/>
          <a:p>
            <a:pPr algn="just"/>
            <a:r>
              <a:rPr lang="pt-BR" dirty="0"/>
              <a:t>O seu propósito é estabelecer e manter a integridade dos produtos do projeto de software através de todo o ciclo de vida de projeto. Esta é uma parte integral da maioria dos processos de gerência e engenharia de software e é o tópico pertinente ao nosso trabalho.</a:t>
            </a:r>
            <a:endParaRPr lang="pt-BR"/>
          </a:p>
        </p:txBody>
      </p:sp>
    </p:spTree>
    <p:extLst>
      <p:ext uri="{BB962C8B-B14F-4D97-AF65-F5344CB8AC3E}">
        <p14:creationId xmlns:p14="http://schemas.microsoft.com/office/powerpoint/2010/main" val="268294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4B5BD-4BBA-4C45-A6C2-8D2139F2D959}"/>
              </a:ext>
            </a:extLst>
          </p:cNvPr>
          <p:cNvSpPr>
            <a:spLocks noGrp="1"/>
          </p:cNvSpPr>
          <p:nvPr>
            <p:ph type="title"/>
          </p:nvPr>
        </p:nvSpPr>
        <p:spPr>
          <a:xfrm>
            <a:off x="1141413" y="971209"/>
            <a:ext cx="9584532" cy="1125879"/>
          </a:xfrm>
        </p:spPr>
        <p:txBody>
          <a:bodyPr>
            <a:noAutofit/>
          </a:bodyPr>
          <a:lstStyle/>
          <a:p>
            <a:pPr algn="just"/>
            <a:r>
              <a:rPr lang="pt-BR" sz="3200" dirty="0"/>
              <a:t>Segundo Pressman (2006 p. 606), o processo de  gestão de configuração de software define uma série de tarefas que têm quatro objetivos principais:</a:t>
            </a:r>
            <a:endParaRPr lang="pt-BR"/>
          </a:p>
        </p:txBody>
      </p:sp>
      <p:sp>
        <p:nvSpPr>
          <p:cNvPr id="3" name="Espaço Reservado para Conteúdo 2">
            <a:extLst>
              <a:ext uri="{FF2B5EF4-FFF2-40B4-BE49-F238E27FC236}">
                <a16:creationId xmlns:a16="http://schemas.microsoft.com/office/drawing/2014/main" id="{FEE63BE8-06D1-4726-BA9E-B77134E49BAF}"/>
              </a:ext>
            </a:extLst>
          </p:cNvPr>
          <p:cNvSpPr>
            <a:spLocks noGrp="1"/>
          </p:cNvSpPr>
          <p:nvPr>
            <p:ph idx="1"/>
          </p:nvPr>
        </p:nvSpPr>
        <p:spPr>
          <a:xfrm>
            <a:off x="1141413" y="3030197"/>
            <a:ext cx="9906000" cy="2761003"/>
          </a:xfrm>
        </p:spPr>
        <p:txBody>
          <a:bodyPr vert="horz" lIns="91440" tIns="45720" rIns="91440" bIns="45720" rtlCol="0" anchor="t">
            <a:normAutofit/>
          </a:bodyPr>
          <a:lstStyle/>
          <a:p>
            <a:pPr algn="just"/>
            <a:r>
              <a:rPr lang="pt-BR" dirty="0"/>
              <a:t>Identificar todos os itens de configuração;</a:t>
            </a:r>
            <a:endParaRPr lang="pt-BR"/>
          </a:p>
          <a:p>
            <a:pPr algn="just">
              <a:buFont typeface="Arial"/>
            </a:pPr>
            <a:r>
              <a:rPr lang="pt-BR" dirty="0"/>
              <a:t>Gerir  modificações em um ou mais destes itens;</a:t>
            </a:r>
          </a:p>
          <a:p>
            <a:pPr algn="just"/>
            <a:r>
              <a:rPr lang="pt-BR" dirty="0"/>
              <a:t> Facilitar a construção de diferentes  versões de um mesmo produto;</a:t>
            </a:r>
          </a:p>
          <a:p>
            <a:pPr algn="just">
              <a:buFont typeface="Arial"/>
              <a:buChar char="•"/>
            </a:pPr>
            <a:r>
              <a:rPr lang="pt-BR" dirty="0"/>
              <a:t> Garantir que a qualidade do software seja mantida a medida que a configuração evolui ao longo do tempo.</a:t>
            </a:r>
          </a:p>
          <a:p>
            <a:endParaRPr lang="pt-BR" dirty="0"/>
          </a:p>
        </p:txBody>
      </p:sp>
    </p:spTree>
    <p:extLst>
      <p:ext uri="{BB962C8B-B14F-4D97-AF65-F5344CB8AC3E}">
        <p14:creationId xmlns:p14="http://schemas.microsoft.com/office/powerpoint/2010/main" val="131909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81F37-74C6-4C32-A371-EC0208F9A330}"/>
              </a:ext>
            </a:extLst>
          </p:cNvPr>
          <p:cNvSpPr>
            <a:spLocks noGrp="1"/>
          </p:cNvSpPr>
          <p:nvPr>
            <p:ph type="title"/>
          </p:nvPr>
        </p:nvSpPr>
        <p:spPr/>
        <p:txBody>
          <a:bodyPr/>
          <a:lstStyle/>
          <a:p>
            <a:r>
              <a:rPr lang="pt-BR" dirty="0"/>
              <a:t>Item de configuração: </a:t>
            </a:r>
          </a:p>
        </p:txBody>
      </p:sp>
      <p:sp>
        <p:nvSpPr>
          <p:cNvPr id="3" name="Espaço Reservado para Conteúdo 2">
            <a:extLst>
              <a:ext uri="{FF2B5EF4-FFF2-40B4-BE49-F238E27FC236}">
                <a16:creationId xmlns:a16="http://schemas.microsoft.com/office/drawing/2014/main" id="{65AA8E4C-E936-4F02-83FB-13707C67BDCA}"/>
              </a:ext>
            </a:extLst>
          </p:cNvPr>
          <p:cNvSpPr>
            <a:spLocks noGrp="1"/>
          </p:cNvSpPr>
          <p:nvPr>
            <p:ph idx="1"/>
          </p:nvPr>
        </p:nvSpPr>
        <p:spPr/>
        <p:txBody>
          <a:bodyPr vert="horz" lIns="91440" tIns="45720" rIns="91440" bIns="45720" rtlCol="0" anchor="t">
            <a:normAutofit fontScale="92500" lnSpcReduction="20000"/>
          </a:bodyPr>
          <a:lstStyle/>
          <a:p>
            <a:pPr algn="just"/>
            <a:r>
              <a:rPr lang="pt-BR" dirty="0"/>
              <a:t>Uma agregação de hardware, software ou ambos que é designado para gerência de configuração e tratada como uma entidade única no processo de gerência de configuração (IEEE 610)  </a:t>
            </a:r>
            <a:endParaRPr lang="pt-BR"/>
          </a:p>
          <a:p>
            <a:pPr algn="just"/>
            <a:r>
              <a:rPr lang="pt-BR" dirty="0"/>
              <a:t>É o menor item de controle em um processo de GCS </a:t>
            </a:r>
            <a:r>
              <a:rPr lang="pt-BR" dirty="0" err="1"/>
              <a:t>o</a:t>
            </a:r>
            <a:r>
              <a:rPr lang="pt-BR" dirty="0"/>
              <a:t> Qualquer tipo de arquivo o </a:t>
            </a:r>
            <a:r>
              <a:rPr lang="pt-BR" dirty="0" err="1"/>
              <a:t>O</a:t>
            </a:r>
            <a:r>
              <a:rPr lang="pt-BR" dirty="0"/>
              <a:t> executável de uma aplicação o Qualquer documentação (requisitos, modelos, planos....) o Código fonte o Entre outros </a:t>
            </a:r>
          </a:p>
          <a:p>
            <a:pPr algn="just"/>
            <a:r>
              <a:rPr lang="pt-BR" dirty="0"/>
              <a:t> Um item de configuração está sujeito à mudanças e essas devem obedecer às políticas estabelecidas. </a:t>
            </a:r>
          </a:p>
          <a:p>
            <a:pPr algn="just"/>
            <a:r>
              <a:rPr lang="pt-BR" dirty="0"/>
              <a:t> A cada novo ciclo, novas versões de um ou mais itens são criadas. </a:t>
            </a:r>
            <a:endParaRPr lang="pt-BR"/>
          </a:p>
        </p:txBody>
      </p:sp>
    </p:spTree>
    <p:extLst>
      <p:ext uri="{BB962C8B-B14F-4D97-AF65-F5344CB8AC3E}">
        <p14:creationId xmlns:p14="http://schemas.microsoft.com/office/powerpoint/2010/main" val="285493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B0E0712-DD76-41B7-BACA-D0907B5FA4F2}"/>
              </a:ext>
            </a:extLst>
          </p:cNvPr>
          <p:cNvSpPr>
            <a:spLocks noGrp="1"/>
          </p:cNvSpPr>
          <p:nvPr>
            <p:ph idx="1"/>
          </p:nvPr>
        </p:nvSpPr>
        <p:spPr>
          <a:xfrm>
            <a:off x="528638" y="1300163"/>
            <a:ext cx="10518775" cy="4475503"/>
          </a:xfrm>
        </p:spPr>
        <p:txBody>
          <a:bodyPr vert="horz" lIns="91440" tIns="45720" rIns="91440" bIns="45720" rtlCol="0" anchor="t">
            <a:normAutofit fontScale="92500" lnSpcReduction="20000"/>
          </a:bodyPr>
          <a:lstStyle/>
          <a:p>
            <a:pPr algn="just"/>
            <a:r>
              <a:rPr lang="pt-BR" dirty="0"/>
              <a:t> Envolve quatro atividades:</a:t>
            </a:r>
            <a:endParaRPr lang="pt-BR"/>
          </a:p>
          <a:p>
            <a:pPr marL="0" indent="0" algn="just">
              <a:buNone/>
            </a:pPr>
            <a:r>
              <a:rPr lang="pt-BR" dirty="0"/>
              <a:t>• Gerência de mudanças: é o acompanhamento das solicitações dos clientes e desenvolvedores por mudanças no software, definir  os custos e o impacto de fazê-las, assim como decidir se e quando as mudanças devem ser implementadas. </a:t>
            </a:r>
          </a:p>
          <a:p>
            <a:pPr marL="0" indent="0" algn="just">
              <a:buNone/>
            </a:pPr>
            <a:r>
              <a:rPr lang="pt-BR" dirty="0"/>
              <a:t>• Gerência de versões: é o acompanhamento de várias versões de componentes do sistema e assegurar que as mudanças nos componentes (realizadas por diferentes membros do time) não interfiram umas nas outras.</a:t>
            </a:r>
          </a:p>
          <a:p>
            <a:pPr marL="0" indent="0" algn="just">
              <a:buNone/>
            </a:pPr>
            <a:r>
              <a:rPr lang="pt-BR" dirty="0"/>
              <a:t>• Construção do sistema: é a montagem dos componentes de programa (dados e bibliotecas), depois a compilação e ligação destes para criar um sistema executável. </a:t>
            </a:r>
          </a:p>
          <a:p>
            <a:pPr marL="0" indent="0" algn="just">
              <a:buNone/>
            </a:pPr>
            <a:r>
              <a:rPr lang="pt-BR" dirty="0"/>
              <a:t>• Gerência de release: é a preparação de software para o </a:t>
            </a:r>
            <a:r>
              <a:rPr lang="pt-BR" dirty="0" err="1"/>
              <a:t>realease</a:t>
            </a:r>
            <a:r>
              <a:rPr lang="pt-BR" dirty="0"/>
              <a:t> externo e manter o acompanhamento das versões do sistema que foram liberadas para uso do cliente. </a:t>
            </a:r>
            <a:endParaRPr lang="pt-BR"/>
          </a:p>
        </p:txBody>
      </p:sp>
    </p:spTree>
    <p:extLst>
      <p:ext uri="{BB962C8B-B14F-4D97-AF65-F5344CB8AC3E}">
        <p14:creationId xmlns:p14="http://schemas.microsoft.com/office/powerpoint/2010/main" val="57028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A6AF1-E099-486B-8448-48DEF48CAA32}"/>
              </a:ext>
            </a:extLst>
          </p:cNvPr>
          <p:cNvSpPr>
            <a:spLocks noGrp="1"/>
          </p:cNvSpPr>
          <p:nvPr>
            <p:ph type="title"/>
          </p:nvPr>
        </p:nvSpPr>
        <p:spPr>
          <a:xfrm>
            <a:off x="1141412" y="0"/>
            <a:ext cx="9905998" cy="1478570"/>
          </a:xfrm>
        </p:spPr>
        <p:txBody>
          <a:bodyPr/>
          <a:lstStyle/>
          <a:p>
            <a:r>
              <a:rPr lang="pt-BR" dirty="0"/>
              <a:t>Relatos de configuração </a:t>
            </a:r>
          </a:p>
        </p:txBody>
      </p:sp>
      <p:sp>
        <p:nvSpPr>
          <p:cNvPr id="3" name="Espaço Reservado para Conteúdo 2">
            <a:extLst>
              <a:ext uri="{FF2B5EF4-FFF2-40B4-BE49-F238E27FC236}">
                <a16:creationId xmlns:a16="http://schemas.microsoft.com/office/drawing/2014/main" id="{3A7C6239-88F5-41FA-8576-43A0512845AA}"/>
              </a:ext>
            </a:extLst>
          </p:cNvPr>
          <p:cNvSpPr>
            <a:spLocks noGrp="1"/>
          </p:cNvSpPr>
          <p:nvPr>
            <p:ph idx="1"/>
          </p:nvPr>
        </p:nvSpPr>
        <p:spPr>
          <a:xfrm>
            <a:off x="1047750" y="1057275"/>
            <a:ext cx="9906000" cy="725035"/>
          </a:xfrm>
        </p:spPr>
        <p:txBody>
          <a:bodyPr vert="horz" lIns="91440" tIns="45720" rIns="91440" bIns="45720" rtlCol="0" anchor="t">
            <a:noAutofit/>
          </a:bodyPr>
          <a:lstStyle/>
          <a:p>
            <a:pPr marL="0" indent="0">
              <a:buNone/>
            </a:pPr>
            <a:r>
              <a:rPr lang="pt-BR" sz="3200" dirty="0"/>
              <a:t> Modelos de qualidade</a:t>
            </a:r>
            <a:endParaRPr lang="pt-BR"/>
          </a:p>
          <a:p>
            <a:r>
              <a:rPr lang="pt-BR" sz="3200" dirty="0" err="1"/>
              <a:t>MPS.Br</a:t>
            </a:r>
            <a:r>
              <a:rPr lang="pt-BR" sz="3200" dirty="0"/>
              <a:t>: Componentes </a:t>
            </a:r>
          </a:p>
        </p:txBody>
      </p:sp>
      <p:pic>
        <p:nvPicPr>
          <p:cNvPr id="7" name="Imagem 7" descr="componentes-mps-br.png">
            <a:extLst>
              <a:ext uri="{FF2B5EF4-FFF2-40B4-BE49-F238E27FC236}">
                <a16:creationId xmlns:a16="http://schemas.microsoft.com/office/drawing/2014/main" id="{DC25F2FB-ADFC-4821-AE82-F1996CC02C97}"/>
              </a:ext>
            </a:extLst>
          </p:cNvPr>
          <p:cNvPicPr>
            <a:picLocks noChangeAspect="1"/>
          </p:cNvPicPr>
          <p:nvPr/>
        </p:nvPicPr>
        <p:blipFill>
          <a:blip r:embed="rId2"/>
          <a:stretch>
            <a:fillRect/>
          </a:stretch>
        </p:blipFill>
        <p:spPr>
          <a:xfrm>
            <a:off x="2457450" y="2411526"/>
            <a:ext cx="6040001" cy="3952763"/>
          </a:xfrm>
          <a:prstGeom prst="rect">
            <a:avLst/>
          </a:prstGeom>
        </p:spPr>
      </p:pic>
    </p:spTree>
    <p:extLst>
      <p:ext uri="{BB962C8B-B14F-4D97-AF65-F5344CB8AC3E}">
        <p14:creationId xmlns:p14="http://schemas.microsoft.com/office/powerpoint/2010/main" val="59208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075480D-9AB3-4E63-AA6D-A2B217603C55}"/>
              </a:ext>
            </a:extLst>
          </p:cNvPr>
          <p:cNvSpPr>
            <a:spLocks noGrp="1"/>
          </p:cNvSpPr>
          <p:nvPr>
            <p:ph idx="1"/>
          </p:nvPr>
        </p:nvSpPr>
        <p:spPr>
          <a:xfrm>
            <a:off x="1114425" y="533400"/>
            <a:ext cx="9906000" cy="633186"/>
          </a:xfrm>
        </p:spPr>
        <p:txBody>
          <a:bodyPr vert="horz" lIns="91440" tIns="45720" rIns="91440" bIns="45720" rtlCol="0" anchor="t">
            <a:noAutofit/>
          </a:bodyPr>
          <a:lstStyle/>
          <a:p>
            <a:r>
              <a:rPr lang="pt-BR" sz="3200" dirty="0" err="1"/>
              <a:t>MPS.Br</a:t>
            </a:r>
            <a:r>
              <a:rPr lang="pt-BR" sz="3200" dirty="0"/>
              <a:t>: Níveis de Maturidade</a:t>
            </a:r>
          </a:p>
        </p:txBody>
      </p:sp>
      <p:pic>
        <p:nvPicPr>
          <p:cNvPr id="8" name="Imagem 8" descr="niveis-mps-br.png">
            <a:extLst>
              <a:ext uri="{FF2B5EF4-FFF2-40B4-BE49-F238E27FC236}">
                <a16:creationId xmlns:a16="http://schemas.microsoft.com/office/drawing/2014/main" id="{32BEDCD1-122D-4970-9439-E5426729813D}"/>
              </a:ext>
            </a:extLst>
          </p:cNvPr>
          <p:cNvPicPr>
            <a:picLocks noChangeAspect="1"/>
          </p:cNvPicPr>
          <p:nvPr/>
        </p:nvPicPr>
        <p:blipFill>
          <a:blip r:embed="rId2"/>
          <a:stretch>
            <a:fillRect/>
          </a:stretch>
        </p:blipFill>
        <p:spPr>
          <a:xfrm>
            <a:off x="1962150" y="1457325"/>
            <a:ext cx="8370718" cy="4637702"/>
          </a:xfrm>
          <a:prstGeom prst="rect">
            <a:avLst/>
          </a:prstGeom>
        </p:spPr>
      </p:pic>
    </p:spTree>
    <p:extLst>
      <p:ext uri="{BB962C8B-B14F-4D97-AF65-F5344CB8AC3E}">
        <p14:creationId xmlns:p14="http://schemas.microsoft.com/office/powerpoint/2010/main" val="177959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AC8A336-3BAE-4285-A26D-0BC7A296DAB3}"/>
              </a:ext>
            </a:extLst>
          </p:cNvPr>
          <p:cNvSpPr>
            <a:spLocks noGrp="1"/>
          </p:cNvSpPr>
          <p:nvPr>
            <p:ph idx="1"/>
          </p:nvPr>
        </p:nvSpPr>
        <p:spPr>
          <a:xfrm>
            <a:off x="1276350" y="333375"/>
            <a:ext cx="9906000" cy="923584"/>
          </a:xfrm>
        </p:spPr>
        <p:txBody>
          <a:bodyPr vert="horz" lIns="91440" tIns="45720" rIns="91440" bIns="45720" rtlCol="0" anchor="t">
            <a:normAutofit/>
          </a:bodyPr>
          <a:lstStyle/>
          <a:p>
            <a:r>
              <a:rPr lang="pt-BR" sz="3200" dirty="0" err="1"/>
              <a:t>MPS.Br</a:t>
            </a:r>
            <a:r>
              <a:rPr lang="pt-BR" sz="3200" dirty="0"/>
              <a:t>: Estrutura</a:t>
            </a:r>
          </a:p>
        </p:txBody>
      </p:sp>
      <p:pic>
        <p:nvPicPr>
          <p:cNvPr id="4" name="Imagem 4" descr="gcs-aula-08-gcs-x-mpsbr-13-728.jpg">
            <a:extLst>
              <a:ext uri="{FF2B5EF4-FFF2-40B4-BE49-F238E27FC236}">
                <a16:creationId xmlns:a16="http://schemas.microsoft.com/office/drawing/2014/main" id="{8D6DA748-FDB5-408D-9898-7C306BEF17A6}"/>
              </a:ext>
            </a:extLst>
          </p:cNvPr>
          <p:cNvPicPr>
            <a:picLocks noChangeAspect="1"/>
          </p:cNvPicPr>
          <p:nvPr/>
        </p:nvPicPr>
        <p:blipFill>
          <a:blip r:embed="rId2"/>
          <a:stretch>
            <a:fillRect/>
          </a:stretch>
        </p:blipFill>
        <p:spPr>
          <a:xfrm>
            <a:off x="2434770" y="1495425"/>
            <a:ext cx="6202816" cy="4665696"/>
          </a:xfrm>
          <a:prstGeom prst="rect">
            <a:avLst/>
          </a:prstGeom>
        </p:spPr>
      </p:pic>
    </p:spTree>
    <p:extLst>
      <p:ext uri="{BB962C8B-B14F-4D97-AF65-F5344CB8AC3E}">
        <p14:creationId xmlns:p14="http://schemas.microsoft.com/office/powerpoint/2010/main" val="920221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Circuit</vt:lpstr>
      <vt:lpstr>GerÊncia de configuração de Software</vt:lpstr>
      <vt:lpstr>Conceito e terminologia </vt:lpstr>
      <vt:lpstr>Proposito</vt:lpstr>
      <vt:lpstr>Segundo Pressman (2006 p. 606), o processo de  gestão de configuração de software define uma série de tarefas que têm quatro objetivos principais:</vt:lpstr>
      <vt:lpstr>Item de configuração: </vt:lpstr>
      <vt:lpstr>Apresentação do PowerPoint</vt:lpstr>
      <vt:lpstr>Relatos de configuração </vt:lpstr>
      <vt:lpstr>Apresentação do PowerPoint</vt:lpstr>
      <vt:lpstr>Apresentação do PowerPoint</vt:lpstr>
      <vt:lpstr>Apresentação do PowerPoint</vt:lpstr>
      <vt:lpstr>Maturidade Nível F</vt:lpstr>
      <vt:lpstr>PROCESSO DE GERÊNCIA DA CONFIGURAÇÃO SEGUNDO A NORMA ISO/IEC 12207 </vt:lpstr>
      <vt:lpstr>Apresentação do PowerPoint</vt:lpstr>
      <vt:lpstr>⦁    Normas para gerência de configuração  1.10. IEEE Std 828  </vt:lpstr>
      <vt:lpstr>Apresentação do PowerPoint</vt:lpstr>
      <vt:lpstr>Apresentação do PowerPoint</vt:lpstr>
      <vt:lpstr>Ferramenta case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cp:revision>
  <dcterms:created xsi:type="dcterms:W3CDTF">2014-08-26T23:43:54Z</dcterms:created>
  <dcterms:modified xsi:type="dcterms:W3CDTF">2017-12-04T01:48:15Z</dcterms:modified>
</cp:coreProperties>
</file>