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1" r:id="rId4"/>
    <p:sldId id="266" r:id="rId5"/>
    <p:sldId id="265" r:id="rId6"/>
    <p:sldId id="262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jhEDHPXOJdO4sTprCEJCqid5r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410" autoAdjust="0"/>
  </p:normalViewPr>
  <p:slideViewPr>
    <p:cSldViewPr snapToGrid="0">
      <p:cViewPr varScale="1">
        <p:scale>
          <a:sx n="133" d="100"/>
          <a:sy n="133" d="100"/>
        </p:scale>
        <p:origin x="3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356260" y="617247"/>
            <a:ext cx="8711466" cy="222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7200"/>
              <a:buFont typeface="Arial"/>
              <a:buNone/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356260" y="3203297"/>
            <a:ext cx="8513310" cy="102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201881" y="205979"/>
            <a:ext cx="86676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201881" y="1200150"/>
            <a:ext cx="8667689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27512" y="205979"/>
            <a:ext cx="844205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27512" y="1200150"/>
            <a:ext cx="8442058" cy="348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6D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6D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6" descr="TU_P5#whit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264" y="4581184"/>
            <a:ext cx="1368883" cy="6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6"/>
          <p:cNvSpPr txBox="1"/>
          <p:nvPr/>
        </p:nvSpPr>
        <p:spPr>
          <a:xfrm>
            <a:off x="6651560" y="4815702"/>
            <a:ext cx="23163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rgbClr val="00A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U Delft logo - Mediamatic">
            <a:extLst>
              <a:ext uri="{FF2B5EF4-FFF2-40B4-BE49-F238E27FC236}">
                <a16:creationId xmlns:a16="http://schemas.microsoft.com/office/drawing/2014/main" id="{BBC4D64C-F74F-3746-9E93-F37E1FB24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6374"/>
            <a:ext cx="997527" cy="3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ctPizgRo2Q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ctrTitle"/>
          </p:nvPr>
        </p:nvSpPr>
        <p:spPr>
          <a:xfrm>
            <a:off x="1758375" y="72950"/>
            <a:ext cx="73158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6D6"/>
              </a:buClr>
              <a:buSzPts val="8800"/>
              <a:buFont typeface="Arial"/>
              <a:buNone/>
            </a:pPr>
            <a:r>
              <a:rPr lang="en-US" sz="3600" dirty="0"/>
              <a:t>Implementing an RRT*-Smart Motion Planning Algorithm for a Mobile Manipulator in a simulated environment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>
            <a:spLocks noGrp="1"/>
          </p:cNvSpPr>
          <p:nvPr>
            <p:ph type="subTitle" idx="1"/>
          </p:nvPr>
        </p:nvSpPr>
        <p:spPr>
          <a:xfrm>
            <a:off x="1889650" y="2641975"/>
            <a:ext cx="58920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dirty="0"/>
              <a:t>Group </a:t>
            </a:r>
            <a:r>
              <a:rPr lang="nl-NL" sz="2200" dirty="0"/>
              <a:t>027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Annelouk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van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Mierlo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900" dirty="0"/>
              <a:t>- 	4693746</a:t>
            </a: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Caspar Meijer	</a:t>
            </a:r>
            <a:r>
              <a:rPr lang="en-US" sz="1900" dirty="0"/>
              <a:t>	- 	4719298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Jurjen Scharringa	</a:t>
            </a:r>
            <a:r>
              <a:rPr lang="en-US" sz="1900" dirty="0"/>
              <a:t>	-	4708652</a:t>
            </a:r>
          </a:p>
          <a:p>
            <a:pPr marL="0" indent="0">
              <a:spcBef>
                <a:spcPts val="0"/>
              </a:spcBef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Marijn de Rijk	</a:t>
            </a:r>
            <a:r>
              <a:rPr lang="en-US" sz="1900" dirty="0"/>
              <a:t>	- 	4888871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020E1E9-6E8C-BE46-EBA7-449B6208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279758"/>
            <a:ext cx="1438286" cy="23622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Planning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Global planning</a:t>
            </a:r>
          </a:p>
          <a:p>
            <a:pPr lvl="1"/>
            <a:r>
              <a:rPr lang="nl-NL" dirty="0"/>
              <a:t>RRT*: </a:t>
            </a:r>
            <a:r>
              <a:rPr lang="nl-NL" sz="1800" dirty="0"/>
              <a:t>RRT factor</a:t>
            </a:r>
            <a:endParaRPr lang="nl-NL" dirty="0"/>
          </a:p>
          <a:p>
            <a:pPr lvl="1"/>
            <a:r>
              <a:rPr lang="nl-NL" dirty="0"/>
              <a:t>RRT*-Smart: </a:t>
            </a:r>
            <a:r>
              <a:rPr lang="nl-NL" sz="1800" dirty="0"/>
              <a:t>smart ratio, smart radius</a:t>
            </a:r>
            <a:endParaRPr lang="nl-NL" dirty="0"/>
          </a:p>
          <a:p>
            <a:r>
              <a:rPr lang="nl-NL" dirty="0" err="1"/>
              <a:t>Local</a:t>
            </a:r>
            <a:r>
              <a:rPr lang="nl-NL" dirty="0"/>
              <a:t> planning</a:t>
            </a:r>
          </a:p>
          <a:p>
            <a:pPr lvl="1"/>
            <a:r>
              <a:rPr lang="nl-NL" dirty="0"/>
              <a:t>PD-controller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49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Environment 1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68E006-0E77-72DF-DAAF-BB6DAD3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8" y="2247557"/>
            <a:ext cx="3350705" cy="2519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48CF990-CFD1-EC11-7B92-384CC802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49" y="2167200"/>
            <a:ext cx="4871044" cy="267978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2875DB4-920D-5668-C97B-372986062803}"/>
              </a:ext>
            </a:extLst>
          </p:cNvPr>
          <p:cNvSpPr txBox="1"/>
          <p:nvPr/>
        </p:nvSpPr>
        <p:spPr>
          <a:xfrm>
            <a:off x="799200" y="1898674"/>
            <a:ext cx="28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F2A4F35-58E4-5397-1BFB-93F68AAAA954}"/>
              </a:ext>
            </a:extLst>
          </p:cNvPr>
          <p:cNvSpPr txBox="1"/>
          <p:nvPr/>
        </p:nvSpPr>
        <p:spPr>
          <a:xfrm>
            <a:off x="4377600" y="189867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RRT*-Smart</a:t>
            </a:r>
          </a:p>
        </p:txBody>
      </p:sp>
    </p:spTree>
    <p:extLst>
      <p:ext uri="{BB962C8B-B14F-4D97-AF65-F5344CB8AC3E}">
        <p14:creationId xmlns:p14="http://schemas.microsoft.com/office/powerpoint/2010/main" val="31724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F5B56F98-59B2-2E4C-D98B-3C48C1D1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68" y="2144793"/>
            <a:ext cx="4868525" cy="26784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81DD8EC-EA17-B0F0-4BDB-BDE28C7D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8" y="2247557"/>
            <a:ext cx="3347102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Environment 2</a:t>
            </a:r>
            <a:endParaRPr lang="en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A6D4FA9-20D5-E11B-BE08-EB109054E693}"/>
              </a:ext>
            </a:extLst>
          </p:cNvPr>
          <p:cNvSpPr txBox="1"/>
          <p:nvPr/>
        </p:nvSpPr>
        <p:spPr>
          <a:xfrm>
            <a:off x="799200" y="1898674"/>
            <a:ext cx="28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0DC3900-A6D9-8567-C45E-B13782D4800A}"/>
              </a:ext>
            </a:extLst>
          </p:cNvPr>
          <p:cNvSpPr txBox="1"/>
          <p:nvPr/>
        </p:nvSpPr>
        <p:spPr>
          <a:xfrm>
            <a:off x="4377600" y="189867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RRT*-Smart</a:t>
            </a:r>
          </a:p>
        </p:txBody>
      </p:sp>
    </p:spTree>
    <p:extLst>
      <p:ext uri="{BB962C8B-B14F-4D97-AF65-F5344CB8AC3E}">
        <p14:creationId xmlns:p14="http://schemas.microsoft.com/office/powerpoint/2010/main" val="21870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67AFD23-F3AB-1DC1-C080-5ECD1D62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8" y="2206451"/>
            <a:ext cx="3400307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Environment 3</a:t>
            </a:r>
            <a:endParaRPr lang="en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A704DD5-EBC0-B6A6-BB4A-D616925A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79" y="2088708"/>
            <a:ext cx="4794623" cy="263774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53FCDE5-8C91-0052-2F7E-4D55EE123CBA}"/>
              </a:ext>
            </a:extLst>
          </p:cNvPr>
          <p:cNvSpPr txBox="1"/>
          <p:nvPr/>
        </p:nvSpPr>
        <p:spPr>
          <a:xfrm>
            <a:off x="799200" y="1898674"/>
            <a:ext cx="28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E7CE13F-C6F5-5463-F5C9-4500F0B658B9}"/>
              </a:ext>
            </a:extLst>
          </p:cNvPr>
          <p:cNvSpPr txBox="1"/>
          <p:nvPr/>
        </p:nvSpPr>
        <p:spPr>
          <a:xfrm>
            <a:off x="4377600" y="189867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RRT*-Smart</a:t>
            </a:r>
          </a:p>
        </p:txBody>
      </p:sp>
    </p:spTree>
    <p:extLst>
      <p:ext uri="{BB962C8B-B14F-4D97-AF65-F5344CB8AC3E}">
        <p14:creationId xmlns:p14="http://schemas.microsoft.com/office/powerpoint/2010/main" val="242710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Onlinemedia 3" title="PDM Group27 Simulation">
            <a:hlinkClick r:id="" action="ppaction://media"/>
            <a:extLst>
              <a:ext uri="{FF2B5EF4-FFF2-40B4-BE49-F238E27FC236}">
                <a16:creationId xmlns:a16="http://schemas.microsoft.com/office/drawing/2014/main" id="{B3C9784C-7886-5020-6CEB-32B9F92A05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5608" y="1063229"/>
            <a:ext cx="6612784" cy="37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034-4C32-7643-BBF8-C0012B3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3D2B-96AB-A14F-9238-11FBE7220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Evaluation</a:t>
            </a:r>
          </a:p>
          <a:p>
            <a:r>
              <a:rPr lang="nl-NL" dirty="0"/>
              <a:t>Future </a:t>
            </a:r>
            <a:r>
              <a:rPr lang="nl-NL" dirty="0" err="1"/>
              <a:t>works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731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Diavoorstelling (16:9)</PresentationFormat>
  <Paragraphs>30</Paragraphs>
  <Slides>7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Implementing an RRT*-Smart Motion Planning Algorithm for a Mobile Manipulator in a simulated environment</vt:lpstr>
      <vt:lpstr>Model and Planning</vt:lpstr>
      <vt:lpstr>Results</vt:lpstr>
      <vt:lpstr>Results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Saskia de Been</dc:creator>
  <cp:lastModifiedBy>Jurjen Scharringa</cp:lastModifiedBy>
  <cp:revision>7</cp:revision>
  <dcterms:created xsi:type="dcterms:W3CDTF">2015-07-09T11:57:30Z</dcterms:created>
  <dcterms:modified xsi:type="dcterms:W3CDTF">2023-01-15T20:43:41Z</dcterms:modified>
</cp:coreProperties>
</file>