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8"/>
  </p:normalViewPr>
  <p:slideViewPr>
    <p:cSldViewPr snapToGrid="0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B29B7-D73D-10F6-0DA6-CB78254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C6ED0-D5FD-048D-501D-BA0D17FB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9BCB9-8DFD-CBE5-50A2-5F5166CB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2F603-5A18-2089-3B3E-BF533497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D95AB-A3D8-5E1B-91DC-7281CD16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7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D813-DD75-6A2C-791E-086E48DD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6AAA4-6A5D-B775-1EF7-38D448E1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ABB0A-E142-B638-25B5-88C10ECC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08D40-F11F-9FA0-2E1D-80C12CA0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458AF-2E8C-3BCE-268B-BD8217AE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29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0FC3F-153B-0039-CE82-2D5B74B7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679F7-AE30-16E9-8C0E-3C1D2ABC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8A75C-FE2F-F59B-4E0F-D6923A9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00CD3-50DA-646A-4646-84414A6B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A6D13-B170-C8E4-F331-EBB49CD1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91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FA562-A217-C151-3C9D-32B0347D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79960-9C8A-7A02-74F0-828E2341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FEF82-4F7F-157C-F9BC-36B76B81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3F36E-90AF-E805-585C-CAC2EE30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923D3-C737-F81A-26C8-72A3A714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2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A24FB-B434-1989-E790-E2285F0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0EE72-152E-BFA7-7EDD-B09834B18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5A800-3E71-3E85-4D80-CEFE68D2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EE027-78D6-F07E-992F-B84CA928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B5DB3-4121-CC98-70A2-9F040511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01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2A02A-8103-32C5-32FE-6B478541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66C4D-E10B-A11D-D41B-B0BBAC4D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33BAD-A6D3-213F-E830-5A051F17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BF455-9EE9-F7A5-9FC4-11EA0D1F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9B915-063F-142F-6AFB-EDC945DA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31399-563D-56F8-5EB2-03F5848B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56EF4-4409-10EC-7488-8C8F07F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E5AA3-AA72-E10A-DE93-33C6EF93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C98EE-D0E1-9261-4AD4-1C81E5D20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73C3FC-796D-1304-B119-319FA2741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16867-DE81-0EC1-3661-8488754A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BD112-BEF2-A145-B21A-DD321FFF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1A5738-46E0-0CEA-B773-69BCF9E2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B7CE8-9531-26F4-B530-9ADA87E3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84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652F4-B531-84B0-A0F1-BC0A8981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DAE00B-8615-D53F-3FA8-5727E94B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977FAF-D750-080B-E554-450FCAAC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AB566-2E4F-078A-740B-8EA0AE0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400AC-596D-9646-F6EC-53CF7BA5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EBE74-95DF-6A9D-C650-8CF6E608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A00A2-B413-A236-C97B-177B1AE0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57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5B212-D131-5A4C-8058-151B6F9D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31ABC-821E-B5AD-62CE-75D35D93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75400-497E-6A94-3341-2821E2A3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25DC8-A71A-D08D-2647-8187A763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E0613-16E3-1D0B-9608-635B3AE8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84ECA-193E-59AC-0024-F9AAECC5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3AD4-9030-D9E3-0D6C-F4D5AC43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B77DE-C775-0564-E86E-D81E43B98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4E53A-71AF-2A39-9269-F5E54FD4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8B947-39E6-0EC9-9DDA-391572D0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080A8-C98F-4541-D1BC-66E46A2B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9C95B-4A4C-53D5-EE83-8BACD233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66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F65D02-7DB2-652C-2616-E1BAC5AB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02BCE-0204-FB16-A9E4-B3C83E83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D1F70-464B-B3DB-B6F5-0AE6C8B38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BFA4-B52D-5C45-8A28-A7C04D7B6EAA}" type="datetimeFigureOut">
              <a:rPr kumimoji="1" lang="zh-CN" altLang="en-US" smtClean="0"/>
              <a:t>2023/2/3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B3C46-EEF6-98A6-6227-6C418783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C7D4A-7256-C248-BA59-3EB5D5C2C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43BA-22DF-0E4A-B222-57F4E366A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2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C36CE2D-A641-434C-E5C8-10AFCABB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91" y="143220"/>
            <a:ext cx="4340403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415FBD-F609-875F-47E5-D4107F37988A}"/>
              </a:ext>
            </a:extLst>
          </p:cNvPr>
          <p:cNvSpPr/>
          <p:nvPr/>
        </p:nvSpPr>
        <p:spPr>
          <a:xfrm>
            <a:off x="3671888" y="0"/>
            <a:ext cx="3657600" cy="6858000"/>
          </a:xfrm>
          <a:prstGeom prst="rect">
            <a:avLst/>
          </a:prstGeom>
          <a:solidFill>
            <a:srgbClr val="FF0000">
              <a:alpha val="0"/>
            </a:srgb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AE76C7-738C-B03B-615A-CAD1E277FFCB}"/>
              </a:ext>
            </a:extLst>
          </p:cNvPr>
          <p:cNvSpPr txBox="1"/>
          <p:nvPr/>
        </p:nvSpPr>
        <p:spPr>
          <a:xfrm>
            <a:off x="7703782" y="3791099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do_search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D1F4073-BE98-F4A6-0766-F9FBA5ADBDCB}"/>
              </a:ext>
            </a:extLst>
          </p:cNvPr>
          <p:cNvCxnSpPr>
            <a:cxnSpLocks/>
          </p:cNvCxnSpPr>
          <p:nvPr/>
        </p:nvCxnSpPr>
        <p:spPr>
          <a:xfrm>
            <a:off x="7329488" y="3952681"/>
            <a:ext cx="464627" cy="46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F407937-BB01-E5EF-F7D7-5B02E729BBAD}"/>
              </a:ext>
            </a:extLst>
          </p:cNvPr>
          <p:cNvSpPr/>
          <p:nvPr/>
        </p:nvSpPr>
        <p:spPr>
          <a:xfrm>
            <a:off x="5614988" y="414338"/>
            <a:ext cx="1585912" cy="247173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B85004-1AA5-F4DD-55A5-5D35633A57E1}"/>
              </a:ext>
            </a:extLst>
          </p:cNvPr>
          <p:cNvCxnSpPr/>
          <p:nvPr/>
        </p:nvCxnSpPr>
        <p:spPr>
          <a:xfrm>
            <a:off x="7200900" y="1185863"/>
            <a:ext cx="85725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568D9B5-78D5-8EA9-C2AB-725F7ACA43AB}"/>
              </a:ext>
            </a:extLst>
          </p:cNvPr>
          <p:cNvSpPr txBox="1"/>
          <p:nvPr/>
        </p:nvSpPr>
        <p:spPr>
          <a:xfrm>
            <a:off x="8012291" y="100119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get_loc_by_id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B36522-F0D8-060B-881C-556E059ACEF7}"/>
              </a:ext>
            </a:extLst>
          </p:cNvPr>
          <p:cNvSpPr/>
          <p:nvPr/>
        </p:nvSpPr>
        <p:spPr>
          <a:xfrm>
            <a:off x="3871913" y="3791099"/>
            <a:ext cx="2800350" cy="1981051"/>
          </a:xfrm>
          <a:prstGeom prst="rect">
            <a:avLst/>
          </a:prstGeom>
          <a:solidFill>
            <a:schemeClr val="accent4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166C5C4-AF4F-82FE-72ED-270EAEEE9677}"/>
              </a:ext>
            </a:extLst>
          </p:cNvPr>
          <p:cNvCxnSpPr/>
          <p:nvPr/>
        </p:nvCxnSpPr>
        <p:spPr>
          <a:xfrm>
            <a:off x="6672263" y="5086350"/>
            <a:ext cx="1960619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487E5D9-FCE6-65DC-7D2F-D5096D281646}"/>
              </a:ext>
            </a:extLst>
          </p:cNvPr>
          <p:cNvSpPr txBox="1"/>
          <p:nvPr/>
        </p:nvSpPr>
        <p:spPr>
          <a:xfrm>
            <a:off x="8648108" y="508635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batch_select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Menlo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2023-02-03T10:52:09Z</dcterms:created>
  <dcterms:modified xsi:type="dcterms:W3CDTF">2023-02-03T11:11:50Z</dcterms:modified>
</cp:coreProperties>
</file>