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7" r:id="rId6"/>
    <p:sldId id="276" r:id="rId7"/>
    <p:sldId id="259" r:id="rId8"/>
    <p:sldId id="278" r:id="rId9"/>
    <p:sldId id="279" r:id="rId10"/>
    <p:sldId id="280" r:id="rId11"/>
    <p:sldId id="260" r:id="rId12"/>
    <p:sldId id="261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95909" autoAdjust="0"/>
  </p:normalViewPr>
  <p:slideViewPr>
    <p:cSldViewPr snapToGrid="0" showGuides="1">
      <p:cViewPr varScale="1">
        <p:scale>
          <a:sx n="109" d="100"/>
          <a:sy n="109" d="100"/>
        </p:scale>
        <p:origin x="472" y="19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6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6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8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43CE79D-A91E-7036-2213-63BE03332503}"/>
              </a:ext>
            </a:extLst>
          </p:cNvPr>
          <p:cNvSpPr txBox="1"/>
          <p:nvPr/>
        </p:nvSpPr>
        <p:spPr>
          <a:xfrm>
            <a:off x="4927035" y="2749951"/>
            <a:ext cx="41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dirty="0">
                <a:effectLst/>
              </a:rPr>
              <a:t>Odyssey</a:t>
            </a:r>
            <a:r>
              <a:rPr lang="zh-CN" altLang="en-US" dirty="0"/>
              <a:t>检索新人串讲</a:t>
            </a:r>
            <a:endParaRPr lang="e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Phantom_Miner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build_branch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1EFA3D-135E-608D-8D51-56769EFA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450850"/>
            <a:ext cx="4394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研究内容及假设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时间安排规划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感谢评委的指导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 THESIS PROPOSAL TEMPLATE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dirty="0">
                <a:effectLst/>
              </a:rPr>
              <a:t>Odyssey</a:t>
            </a:r>
            <a:r>
              <a:rPr lang="zh-CN" altLang="en" sz="2400" dirty="0">
                <a:effectLst/>
              </a:rPr>
              <a:t>概述</a:t>
            </a:r>
            <a:r>
              <a:rPr lang="zh-CN" altLang="en-US" sz="2400" dirty="0">
                <a:effectLst/>
              </a:rPr>
              <a:t>及检索流程</a:t>
            </a:r>
            <a:endParaRPr lang="en" altLang="zh-CN" sz="2400" dirty="0">
              <a:effectLst/>
            </a:endParaRPr>
          </a:p>
          <a:p>
            <a:pPr algn="l"/>
            <a:endParaRPr lang="en" altLang="zh-CN" sz="2400" dirty="0">
              <a:effectLst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70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2400" b="1" dirty="0">
                <a:effectLst/>
              </a:rPr>
              <a:t>phantom-server</a:t>
            </a:r>
            <a:endParaRPr lang="en" altLang="zh-CN" sz="2400" dirty="0">
              <a:effectLst/>
            </a:endParaRPr>
          </a:p>
          <a:p>
            <a:pPr algn="just"/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400" b="1" dirty="0">
                <a:effectLst/>
              </a:rPr>
              <a:t>vs-search</a:t>
            </a:r>
            <a:endParaRPr lang="en" altLang="zh-CN" sz="2400" dirty="0">
              <a:effectLst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400" b="1" dirty="0">
                <a:effectLst/>
              </a:rPr>
              <a:t>as</a:t>
            </a:r>
            <a:endParaRPr lang="en" altLang="zh-CN" sz="2400" dirty="0">
              <a:effectLst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4298" y="2753054"/>
            <a:ext cx="576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4000" dirty="0">
                <a:effectLst/>
              </a:rPr>
              <a:t>Odyssey</a:t>
            </a:r>
            <a:r>
              <a:rPr lang="zh-CN" altLang="en" sz="4000" dirty="0">
                <a:effectLst/>
              </a:rPr>
              <a:t>概述</a:t>
            </a:r>
            <a:r>
              <a:rPr lang="zh-CN" altLang="en-US" sz="4000" dirty="0">
                <a:effectLst/>
              </a:rPr>
              <a:t>及检索流程</a:t>
            </a:r>
            <a:endParaRPr lang="en" altLang="zh-C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10C77-D19F-85FA-A71A-D5FEBB546999}"/>
              </a:ext>
            </a:extLst>
          </p:cNvPr>
          <p:cNvSpPr txBox="1"/>
          <p:nvPr/>
        </p:nvSpPr>
        <p:spPr>
          <a:xfrm>
            <a:off x="3127058" y="2690336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内容系统的统一中台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各个发文端（百家号、小程序、直播等）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物料库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正排</a:t>
            </a:r>
            <a:endParaRPr lang="en-US" altLang="zh-CN" dirty="0"/>
          </a:p>
          <a:p>
            <a:pPr algn="l"/>
            <a:r>
              <a:rPr lang="en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端用户通过访问物料库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正排来获取数据。而指纹系统是</a:t>
            </a:r>
            <a:r>
              <a:rPr lang="en" altLang="zh-CN" dirty="0">
                <a:effectLst/>
              </a:rPr>
              <a:t>odyssey-server</a:t>
            </a:r>
            <a:r>
              <a:rPr lang="zh-CN" altLang="en-US" dirty="0">
                <a:effectLst/>
              </a:rPr>
              <a:t>中组件之一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80C01-6251-0A20-A81F-610883C35592}"/>
              </a:ext>
            </a:extLst>
          </p:cNvPr>
          <p:cNvSpPr txBox="1"/>
          <p:nvPr/>
        </p:nvSpPr>
        <p:spPr>
          <a:xfrm>
            <a:off x="2526030" y="108585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effectLst/>
              </a:rPr>
              <a:t>Odyssey</a:t>
            </a:r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3402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9EACA-2FBC-EF10-3251-6C2FBE5F5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10" y="1081382"/>
            <a:ext cx="6891020" cy="46336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C74EEB-6BB7-32A1-3CF4-A684B9F6CF9B}"/>
              </a:ext>
            </a:extLst>
          </p:cNvPr>
          <p:cNvSpPr txBox="1"/>
          <p:nvPr/>
        </p:nvSpPr>
        <p:spPr>
          <a:xfrm>
            <a:off x="388620" y="4572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检索流程</a:t>
            </a:r>
          </a:p>
        </p:txBody>
      </p:sp>
    </p:spTree>
    <p:extLst>
      <p:ext uri="{BB962C8B-B14F-4D97-AF65-F5344CB8AC3E}">
        <p14:creationId xmlns:p14="http://schemas.microsoft.com/office/powerpoint/2010/main" val="29220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7401D0-B886-DD86-AE00-6ACFB97E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1185"/>
              </p:ext>
            </p:extLst>
          </p:nvPr>
        </p:nvGraphicFramePr>
        <p:xfrm>
          <a:off x="2128682" y="2869724"/>
          <a:ext cx="7620000" cy="24917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419492421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103382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指纹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标题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句向量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" dirty="0">
                          <a:effectLst/>
                        </a:rPr>
                        <a:t>float)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8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图文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最长句</a:t>
                      </a:r>
                      <a:r>
                        <a:rPr lang="en" dirty="0">
                          <a:effectLst/>
                        </a:rPr>
                        <a:t>Hash、</a:t>
                      </a:r>
                      <a:r>
                        <a:rPr lang="zh-CN" altLang="en-US" dirty="0">
                          <a:effectLst/>
                        </a:rPr>
                        <a:t>关键词、图片</a:t>
                      </a:r>
                      <a:r>
                        <a:rPr lang="en" dirty="0" err="1">
                          <a:effectLst/>
                        </a:rPr>
                        <a:t>Phash</a:t>
                      </a:r>
                      <a:r>
                        <a:rPr lang="en" dirty="0">
                          <a:effectLst/>
                        </a:rPr>
                        <a:t>、</a:t>
                      </a:r>
                      <a:r>
                        <a:rPr lang="zh-CN" altLang="en-US" dirty="0">
                          <a:effectLst/>
                        </a:rPr>
                        <a:t>标题</a:t>
                      </a:r>
                      <a:r>
                        <a:rPr lang="en" dirty="0">
                          <a:effectLst/>
                        </a:rPr>
                        <a:t>md5、</a:t>
                      </a:r>
                      <a:r>
                        <a:rPr lang="zh-CN" altLang="en-US" dirty="0">
                          <a:effectLst/>
                        </a:rPr>
                        <a:t>标题</a:t>
                      </a:r>
                      <a:r>
                        <a:rPr lang="en" dirty="0">
                          <a:effectLst/>
                        </a:rPr>
                        <a:t>term</a:t>
                      </a:r>
                      <a:r>
                        <a:rPr lang="zh-CN" altLang="en-US" dirty="0">
                          <a:effectLst/>
                        </a:rPr>
                        <a:t>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6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封面图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使用</a:t>
                      </a:r>
                      <a:r>
                        <a:rPr lang="en">
                          <a:effectLst/>
                        </a:rPr>
                        <a:t>CNN、ORB</a:t>
                      </a:r>
                      <a:r>
                        <a:rPr lang="zh-CN" altLang="en-US">
                          <a:effectLst/>
                        </a:rPr>
                        <a:t>进行特征提取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42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视频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视频帧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图片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r>
                        <a:rPr lang="zh-CN" altLang="en-US" dirty="0">
                          <a:effectLst/>
                        </a:rPr>
                        <a:t>、视频级（帧序列）、音频（用来校对，而不是召回）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7405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指纹系统例子：</a:t>
            </a:r>
          </a:p>
        </p:txBody>
      </p:sp>
    </p:spTree>
    <p:extLst>
      <p:ext uri="{BB962C8B-B14F-4D97-AF65-F5344CB8AC3E}">
        <p14:creationId xmlns:p14="http://schemas.microsoft.com/office/powerpoint/2010/main" val="40115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4400" b="1" dirty="0">
                <a:effectLst/>
              </a:rPr>
              <a:t>phantom-server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3CBB398-DAF9-3084-A18D-37A72BF1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21" y="1141267"/>
            <a:ext cx="9125707" cy="56299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7C0FD8-4560-6162-6EF6-0D82C09BF06F}"/>
              </a:ext>
            </a:extLst>
          </p:cNvPr>
          <p:cNvSpPr txBox="1"/>
          <p:nvPr/>
        </p:nvSpPr>
        <p:spPr>
          <a:xfrm>
            <a:off x="388683" y="48613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1800" b="1" dirty="0">
                <a:effectLst/>
              </a:rPr>
              <a:t>phantom-server</a:t>
            </a:r>
            <a:r>
              <a:rPr lang="zh-CN" altLang="en" sz="1800" b="1" dirty="0">
                <a:effectLst/>
              </a:rPr>
              <a:t>流程图</a:t>
            </a:r>
            <a:endParaRPr lang="e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47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指纹系统例子：</a:t>
            </a:r>
          </a:p>
        </p:txBody>
      </p:sp>
    </p:spTree>
    <p:extLst>
      <p:ext uri="{BB962C8B-B14F-4D97-AF65-F5344CB8AC3E}">
        <p14:creationId xmlns:p14="http://schemas.microsoft.com/office/powerpoint/2010/main" val="1461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215</Words>
  <Application>Microsoft Macintosh PowerPoint</Application>
  <PresentationFormat>宽屏</PresentationFormat>
  <Paragraphs>55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FuturaBookC</vt:lpstr>
      <vt:lpstr>FZZhengHeiS-DB-GB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Microsoft Office User</cp:lastModifiedBy>
  <cp:revision>9</cp:revision>
  <dcterms:created xsi:type="dcterms:W3CDTF">2018-02-27T12:12:58Z</dcterms:created>
  <dcterms:modified xsi:type="dcterms:W3CDTF">2023-02-06T15:54:44Z</dcterms:modified>
</cp:coreProperties>
</file>