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32DE-BBB5-4125-9035-45E6835D9734}" type="datetimeFigureOut">
              <a:rPr lang="en-US" smtClean="0"/>
              <a:t>2018-08-28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9474-CDA0-485C-BD9D-A6E7922E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026A3-D06D-449E-9303-2FE39FC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Tilda Tooling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DF4679-7B11-4943-8093-1EA90B162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2018-08-27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C466-D269-4901-998C-B8393BFE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A59E-641B-4843-AFAF-42EBF37F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A86A1-E880-4C2E-B54A-5CD46A7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39A8-CC1B-4F81-9FFD-A351F7F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5FBD-103A-4D0F-97AB-7C72EC8E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Tilda tooling allows users to generate ER diagrams for their Tilda projects.</a:t>
            </a:r>
          </a:p>
          <a:p>
            <a:r>
              <a:rPr lang="en-US" dirty="0"/>
              <a:t>The current Tilda tooling exists as a Chrome Extension</a:t>
            </a:r>
          </a:p>
          <a:p>
            <a:r>
              <a:rPr lang="en-US" dirty="0"/>
              <a:t>In the future, Tilda Tooling will enable users to create and modify Tilda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6C10-9B23-4ABF-BB18-86F84AE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D79-128E-4CAF-B93B-3BBE79D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F74-E664-4E08-9DB1-82830B6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3AE3-96FE-4F97-97F2-CA384561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E185F-B85B-4B53-82DA-7499A8E70736}"/>
              </a:ext>
            </a:extLst>
          </p:cNvPr>
          <p:cNvSpPr/>
          <p:nvPr/>
        </p:nvSpPr>
        <p:spPr>
          <a:xfrm>
            <a:off x="1024129" y="5208974"/>
            <a:ext cx="779206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 Plugin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B79D0-D0FC-42D7-B57B-49B2B2BEF9BB}"/>
              </a:ext>
            </a:extLst>
          </p:cNvPr>
          <p:cNvSpPr/>
          <p:nvPr/>
        </p:nvSpPr>
        <p:spPr>
          <a:xfrm>
            <a:off x="3217653" y="3790449"/>
            <a:ext cx="252753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24B43-9501-4E6A-96B8-E74DF0D8277A}"/>
              </a:ext>
            </a:extLst>
          </p:cNvPr>
          <p:cNvSpPr/>
          <p:nvPr/>
        </p:nvSpPr>
        <p:spPr>
          <a:xfrm>
            <a:off x="5909094" y="3770780"/>
            <a:ext cx="188150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lodash.js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6BF18-39E1-446D-84F3-D8E7D46A4B3D}"/>
              </a:ext>
            </a:extLst>
          </p:cNvPr>
          <p:cNvSpPr/>
          <p:nvPr/>
        </p:nvSpPr>
        <p:spPr>
          <a:xfrm>
            <a:off x="1457865" y="4458305"/>
            <a:ext cx="428732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6FEED-6097-439C-9E45-C852D35AD2A9}"/>
              </a:ext>
            </a:extLst>
          </p:cNvPr>
          <p:cNvSpPr/>
          <p:nvPr/>
        </p:nvSpPr>
        <p:spPr>
          <a:xfrm>
            <a:off x="3217652" y="3081187"/>
            <a:ext cx="457294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E8C28-FC58-4DA1-83FE-DB0C65587284}"/>
              </a:ext>
            </a:extLst>
          </p:cNvPr>
          <p:cNvSpPr/>
          <p:nvPr/>
        </p:nvSpPr>
        <p:spPr>
          <a:xfrm>
            <a:off x="1457864" y="3790449"/>
            <a:ext cx="1595887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8D8D-E8C0-475F-B3ED-4554E5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080B69-3A75-48AD-8129-9606FA9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1D12AF-112D-4D43-A480-D60B632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536E-37AD-4281-A1D6-D6C3DA8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091D-6435-4EF7-8EE9-CDCFE578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Make sure you have git, Node.js and NPM installed</a:t>
            </a:r>
          </a:p>
          <a:p>
            <a:pPr lvl="1"/>
            <a:r>
              <a:rPr lang="en-US" dirty="0"/>
              <a:t>If you installed </a:t>
            </a:r>
            <a:r>
              <a:rPr lang="en-US" dirty="0" err="1"/>
              <a:t>GithubDesktop</a:t>
            </a:r>
            <a:r>
              <a:rPr lang="en-US" dirty="0"/>
              <a:t>, you already have git. Set the path, for example:</a:t>
            </a:r>
          </a:p>
          <a:p>
            <a:pPr lvl="2"/>
            <a:r>
              <a:rPr lang="en-US" dirty="0"/>
              <a:t>set PATH=%PATH%; ;C:\Users\Laurent Hasson\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GitHubDesktop</a:t>
            </a:r>
            <a:r>
              <a:rPr lang="en-US" dirty="0"/>
              <a:t>\app-1.2.2\resources\app\git\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/>
              <a:t>Note that for git, you may have to update the path as you update the </a:t>
            </a:r>
            <a:r>
              <a:rPr lang="en-US" dirty="0" err="1"/>
              <a:t>GitHubDesktop</a:t>
            </a:r>
            <a:r>
              <a:rPr lang="en-US" dirty="0"/>
              <a:t> app</a:t>
            </a:r>
          </a:p>
          <a:p>
            <a:r>
              <a:rPr lang="en-US" dirty="0"/>
              <a:t>cd Tilda/tooling/chrome-extension</a:t>
            </a:r>
          </a:p>
          <a:p>
            <a:r>
              <a:rPr lang="en-US" dirty="0" err="1"/>
              <a:t>npm</a:t>
            </a:r>
            <a:r>
              <a:rPr lang="en-US" dirty="0"/>
              <a:t> install –g</a:t>
            </a:r>
          </a:p>
          <a:p>
            <a:pPr lvl="1"/>
            <a:r>
              <a:rPr lang="en-US" dirty="0"/>
              <a:t>Install all packages as per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Generates package-</a:t>
            </a:r>
            <a:r>
              <a:rPr lang="en-US" dirty="0" err="1"/>
              <a:t>lock.json</a:t>
            </a:r>
            <a:endParaRPr lang="en-US" dirty="0"/>
          </a:p>
          <a:p>
            <a:r>
              <a:rPr lang="de-DE" dirty="0"/>
              <a:t>node_modules\.bin\bower install</a:t>
            </a:r>
          </a:p>
          <a:p>
            <a:pPr lvl="1"/>
            <a:r>
              <a:rPr lang="en-US" dirty="0"/>
              <a:t>Install all app JS library dependencies as per </a:t>
            </a:r>
            <a:r>
              <a:rPr lang="en-US" dirty="0" err="1"/>
              <a:t>bower.json</a:t>
            </a:r>
            <a:endParaRPr lang="en-US" dirty="0"/>
          </a:p>
          <a:p>
            <a:pPr lvl="1"/>
            <a:r>
              <a:rPr lang="en-US" dirty="0"/>
              <a:t>If you get prompted for </a:t>
            </a:r>
            <a:r>
              <a:rPr lang="en-US" dirty="0" err="1"/>
              <a:t>lodash</a:t>
            </a:r>
            <a:r>
              <a:rPr lang="en-US" dirty="0"/>
              <a:t> version, pick 3.10.x</a:t>
            </a:r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bower_components</a:t>
            </a:r>
            <a:endParaRPr lang="en-US" dirty="0"/>
          </a:p>
          <a:p>
            <a:r>
              <a:rPr lang="de-DE" dirty="0"/>
              <a:t>node_modules\.bin\grunt</a:t>
            </a:r>
          </a:p>
          <a:p>
            <a:pPr lvl="1"/>
            <a:r>
              <a:rPr lang="de-DE" dirty="0"/>
              <a:t>Deploys dependencies in .\output\css\lib and .\output\js\lib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FA1-4E8F-4E85-85C2-F1E02D17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5664-D7AA-49FB-BA7B-B45DDA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CE94-F990-4F68-8D64-28553FD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FEE9-C3B7-4678-A787-5530BF33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AFAF-279A-4C07-B9EE-1729198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Chrome</a:t>
            </a:r>
          </a:p>
          <a:p>
            <a:r>
              <a:rPr lang="en-US" dirty="0"/>
              <a:t>Menu/More Tools/Extensions</a:t>
            </a:r>
          </a:p>
          <a:p>
            <a:r>
              <a:rPr lang="en-US" dirty="0"/>
              <a:t>Load Unpacked, pick folder Tilda\tooling\chrome-extension\output	</a:t>
            </a:r>
          </a:p>
          <a:p>
            <a:r>
              <a:rPr lang="en-US" dirty="0"/>
              <a:t>Type in the URL bar: chrome://apps/</a:t>
            </a:r>
          </a:p>
          <a:p>
            <a:r>
              <a:rPr lang="en-US" dirty="0"/>
              <a:t>Right-click on Tilda, Create Shortcut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608C-CC4E-48D7-8844-9C89D39D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50D4-76A8-4EA1-9521-47CAFAE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82F8-4170-40E3-937D-51AA29F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</TotalTime>
  <Words>317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Tilda Tooling</vt:lpstr>
      <vt:lpstr>Intro</vt:lpstr>
      <vt:lpstr>Library dependencies</vt:lpstr>
      <vt:lpstr>Build</vt:lpstr>
      <vt:lpstr>Launch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19</cp:revision>
  <dcterms:created xsi:type="dcterms:W3CDTF">2017-12-03T05:41:54Z</dcterms:created>
  <dcterms:modified xsi:type="dcterms:W3CDTF">2018-08-28T04:24:21Z</dcterms:modified>
</cp:coreProperties>
</file>