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4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F12-27C2-4765-9804-D8683CC3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DCD1-EAB7-4F44-B506-FA187E287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38C2-3F2B-4203-B28B-534F51CF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EE4E-4A55-4CCC-98BF-29E6538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B9E2-9824-4DD8-9DB1-1CCD1663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FF4-D791-4BBF-8ECE-90E51266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65AE-BD2C-4E19-8AD8-6C28D3E3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BC-F4ED-471A-B8DC-2CD2275E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7226-ECB5-4542-9C59-3D67440B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CB66-CBE7-46E1-96CC-B9D78AC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F310A-2D49-46AA-99F3-ABEF01982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E8A6-0172-4DF0-B609-4F34F171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EDFF-137D-4118-890E-FD5C588A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9579-D363-4317-B3E5-AD3C0751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DF50-8F82-4CFC-83E2-9FF40355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9FF6-B0DA-4355-A64C-EDC7D000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248D-C04B-4637-AEF3-E82084E3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A31A-B644-4FBF-A1B9-2712AE07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79BA-E36B-4A6B-BCF4-52CF3D3C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967B-1DEF-4E9C-BFC5-2DAAAF6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210-652A-4557-8899-A2A5436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6FE5-27F1-4ED0-829E-9A984675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C6EB-9BE1-41D1-88F2-4D98DD03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8C1B-8854-4586-B0A0-9636F0F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4382-28A3-47AB-994B-17730B4F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E6DE-EDC6-4A0E-B219-089291C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9BD4-242D-4D60-A5B8-239AA8849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B48E-DB25-4E8C-B327-A363D31A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3960-4001-4A84-9680-880937FF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7E3B-DB47-4335-9D76-B650AA3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0BC2-D222-4E94-95E2-E8C7642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32CA-0867-4012-9513-77DB1FC8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B986-7DF7-44D3-9329-6F43FD49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3F673-FBBC-414C-B702-56760777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5BF1-56F4-4D82-B19D-0B647469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4D379-A791-4186-9021-CA024E2D3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212F5-DEA3-4616-96EC-CC6A0DA5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C491-C792-4A82-BA0E-322C4F1E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6424-4E4E-43E8-ACFC-EE7794C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738-B5A6-4CC2-B15A-6D7C6339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1B707-B7C4-4838-AABE-D3FB5995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19987-B1DA-432B-AB74-F89B59AA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81B4-D9D9-478E-B5C7-DC0F722C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C899-0CBF-4F0F-B293-36292C44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D5641-6EE8-418F-8072-A544620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A8BF-C7AE-4808-9E61-17DBD7CE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BD22-B417-460F-87A8-A0AF8383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9451-1EE2-4AB3-81E6-39A63755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FD102-4DFF-4CD7-B381-A00F8E23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61E9-26F0-4FD5-9899-6B57B1F1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3C60-DCFC-401F-A016-6AE9735F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986A-A9C1-4A88-8C76-242DB4BD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5366-A94F-4A3B-BD3C-861A583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854DE-8578-473D-9EA6-AE6F0F1FC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56B14-F669-4747-82BB-6601B44C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334A-A73C-4056-96CF-23A35B0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89D6-2A52-4A9D-94B1-6FE6BDFA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A52D-5E48-47C9-A54E-54159C3D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1B042-9FBA-42DB-B938-7594FB68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626E-0877-4409-9B60-E5CFD5DF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09A4-5CC0-4E00-B067-5A3D7F95A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EFC-16D1-4C35-BA79-11BB31B47BC3}" type="datetimeFigureOut">
              <a:rPr lang="en-US" smtClean="0"/>
              <a:t>2019-09-17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5A60-88A6-4D84-9EF6-1A43B317C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E926-FBED-4276-8900-2D9465687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10D7A-2B05-481F-9EA8-1D84102B69FE}"/>
              </a:ext>
            </a:extLst>
          </p:cNvPr>
          <p:cNvSpPr/>
          <p:nvPr/>
        </p:nvSpPr>
        <p:spPr>
          <a:xfrm>
            <a:off x="565600" y="1506280"/>
            <a:ext cx="1677926" cy="1677926"/>
          </a:xfrm>
          <a:prstGeom prst="roundRect">
            <a:avLst>
              <a:gd name="adj" fmla="val 3257"/>
            </a:avLst>
          </a:prstGeom>
          <a:solidFill>
            <a:srgbClr val="0099CC"/>
          </a:solidFill>
          <a:ln w="38100">
            <a:solidFill>
              <a:srgbClr val="3366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D9DEB-CD58-4019-9118-BEB05117927E}"/>
              </a:ext>
            </a:extLst>
          </p:cNvPr>
          <p:cNvSpPr txBox="1"/>
          <p:nvPr/>
        </p:nvSpPr>
        <p:spPr>
          <a:xfrm>
            <a:off x="459559" y="-130311"/>
            <a:ext cx="181170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Juice ITC" panose="04040403040A02020202" pitchFamily="82" charset="0"/>
              </a:rPr>
              <a:t>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32227-3271-4074-AE1D-459355663264}"/>
              </a:ext>
            </a:extLst>
          </p:cNvPr>
          <p:cNvSpPr txBox="1"/>
          <p:nvPr/>
        </p:nvSpPr>
        <p:spPr>
          <a:xfrm rot="5400000">
            <a:off x="524437" y="500654"/>
            <a:ext cx="181170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Juice ITC" panose="04040403040A02020202" pitchFamily="82" charset="0"/>
              </a:rPr>
              <a:t>~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24EAFA-937C-427B-AE91-681405E99746}"/>
              </a:ext>
            </a:extLst>
          </p:cNvPr>
          <p:cNvGrpSpPr/>
          <p:nvPr/>
        </p:nvGrpSpPr>
        <p:grpSpPr>
          <a:xfrm>
            <a:off x="558776" y="1328248"/>
            <a:ext cx="1285718" cy="1264018"/>
            <a:chOff x="3627476" y="152341"/>
            <a:chExt cx="1285718" cy="1264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EC2FE4-9B04-489D-88CC-C0A1CCC851AE}"/>
                </a:ext>
              </a:extLst>
            </p:cNvPr>
            <p:cNvSpPr txBox="1"/>
            <p:nvPr/>
          </p:nvSpPr>
          <p:spPr>
            <a:xfrm>
              <a:off x="3820634" y="152341"/>
              <a:ext cx="10925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2"/>
                  </a:solidFill>
                  <a:latin typeface="Juice ITC" panose="04040403040A02020202" pitchFamily="82" charset="0"/>
                </a:rPr>
                <a:t>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07BE5-6A05-4275-BCB0-28BA85744E0B}"/>
                </a:ext>
              </a:extLst>
            </p:cNvPr>
            <p:cNvSpPr txBox="1"/>
            <p:nvPr/>
          </p:nvSpPr>
          <p:spPr>
            <a:xfrm>
              <a:off x="3627476" y="216030"/>
              <a:ext cx="750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2"/>
                  </a:solidFill>
                  <a:latin typeface="Juice ITC" panose="04040403040A02020202" pitchFamily="82" charset="0"/>
                </a:rPr>
                <a:t>~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4422AA-A7D8-4930-9158-3316E87135D5}"/>
                </a:ext>
              </a:extLst>
            </p:cNvPr>
            <p:cNvSpPr/>
            <p:nvPr/>
          </p:nvSpPr>
          <p:spPr>
            <a:xfrm>
              <a:off x="3691719" y="708342"/>
              <a:ext cx="265395" cy="175318"/>
            </a:xfrm>
            <a:prstGeom prst="roundRect">
              <a:avLst>
                <a:gd name="adj" fmla="val 0"/>
              </a:avLst>
            </a:prstGeom>
            <a:solidFill>
              <a:srgbClr val="0099CC"/>
            </a:solidFill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02F88-A0A5-4D93-A5B9-20E8B484821E}"/>
              </a:ext>
            </a:extLst>
          </p:cNvPr>
          <p:cNvSpPr txBox="1"/>
          <p:nvPr/>
        </p:nvSpPr>
        <p:spPr>
          <a:xfrm>
            <a:off x="348342" y="19158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Urania Czech" panose="02000000000000000000" pitchFamily="2" charset="0"/>
              </a:rPr>
              <a:t>Tilda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6E98-CB15-4128-B274-B1A36DAB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03" y="1268972"/>
            <a:ext cx="1532725" cy="1095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00E41-05A0-47D7-B05F-8D63726EF5A4}"/>
              </a:ext>
            </a:extLst>
          </p:cNvPr>
          <p:cNvSpPr txBox="1"/>
          <p:nvPr/>
        </p:nvSpPr>
        <p:spPr>
          <a:xfrm>
            <a:off x="348342" y="1268973"/>
            <a:ext cx="1780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Peignot" panose="00000400000000000000" pitchFamily="2" charset="0"/>
              </a:rPr>
              <a:t>Tilda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B833-B42E-4C2B-B062-541ED1F4E260}"/>
              </a:ext>
            </a:extLst>
          </p:cNvPr>
          <p:cNvSpPr txBox="1"/>
          <p:nvPr/>
        </p:nvSpPr>
        <p:spPr>
          <a:xfrm>
            <a:off x="348341" y="2228671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300" dirty="0">
                <a:latin typeface="Modern Typography NF" panose="02010508080704020104" pitchFamily="2" charset="0"/>
              </a:rPr>
              <a:t>Tilda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E5EB0-855A-4625-988C-C64D826286E4}"/>
              </a:ext>
            </a:extLst>
          </p:cNvPr>
          <p:cNvSpPr txBox="1"/>
          <p:nvPr/>
        </p:nvSpPr>
        <p:spPr>
          <a:xfrm>
            <a:off x="348340" y="3306056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Ming" panose="00000400000000000000" pitchFamily="2" charset="0"/>
              </a:rPr>
              <a:t>Tilda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D7C7E-6F98-472D-8077-23489176A989}"/>
              </a:ext>
            </a:extLst>
          </p:cNvPr>
          <p:cNvSpPr txBox="1"/>
          <p:nvPr/>
        </p:nvSpPr>
        <p:spPr>
          <a:xfrm>
            <a:off x="348340" y="4235704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renadier NF" panose="02010503020304020304" pitchFamily="2" charset="0"/>
              </a:rPr>
              <a:t>Tilda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F3EC6-2F91-437B-AEA2-DEC4BBEB4BD8}"/>
              </a:ext>
            </a:extLst>
          </p:cNvPr>
          <p:cNvSpPr txBox="1"/>
          <p:nvPr/>
        </p:nvSpPr>
        <p:spPr>
          <a:xfrm>
            <a:off x="348340" y="5111792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Facets NF" panose="02010606020704020104" pitchFamily="2" charset="0"/>
              </a:rPr>
              <a:t>Tilda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D135C-3FAD-4249-B415-D829B8F01511}"/>
              </a:ext>
            </a:extLst>
          </p:cNvPr>
          <p:cNvSpPr txBox="1"/>
          <p:nvPr/>
        </p:nvSpPr>
        <p:spPr>
          <a:xfrm>
            <a:off x="2913638" y="300306"/>
            <a:ext cx="1290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ittersweet NF" panose="02080508020303020104" pitchFamily="18" charset="0"/>
              </a:rPr>
              <a:t>Tilda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CE9B0-0977-45A5-8E07-0E366D0C609F}"/>
              </a:ext>
            </a:extLst>
          </p:cNvPr>
          <p:cNvSpPr txBox="1"/>
          <p:nvPr/>
        </p:nvSpPr>
        <p:spPr>
          <a:xfrm>
            <a:off x="2869717" y="1268972"/>
            <a:ext cx="1484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" pitchFamily="2" charset="0"/>
              </a:rPr>
              <a:t>Tilda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61B3-1BC4-473B-B256-69AE824AA8DE}"/>
              </a:ext>
            </a:extLst>
          </p:cNvPr>
          <p:cNvSpPr txBox="1"/>
          <p:nvPr/>
        </p:nvSpPr>
        <p:spPr>
          <a:xfrm>
            <a:off x="2897463" y="2270827"/>
            <a:ext cx="1689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II" pitchFamily="2" charset="0"/>
              </a:rPr>
              <a:t>Tilda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DC951-84FC-4567-AD62-A0556DF32320}"/>
              </a:ext>
            </a:extLst>
          </p:cNvPr>
          <p:cNvSpPr txBox="1"/>
          <p:nvPr/>
        </p:nvSpPr>
        <p:spPr>
          <a:xfrm>
            <a:off x="2971346" y="3261690"/>
            <a:ext cx="1258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strud" panose="00000400000000000000" pitchFamily="2" charset="0"/>
              </a:rPr>
              <a:t>Tilda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1384F-59B3-4BBD-A404-F1D2878F5E6A}"/>
              </a:ext>
            </a:extLst>
          </p:cNvPr>
          <p:cNvSpPr txBox="1"/>
          <p:nvPr/>
        </p:nvSpPr>
        <p:spPr>
          <a:xfrm>
            <a:off x="2971346" y="4235703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ticulate" pitchFamily="2" charset="0"/>
              </a:rPr>
              <a:t>Tilda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95389-4F3F-408B-A198-94D27B3357F3}"/>
              </a:ext>
            </a:extLst>
          </p:cNvPr>
          <p:cNvSpPr txBox="1"/>
          <p:nvPr/>
        </p:nvSpPr>
        <p:spPr>
          <a:xfrm>
            <a:off x="2971346" y="5223788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Breamcatcher" panose="04090904080B02020A04" pitchFamily="82" charset="0"/>
              </a:rPr>
              <a:t>Tilda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AB5E2-CB97-48AC-ACA8-2495BD490C01}"/>
              </a:ext>
            </a:extLst>
          </p:cNvPr>
          <p:cNvSpPr txBox="1"/>
          <p:nvPr/>
        </p:nvSpPr>
        <p:spPr>
          <a:xfrm>
            <a:off x="9857248" y="2661525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alamity Jane NF" panose="02040303020201020402" pitchFamily="18" charset="0"/>
              </a:rPr>
              <a:t>Tilda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1A31B-4B5F-4A88-B49F-275DB52B840E}"/>
              </a:ext>
            </a:extLst>
          </p:cNvPr>
          <p:cNvSpPr txBox="1"/>
          <p:nvPr/>
        </p:nvSpPr>
        <p:spPr>
          <a:xfrm>
            <a:off x="5251118" y="191588"/>
            <a:ext cx="271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Urania Czech" panose="02000000000000000000" pitchFamily="2" charset="0"/>
              </a:rPr>
              <a:t>TILDA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37322-EDE7-4DFB-B477-44F26CDD761B}"/>
              </a:ext>
            </a:extLst>
          </p:cNvPr>
          <p:cNvSpPr txBox="1"/>
          <p:nvPr/>
        </p:nvSpPr>
        <p:spPr>
          <a:xfrm>
            <a:off x="5251118" y="1268973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Peignot" panose="00000400000000000000" pitchFamily="2" charset="0"/>
              </a:rPr>
              <a:t>TILDA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025F6-698A-4DFB-BAB7-6B8933B88D20}"/>
              </a:ext>
            </a:extLst>
          </p:cNvPr>
          <p:cNvSpPr txBox="1"/>
          <p:nvPr/>
        </p:nvSpPr>
        <p:spPr>
          <a:xfrm>
            <a:off x="5251117" y="2228671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300" dirty="0">
                <a:latin typeface="Modern Typography NF" panose="02010508080704020104" pitchFamily="2" charset="0"/>
              </a:rPr>
              <a:t>TILDA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15E9EA-65F0-426C-9745-F65A4295189A}"/>
              </a:ext>
            </a:extLst>
          </p:cNvPr>
          <p:cNvSpPr txBox="1"/>
          <p:nvPr/>
        </p:nvSpPr>
        <p:spPr>
          <a:xfrm>
            <a:off x="5251116" y="3306056"/>
            <a:ext cx="2291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Ming" panose="00000400000000000000" pitchFamily="2" charset="0"/>
              </a:rPr>
              <a:t>TILDA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C6B05-EB7F-420F-BE0C-4561D11DA8F8}"/>
              </a:ext>
            </a:extLst>
          </p:cNvPr>
          <p:cNvSpPr txBox="1"/>
          <p:nvPr/>
        </p:nvSpPr>
        <p:spPr>
          <a:xfrm>
            <a:off x="5251116" y="4235704"/>
            <a:ext cx="1754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renadier NF" panose="02010503020304020304" pitchFamily="2" charset="0"/>
              </a:rPr>
              <a:t>TILDA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979154-A587-4837-ACFC-BEBAE5C1771E}"/>
              </a:ext>
            </a:extLst>
          </p:cNvPr>
          <p:cNvSpPr txBox="1"/>
          <p:nvPr/>
        </p:nvSpPr>
        <p:spPr>
          <a:xfrm>
            <a:off x="5251116" y="5111792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Facets NF" panose="02010606020704020104" pitchFamily="2" charset="0"/>
              </a:rPr>
              <a:t>TILDA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3473D-2FAA-4266-BF17-B2423AEA32AD}"/>
              </a:ext>
            </a:extLst>
          </p:cNvPr>
          <p:cNvSpPr txBox="1"/>
          <p:nvPr/>
        </p:nvSpPr>
        <p:spPr>
          <a:xfrm>
            <a:off x="7816414" y="300306"/>
            <a:ext cx="142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ittersweet NF" panose="02080508020303020104" pitchFamily="18" charset="0"/>
              </a:rPr>
              <a:t>TILDA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1893F-78E9-4489-ABA5-BC506E548A1D}"/>
              </a:ext>
            </a:extLst>
          </p:cNvPr>
          <p:cNvSpPr txBox="1"/>
          <p:nvPr/>
        </p:nvSpPr>
        <p:spPr>
          <a:xfrm>
            <a:off x="7772493" y="126897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" pitchFamily="2" charset="0"/>
              </a:rPr>
              <a:t>TILDA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4179F-E389-4E9D-A69B-D965005C7E22}"/>
              </a:ext>
            </a:extLst>
          </p:cNvPr>
          <p:cNvSpPr txBox="1"/>
          <p:nvPr/>
        </p:nvSpPr>
        <p:spPr>
          <a:xfrm>
            <a:off x="7800239" y="2270827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eautySchoolDropoutII" pitchFamily="2" charset="0"/>
              </a:rPr>
              <a:t>TILDA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0DBBE-FCF1-411A-A68F-0AF2FE18AF7E}"/>
              </a:ext>
            </a:extLst>
          </p:cNvPr>
          <p:cNvSpPr txBox="1"/>
          <p:nvPr/>
        </p:nvSpPr>
        <p:spPr>
          <a:xfrm>
            <a:off x="7874122" y="3261690"/>
            <a:ext cx="1375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strud" panose="00000400000000000000" pitchFamily="2" charset="0"/>
              </a:rPr>
              <a:t>TILDA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63378-3DA4-464B-B44B-6BB57A064908}"/>
              </a:ext>
            </a:extLst>
          </p:cNvPr>
          <p:cNvSpPr txBox="1"/>
          <p:nvPr/>
        </p:nvSpPr>
        <p:spPr>
          <a:xfrm>
            <a:off x="7874122" y="4235703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ticulate" pitchFamily="2" charset="0"/>
              </a:rPr>
              <a:t>TILDA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DC1600-A4FE-4DE5-9231-3E8D7ABB2BAF}"/>
              </a:ext>
            </a:extLst>
          </p:cNvPr>
          <p:cNvSpPr txBox="1"/>
          <p:nvPr/>
        </p:nvSpPr>
        <p:spPr>
          <a:xfrm>
            <a:off x="7874122" y="5223788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reamcatcher" panose="04090904080B02020A04" pitchFamily="82" charset="0"/>
              </a:rPr>
              <a:t>TILDA</a:t>
            </a:r>
          </a:p>
        </p:txBody>
      </p:sp>
    </p:spTree>
    <p:extLst>
      <p:ext uri="{BB962C8B-B14F-4D97-AF65-F5344CB8AC3E}">
        <p14:creationId xmlns:p14="http://schemas.microsoft.com/office/powerpoint/2010/main" val="77232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D337BC-8AF6-48CE-853B-52716877356B}"/>
              </a:ext>
            </a:extLst>
          </p:cNvPr>
          <p:cNvGrpSpPr/>
          <p:nvPr/>
        </p:nvGrpSpPr>
        <p:grpSpPr>
          <a:xfrm>
            <a:off x="2573078" y="1855456"/>
            <a:ext cx="1725060" cy="1200330"/>
            <a:chOff x="696511" y="2428662"/>
            <a:chExt cx="1725060" cy="1200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DD92B2-8743-4314-819C-B0C8E5DCD7F6}"/>
                </a:ext>
              </a:extLst>
            </p:cNvPr>
            <p:cNvSpPr txBox="1"/>
            <p:nvPr/>
          </p:nvSpPr>
          <p:spPr>
            <a:xfrm>
              <a:off x="754287" y="2428663"/>
              <a:ext cx="15808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Grenadier NF" panose="02010503020304020304" pitchFamily="2" charset="0"/>
                </a:rPr>
                <a:t>T</a:t>
              </a:r>
              <a:r>
                <a:rPr lang="en-US" sz="2800" dirty="0">
                  <a:latin typeface="Grenadier NF" panose="02010503020304020304" pitchFamily="2" charset="0"/>
                </a:rPr>
                <a:t> </a:t>
              </a:r>
              <a:r>
                <a:rPr lang="en-US" sz="7200" dirty="0">
                  <a:latin typeface="Grenadier NF" panose="02010503020304020304" pitchFamily="2" charset="0"/>
                </a:rPr>
                <a:t>lda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C8554FE-8227-428B-BFD9-A826B9D59EDE}"/>
                </a:ext>
              </a:extLst>
            </p:cNvPr>
            <p:cNvSpPr/>
            <p:nvPr/>
          </p:nvSpPr>
          <p:spPr>
            <a:xfrm>
              <a:off x="717711" y="2622083"/>
              <a:ext cx="254450" cy="73152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6F955F-B4EA-412F-AB5C-D9941166497F}"/>
                </a:ext>
              </a:extLst>
            </p:cNvPr>
            <p:cNvSpPr/>
            <p:nvPr/>
          </p:nvSpPr>
          <p:spPr>
            <a:xfrm>
              <a:off x="696511" y="2614135"/>
              <a:ext cx="73152" cy="859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776F393-8375-47D8-A4E4-2A92259F9DC1}"/>
                </a:ext>
              </a:extLst>
            </p:cNvPr>
            <p:cNvSpPr/>
            <p:nvPr/>
          </p:nvSpPr>
          <p:spPr>
            <a:xfrm>
              <a:off x="1251950" y="2668686"/>
              <a:ext cx="73152" cy="859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F335A1-F94C-4DC2-B2D4-DA86A1350186}"/>
                </a:ext>
              </a:extLst>
            </p:cNvPr>
            <p:cNvSpPr/>
            <p:nvPr/>
          </p:nvSpPr>
          <p:spPr>
            <a:xfrm>
              <a:off x="2119102" y="3066031"/>
              <a:ext cx="254450" cy="73152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2DF8888-15EF-435F-9A9A-3639B7036D34}"/>
                </a:ext>
              </a:extLst>
            </p:cNvPr>
            <p:cNvSpPr/>
            <p:nvPr/>
          </p:nvSpPr>
          <p:spPr>
            <a:xfrm>
              <a:off x="2348419" y="3058559"/>
              <a:ext cx="73152" cy="859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470405-DDB0-4C6D-BE1C-76AA691C106B}"/>
                </a:ext>
              </a:extLst>
            </p:cNvPr>
            <p:cNvSpPr txBox="1"/>
            <p:nvPr/>
          </p:nvSpPr>
          <p:spPr>
            <a:xfrm>
              <a:off x="1021370" y="2428662"/>
              <a:ext cx="2984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Grenadier NF" panose="02010503020304020304" pitchFamily="2" charset="0"/>
                </a:rPr>
                <a:t>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3336B6-2542-43AF-B187-72D927F101B3}"/>
                </a:ext>
              </a:extLst>
            </p:cNvPr>
            <p:cNvSpPr/>
            <p:nvPr/>
          </p:nvSpPr>
          <p:spPr>
            <a:xfrm>
              <a:off x="1132239" y="2803351"/>
              <a:ext cx="73152" cy="538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2598C8-2A87-4865-B185-B0F50231EA3E}"/>
                </a:ext>
              </a:extLst>
            </p:cNvPr>
            <p:cNvSpPr/>
            <p:nvPr/>
          </p:nvSpPr>
          <p:spPr>
            <a:xfrm>
              <a:off x="1132239" y="2781110"/>
              <a:ext cx="73152" cy="538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47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1EECA52-E0BD-4358-8AB8-49A6EF61B1A5}"/>
              </a:ext>
            </a:extLst>
          </p:cNvPr>
          <p:cNvGrpSpPr/>
          <p:nvPr/>
        </p:nvGrpSpPr>
        <p:grpSpPr>
          <a:xfrm>
            <a:off x="-454841" y="-130311"/>
            <a:ext cx="3770263" cy="3770263"/>
            <a:chOff x="-454841" y="-130311"/>
            <a:chExt cx="3770263" cy="37702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95E4BF-1057-43AB-84C4-0F3C8E38F912}"/>
                </a:ext>
              </a:extLst>
            </p:cNvPr>
            <p:cNvSpPr/>
            <p:nvPr/>
          </p:nvSpPr>
          <p:spPr>
            <a:xfrm>
              <a:off x="565600" y="1506280"/>
              <a:ext cx="1677926" cy="1677926"/>
            </a:xfrm>
            <a:prstGeom prst="roundRect">
              <a:avLst>
                <a:gd name="adj" fmla="val 3257"/>
              </a:avLst>
            </a:prstGeom>
            <a:solidFill>
              <a:srgbClr val="0099CC"/>
            </a:solidFill>
            <a:ln w="38100">
              <a:solidFill>
                <a:srgbClr val="3366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DF639D-B82A-4CEB-898F-F964F5ECE490}"/>
                </a:ext>
              </a:extLst>
            </p:cNvPr>
            <p:cNvSpPr txBox="1"/>
            <p:nvPr/>
          </p:nvSpPr>
          <p:spPr>
            <a:xfrm>
              <a:off x="459559" y="-130311"/>
              <a:ext cx="1811708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dirty="0">
                  <a:solidFill>
                    <a:schemeClr val="accent2"/>
                  </a:solidFill>
                  <a:latin typeface="Juice ITC" panose="04040403040A02020202" pitchFamily="82" charset="0"/>
                </a:rPr>
                <a:t>~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0797A-A9CB-4EC1-9E14-5EE67BFF5CAA}"/>
                </a:ext>
              </a:extLst>
            </p:cNvPr>
            <p:cNvSpPr txBox="1"/>
            <p:nvPr/>
          </p:nvSpPr>
          <p:spPr>
            <a:xfrm rot="5400000">
              <a:off x="524437" y="500654"/>
              <a:ext cx="1811708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dirty="0">
                  <a:solidFill>
                    <a:schemeClr val="accent2"/>
                  </a:solidFill>
                  <a:latin typeface="Juice ITC" panose="04040403040A02020202" pitchFamily="82" charset="0"/>
                </a:rPr>
                <a:t>~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86BADC-EBF0-4419-9D02-D3ECDB5377C4}"/>
                </a:ext>
              </a:extLst>
            </p:cNvPr>
            <p:cNvGrpSpPr/>
            <p:nvPr/>
          </p:nvGrpSpPr>
          <p:grpSpPr>
            <a:xfrm>
              <a:off x="558776" y="1328248"/>
              <a:ext cx="1285718" cy="1264018"/>
              <a:chOff x="3627476" y="152341"/>
              <a:chExt cx="1285718" cy="12640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3FB2DA-2BD3-48F5-B499-83FDB0D5A901}"/>
                  </a:ext>
                </a:extLst>
              </p:cNvPr>
              <p:cNvSpPr txBox="1"/>
              <p:nvPr/>
            </p:nvSpPr>
            <p:spPr>
              <a:xfrm>
                <a:off x="3820634" y="152341"/>
                <a:ext cx="1092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accent2"/>
                    </a:solidFill>
                    <a:latin typeface="Juice ITC" panose="04040403040A02020202" pitchFamily="82" charset="0"/>
                  </a:rPr>
                  <a:t>~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DC9DBD-08D9-41D7-8E2E-7EADE0640076}"/>
                  </a:ext>
                </a:extLst>
              </p:cNvPr>
              <p:cNvSpPr txBox="1"/>
              <p:nvPr/>
            </p:nvSpPr>
            <p:spPr>
              <a:xfrm>
                <a:off x="3627476" y="216030"/>
                <a:ext cx="7505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accent2"/>
                    </a:solidFill>
                    <a:latin typeface="Juice ITC" panose="04040403040A02020202" pitchFamily="82" charset="0"/>
                  </a:rPr>
                  <a:t>~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368C19D-4A83-487D-BCBC-7343BBE2CCB8}"/>
                  </a:ext>
                </a:extLst>
              </p:cNvPr>
              <p:cNvSpPr/>
              <p:nvPr/>
            </p:nvSpPr>
            <p:spPr>
              <a:xfrm>
                <a:off x="3691719" y="708342"/>
                <a:ext cx="265395" cy="175318"/>
              </a:xfrm>
              <a:prstGeom prst="roundRect">
                <a:avLst>
                  <a:gd name="adj" fmla="val 0"/>
                </a:avLst>
              </a:prstGeom>
              <a:solidFill>
                <a:srgbClr val="0099CC"/>
              </a:solidFill>
              <a:ln w="381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20620-30F2-4DC2-8550-0F2B758DACEC}"/>
              </a:ext>
            </a:extLst>
          </p:cNvPr>
          <p:cNvSpPr txBox="1"/>
          <p:nvPr/>
        </p:nvSpPr>
        <p:spPr>
          <a:xfrm>
            <a:off x="2512210" y="1224723"/>
            <a:ext cx="347883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atin typeface="Grenadier NF" panose="02010503020304020304" pitchFamily="2" charset="0"/>
              </a:rPr>
              <a:t>T</a:t>
            </a:r>
            <a:r>
              <a:rPr lang="en-US" sz="8800" dirty="0">
                <a:latin typeface="Grenadier NF" panose="02010503020304020304" pitchFamily="2" charset="0"/>
              </a:rPr>
              <a:t> </a:t>
            </a:r>
            <a:r>
              <a:rPr lang="en-US" sz="16600" dirty="0">
                <a:latin typeface="Grenadier NF" panose="02010503020304020304" pitchFamily="2" charset="0"/>
              </a:rPr>
              <a:t>lda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0E91B2-A46A-486F-B90E-702030DE3D03}"/>
              </a:ext>
            </a:extLst>
          </p:cNvPr>
          <p:cNvSpPr/>
          <p:nvPr/>
        </p:nvSpPr>
        <p:spPr>
          <a:xfrm>
            <a:off x="5727546" y="2644236"/>
            <a:ext cx="562721" cy="1592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BE4266-5008-441D-B2CD-0DFF5D57B928}"/>
              </a:ext>
            </a:extLst>
          </p:cNvPr>
          <p:cNvSpPr txBox="1"/>
          <p:nvPr/>
        </p:nvSpPr>
        <p:spPr>
          <a:xfrm>
            <a:off x="3204468" y="1224722"/>
            <a:ext cx="4459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atin typeface="Grenadier NF" panose="02010503020304020304" pitchFamily="2" charset="0"/>
              </a:rPr>
              <a:t>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4B5E25-D1F8-4ACA-94B7-9A254A7A7FE8}"/>
              </a:ext>
            </a:extLst>
          </p:cNvPr>
          <p:cNvSpPr/>
          <p:nvPr/>
        </p:nvSpPr>
        <p:spPr>
          <a:xfrm>
            <a:off x="2357607" y="1612761"/>
            <a:ext cx="447166" cy="1619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8D1FE9-1253-4846-9CAA-DAB9EEA35746}"/>
              </a:ext>
            </a:extLst>
          </p:cNvPr>
          <p:cNvSpPr/>
          <p:nvPr/>
        </p:nvSpPr>
        <p:spPr>
          <a:xfrm>
            <a:off x="3339990" y="1969480"/>
            <a:ext cx="171909" cy="2227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57F893-DC41-4D68-88AF-C5A73E6CD176}"/>
              </a:ext>
            </a:extLst>
          </p:cNvPr>
          <p:cNvSpPr/>
          <p:nvPr/>
        </p:nvSpPr>
        <p:spPr>
          <a:xfrm rot="16200000">
            <a:off x="2273407" y="1619055"/>
            <a:ext cx="174594" cy="1498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FDAB2C4-41AB-4C9A-9236-2EC1D28B424D}"/>
              </a:ext>
            </a:extLst>
          </p:cNvPr>
          <p:cNvSpPr/>
          <p:nvPr/>
        </p:nvSpPr>
        <p:spPr>
          <a:xfrm rot="16200000">
            <a:off x="6164788" y="2643919"/>
            <a:ext cx="174594" cy="1498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53B286-FB67-49A1-8A74-11868644ED61}"/>
              </a:ext>
            </a:extLst>
          </p:cNvPr>
          <p:cNvSpPr/>
          <p:nvPr/>
        </p:nvSpPr>
        <p:spPr>
          <a:xfrm>
            <a:off x="3339990" y="2059567"/>
            <a:ext cx="161767" cy="132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0804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2" baseType="lpstr">
      <vt:lpstr>Arial</vt:lpstr>
      <vt:lpstr>Articulate</vt:lpstr>
      <vt:lpstr>Astrud</vt:lpstr>
      <vt:lpstr>BeautySchoolDropout</vt:lpstr>
      <vt:lpstr>BeautySchoolDropoutII</vt:lpstr>
      <vt:lpstr>Bittersweet NF</vt:lpstr>
      <vt:lpstr>Breamcatcher</vt:lpstr>
      <vt:lpstr>Calamity Jane NF</vt:lpstr>
      <vt:lpstr>Calibri</vt:lpstr>
      <vt:lpstr>Calibri Light</vt:lpstr>
      <vt:lpstr>Facets NF</vt:lpstr>
      <vt:lpstr>Grenadier NF</vt:lpstr>
      <vt:lpstr>Juice ITC</vt:lpstr>
      <vt:lpstr>Ming</vt:lpstr>
      <vt:lpstr>Modern Typography NF</vt:lpstr>
      <vt:lpstr>Peignot</vt:lpstr>
      <vt:lpstr>Urania Czech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25</cp:revision>
  <dcterms:created xsi:type="dcterms:W3CDTF">2017-12-03T05:41:54Z</dcterms:created>
  <dcterms:modified xsi:type="dcterms:W3CDTF">2019-09-17T22:40:46Z</dcterms:modified>
</cp:coreProperties>
</file>