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32DE-BBB5-4125-9035-45E6835D9734}" type="datetimeFigureOut">
              <a:rPr lang="en-US" smtClean="0"/>
              <a:t>2018-08-30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9474-CDA0-485C-BD9D-A6E7922E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386" y="465572"/>
            <a:ext cx="11111601" cy="52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59" y="1264778"/>
            <a:ext cx="11373735" cy="50445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259" y="6568354"/>
            <a:ext cx="2741013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9772" y="6568354"/>
            <a:ext cx="7334619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Tilda Tooling - Copyright (c) 2018 </a:t>
            </a:r>
            <a:r>
              <a:rPr lang="en-US" dirty="0" err="1"/>
              <a:t>CapsicoHealth</a:t>
            </a:r>
            <a:r>
              <a:rPr lang="en-US" dirty="0"/>
              <a:t>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68354"/>
            <a:ext cx="973667" cy="176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7259" y="9138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hrome#cite_note-TOS-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026A3-D06D-449E-9303-2FE39FC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Tilda Tooling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DF4679-7B11-4943-8093-1EA90B162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2018-08-27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C466-D269-4901-998C-B8393B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A59E-641B-4843-AFAF-42EBF37F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A86A1-E880-4C2E-B54A-5CD46A7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39A8-CC1B-4F81-9FFD-A351F7F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FBD-103A-4D0F-97AB-7C72EC8E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 tooling allows users to generate ER diagrams for their Tilda projects.</a:t>
            </a:r>
          </a:p>
          <a:p>
            <a:r>
              <a:rPr lang="en-US" dirty="0"/>
              <a:t>The current Tilda tooling exists as a Chrome Extension</a:t>
            </a:r>
          </a:p>
          <a:p>
            <a:r>
              <a:rPr lang="en-US" dirty="0"/>
              <a:t>In the future, Tilda Tooling will enable users to create and modify Tilda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6C10-9B23-4ABF-BB18-86F84AE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79-128E-4CAF-B93B-3BBE79D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F74-E664-4E08-9DB1-82830B6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3AE3-96FE-4F97-97F2-CA38456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E185F-B85B-4B53-82DA-7499A8E70736}"/>
              </a:ext>
            </a:extLst>
          </p:cNvPr>
          <p:cNvSpPr/>
          <p:nvPr/>
        </p:nvSpPr>
        <p:spPr>
          <a:xfrm>
            <a:off x="1024129" y="5208974"/>
            <a:ext cx="779206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 Plugin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B79D0-D0FC-42D7-B57B-49B2B2BEF9BB}"/>
              </a:ext>
            </a:extLst>
          </p:cNvPr>
          <p:cNvSpPr/>
          <p:nvPr/>
        </p:nvSpPr>
        <p:spPr>
          <a:xfrm>
            <a:off x="3217653" y="3790449"/>
            <a:ext cx="252753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24B43-9501-4E6A-96B8-E74DF0D8277A}"/>
              </a:ext>
            </a:extLst>
          </p:cNvPr>
          <p:cNvSpPr/>
          <p:nvPr/>
        </p:nvSpPr>
        <p:spPr>
          <a:xfrm>
            <a:off x="5909094" y="3770780"/>
            <a:ext cx="188150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lodash.js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6BF18-39E1-446D-84F3-D8E7D46A4B3D}"/>
              </a:ext>
            </a:extLst>
          </p:cNvPr>
          <p:cNvSpPr/>
          <p:nvPr/>
        </p:nvSpPr>
        <p:spPr>
          <a:xfrm>
            <a:off x="1457865" y="4458305"/>
            <a:ext cx="428732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6FEED-6097-439C-9E45-C852D35AD2A9}"/>
              </a:ext>
            </a:extLst>
          </p:cNvPr>
          <p:cNvSpPr/>
          <p:nvPr/>
        </p:nvSpPr>
        <p:spPr>
          <a:xfrm>
            <a:off x="3217652" y="3081187"/>
            <a:ext cx="457294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E8C28-FC58-4DA1-83FE-DB0C65587284}"/>
              </a:ext>
            </a:extLst>
          </p:cNvPr>
          <p:cNvSpPr/>
          <p:nvPr/>
        </p:nvSpPr>
        <p:spPr>
          <a:xfrm>
            <a:off x="1457864" y="3790449"/>
            <a:ext cx="1595887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8D8D-E8C0-475F-B3ED-4554E5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0B69-3A75-48AD-8129-9606FA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D12AF-112D-4D43-A480-D60B632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36E-37AD-4281-A1D6-D6C3DA8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091D-6435-4EF7-8EE9-CDCFE578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 have git, Node.js and NPM installed</a:t>
            </a:r>
          </a:p>
          <a:p>
            <a:pPr lvl="1"/>
            <a:r>
              <a:rPr lang="en-US" dirty="0"/>
              <a:t>If you installed </a:t>
            </a:r>
            <a:r>
              <a:rPr lang="en-US" dirty="0" err="1"/>
              <a:t>GithubDesktop</a:t>
            </a:r>
            <a:r>
              <a:rPr lang="en-US" dirty="0"/>
              <a:t>, you already have git. Set the path, for example:</a:t>
            </a:r>
          </a:p>
          <a:p>
            <a:pPr lvl="2"/>
            <a:r>
              <a:rPr lang="en-US" dirty="0"/>
              <a:t>set PATH=%PATH%; ;C:\Users\Laurent Hasson\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GitHubDesktop</a:t>
            </a:r>
            <a:r>
              <a:rPr lang="en-US" dirty="0"/>
              <a:t>\app-1.2.2\resources\app\git\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/>
              <a:t>Note that for git, you may have to update the path as you update the </a:t>
            </a:r>
            <a:r>
              <a:rPr lang="en-US" dirty="0" err="1"/>
              <a:t>GitHubDesktop</a:t>
            </a:r>
            <a:r>
              <a:rPr lang="en-US" dirty="0"/>
              <a:t> app</a:t>
            </a:r>
          </a:p>
          <a:p>
            <a:r>
              <a:rPr lang="en-US" dirty="0"/>
              <a:t>cd Tilda/tooling/chrome-extension</a:t>
            </a:r>
          </a:p>
          <a:p>
            <a:r>
              <a:rPr lang="en-US" dirty="0" err="1"/>
              <a:t>npm</a:t>
            </a:r>
            <a:r>
              <a:rPr lang="en-US" dirty="0"/>
              <a:t> install –g</a:t>
            </a:r>
          </a:p>
          <a:p>
            <a:pPr lvl="1"/>
            <a:r>
              <a:rPr lang="en-US" dirty="0"/>
              <a:t>Install all packages as per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Generates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de-DE" dirty="0"/>
              <a:t>node_modules\.bin\bower install</a:t>
            </a:r>
          </a:p>
          <a:p>
            <a:pPr lvl="1"/>
            <a:r>
              <a:rPr lang="en-US" dirty="0"/>
              <a:t>Install all app JS library dependencies as per </a:t>
            </a:r>
            <a:r>
              <a:rPr lang="en-US" dirty="0" err="1"/>
              <a:t>bower.json</a:t>
            </a:r>
            <a:endParaRPr lang="en-US" dirty="0"/>
          </a:p>
          <a:p>
            <a:pPr lvl="1"/>
            <a:r>
              <a:rPr lang="en-US" dirty="0"/>
              <a:t>If you get prompted for </a:t>
            </a:r>
            <a:r>
              <a:rPr lang="en-US" dirty="0" err="1"/>
              <a:t>lodash</a:t>
            </a:r>
            <a:r>
              <a:rPr lang="en-US" dirty="0"/>
              <a:t> version, pick 3.10.x</a:t>
            </a:r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bower_components</a:t>
            </a:r>
            <a:endParaRPr lang="en-US" dirty="0"/>
          </a:p>
          <a:p>
            <a:r>
              <a:rPr lang="de-DE" dirty="0"/>
              <a:t>node_modules\.bin\grunt</a:t>
            </a:r>
          </a:p>
          <a:p>
            <a:pPr lvl="1"/>
            <a:r>
              <a:rPr lang="de-DE" dirty="0"/>
              <a:t>Deploys dependencies in .\output\css\lib and .\output\js\lib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FA1-4E8F-4E85-85C2-F1E02D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664-D7AA-49FB-BA7B-B45DDA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CE94-F990-4F68-8D64-28553FD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FEE9-C3B7-4678-A787-5530BF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AFAF-279A-4C07-B9EE-1729198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Chrome</a:t>
            </a:r>
          </a:p>
          <a:p>
            <a:r>
              <a:rPr lang="en-US" dirty="0"/>
              <a:t>Menu/More Tools/Extensions</a:t>
            </a:r>
          </a:p>
          <a:p>
            <a:r>
              <a:rPr lang="en-US" dirty="0"/>
              <a:t>Load Unpacked, pick folder Tilda\tooling\chrome-extension\output	</a:t>
            </a:r>
          </a:p>
          <a:p>
            <a:r>
              <a:rPr lang="en-US" dirty="0"/>
              <a:t>Type in the URL bar: chrome://apps/</a:t>
            </a:r>
          </a:p>
          <a:p>
            <a:r>
              <a:rPr lang="en-US" dirty="0"/>
              <a:t>Right-click on Tilda, Create Shortcut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608C-CC4E-48D7-8844-9C89D39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0D4-76A8-4EA1-9521-47CAFAE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2F8-4170-40E3-937D-51AA29F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EF30-8418-4EEA-9504-38B8765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65B9-4FD0-464C-B74F-FECE703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2FDE-B18A-4EAE-B9AA-EF51FC4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B4F5-B63C-4301-8565-FD2C774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6</a:t>
            </a:fld>
            <a:endParaRPr lang="en-US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F3751C3-4786-4DED-A233-86EC6B8ACA3F}"/>
              </a:ext>
            </a:extLst>
          </p:cNvPr>
          <p:cNvSpPr/>
          <p:nvPr/>
        </p:nvSpPr>
        <p:spPr>
          <a:xfrm>
            <a:off x="854015" y="1578635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manifest.json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98D07A-AAA6-4166-9C1C-20AD7D2A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191" y="1402965"/>
            <a:ext cx="311707" cy="31170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0CDD64-E47F-4A87-BDF1-9E72EBC3B12F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2113472" y="1325905"/>
            <a:ext cx="1380167" cy="4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E8648E4D-7664-42FF-BA90-E7F34739C108}"/>
              </a:ext>
            </a:extLst>
          </p:cNvPr>
          <p:cNvSpPr/>
          <p:nvPr/>
        </p:nvSpPr>
        <p:spPr>
          <a:xfrm>
            <a:off x="3493639" y="1150235"/>
            <a:ext cx="1650520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manifest.json</a:t>
            </a:r>
            <a:endParaRPr lang="en-US" sz="1200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F82963A-9686-4124-89F2-A9F4BCDBC110}"/>
              </a:ext>
            </a:extLst>
          </p:cNvPr>
          <p:cNvSpPr/>
          <p:nvPr/>
        </p:nvSpPr>
        <p:spPr>
          <a:xfrm>
            <a:off x="1015042" y="2341631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main.js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A6345A-3018-41B2-8E60-873AE2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8" y="1187662"/>
            <a:ext cx="359434" cy="359434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1E51DE-F286-4AC5-9AD6-144D590FE945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1358429" y="2055289"/>
            <a:ext cx="411656" cy="16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E37E93D4-6105-4ED6-AA5B-32DCB137FF0A}"/>
              </a:ext>
            </a:extLst>
          </p:cNvPr>
          <p:cNvSpPr/>
          <p:nvPr/>
        </p:nvSpPr>
        <p:spPr>
          <a:xfrm>
            <a:off x="4811948" y="1735354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\main.js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BD16BDF-F929-4BAC-9222-CAFE4E4FFD95}"/>
              </a:ext>
            </a:extLst>
          </p:cNvPr>
          <p:cNvCxnSpPr>
            <a:cxnSpLocks/>
            <a:stCxn id="29" idx="2"/>
            <a:endCxn id="39" idx="1"/>
          </p:cNvCxnSpPr>
          <p:nvPr/>
        </p:nvCxnSpPr>
        <p:spPr>
          <a:xfrm rot="16200000" flipH="1">
            <a:off x="4360699" y="1459774"/>
            <a:ext cx="409449" cy="49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D7C051E-00E3-4D2C-8673-5182B215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0995" y="1579500"/>
            <a:ext cx="311707" cy="311707"/>
          </a:xfrm>
          <a:prstGeom prst="rect">
            <a:avLst/>
          </a:prstGeom>
        </p:spPr>
      </p:pic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92C9B7E2-A68E-4498-8A4F-C2C2A9574543}"/>
              </a:ext>
            </a:extLst>
          </p:cNvPr>
          <p:cNvSpPr/>
          <p:nvPr/>
        </p:nvSpPr>
        <p:spPr>
          <a:xfrm>
            <a:off x="5851817" y="2327892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output\object.html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3A2E9D-AEC7-4181-AA88-7E84197EF8BA}"/>
              </a:ext>
            </a:extLst>
          </p:cNvPr>
          <p:cNvCxnSpPr>
            <a:cxnSpLocks/>
            <a:stCxn id="39" idx="2"/>
            <a:endCxn id="49" idx="1"/>
          </p:cNvCxnSpPr>
          <p:nvPr/>
        </p:nvCxnSpPr>
        <p:spPr>
          <a:xfrm rot="16200000" flipH="1">
            <a:off x="5479748" y="2131493"/>
            <a:ext cx="416868" cy="327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3B13AB81-5CBF-4330-A3F1-24253E736B5E}"/>
              </a:ext>
            </a:extLst>
          </p:cNvPr>
          <p:cNvSpPr/>
          <p:nvPr/>
        </p:nvSpPr>
        <p:spPr>
          <a:xfrm>
            <a:off x="7773954" y="171467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css</a:t>
            </a:r>
            <a:r>
              <a:rPr lang="en-US" sz="1200" dirty="0"/>
              <a:t>\joint, bootstrap, custom.css</a:t>
            </a:r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08E8E6D3-24D9-470D-9C4D-8329832FA262}"/>
              </a:ext>
            </a:extLst>
          </p:cNvPr>
          <p:cNvSpPr/>
          <p:nvPr/>
        </p:nvSpPr>
        <p:spPr>
          <a:xfrm>
            <a:off x="7773954" y="216596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\require, </a:t>
            </a:r>
            <a:r>
              <a:rPr lang="en-US" sz="1200" dirty="0" err="1"/>
              <a:t>jquery</a:t>
            </a:r>
            <a:r>
              <a:rPr lang="en-US" sz="1200" dirty="0"/>
              <a:t>, bootstrap, init.js</a:t>
            </a:r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3BD500C6-A2AE-4C9D-938D-CE9F78C23E03}"/>
              </a:ext>
            </a:extLst>
          </p:cNvPr>
          <p:cNvSpPr/>
          <p:nvPr/>
        </p:nvSpPr>
        <p:spPr>
          <a:xfrm>
            <a:off x="9454550" y="2789373"/>
            <a:ext cx="1727839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init.js: dependencies JS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D6B0B8-7E82-41C5-BE84-EB270BAC30B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rot="16200000" flipH="1">
            <a:off x="9608527" y="2079430"/>
            <a:ext cx="272072" cy="114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9ED6CE1-8561-49CE-8E60-A4D69A0EC550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V="1">
            <a:off x="7277015" y="1890341"/>
            <a:ext cx="496939" cy="613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C588FC-FB0D-4175-BF58-0B674254A58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7277015" y="2341631"/>
            <a:ext cx="496939" cy="16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C0260AE8-AB39-4FE1-A925-48C18052EE04}"/>
              </a:ext>
            </a:extLst>
          </p:cNvPr>
          <p:cNvSpPr/>
          <p:nvPr/>
        </p:nvSpPr>
        <p:spPr>
          <a:xfrm>
            <a:off x="9880471" y="3466707"/>
            <a:ext cx="1727839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boot.js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877F74-7059-4618-BBE1-4884A8060799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10368433" y="3090749"/>
            <a:ext cx="325994" cy="425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ard 75">
            <a:extLst>
              <a:ext uri="{FF2B5EF4-FFF2-40B4-BE49-F238E27FC236}">
                <a16:creationId xmlns:a16="http://schemas.microsoft.com/office/drawing/2014/main" id="{60C19F30-BF82-4FC6-A75A-90E2204DFEA1}"/>
              </a:ext>
            </a:extLst>
          </p:cNvPr>
          <p:cNvSpPr/>
          <p:nvPr/>
        </p:nvSpPr>
        <p:spPr>
          <a:xfrm>
            <a:off x="7277014" y="3634981"/>
            <a:ext cx="2030887" cy="7839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views/tilda_schema_view.js</a:t>
            </a:r>
          </a:p>
          <a:p>
            <a:pPr algn="ctr"/>
            <a:r>
              <a:rPr lang="en-US" sz="1200" dirty="0"/>
              <a:t>render()</a:t>
            </a:r>
          </a:p>
          <a:p>
            <a:pPr algn="ctr"/>
            <a:r>
              <a:rPr lang="en-US" sz="1200" dirty="0"/>
              <a:t>events {…}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23B04B8-A209-4BBB-A318-6784BF8DD882}"/>
              </a:ext>
            </a:extLst>
          </p:cNvPr>
          <p:cNvCxnSpPr>
            <a:cxnSpLocks/>
            <a:stCxn id="70" idx="1"/>
            <a:endCxn id="76" idx="3"/>
          </p:cNvCxnSpPr>
          <p:nvPr/>
        </p:nvCxnSpPr>
        <p:spPr>
          <a:xfrm rot="10800000" flipV="1">
            <a:off x="9307901" y="3611556"/>
            <a:ext cx="572570" cy="415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ard 94">
            <a:extLst>
              <a:ext uri="{FF2B5EF4-FFF2-40B4-BE49-F238E27FC236}">
                <a16:creationId xmlns:a16="http://schemas.microsoft.com/office/drawing/2014/main" id="{F59034A5-086B-4D4E-A4F7-7687282F8331}"/>
              </a:ext>
            </a:extLst>
          </p:cNvPr>
          <p:cNvSpPr/>
          <p:nvPr/>
        </p:nvSpPr>
        <p:spPr>
          <a:xfrm>
            <a:off x="10453041" y="4178767"/>
            <a:ext cx="1301918" cy="1229995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&lt;BODY&gt;</a:t>
            </a:r>
          </a:p>
          <a:p>
            <a:pPr algn="ctr"/>
            <a:r>
              <a:rPr lang="en-US" dirty="0"/>
              <a:t>&lt;/BODY&gt;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1294926-33AD-4D95-BF20-06B844759A04}"/>
              </a:ext>
            </a:extLst>
          </p:cNvPr>
          <p:cNvCxnSpPr>
            <a:cxnSpLocks/>
            <a:stCxn id="70" idx="2"/>
            <a:endCxn id="95" idx="0"/>
          </p:cNvCxnSpPr>
          <p:nvPr/>
        </p:nvCxnSpPr>
        <p:spPr>
          <a:xfrm rot="16200000" flipH="1">
            <a:off x="10713014" y="3787781"/>
            <a:ext cx="422362" cy="359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566A4E3B-1F87-4A4D-9B55-123863650061}"/>
              </a:ext>
            </a:extLst>
          </p:cNvPr>
          <p:cNvSpPr/>
          <p:nvPr/>
        </p:nvSpPr>
        <p:spPr>
          <a:xfrm>
            <a:off x="7065169" y="4837866"/>
            <a:ext cx="2737377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templates/tilda_schema_view.html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CEEB88F-EC37-482D-801F-E3DDFB6C89E4}"/>
              </a:ext>
            </a:extLst>
          </p:cNvPr>
          <p:cNvCxnSpPr>
            <a:stCxn id="76" idx="2"/>
            <a:endCxn id="100" idx="0"/>
          </p:cNvCxnSpPr>
          <p:nvPr/>
        </p:nvCxnSpPr>
        <p:spPr>
          <a:xfrm rot="16200000" flipH="1">
            <a:off x="8153700" y="4557708"/>
            <a:ext cx="418916" cy="14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A6B1930-3448-4623-BAF2-F8E129BDAF62}"/>
              </a:ext>
            </a:extLst>
          </p:cNvPr>
          <p:cNvCxnSpPr>
            <a:stCxn id="100" idx="3"/>
            <a:endCxn id="95" idx="1"/>
          </p:cNvCxnSpPr>
          <p:nvPr/>
        </p:nvCxnSpPr>
        <p:spPr>
          <a:xfrm flipV="1">
            <a:off x="9802546" y="4793765"/>
            <a:ext cx="650495" cy="188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4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416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Tilda Tooling</vt:lpstr>
      <vt:lpstr>Intro</vt:lpstr>
      <vt:lpstr>Library dependencies</vt:lpstr>
      <vt:lpstr>Build</vt:lpstr>
      <vt:lpstr>Launch App</vt:lpstr>
      <vt:lpstr>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30</cp:revision>
  <dcterms:created xsi:type="dcterms:W3CDTF">2017-12-03T05:41:54Z</dcterms:created>
  <dcterms:modified xsi:type="dcterms:W3CDTF">2018-08-31T04:30:48Z</dcterms:modified>
</cp:coreProperties>
</file>