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otham Bold" charset="1" panose="00000000000000000000"/>
      <p:regular r:id="rId15"/>
    </p:embeddedFont>
    <p:embeddedFont>
      <p:font typeface="Gotham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65423" y="-2573220"/>
            <a:ext cx="10994424" cy="12377561"/>
            <a:chOff x="0" y="0"/>
            <a:chExt cx="812800" cy="9150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15053"/>
            </a:xfrm>
            <a:custGeom>
              <a:avLst/>
              <a:gdLst/>
              <a:ahLst/>
              <a:cxnLst/>
              <a:rect r="r" b="b" t="t" l="l"/>
              <a:pathLst>
                <a:path h="915053" w="812800">
                  <a:moveTo>
                    <a:pt x="406400" y="0"/>
                  </a:moveTo>
                  <a:cubicBezTo>
                    <a:pt x="181951" y="0"/>
                    <a:pt x="0" y="204842"/>
                    <a:pt x="0" y="457527"/>
                  </a:cubicBezTo>
                  <a:cubicBezTo>
                    <a:pt x="0" y="710211"/>
                    <a:pt x="181951" y="915053"/>
                    <a:pt x="406400" y="915053"/>
                  </a:cubicBezTo>
                  <a:cubicBezTo>
                    <a:pt x="630849" y="915053"/>
                    <a:pt x="812800" y="710211"/>
                    <a:pt x="812800" y="457527"/>
                  </a:cubicBezTo>
                  <a:cubicBezTo>
                    <a:pt x="812800" y="20484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57211"/>
              <a:ext cx="660400" cy="772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55371" y="6858533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221993"/>
            <a:ext cx="16287948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İNSIDER TAKIM 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43625" y="-9995709"/>
            <a:ext cx="10994424" cy="11554165"/>
            <a:chOff x="0" y="0"/>
            <a:chExt cx="812800" cy="8541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54181"/>
            </a:xfrm>
            <a:custGeom>
              <a:avLst/>
              <a:gdLst/>
              <a:ahLst/>
              <a:cxnLst/>
              <a:rect r="r" b="b" t="t" l="l"/>
              <a:pathLst>
                <a:path h="854181" w="812800">
                  <a:moveTo>
                    <a:pt x="406400" y="0"/>
                  </a:moveTo>
                  <a:cubicBezTo>
                    <a:pt x="181951" y="0"/>
                    <a:pt x="0" y="191215"/>
                    <a:pt x="0" y="427090"/>
                  </a:cubicBezTo>
                  <a:cubicBezTo>
                    <a:pt x="0" y="662966"/>
                    <a:pt x="181951" y="854181"/>
                    <a:pt x="406400" y="854181"/>
                  </a:cubicBezTo>
                  <a:cubicBezTo>
                    <a:pt x="630849" y="854181"/>
                    <a:pt x="812800" y="662966"/>
                    <a:pt x="812800" y="427090"/>
                  </a:cubicBezTo>
                  <a:cubicBezTo>
                    <a:pt x="812800" y="19121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51504"/>
              <a:ext cx="660400" cy="722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55687" y="4036079"/>
            <a:ext cx="10200645" cy="191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Takımımızı ve Projelerimizi tanıtmak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2971" y="819150"/>
            <a:ext cx="11159517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AMACIMIZ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381632" y="4866985"/>
            <a:ext cx="1106060" cy="276515"/>
          </a:xfrm>
          <a:custGeom>
            <a:avLst/>
            <a:gdLst/>
            <a:ahLst/>
            <a:cxnLst/>
            <a:rect r="r" b="b" t="t" l="l"/>
            <a:pathLst>
              <a:path h="276515" w="1106060">
                <a:moveTo>
                  <a:pt x="0" y="0"/>
                </a:moveTo>
                <a:lnTo>
                  <a:pt x="1106060" y="0"/>
                </a:lnTo>
                <a:lnTo>
                  <a:pt x="1106060" y="276515"/>
                </a:lnTo>
                <a:lnTo>
                  <a:pt x="0" y="276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94560" y="4566285"/>
            <a:ext cx="1008698" cy="971550"/>
            <a:chOff x="0" y="0"/>
            <a:chExt cx="1344930" cy="1295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6990" y="49530"/>
              <a:ext cx="1261110" cy="1196340"/>
            </a:xfrm>
            <a:custGeom>
              <a:avLst/>
              <a:gdLst/>
              <a:ahLst/>
              <a:cxnLst/>
              <a:rect r="r" b="b" t="t" l="l"/>
              <a:pathLst>
                <a:path h="1196340" w="1261110">
                  <a:moveTo>
                    <a:pt x="985520" y="566420"/>
                  </a:moveTo>
                  <a:cubicBezTo>
                    <a:pt x="1024890" y="723900"/>
                    <a:pt x="1023620" y="741680"/>
                    <a:pt x="1017270" y="756920"/>
                  </a:cubicBezTo>
                  <a:cubicBezTo>
                    <a:pt x="1010920" y="768350"/>
                    <a:pt x="1003300" y="778510"/>
                    <a:pt x="991870" y="784860"/>
                  </a:cubicBezTo>
                  <a:cubicBezTo>
                    <a:pt x="977900" y="793750"/>
                    <a:pt x="953770" y="800100"/>
                    <a:pt x="937260" y="798830"/>
                  </a:cubicBezTo>
                  <a:cubicBezTo>
                    <a:pt x="919480" y="796290"/>
                    <a:pt x="897890" y="783590"/>
                    <a:pt x="887730" y="772160"/>
                  </a:cubicBezTo>
                  <a:cubicBezTo>
                    <a:pt x="877570" y="762000"/>
                    <a:pt x="872490" y="753110"/>
                    <a:pt x="869950" y="737870"/>
                  </a:cubicBezTo>
                  <a:cubicBezTo>
                    <a:pt x="866140" y="713740"/>
                    <a:pt x="881380" y="680720"/>
                    <a:pt x="885190" y="636270"/>
                  </a:cubicBezTo>
                  <a:cubicBezTo>
                    <a:pt x="891540" y="552450"/>
                    <a:pt x="867410" y="344170"/>
                    <a:pt x="886460" y="271780"/>
                  </a:cubicBezTo>
                  <a:cubicBezTo>
                    <a:pt x="894080" y="238760"/>
                    <a:pt x="906780" y="217170"/>
                    <a:pt x="922020" y="203200"/>
                  </a:cubicBezTo>
                  <a:cubicBezTo>
                    <a:pt x="932180" y="193040"/>
                    <a:pt x="944880" y="190500"/>
                    <a:pt x="958850" y="189230"/>
                  </a:cubicBezTo>
                  <a:cubicBezTo>
                    <a:pt x="975360" y="187960"/>
                    <a:pt x="1000760" y="191770"/>
                    <a:pt x="1016000" y="203200"/>
                  </a:cubicBezTo>
                  <a:cubicBezTo>
                    <a:pt x="1033780" y="217170"/>
                    <a:pt x="1050290" y="240030"/>
                    <a:pt x="1051560" y="271780"/>
                  </a:cubicBezTo>
                  <a:cubicBezTo>
                    <a:pt x="1056640" y="331470"/>
                    <a:pt x="976630" y="466090"/>
                    <a:pt x="956310" y="543560"/>
                  </a:cubicBezTo>
                  <a:cubicBezTo>
                    <a:pt x="941070" y="596900"/>
                    <a:pt x="943610" y="651510"/>
                    <a:pt x="927100" y="684530"/>
                  </a:cubicBezTo>
                  <a:cubicBezTo>
                    <a:pt x="916940" y="704850"/>
                    <a:pt x="902970" y="720090"/>
                    <a:pt x="889000" y="728980"/>
                  </a:cubicBezTo>
                  <a:cubicBezTo>
                    <a:pt x="876300" y="736600"/>
                    <a:pt x="863600" y="739140"/>
                    <a:pt x="849630" y="739140"/>
                  </a:cubicBezTo>
                  <a:cubicBezTo>
                    <a:pt x="831850" y="737870"/>
                    <a:pt x="807720" y="728980"/>
                    <a:pt x="793750" y="718820"/>
                  </a:cubicBezTo>
                  <a:cubicBezTo>
                    <a:pt x="782320" y="709930"/>
                    <a:pt x="777240" y="704850"/>
                    <a:pt x="770890" y="685800"/>
                  </a:cubicBezTo>
                  <a:cubicBezTo>
                    <a:pt x="748030" y="612140"/>
                    <a:pt x="753110" y="190500"/>
                    <a:pt x="769620" y="101600"/>
                  </a:cubicBezTo>
                  <a:cubicBezTo>
                    <a:pt x="774700" y="74930"/>
                    <a:pt x="777240" y="62230"/>
                    <a:pt x="789940" y="49530"/>
                  </a:cubicBezTo>
                  <a:cubicBezTo>
                    <a:pt x="801370" y="36830"/>
                    <a:pt x="821690" y="26670"/>
                    <a:pt x="838200" y="24130"/>
                  </a:cubicBezTo>
                  <a:cubicBezTo>
                    <a:pt x="855980" y="21590"/>
                    <a:pt x="878840" y="26670"/>
                    <a:pt x="892810" y="36830"/>
                  </a:cubicBezTo>
                  <a:cubicBezTo>
                    <a:pt x="909320" y="49530"/>
                    <a:pt x="918210" y="67310"/>
                    <a:pt x="925830" y="101600"/>
                  </a:cubicBezTo>
                  <a:cubicBezTo>
                    <a:pt x="949960" y="199390"/>
                    <a:pt x="939800" y="613410"/>
                    <a:pt x="919480" y="698500"/>
                  </a:cubicBezTo>
                  <a:cubicBezTo>
                    <a:pt x="913130" y="723900"/>
                    <a:pt x="905510" y="732790"/>
                    <a:pt x="895350" y="744220"/>
                  </a:cubicBezTo>
                  <a:cubicBezTo>
                    <a:pt x="886460" y="754380"/>
                    <a:pt x="876300" y="762000"/>
                    <a:pt x="864870" y="765810"/>
                  </a:cubicBezTo>
                  <a:cubicBezTo>
                    <a:pt x="849630" y="769620"/>
                    <a:pt x="824230" y="769620"/>
                    <a:pt x="808990" y="765810"/>
                  </a:cubicBezTo>
                  <a:cubicBezTo>
                    <a:pt x="796290" y="762000"/>
                    <a:pt x="788670" y="756920"/>
                    <a:pt x="777240" y="744220"/>
                  </a:cubicBezTo>
                  <a:cubicBezTo>
                    <a:pt x="754380" y="716280"/>
                    <a:pt x="720090" y="635000"/>
                    <a:pt x="704850" y="581660"/>
                  </a:cubicBezTo>
                  <a:cubicBezTo>
                    <a:pt x="690880" y="533400"/>
                    <a:pt x="683260" y="474980"/>
                    <a:pt x="685800" y="439420"/>
                  </a:cubicBezTo>
                  <a:cubicBezTo>
                    <a:pt x="688340" y="415290"/>
                    <a:pt x="693420" y="397510"/>
                    <a:pt x="703580" y="383540"/>
                  </a:cubicBezTo>
                  <a:cubicBezTo>
                    <a:pt x="715010" y="369570"/>
                    <a:pt x="736600" y="358140"/>
                    <a:pt x="754380" y="354330"/>
                  </a:cubicBezTo>
                  <a:cubicBezTo>
                    <a:pt x="772160" y="351790"/>
                    <a:pt x="795020" y="355600"/>
                    <a:pt x="810260" y="365760"/>
                  </a:cubicBezTo>
                  <a:cubicBezTo>
                    <a:pt x="825500" y="374650"/>
                    <a:pt x="840740" y="398780"/>
                    <a:pt x="845820" y="411480"/>
                  </a:cubicBezTo>
                  <a:cubicBezTo>
                    <a:pt x="849630" y="419100"/>
                    <a:pt x="850900" y="422910"/>
                    <a:pt x="849630" y="430530"/>
                  </a:cubicBezTo>
                  <a:cubicBezTo>
                    <a:pt x="844550" y="448310"/>
                    <a:pt x="797560" y="476250"/>
                    <a:pt x="784860" y="506730"/>
                  </a:cubicBezTo>
                  <a:cubicBezTo>
                    <a:pt x="772160" y="538480"/>
                    <a:pt x="769620" y="576580"/>
                    <a:pt x="775970" y="621030"/>
                  </a:cubicBezTo>
                  <a:cubicBezTo>
                    <a:pt x="784860" y="692150"/>
                    <a:pt x="890270" y="838200"/>
                    <a:pt x="872490" y="881380"/>
                  </a:cubicBezTo>
                  <a:cubicBezTo>
                    <a:pt x="862330" y="904240"/>
                    <a:pt x="808990" y="922020"/>
                    <a:pt x="801370" y="914400"/>
                  </a:cubicBezTo>
                  <a:cubicBezTo>
                    <a:pt x="788670" y="901700"/>
                    <a:pt x="854710" y="807720"/>
                    <a:pt x="876300" y="744220"/>
                  </a:cubicBezTo>
                  <a:cubicBezTo>
                    <a:pt x="900430" y="668020"/>
                    <a:pt x="906780" y="534670"/>
                    <a:pt x="932180" y="487680"/>
                  </a:cubicBezTo>
                  <a:cubicBezTo>
                    <a:pt x="943610" y="466090"/>
                    <a:pt x="957580" y="454660"/>
                    <a:pt x="972820" y="447040"/>
                  </a:cubicBezTo>
                  <a:cubicBezTo>
                    <a:pt x="984250" y="439420"/>
                    <a:pt x="998220" y="438150"/>
                    <a:pt x="1010920" y="439420"/>
                  </a:cubicBezTo>
                  <a:cubicBezTo>
                    <a:pt x="1027430" y="440690"/>
                    <a:pt x="1051560" y="449580"/>
                    <a:pt x="1064260" y="462280"/>
                  </a:cubicBezTo>
                  <a:cubicBezTo>
                    <a:pt x="1076960" y="474980"/>
                    <a:pt x="1083310" y="488950"/>
                    <a:pt x="1088390" y="515620"/>
                  </a:cubicBezTo>
                  <a:cubicBezTo>
                    <a:pt x="1103630" y="584200"/>
                    <a:pt x="1109980" y="840740"/>
                    <a:pt x="1083310" y="900430"/>
                  </a:cubicBezTo>
                  <a:cubicBezTo>
                    <a:pt x="1071880" y="924560"/>
                    <a:pt x="1055370" y="933450"/>
                    <a:pt x="1038860" y="939800"/>
                  </a:cubicBezTo>
                  <a:cubicBezTo>
                    <a:pt x="1021080" y="946150"/>
                    <a:pt x="996950" y="946150"/>
                    <a:pt x="980440" y="939800"/>
                  </a:cubicBezTo>
                  <a:cubicBezTo>
                    <a:pt x="962660" y="933450"/>
                    <a:pt x="944880" y="914400"/>
                    <a:pt x="935990" y="900430"/>
                  </a:cubicBezTo>
                  <a:cubicBezTo>
                    <a:pt x="928370" y="889000"/>
                    <a:pt x="927100" y="882650"/>
                    <a:pt x="927100" y="862330"/>
                  </a:cubicBezTo>
                  <a:cubicBezTo>
                    <a:pt x="924560" y="789940"/>
                    <a:pt x="980440" y="450850"/>
                    <a:pt x="1010920" y="368300"/>
                  </a:cubicBezTo>
                  <a:cubicBezTo>
                    <a:pt x="1022350" y="337820"/>
                    <a:pt x="1032510" y="322580"/>
                    <a:pt x="1045210" y="309880"/>
                  </a:cubicBezTo>
                  <a:cubicBezTo>
                    <a:pt x="1055370" y="299720"/>
                    <a:pt x="1065530" y="293370"/>
                    <a:pt x="1079500" y="290830"/>
                  </a:cubicBezTo>
                  <a:cubicBezTo>
                    <a:pt x="1096010" y="287020"/>
                    <a:pt x="1120140" y="288290"/>
                    <a:pt x="1136650" y="295910"/>
                  </a:cubicBezTo>
                  <a:cubicBezTo>
                    <a:pt x="1151890" y="303530"/>
                    <a:pt x="1163320" y="313690"/>
                    <a:pt x="1174750" y="337820"/>
                  </a:cubicBezTo>
                  <a:cubicBezTo>
                    <a:pt x="1206500" y="398780"/>
                    <a:pt x="1261110" y="627380"/>
                    <a:pt x="1245870" y="717550"/>
                  </a:cubicBezTo>
                  <a:cubicBezTo>
                    <a:pt x="1236980" y="770890"/>
                    <a:pt x="1210310" y="821690"/>
                    <a:pt x="1177290" y="838200"/>
                  </a:cubicBezTo>
                  <a:cubicBezTo>
                    <a:pt x="1146810" y="853440"/>
                    <a:pt x="1094740" y="839470"/>
                    <a:pt x="1061720" y="825500"/>
                  </a:cubicBezTo>
                  <a:cubicBezTo>
                    <a:pt x="1031240" y="810260"/>
                    <a:pt x="1009650" y="782320"/>
                    <a:pt x="986790" y="754380"/>
                  </a:cubicBezTo>
                  <a:cubicBezTo>
                    <a:pt x="961390" y="722630"/>
                    <a:pt x="928370" y="669290"/>
                    <a:pt x="920750" y="640080"/>
                  </a:cubicBezTo>
                  <a:cubicBezTo>
                    <a:pt x="915670" y="624840"/>
                    <a:pt x="916940" y="613410"/>
                    <a:pt x="919480" y="600710"/>
                  </a:cubicBezTo>
                  <a:cubicBezTo>
                    <a:pt x="922020" y="588010"/>
                    <a:pt x="928370" y="574040"/>
                    <a:pt x="935990" y="563880"/>
                  </a:cubicBezTo>
                  <a:cubicBezTo>
                    <a:pt x="944880" y="554990"/>
                    <a:pt x="956310" y="546100"/>
                    <a:pt x="969010" y="541020"/>
                  </a:cubicBezTo>
                  <a:cubicBezTo>
                    <a:pt x="980440" y="535940"/>
                    <a:pt x="995680" y="533400"/>
                    <a:pt x="1008380" y="534670"/>
                  </a:cubicBezTo>
                  <a:cubicBezTo>
                    <a:pt x="1021080" y="535940"/>
                    <a:pt x="1035050" y="539750"/>
                    <a:pt x="1046480" y="547370"/>
                  </a:cubicBezTo>
                  <a:cubicBezTo>
                    <a:pt x="1059180" y="557530"/>
                    <a:pt x="1075690" y="572770"/>
                    <a:pt x="1080770" y="595630"/>
                  </a:cubicBezTo>
                  <a:cubicBezTo>
                    <a:pt x="1089660" y="636270"/>
                    <a:pt x="1054100" y="748030"/>
                    <a:pt x="1038860" y="786130"/>
                  </a:cubicBezTo>
                  <a:cubicBezTo>
                    <a:pt x="1031240" y="802640"/>
                    <a:pt x="1026160" y="811530"/>
                    <a:pt x="1017270" y="820420"/>
                  </a:cubicBezTo>
                  <a:cubicBezTo>
                    <a:pt x="1008380" y="829310"/>
                    <a:pt x="995680" y="836930"/>
                    <a:pt x="982980" y="840740"/>
                  </a:cubicBezTo>
                  <a:cubicBezTo>
                    <a:pt x="970280" y="844550"/>
                    <a:pt x="955040" y="845820"/>
                    <a:pt x="942340" y="843280"/>
                  </a:cubicBezTo>
                  <a:cubicBezTo>
                    <a:pt x="929640" y="840740"/>
                    <a:pt x="915670" y="834390"/>
                    <a:pt x="905510" y="825500"/>
                  </a:cubicBezTo>
                  <a:cubicBezTo>
                    <a:pt x="895350" y="817880"/>
                    <a:pt x="886460" y="806450"/>
                    <a:pt x="881380" y="793750"/>
                  </a:cubicBezTo>
                  <a:cubicBezTo>
                    <a:pt x="876300" y="782320"/>
                    <a:pt x="881380" y="768350"/>
                    <a:pt x="873760" y="754380"/>
                  </a:cubicBezTo>
                  <a:cubicBezTo>
                    <a:pt x="862330" y="732790"/>
                    <a:pt x="820420" y="708660"/>
                    <a:pt x="800100" y="684530"/>
                  </a:cubicBezTo>
                  <a:cubicBezTo>
                    <a:pt x="781050" y="662940"/>
                    <a:pt x="772160" y="636270"/>
                    <a:pt x="754380" y="614680"/>
                  </a:cubicBezTo>
                  <a:cubicBezTo>
                    <a:pt x="736600" y="591820"/>
                    <a:pt x="715010" y="567690"/>
                    <a:pt x="689610" y="549910"/>
                  </a:cubicBezTo>
                  <a:cubicBezTo>
                    <a:pt x="664210" y="530860"/>
                    <a:pt x="632460" y="513080"/>
                    <a:pt x="599440" y="504190"/>
                  </a:cubicBezTo>
                  <a:cubicBezTo>
                    <a:pt x="567690" y="495300"/>
                    <a:pt x="529590" y="490220"/>
                    <a:pt x="496570" y="499110"/>
                  </a:cubicBezTo>
                  <a:cubicBezTo>
                    <a:pt x="458470" y="510540"/>
                    <a:pt x="425450" y="544830"/>
                    <a:pt x="389890" y="577850"/>
                  </a:cubicBezTo>
                  <a:cubicBezTo>
                    <a:pt x="344170" y="621030"/>
                    <a:pt x="303530" y="701040"/>
                    <a:pt x="250190" y="741680"/>
                  </a:cubicBezTo>
                  <a:cubicBezTo>
                    <a:pt x="204470" y="777240"/>
                    <a:pt x="138430" y="820420"/>
                    <a:pt x="96520" y="812800"/>
                  </a:cubicBezTo>
                  <a:cubicBezTo>
                    <a:pt x="59690" y="805180"/>
                    <a:pt x="19050" y="748030"/>
                    <a:pt x="7620" y="718820"/>
                  </a:cubicBezTo>
                  <a:cubicBezTo>
                    <a:pt x="0" y="698500"/>
                    <a:pt x="5080" y="675640"/>
                    <a:pt x="11430" y="660400"/>
                  </a:cubicBezTo>
                  <a:cubicBezTo>
                    <a:pt x="16510" y="646430"/>
                    <a:pt x="25400" y="636270"/>
                    <a:pt x="35560" y="628650"/>
                  </a:cubicBezTo>
                  <a:cubicBezTo>
                    <a:pt x="45720" y="621030"/>
                    <a:pt x="58420" y="613410"/>
                    <a:pt x="72390" y="612140"/>
                  </a:cubicBezTo>
                  <a:cubicBezTo>
                    <a:pt x="88900" y="609600"/>
                    <a:pt x="116840" y="617220"/>
                    <a:pt x="130810" y="622300"/>
                  </a:cubicBezTo>
                  <a:cubicBezTo>
                    <a:pt x="137160" y="626110"/>
                    <a:pt x="140970" y="627380"/>
                    <a:pt x="146050" y="635000"/>
                  </a:cubicBezTo>
                  <a:cubicBezTo>
                    <a:pt x="158750" y="652780"/>
                    <a:pt x="163830" y="706120"/>
                    <a:pt x="181610" y="744220"/>
                  </a:cubicBezTo>
                  <a:cubicBezTo>
                    <a:pt x="204470" y="792480"/>
                    <a:pt x="256540" y="901700"/>
                    <a:pt x="278130" y="899160"/>
                  </a:cubicBezTo>
                  <a:cubicBezTo>
                    <a:pt x="293370" y="896620"/>
                    <a:pt x="289560" y="838200"/>
                    <a:pt x="306070" y="793750"/>
                  </a:cubicBezTo>
                  <a:cubicBezTo>
                    <a:pt x="335280" y="713740"/>
                    <a:pt x="433070" y="535940"/>
                    <a:pt x="455930" y="462280"/>
                  </a:cubicBezTo>
                  <a:cubicBezTo>
                    <a:pt x="467360" y="427990"/>
                    <a:pt x="461010" y="403860"/>
                    <a:pt x="469900" y="384810"/>
                  </a:cubicBezTo>
                  <a:cubicBezTo>
                    <a:pt x="476250" y="372110"/>
                    <a:pt x="483870" y="361950"/>
                    <a:pt x="495300" y="355600"/>
                  </a:cubicBezTo>
                  <a:cubicBezTo>
                    <a:pt x="509270" y="346710"/>
                    <a:pt x="532130" y="339090"/>
                    <a:pt x="549910" y="340360"/>
                  </a:cubicBezTo>
                  <a:cubicBezTo>
                    <a:pt x="567690" y="341630"/>
                    <a:pt x="589280" y="351790"/>
                    <a:pt x="600710" y="365760"/>
                  </a:cubicBezTo>
                  <a:cubicBezTo>
                    <a:pt x="613410" y="378460"/>
                    <a:pt x="618490" y="393700"/>
                    <a:pt x="622300" y="417830"/>
                  </a:cubicBezTo>
                  <a:cubicBezTo>
                    <a:pt x="631190" y="468630"/>
                    <a:pt x="628650" y="601980"/>
                    <a:pt x="612140" y="659130"/>
                  </a:cubicBezTo>
                  <a:cubicBezTo>
                    <a:pt x="601980" y="693420"/>
                    <a:pt x="586740" y="720090"/>
                    <a:pt x="565150" y="736600"/>
                  </a:cubicBezTo>
                  <a:cubicBezTo>
                    <a:pt x="544830" y="753110"/>
                    <a:pt x="515620" y="760730"/>
                    <a:pt x="487680" y="760730"/>
                  </a:cubicBezTo>
                  <a:cubicBezTo>
                    <a:pt x="454660" y="760730"/>
                    <a:pt x="410210" y="745490"/>
                    <a:pt x="378460" y="723900"/>
                  </a:cubicBezTo>
                  <a:cubicBezTo>
                    <a:pt x="345440" y="702310"/>
                    <a:pt x="288290" y="645160"/>
                    <a:pt x="294640" y="629920"/>
                  </a:cubicBezTo>
                  <a:cubicBezTo>
                    <a:pt x="300990" y="615950"/>
                    <a:pt x="394970" y="614680"/>
                    <a:pt x="402590" y="629920"/>
                  </a:cubicBezTo>
                  <a:cubicBezTo>
                    <a:pt x="411480" y="646430"/>
                    <a:pt x="364490" y="720090"/>
                    <a:pt x="336550" y="726440"/>
                  </a:cubicBezTo>
                  <a:cubicBezTo>
                    <a:pt x="309880" y="734060"/>
                    <a:pt x="264160" y="701040"/>
                    <a:pt x="241300" y="676910"/>
                  </a:cubicBezTo>
                  <a:cubicBezTo>
                    <a:pt x="219710" y="654050"/>
                    <a:pt x="204470" y="613410"/>
                    <a:pt x="199390" y="585470"/>
                  </a:cubicBezTo>
                  <a:cubicBezTo>
                    <a:pt x="195580" y="563880"/>
                    <a:pt x="195580" y="541020"/>
                    <a:pt x="203200" y="523240"/>
                  </a:cubicBezTo>
                  <a:cubicBezTo>
                    <a:pt x="210820" y="505460"/>
                    <a:pt x="227330" y="486410"/>
                    <a:pt x="243840" y="477520"/>
                  </a:cubicBezTo>
                  <a:cubicBezTo>
                    <a:pt x="261620" y="468630"/>
                    <a:pt x="288290" y="467360"/>
                    <a:pt x="304800" y="471170"/>
                  </a:cubicBezTo>
                  <a:cubicBezTo>
                    <a:pt x="318770" y="473710"/>
                    <a:pt x="331470" y="481330"/>
                    <a:pt x="341630" y="490220"/>
                  </a:cubicBezTo>
                  <a:cubicBezTo>
                    <a:pt x="351790" y="499110"/>
                    <a:pt x="360680" y="509270"/>
                    <a:pt x="364490" y="524510"/>
                  </a:cubicBezTo>
                  <a:cubicBezTo>
                    <a:pt x="372110" y="548640"/>
                    <a:pt x="369570" y="604520"/>
                    <a:pt x="359410" y="628650"/>
                  </a:cubicBezTo>
                  <a:cubicBezTo>
                    <a:pt x="353060" y="642620"/>
                    <a:pt x="342900" y="651510"/>
                    <a:pt x="331470" y="659130"/>
                  </a:cubicBezTo>
                  <a:cubicBezTo>
                    <a:pt x="320040" y="665480"/>
                    <a:pt x="307340" y="671830"/>
                    <a:pt x="292100" y="673100"/>
                  </a:cubicBezTo>
                  <a:cubicBezTo>
                    <a:pt x="274320" y="673100"/>
                    <a:pt x="247650" y="666750"/>
                    <a:pt x="232410" y="656590"/>
                  </a:cubicBezTo>
                  <a:cubicBezTo>
                    <a:pt x="220980" y="648970"/>
                    <a:pt x="213360" y="642620"/>
                    <a:pt x="205740" y="626110"/>
                  </a:cubicBezTo>
                  <a:cubicBezTo>
                    <a:pt x="190500" y="585470"/>
                    <a:pt x="190500" y="459740"/>
                    <a:pt x="196850" y="396240"/>
                  </a:cubicBezTo>
                  <a:cubicBezTo>
                    <a:pt x="200660" y="351790"/>
                    <a:pt x="199390" y="308610"/>
                    <a:pt x="224790" y="284480"/>
                  </a:cubicBezTo>
                  <a:cubicBezTo>
                    <a:pt x="251460" y="256540"/>
                    <a:pt x="325120" y="240030"/>
                    <a:pt x="359410" y="251460"/>
                  </a:cubicBezTo>
                  <a:cubicBezTo>
                    <a:pt x="388620" y="260350"/>
                    <a:pt x="410210" y="297180"/>
                    <a:pt x="425450" y="325120"/>
                  </a:cubicBezTo>
                  <a:cubicBezTo>
                    <a:pt x="440690" y="350520"/>
                    <a:pt x="450850" y="383540"/>
                    <a:pt x="449580" y="411480"/>
                  </a:cubicBezTo>
                  <a:cubicBezTo>
                    <a:pt x="448310" y="439420"/>
                    <a:pt x="433070" y="466090"/>
                    <a:pt x="415290" y="494030"/>
                  </a:cubicBezTo>
                  <a:cubicBezTo>
                    <a:pt x="391160" y="530860"/>
                    <a:pt x="344170" y="601980"/>
                    <a:pt x="304800" y="609600"/>
                  </a:cubicBezTo>
                  <a:cubicBezTo>
                    <a:pt x="269240" y="614680"/>
                    <a:pt x="187960" y="557530"/>
                    <a:pt x="190500" y="549910"/>
                  </a:cubicBezTo>
                  <a:cubicBezTo>
                    <a:pt x="191770" y="543560"/>
                    <a:pt x="252730" y="563880"/>
                    <a:pt x="267970" y="549910"/>
                  </a:cubicBezTo>
                  <a:cubicBezTo>
                    <a:pt x="285750" y="537210"/>
                    <a:pt x="275590" y="466090"/>
                    <a:pt x="285750" y="464820"/>
                  </a:cubicBezTo>
                  <a:cubicBezTo>
                    <a:pt x="295910" y="462280"/>
                    <a:pt x="325120" y="510540"/>
                    <a:pt x="330200" y="535940"/>
                  </a:cubicBezTo>
                  <a:cubicBezTo>
                    <a:pt x="334010" y="563880"/>
                    <a:pt x="320040" y="593090"/>
                    <a:pt x="308610" y="627380"/>
                  </a:cubicBezTo>
                  <a:cubicBezTo>
                    <a:pt x="292100" y="676910"/>
                    <a:pt x="256540" y="772160"/>
                    <a:pt x="229870" y="800100"/>
                  </a:cubicBezTo>
                  <a:cubicBezTo>
                    <a:pt x="218440" y="814070"/>
                    <a:pt x="207010" y="817880"/>
                    <a:pt x="193040" y="820420"/>
                  </a:cubicBezTo>
                  <a:cubicBezTo>
                    <a:pt x="175260" y="822960"/>
                    <a:pt x="147320" y="821690"/>
                    <a:pt x="129540" y="812800"/>
                  </a:cubicBezTo>
                  <a:cubicBezTo>
                    <a:pt x="113030" y="803910"/>
                    <a:pt x="95250" y="782320"/>
                    <a:pt x="88900" y="765810"/>
                  </a:cubicBezTo>
                  <a:cubicBezTo>
                    <a:pt x="82550" y="751840"/>
                    <a:pt x="81280" y="739140"/>
                    <a:pt x="83820" y="722630"/>
                  </a:cubicBezTo>
                  <a:cubicBezTo>
                    <a:pt x="87630" y="698500"/>
                    <a:pt x="106680" y="660400"/>
                    <a:pt x="124460" y="635000"/>
                  </a:cubicBezTo>
                  <a:cubicBezTo>
                    <a:pt x="139700" y="610870"/>
                    <a:pt x="166370" y="596900"/>
                    <a:pt x="184150" y="574040"/>
                  </a:cubicBezTo>
                  <a:cubicBezTo>
                    <a:pt x="203200" y="547370"/>
                    <a:pt x="207010" y="506730"/>
                    <a:pt x="234950" y="481330"/>
                  </a:cubicBezTo>
                  <a:cubicBezTo>
                    <a:pt x="273050" y="447040"/>
                    <a:pt x="370840" y="394970"/>
                    <a:pt x="406400" y="406400"/>
                  </a:cubicBezTo>
                  <a:cubicBezTo>
                    <a:pt x="429260" y="412750"/>
                    <a:pt x="435610" y="441960"/>
                    <a:pt x="449580" y="471170"/>
                  </a:cubicBezTo>
                  <a:cubicBezTo>
                    <a:pt x="473710" y="520700"/>
                    <a:pt x="525780" y="678180"/>
                    <a:pt x="525780" y="678180"/>
                  </a:cubicBezTo>
                  <a:cubicBezTo>
                    <a:pt x="524510" y="678180"/>
                    <a:pt x="488950" y="623570"/>
                    <a:pt x="488950" y="582930"/>
                  </a:cubicBezTo>
                  <a:cubicBezTo>
                    <a:pt x="486410" y="518160"/>
                    <a:pt x="556260" y="394970"/>
                    <a:pt x="572770" y="322580"/>
                  </a:cubicBezTo>
                  <a:cubicBezTo>
                    <a:pt x="582930" y="270510"/>
                    <a:pt x="570230" y="220980"/>
                    <a:pt x="586740" y="189230"/>
                  </a:cubicBezTo>
                  <a:cubicBezTo>
                    <a:pt x="599440" y="165100"/>
                    <a:pt x="621030" y="142240"/>
                    <a:pt x="643890" y="135890"/>
                  </a:cubicBezTo>
                  <a:cubicBezTo>
                    <a:pt x="665480" y="130810"/>
                    <a:pt x="701040" y="138430"/>
                    <a:pt x="718820" y="152400"/>
                  </a:cubicBezTo>
                  <a:cubicBezTo>
                    <a:pt x="736600" y="167640"/>
                    <a:pt x="748030" y="199390"/>
                    <a:pt x="748030" y="224790"/>
                  </a:cubicBezTo>
                  <a:cubicBezTo>
                    <a:pt x="748030" y="251460"/>
                    <a:pt x="721360" y="276860"/>
                    <a:pt x="713740" y="307340"/>
                  </a:cubicBezTo>
                  <a:cubicBezTo>
                    <a:pt x="703580" y="341630"/>
                    <a:pt x="706120" y="384810"/>
                    <a:pt x="697230" y="420370"/>
                  </a:cubicBezTo>
                  <a:cubicBezTo>
                    <a:pt x="688340" y="454660"/>
                    <a:pt x="675640" y="473710"/>
                    <a:pt x="664210" y="518160"/>
                  </a:cubicBezTo>
                  <a:cubicBezTo>
                    <a:pt x="637540" y="613410"/>
                    <a:pt x="588010" y="863600"/>
                    <a:pt x="572770" y="974090"/>
                  </a:cubicBezTo>
                  <a:cubicBezTo>
                    <a:pt x="563880" y="1037590"/>
                    <a:pt x="571500" y="1087120"/>
                    <a:pt x="562610" y="1123950"/>
                  </a:cubicBezTo>
                  <a:cubicBezTo>
                    <a:pt x="557530" y="1145540"/>
                    <a:pt x="549910" y="1160780"/>
                    <a:pt x="539750" y="1172210"/>
                  </a:cubicBezTo>
                  <a:cubicBezTo>
                    <a:pt x="530860" y="1182370"/>
                    <a:pt x="520700" y="1188720"/>
                    <a:pt x="508000" y="1191260"/>
                  </a:cubicBezTo>
                  <a:cubicBezTo>
                    <a:pt x="492760" y="1195070"/>
                    <a:pt x="469900" y="1196340"/>
                    <a:pt x="454660" y="1187450"/>
                  </a:cubicBezTo>
                  <a:cubicBezTo>
                    <a:pt x="436880" y="1178560"/>
                    <a:pt x="417830" y="1159510"/>
                    <a:pt x="410210" y="1131570"/>
                  </a:cubicBezTo>
                  <a:cubicBezTo>
                    <a:pt x="396240" y="1079500"/>
                    <a:pt x="436880" y="976630"/>
                    <a:pt x="444500" y="881380"/>
                  </a:cubicBezTo>
                  <a:cubicBezTo>
                    <a:pt x="453390" y="754380"/>
                    <a:pt x="427990" y="508000"/>
                    <a:pt x="449580" y="438150"/>
                  </a:cubicBezTo>
                  <a:cubicBezTo>
                    <a:pt x="457200" y="414020"/>
                    <a:pt x="467360" y="402590"/>
                    <a:pt x="481330" y="392430"/>
                  </a:cubicBezTo>
                  <a:cubicBezTo>
                    <a:pt x="495300" y="383540"/>
                    <a:pt x="518160" y="377190"/>
                    <a:pt x="534670" y="379730"/>
                  </a:cubicBezTo>
                  <a:cubicBezTo>
                    <a:pt x="551180" y="382270"/>
                    <a:pt x="572770" y="392430"/>
                    <a:pt x="582930" y="405130"/>
                  </a:cubicBezTo>
                  <a:cubicBezTo>
                    <a:pt x="594360" y="417830"/>
                    <a:pt x="599440" y="430530"/>
                    <a:pt x="603250" y="457200"/>
                  </a:cubicBezTo>
                  <a:cubicBezTo>
                    <a:pt x="612140" y="537210"/>
                    <a:pt x="579120" y="876300"/>
                    <a:pt x="541020" y="955040"/>
                  </a:cubicBezTo>
                  <a:cubicBezTo>
                    <a:pt x="527050" y="985520"/>
                    <a:pt x="508000" y="999490"/>
                    <a:pt x="490220" y="1008380"/>
                  </a:cubicBezTo>
                  <a:cubicBezTo>
                    <a:pt x="477520" y="1013460"/>
                    <a:pt x="464820" y="1013460"/>
                    <a:pt x="452120" y="1010920"/>
                  </a:cubicBezTo>
                  <a:cubicBezTo>
                    <a:pt x="436880" y="1007110"/>
                    <a:pt x="415290" y="994410"/>
                    <a:pt x="403860" y="982980"/>
                  </a:cubicBezTo>
                  <a:cubicBezTo>
                    <a:pt x="394970" y="972820"/>
                    <a:pt x="391160" y="963930"/>
                    <a:pt x="387350" y="948690"/>
                  </a:cubicBezTo>
                  <a:cubicBezTo>
                    <a:pt x="382270" y="923290"/>
                    <a:pt x="381000" y="892810"/>
                    <a:pt x="386080" y="844550"/>
                  </a:cubicBezTo>
                  <a:cubicBezTo>
                    <a:pt x="394970" y="731520"/>
                    <a:pt x="440690" y="394970"/>
                    <a:pt x="499110" y="281940"/>
                  </a:cubicBezTo>
                  <a:cubicBezTo>
                    <a:pt x="530860" y="223520"/>
                    <a:pt x="576580" y="166370"/>
                    <a:pt x="609600" y="166370"/>
                  </a:cubicBezTo>
                  <a:cubicBezTo>
                    <a:pt x="638810" y="167640"/>
                    <a:pt x="670560" y="218440"/>
                    <a:pt x="689610" y="259080"/>
                  </a:cubicBezTo>
                  <a:cubicBezTo>
                    <a:pt x="715010" y="314960"/>
                    <a:pt x="706120" y="397510"/>
                    <a:pt x="725170" y="483870"/>
                  </a:cubicBezTo>
                  <a:cubicBezTo>
                    <a:pt x="750570" y="600710"/>
                    <a:pt x="869950" y="867410"/>
                    <a:pt x="840740" y="896620"/>
                  </a:cubicBezTo>
                  <a:cubicBezTo>
                    <a:pt x="828040" y="908050"/>
                    <a:pt x="783590" y="896620"/>
                    <a:pt x="767080" y="875030"/>
                  </a:cubicBezTo>
                  <a:cubicBezTo>
                    <a:pt x="732790" y="825500"/>
                    <a:pt x="789940" y="617220"/>
                    <a:pt x="793750" y="499110"/>
                  </a:cubicBezTo>
                  <a:cubicBezTo>
                    <a:pt x="798830" y="394970"/>
                    <a:pt x="801370" y="283210"/>
                    <a:pt x="796290" y="204470"/>
                  </a:cubicBezTo>
                  <a:cubicBezTo>
                    <a:pt x="792480" y="149860"/>
                    <a:pt x="775970" y="97790"/>
                    <a:pt x="778510" y="68580"/>
                  </a:cubicBezTo>
                  <a:cubicBezTo>
                    <a:pt x="779780" y="53340"/>
                    <a:pt x="782320" y="44450"/>
                    <a:pt x="789940" y="35560"/>
                  </a:cubicBezTo>
                  <a:cubicBezTo>
                    <a:pt x="798830" y="22860"/>
                    <a:pt x="816610" y="8890"/>
                    <a:pt x="831850" y="3810"/>
                  </a:cubicBezTo>
                  <a:cubicBezTo>
                    <a:pt x="847090" y="0"/>
                    <a:pt x="869950" y="2540"/>
                    <a:pt x="883920" y="8890"/>
                  </a:cubicBezTo>
                  <a:cubicBezTo>
                    <a:pt x="895350" y="13970"/>
                    <a:pt x="904240" y="21590"/>
                    <a:pt x="910590" y="30480"/>
                  </a:cubicBezTo>
                  <a:cubicBezTo>
                    <a:pt x="916940" y="40640"/>
                    <a:pt x="924560" y="50800"/>
                    <a:pt x="924560" y="63500"/>
                  </a:cubicBezTo>
                  <a:cubicBezTo>
                    <a:pt x="923290" y="82550"/>
                    <a:pt x="901700" y="97790"/>
                    <a:pt x="890270" y="134620"/>
                  </a:cubicBezTo>
                  <a:cubicBezTo>
                    <a:pt x="855980" y="245110"/>
                    <a:pt x="843280" y="734060"/>
                    <a:pt x="795020" y="824230"/>
                  </a:cubicBezTo>
                  <a:cubicBezTo>
                    <a:pt x="781050" y="850900"/>
                    <a:pt x="765810" y="862330"/>
                    <a:pt x="746760" y="867410"/>
                  </a:cubicBezTo>
                  <a:cubicBezTo>
                    <a:pt x="728980" y="872490"/>
                    <a:pt x="698500" y="863600"/>
                    <a:pt x="684530" y="852170"/>
                  </a:cubicBezTo>
                  <a:cubicBezTo>
                    <a:pt x="671830" y="843280"/>
                    <a:pt x="665480" y="828040"/>
                    <a:pt x="660400" y="808990"/>
                  </a:cubicBezTo>
                  <a:cubicBezTo>
                    <a:pt x="652780" y="781050"/>
                    <a:pt x="656590" y="744220"/>
                    <a:pt x="657860" y="698500"/>
                  </a:cubicBezTo>
                  <a:cubicBezTo>
                    <a:pt x="659130" y="626110"/>
                    <a:pt x="651510" y="466090"/>
                    <a:pt x="676910" y="412750"/>
                  </a:cubicBezTo>
                  <a:cubicBezTo>
                    <a:pt x="689610" y="387350"/>
                    <a:pt x="708660" y="370840"/>
                    <a:pt x="727710" y="365760"/>
                  </a:cubicBezTo>
                  <a:cubicBezTo>
                    <a:pt x="748030" y="360680"/>
                    <a:pt x="781050" y="368300"/>
                    <a:pt x="796290" y="382270"/>
                  </a:cubicBezTo>
                  <a:cubicBezTo>
                    <a:pt x="811530" y="394970"/>
                    <a:pt x="822960" y="426720"/>
                    <a:pt x="821690" y="447040"/>
                  </a:cubicBezTo>
                  <a:cubicBezTo>
                    <a:pt x="819150" y="467360"/>
                    <a:pt x="800100" y="494030"/>
                    <a:pt x="781050" y="504190"/>
                  </a:cubicBezTo>
                  <a:cubicBezTo>
                    <a:pt x="763270" y="513080"/>
                    <a:pt x="728980" y="513080"/>
                    <a:pt x="711200" y="502920"/>
                  </a:cubicBezTo>
                  <a:cubicBezTo>
                    <a:pt x="693420" y="492760"/>
                    <a:pt x="676910" y="463550"/>
                    <a:pt x="673100" y="444500"/>
                  </a:cubicBezTo>
                  <a:cubicBezTo>
                    <a:pt x="670560" y="429260"/>
                    <a:pt x="674370" y="411480"/>
                    <a:pt x="684530" y="398780"/>
                  </a:cubicBezTo>
                  <a:cubicBezTo>
                    <a:pt x="695960" y="383540"/>
                    <a:pt x="725170" y="365760"/>
                    <a:pt x="744220" y="363220"/>
                  </a:cubicBezTo>
                  <a:cubicBezTo>
                    <a:pt x="759460" y="361950"/>
                    <a:pt x="777240" y="368300"/>
                    <a:pt x="789940" y="377190"/>
                  </a:cubicBezTo>
                  <a:cubicBezTo>
                    <a:pt x="802640" y="384810"/>
                    <a:pt x="811530" y="393700"/>
                    <a:pt x="817880" y="415290"/>
                  </a:cubicBezTo>
                  <a:cubicBezTo>
                    <a:pt x="836930" y="477520"/>
                    <a:pt x="820420" y="762000"/>
                    <a:pt x="795020" y="824230"/>
                  </a:cubicBezTo>
                  <a:cubicBezTo>
                    <a:pt x="786130" y="845820"/>
                    <a:pt x="775970" y="853440"/>
                    <a:pt x="763270" y="861060"/>
                  </a:cubicBezTo>
                  <a:cubicBezTo>
                    <a:pt x="749300" y="868680"/>
                    <a:pt x="728980" y="871220"/>
                    <a:pt x="713740" y="867410"/>
                  </a:cubicBezTo>
                  <a:cubicBezTo>
                    <a:pt x="698500" y="863600"/>
                    <a:pt x="681990" y="852170"/>
                    <a:pt x="673100" y="839470"/>
                  </a:cubicBezTo>
                  <a:cubicBezTo>
                    <a:pt x="664210" y="828040"/>
                    <a:pt x="661670" y="817880"/>
                    <a:pt x="660400" y="792480"/>
                  </a:cubicBezTo>
                  <a:cubicBezTo>
                    <a:pt x="655320" y="692150"/>
                    <a:pt x="740410" y="142240"/>
                    <a:pt x="782320" y="50800"/>
                  </a:cubicBezTo>
                  <a:cubicBezTo>
                    <a:pt x="793750" y="26670"/>
                    <a:pt x="802640" y="19050"/>
                    <a:pt x="815340" y="11430"/>
                  </a:cubicBezTo>
                  <a:cubicBezTo>
                    <a:pt x="825500" y="3810"/>
                    <a:pt x="838200" y="1270"/>
                    <a:pt x="849630" y="1270"/>
                  </a:cubicBezTo>
                  <a:cubicBezTo>
                    <a:pt x="861060" y="1270"/>
                    <a:pt x="872490" y="2540"/>
                    <a:pt x="883920" y="8890"/>
                  </a:cubicBezTo>
                  <a:cubicBezTo>
                    <a:pt x="896620" y="16510"/>
                    <a:pt x="910590" y="27940"/>
                    <a:pt x="919480" y="46990"/>
                  </a:cubicBezTo>
                  <a:cubicBezTo>
                    <a:pt x="934720" y="80010"/>
                    <a:pt x="935990" y="135890"/>
                    <a:pt x="939800" y="203200"/>
                  </a:cubicBezTo>
                  <a:cubicBezTo>
                    <a:pt x="947420" y="325120"/>
                    <a:pt x="948690" y="571500"/>
                    <a:pt x="938530" y="713740"/>
                  </a:cubicBezTo>
                  <a:cubicBezTo>
                    <a:pt x="932180" y="815340"/>
                    <a:pt x="934720" y="924560"/>
                    <a:pt x="902970" y="976630"/>
                  </a:cubicBezTo>
                  <a:cubicBezTo>
                    <a:pt x="882650" y="1009650"/>
                    <a:pt x="849630" y="1031240"/>
                    <a:pt x="820420" y="1033780"/>
                  </a:cubicBezTo>
                  <a:cubicBezTo>
                    <a:pt x="792480" y="1036320"/>
                    <a:pt x="753110" y="1018540"/>
                    <a:pt x="730250" y="995680"/>
                  </a:cubicBezTo>
                  <a:cubicBezTo>
                    <a:pt x="704850" y="971550"/>
                    <a:pt x="699770" y="935990"/>
                    <a:pt x="681990" y="887730"/>
                  </a:cubicBezTo>
                  <a:cubicBezTo>
                    <a:pt x="651510" y="800100"/>
                    <a:pt x="600710" y="618490"/>
                    <a:pt x="580390" y="508000"/>
                  </a:cubicBezTo>
                  <a:cubicBezTo>
                    <a:pt x="563880" y="425450"/>
                    <a:pt x="530860" y="307340"/>
                    <a:pt x="554990" y="287020"/>
                  </a:cubicBezTo>
                  <a:cubicBezTo>
                    <a:pt x="571500" y="274320"/>
                    <a:pt x="628650" y="285750"/>
                    <a:pt x="645160" y="313690"/>
                  </a:cubicBezTo>
                  <a:cubicBezTo>
                    <a:pt x="685800" y="381000"/>
                    <a:pt x="556260" y="732790"/>
                    <a:pt x="544830" y="844550"/>
                  </a:cubicBezTo>
                  <a:cubicBezTo>
                    <a:pt x="538480" y="895350"/>
                    <a:pt x="551180" y="927100"/>
                    <a:pt x="541020" y="955040"/>
                  </a:cubicBezTo>
                  <a:cubicBezTo>
                    <a:pt x="534670" y="975360"/>
                    <a:pt x="521970" y="990600"/>
                    <a:pt x="508000" y="999490"/>
                  </a:cubicBezTo>
                  <a:cubicBezTo>
                    <a:pt x="492760" y="1009650"/>
                    <a:pt x="469900" y="1013460"/>
                    <a:pt x="452120" y="1010920"/>
                  </a:cubicBezTo>
                  <a:cubicBezTo>
                    <a:pt x="435610" y="1008380"/>
                    <a:pt x="415290" y="996950"/>
                    <a:pt x="403860" y="982980"/>
                  </a:cubicBezTo>
                  <a:cubicBezTo>
                    <a:pt x="392430" y="969010"/>
                    <a:pt x="388620" y="956310"/>
                    <a:pt x="386080" y="929640"/>
                  </a:cubicBezTo>
                  <a:cubicBezTo>
                    <a:pt x="378460" y="848360"/>
                    <a:pt x="414020" y="518160"/>
                    <a:pt x="449580" y="438150"/>
                  </a:cubicBezTo>
                  <a:cubicBezTo>
                    <a:pt x="463550" y="407670"/>
                    <a:pt x="478790" y="392430"/>
                    <a:pt x="497840" y="384810"/>
                  </a:cubicBezTo>
                  <a:cubicBezTo>
                    <a:pt x="514350" y="377190"/>
                    <a:pt x="537210" y="379730"/>
                    <a:pt x="552450" y="384810"/>
                  </a:cubicBezTo>
                  <a:cubicBezTo>
                    <a:pt x="565150" y="388620"/>
                    <a:pt x="575310" y="394970"/>
                    <a:pt x="582930" y="405130"/>
                  </a:cubicBezTo>
                  <a:cubicBezTo>
                    <a:pt x="593090" y="417830"/>
                    <a:pt x="598170" y="430530"/>
                    <a:pt x="603250" y="457200"/>
                  </a:cubicBezTo>
                  <a:cubicBezTo>
                    <a:pt x="617220" y="541020"/>
                    <a:pt x="601980" y="869950"/>
                    <a:pt x="588010" y="993140"/>
                  </a:cubicBezTo>
                  <a:cubicBezTo>
                    <a:pt x="581660" y="1057910"/>
                    <a:pt x="571500" y="1111250"/>
                    <a:pt x="558800" y="1141730"/>
                  </a:cubicBezTo>
                  <a:cubicBezTo>
                    <a:pt x="553720" y="1156970"/>
                    <a:pt x="549910" y="1164590"/>
                    <a:pt x="539750" y="1172210"/>
                  </a:cubicBezTo>
                  <a:cubicBezTo>
                    <a:pt x="528320" y="1183640"/>
                    <a:pt x="505460" y="1192530"/>
                    <a:pt x="490220" y="1195070"/>
                  </a:cubicBezTo>
                  <a:cubicBezTo>
                    <a:pt x="477520" y="1196340"/>
                    <a:pt x="466090" y="1195070"/>
                    <a:pt x="454660" y="1187450"/>
                  </a:cubicBezTo>
                  <a:cubicBezTo>
                    <a:pt x="438150" y="1178560"/>
                    <a:pt x="419100" y="1158240"/>
                    <a:pt x="410210" y="1131570"/>
                  </a:cubicBezTo>
                  <a:cubicBezTo>
                    <a:pt x="397510" y="1088390"/>
                    <a:pt x="415290" y="1022350"/>
                    <a:pt x="426720" y="941070"/>
                  </a:cubicBezTo>
                  <a:cubicBezTo>
                    <a:pt x="447040" y="793750"/>
                    <a:pt x="514350" y="459740"/>
                    <a:pt x="548640" y="322580"/>
                  </a:cubicBezTo>
                  <a:cubicBezTo>
                    <a:pt x="566420" y="255270"/>
                    <a:pt x="577850" y="200660"/>
                    <a:pt x="595630" y="171450"/>
                  </a:cubicBezTo>
                  <a:cubicBezTo>
                    <a:pt x="604520" y="156210"/>
                    <a:pt x="612140" y="149860"/>
                    <a:pt x="624840" y="143510"/>
                  </a:cubicBezTo>
                  <a:cubicBezTo>
                    <a:pt x="640080" y="137160"/>
                    <a:pt x="666750" y="133350"/>
                    <a:pt x="683260" y="135890"/>
                  </a:cubicBezTo>
                  <a:cubicBezTo>
                    <a:pt x="697230" y="137160"/>
                    <a:pt x="708660" y="143510"/>
                    <a:pt x="718820" y="152400"/>
                  </a:cubicBezTo>
                  <a:cubicBezTo>
                    <a:pt x="731520" y="165100"/>
                    <a:pt x="742950" y="180340"/>
                    <a:pt x="748030" y="204470"/>
                  </a:cubicBezTo>
                  <a:cubicBezTo>
                    <a:pt x="755650" y="252730"/>
                    <a:pt x="731520" y="351790"/>
                    <a:pt x="712470" y="434340"/>
                  </a:cubicBezTo>
                  <a:cubicBezTo>
                    <a:pt x="688340" y="535940"/>
                    <a:pt x="650240" y="698500"/>
                    <a:pt x="608330" y="767080"/>
                  </a:cubicBezTo>
                  <a:cubicBezTo>
                    <a:pt x="584200" y="805180"/>
                    <a:pt x="561340" y="834390"/>
                    <a:pt x="530860" y="842010"/>
                  </a:cubicBezTo>
                  <a:cubicBezTo>
                    <a:pt x="501650" y="849630"/>
                    <a:pt x="458470" y="833120"/>
                    <a:pt x="429260" y="814070"/>
                  </a:cubicBezTo>
                  <a:cubicBezTo>
                    <a:pt x="397510" y="792480"/>
                    <a:pt x="372110" y="744220"/>
                    <a:pt x="351790" y="708660"/>
                  </a:cubicBezTo>
                  <a:cubicBezTo>
                    <a:pt x="334010" y="675640"/>
                    <a:pt x="320040" y="642620"/>
                    <a:pt x="311150" y="609600"/>
                  </a:cubicBezTo>
                  <a:cubicBezTo>
                    <a:pt x="303530" y="580390"/>
                    <a:pt x="288290" y="530860"/>
                    <a:pt x="299720" y="521970"/>
                  </a:cubicBezTo>
                  <a:cubicBezTo>
                    <a:pt x="311150" y="514350"/>
                    <a:pt x="374650" y="538480"/>
                    <a:pt x="381000" y="562610"/>
                  </a:cubicBezTo>
                  <a:cubicBezTo>
                    <a:pt x="393700" y="604520"/>
                    <a:pt x="276860" y="746760"/>
                    <a:pt x="245110" y="784860"/>
                  </a:cubicBezTo>
                  <a:cubicBezTo>
                    <a:pt x="232410" y="800100"/>
                    <a:pt x="224790" y="806450"/>
                    <a:pt x="213360" y="812800"/>
                  </a:cubicBezTo>
                  <a:cubicBezTo>
                    <a:pt x="200660" y="819150"/>
                    <a:pt x="185420" y="822960"/>
                    <a:pt x="171450" y="822960"/>
                  </a:cubicBezTo>
                  <a:cubicBezTo>
                    <a:pt x="157480" y="822960"/>
                    <a:pt x="142240" y="819150"/>
                    <a:pt x="129540" y="812800"/>
                  </a:cubicBezTo>
                  <a:cubicBezTo>
                    <a:pt x="118110" y="806450"/>
                    <a:pt x="105410" y="797560"/>
                    <a:pt x="97790" y="784860"/>
                  </a:cubicBezTo>
                  <a:cubicBezTo>
                    <a:pt x="88900" y="768350"/>
                    <a:pt x="81280" y="748030"/>
                    <a:pt x="83820" y="722630"/>
                  </a:cubicBezTo>
                  <a:cubicBezTo>
                    <a:pt x="87630" y="679450"/>
                    <a:pt x="143510" y="604520"/>
                    <a:pt x="163830" y="549910"/>
                  </a:cubicBezTo>
                  <a:cubicBezTo>
                    <a:pt x="181610" y="502920"/>
                    <a:pt x="175260" y="431800"/>
                    <a:pt x="203200" y="416560"/>
                  </a:cubicBezTo>
                  <a:cubicBezTo>
                    <a:pt x="229870" y="402590"/>
                    <a:pt x="322580" y="447040"/>
                    <a:pt x="321310" y="453390"/>
                  </a:cubicBezTo>
                  <a:cubicBezTo>
                    <a:pt x="321310" y="457200"/>
                    <a:pt x="250190" y="464820"/>
                    <a:pt x="241300" y="453390"/>
                  </a:cubicBezTo>
                  <a:cubicBezTo>
                    <a:pt x="233680" y="440690"/>
                    <a:pt x="248920" y="391160"/>
                    <a:pt x="267970" y="379730"/>
                  </a:cubicBezTo>
                  <a:cubicBezTo>
                    <a:pt x="288290" y="367030"/>
                    <a:pt x="350520" y="373380"/>
                    <a:pt x="369570" y="396240"/>
                  </a:cubicBezTo>
                  <a:cubicBezTo>
                    <a:pt x="398780" y="430530"/>
                    <a:pt x="377190" y="567690"/>
                    <a:pt x="367030" y="608330"/>
                  </a:cubicBezTo>
                  <a:cubicBezTo>
                    <a:pt x="361950" y="626110"/>
                    <a:pt x="358140" y="635000"/>
                    <a:pt x="346710" y="645160"/>
                  </a:cubicBezTo>
                  <a:cubicBezTo>
                    <a:pt x="334010" y="657860"/>
                    <a:pt x="311150" y="670560"/>
                    <a:pt x="292100" y="673100"/>
                  </a:cubicBezTo>
                  <a:cubicBezTo>
                    <a:pt x="273050" y="674370"/>
                    <a:pt x="248920" y="668020"/>
                    <a:pt x="232410" y="656590"/>
                  </a:cubicBezTo>
                  <a:cubicBezTo>
                    <a:pt x="217170" y="646430"/>
                    <a:pt x="204470" y="624840"/>
                    <a:pt x="199390" y="605790"/>
                  </a:cubicBezTo>
                  <a:cubicBezTo>
                    <a:pt x="193040" y="586740"/>
                    <a:pt x="193040" y="562610"/>
                    <a:pt x="198120" y="543560"/>
                  </a:cubicBezTo>
                  <a:cubicBezTo>
                    <a:pt x="203200" y="524510"/>
                    <a:pt x="214630" y="501650"/>
                    <a:pt x="227330" y="488950"/>
                  </a:cubicBezTo>
                  <a:cubicBezTo>
                    <a:pt x="237490" y="478790"/>
                    <a:pt x="250190" y="473710"/>
                    <a:pt x="264160" y="469900"/>
                  </a:cubicBezTo>
                  <a:cubicBezTo>
                    <a:pt x="276860" y="467360"/>
                    <a:pt x="292100" y="467360"/>
                    <a:pt x="304800" y="471170"/>
                  </a:cubicBezTo>
                  <a:cubicBezTo>
                    <a:pt x="317500" y="473710"/>
                    <a:pt x="331470" y="481330"/>
                    <a:pt x="341630" y="490220"/>
                  </a:cubicBezTo>
                  <a:cubicBezTo>
                    <a:pt x="351790" y="499110"/>
                    <a:pt x="360680" y="510540"/>
                    <a:pt x="364490" y="524510"/>
                  </a:cubicBezTo>
                  <a:cubicBezTo>
                    <a:pt x="369570" y="539750"/>
                    <a:pt x="373380" y="567690"/>
                    <a:pt x="361950" y="577850"/>
                  </a:cubicBezTo>
                  <a:cubicBezTo>
                    <a:pt x="346710" y="590550"/>
                    <a:pt x="266700" y="582930"/>
                    <a:pt x="262890" y="571500"/>
                  </a:cubicBezTo>
                  <a:cubicBezTo>
                    <a:pt x="259080" y="558800"/>
                    <a:pt x="313690" y="505460"/>
                    <a:pt x="344170" y="502920"/>
                  </a:cubicBezTo>
                  <a:cubicBezTo>
                    <a:pt x="379730" y="499110"/>
                    <a:pt x="443230" y="582930"/>
                    <a:pt x="463550" y="570230"/>
                  </a:cubicBezTo>
                  <a:cubicBezTo>
                    <a:pt x="487680" y="556260"/>
                    <a:pt x="455930" y="436880"/>
                    <a:pt x="463550" y="402590"/>
                  </a:cubicBezTo>
                  <a:cubicBezTo>
                    <a:pt x="467360" y="386080"/>
                    <a:pt x="471170" y="378460"/>
                    <a:pt x="481330" y="368300"/>
                  </a:cubicBezTo>
                  <a:cubicBezTo>
                    <a:pt x="492760" y="356870"/>
                    <a:pt x="514350" y="344170"/>
                    <a:pt x="530860" y="340360"/>
                  </a:cubicBezTo>
                  <a:cubicBezTo>
                    <a:pt x="543560" y="337820"/>
                    <a:pt x="556260" y="337820"/>
                    <a:pt x="568960" y="344170"/>
                  </a:cubicBezTo>
                  <a:cubicBezTo>
                    <a:pt x="586740" y="353060"/>
                    <a:pt x="612140" y="377190"/>
                    <a:pt x="619760" y="398780"/>
                  </a:cubicBezTo>
                  <a:cubicBezTo>
                    <a:pt x="627380" y="419100"/>
                    <a:pt x="622300" y="436880"/>
                    <a:pt x="615950" y="467360"/>
                  </a:cubicBezTo>
                  <a:cubicBezTo>
                    <a:pt x="601980" y="535940"/>
                    <a:pt x="532130" y="695960"/>
                    <a:pt x="488950" y="791210"/>
                  </a:cubicBezTo>
                  <a:cubicBezTo>
                    <a:pt x="454660" y="869950"/>
                    <a:pt x="419100" y="956310"/>
                    <a:pt x="383540" y="1003300"/>
                  </a:cubicBezTo>
                  <a:cubicBezTo>
                    <a:pt x="361950" y="1031240"/>
                    <a:pt x="346710" y="1054100"/>
                    <a:pt x="318770" y="1062990"/>
                  </a:cubicBezTo>
                  <a:cubicBezTo>
                    <a:pt x="284480" y="1073150"/>
                    <a:pt x="220980" y="1060450"/>
                    <a:pt x="185420" y="1040130"/>
                  </a:cubicBezTo>
                  <a:cubicBezTo>
                    <a:pt x="152400" y="1022350"/>
                    <a:pt x="130810" y="985520"/>
                    <a:pt x="109220" y="953770"/>
                  </a:cubicBezTo>
                  <a:cubicBezTo>
                    <a:pt x="85090" y="919480"/>
                    <a:pt x="66040" y="882650"/>
                    <a:pt x="49530" y="842010"/>
                  </a:cubicBezTo>
                  <a:cubicBezTo>
                    <a:pt x="30480" y="797560"/>
                    <a:pt x="3810" y="735330"/>
                    <a:pt x="3810" y="698500"/>
                  </a:cubicBezTo>
                  <a:cubicBezTo>
                    <a:pt x="3810" y="675640"/>
                    <a:pt x="8890" y="656590"/>
                    <a:pt x="21590" y="642620"/>
                  </a:cubicBezTo>
                  <a:cubicBezTo>
                    <a:pt x="36830" y="626110"/>
                    <a:pt x="69850" y="610870"/>
                    <a:pt x="92710" y="610870"/>
                  </a:cubicBezTo>
                  <a:cubicBezTo>
                    <a:pt x="111760" y="610870"/>
                    <a:pt x="133350" y="622300"/>
                    <a:pt x="146050" y="635000"/>
                  </a:cubicBezTo>
                  <a:cubicBezTo>
                    <a:pt x="160020" y="648970"/>
                    <a:pt x="179070" y="681990"/>
                    <a:pt x="171450" y="693420"/>
                  </a:cubicBezTo>
                  <a:cubicBezTo>
                    <a:pt x="163830" y="707390"/>
                    <a:pt x="88900" y="715010"/>
                    <a:pt x="81280" y="702310"/>
                  </a:cubicBezTo>
                  <a:cubicBezTo>
                    <a:pt x="71120" y="684530"/>
                    <a:pt x="153670" y="594360"/>
                    <a:pt x="191770" y="549910"/>
                  </a:cubicBezTo>
                  <a:cubicBezTo>
                    <a:pt x="226060" y="509270"/>
                    <a:pt x="260350" y="474980"/>
                    <a:pt x="297180" y="444500"/>
                  </a:cubicBezTo>
                  <a:cubicBezTo>
                    <a:pt x="332740" y="414020"/>
                    <a:pt x="373380" y="384810"/>
                    <a:pt x="408940" y="365760"/>
                  </a:cubicBezTo>
                  <a:cubicBezTo>
                    <a:pt x="438150" y="351790"/>
                    <a:pt x="464820" y="341630"/>
                    <a:pt x="492760" y="336550"/>
                  </a:cubicBezTo>
                  <a:cubicBezTo>
                    <a:pt x="523240" y="332740"/>
                    <a:pt x="552450" y="335280"/>
                    <a:pt x="584200" y="339090"/>
                  </a:cubicBezTo>
                  <a:cubicBezTo>
                    <a:pt x="621030" y="344170"/>
                    <a:pt x="662940" y="347980"/>
                    <a:pt x="697230" y="361950"/>
                  </a:cubicBezTo>
                  <a:cubicBezTo>
                    <a:pt x="732790" y="377190"/>
                    <a:pt x="763270" y="400050"/>
                    <a:pt x="795020" y="426720"/>
                  </a:cubicBezTo>
                  <a:cubicBezTo>
                    <a:pt x="828040" y="454660"/>
                    <a:pt x="855980" y="482600"/>
                    <a:pt x="889000" y="524510"/>
                  </a:cubicBezTo>
                  <a:cubicBezTo>
                    <a:pt x="937260" y="585470"/>
                    <a:pt x="1038860" y="713740"/>
                    <a:pt x="1042670" y="765810"/>
                  </a:cubicBezTo>
                  <a:cubicBezTo>
                    <a:pt x="1043940" y="789940"/>
                    <a:pt x="1028700" y="807720"/>
                    <a:pt x="1017270" y="820420"/>
                  </a:cubicBezTo>
                  <a:cubicBezTo>
                    <a:pt x="1008380" y="830580"/>
                    <a:pt x="995680" y="836930"/>
                    <a:pt x="982980" y="840740"/>
                  </a:cubicBezTo>
                  <a:cubicBezTo>
                    <a:pt x="970280" y="844550"/>
                    <a:pt x="955040" y="845820"/>
                    <a:pt x="942340" y="843280"/>
                  </a:cubicBezTo>
                  <a:cubicBezTo>
                    <a:pt x="929640" y="840740"/>
                    <a:pt x="915670" y="834390"/>
                    <a:pt x="905510" y="825500"/>
                  </a:cubicBezTo>
                  <a:cubicBezTo>
                    <a:pt x="895350" y="817880"/>
                    <a:pt x="886460" y="806450"/>
                    <a:pt x="881380" y="793750"/>
                  </a:cubicBezTo>
                  <a:cubicBezTo>
                    <a:pt x="876300" y="782320"/>
                    <a:pt x="872490" y="770890"/>
                    <a:pt x="873760" y="754380"/>
                  </a:cubicBezTo>
                  <a:cubicBezTo>
                    <a:pt x="877570" y="726440"/>
                    <a:pt x="913130" y="673100"/>
                    <a:pt x="920750" y="640080"/>
                  </a:cubicBezTo>
                  <a:cubicBezTo>
                    <a:pt x="925830" y="618490"/>
                    <a:pt x="919480" y="596900"/>
                    <a:pt x="925830" y="581660"/>
                  </a:cubicBezTo>
                  <a:cubicBezTo>
                    <a:pt x="930910" y="568960"/>
                    <a:pt x="941070" y="558800"/>
                    <a:pt x="951230" y="551180"/>
                  </a:cubicBezTo>
                  <a:cubicBezTo>
                    <a:pt x="961390" y="543560"/>
                    <a:pt x="975360" y="537210"/>
                    <a:pt x="988060" y="535940"/>
                  </a:cubicBezTo>
                  <a:cubicBezTo>
                    <a:pt x="1000760" y="533400"/>
                    <a:pt x="1014730" y="533400"/>
                    <a:pt x="1027430" y="538480"/>
                  </a:cubicBezTo>
                  <a:cubicBezTo>
                    <a:pt x="1043940" y="546100"/>
                    <a:pt x="1062990" y="562610"/>
                    <a:pt x="1073150" y="576580"/>
                  </a:cubicBezTo>
                  <a:cubicBezTo>
                    <a:pt x="1082040" y="590550"/>
                    <a:pt x="1084580" y="604520"/>
                    <a:pt x="1087120" y="622300"/>
                  </a:cubicBezTo>
                  <a:cubicBezTo>
                    <a:pt x="1089660" y="645160"/>
                    <a:pt x="1087120" y="706120"/>
                    <a:pt x="1083310" y="706120"/>
                  </a:cubicBezTo>
                  <a:cubicBezTo>
                    <a:pt x="1074420" y="706120"/>
                    <a:pt x="1007110" y="427990"/>
                    <a:pt x="1019810" y="360680"/>
                  </a:cubicBezTo>
                  <a:cubicBezTo>
                    <a:pt x="1026160" y="328930"/>
                    <a:pt x="1043940" y="309880"/>
                    <a:pt x="1061720" y="298450"/>
                  </a:cubicBezTo>
                  <a:cubicBezTo>
                    <a:pt x="1076960" y="288290"/>
                    <a:pt x="1101090" y="285750"/>
                    <a:pt x="1117600" y="289560"/>
                  </a:cubicBezTo>
                  <a:cubicBezTo>
                    <a:pt x="1135380" y="293370"/>
                    <a:pt x="1155700" y="306070"/>
                    <a:pt x="1165860" y="321310"/>
                  </a:cubicBezTo>
                  <a:cubicBezTo>
                    <a:pt x="1176020" y="335280"/>
                    <a:pt x="1183640" y="361950"/>
                    <a:pt x="1181100" y="375920"/>
                  </a:cubicBezTo>
                  <a:cubicBezTo>
                    <a:pt x="1178560" y="386080"/>
                    <a:pt x="1169670" y="386080"/>
                    <a:pt x="1164590" y="398780"/>
                  </a:cubicBezTo>
                  <a:cubicBezTo>
                    <a:pt x="1140460" y="457200"/>
                    <a:pt x="1120140" y="806450"/>
                    <a:pt x="1089660" y="881380"/>
                  </a:cubicBezTo>
                  <a:cubicBezTo>
                    <a:pt x="1079500" y="908050"/>
                    <a:pt x="1073150" y="920750"/>
                    <a:pt x="1056640" y="929640"/>
                  </a:cubicBezTo>
                  <a:cubicBezTo>
                    <a:pt x="1037590" y="941070"/>
                    <a:pt x="999490" y="944880"/>
                    <a:pt x="980440" y="939800"/>
                  </a:cubicBezTo>
                  <a:cubicBezTo>
                    <a:pt x="966470" y="935990"/>
                    <a:pt x="956310" y="928370"/>
                    <a:pt x="947420" y="916940"/>
                  </a:cubicBezTo>
                  <a:cubicBezTo>
                    <a:pt x="937260" y="904240"/>
                    <a:pt x="930910" y="889000"/>
                    <a:pt x="927100" y="862330"/>
                  </a:cubicBezTo>
                  <a:cubicBezTo>
                    <a:pt x="914400" y="796290"/>
                    <a:pt x="904240" y="574040"/>
                    <a:pt x="927100" y="506730"/>
                  </a:cubicBezTo>
                  <a:cubicBezTo>
                    <a:pt x="937260" y="476250"/>
                    <a:pt x="952500" y="455930"/>
                    <a:pt x="972820" y="447040"/>
                  </a:cubicBezTo>
                  <a:cubicBezTo>
                    <a:pt x="993140" y="436880"/>
                    <a:pt x="1029970" y="439420"/>
                    <a:pt x="1049020" y="450850"/>
                  </a:cubicBezTo>
                  <a:cubicBezTo>
                    <a:pt x="1068070" y="462280"/>
                    <a:pt x="1083310" y="485140"/>
                    <a:pt x="1088390" y="515620"/>
                  </a:cubicBezTo>
                  <a:cubicBezTo>
                    <a:pt x="1098550" y="574040"/>
                    <a:pt x="1056640" y="711200"/>
                    <a:pt x="1031240" y="792480"/>
                  </a:cubicBezTo>
                  <a:cubicBezTo>
                    <a:pt x="1010920" y="861060"/>
                    <a:pt x="988060" y="933450"/>
                    <a:pt x="956310" y="976630"/>
                  </a:cubicBezTo>
                  <a:cubicBezTo>
                    <a:pt x="934720" y="1007110"/>
                    <a:pt x="909320" y="1032510"/>
                    <a:pt x="880110" y="1041400"/>
                  </a:cubicBezTo>
                  <a:cubicBezTo>
                    <a:pt x="852170" y="1051560"/>
                    <a:pt x="810260" y="1049020"/>
                    <a:pt x="786130" y="1036320"/>
                  </a:cubicBezTo>
                  <a:cubicBezTo>
                    <a:pt x="762000" y="1023620"/>
                    <a:pt x="750570" y="990600"/>
                    <a:pt x="735330" y="966470"/>
                  </a:cubicBezTo>
                  <a:cubicBezTo>
                    <a:pt x="721360" y="943610"/>
                    <a:pt x="708660" y="928370"/>
                    <a:pt x="694690" y="897890"/>
                  </a:cubicBezTo>
                  <a:cubicBezTo>
                    <a:pt x="671830" y="845820"/>
                    <a:pt x="631190" y="735330"/>
                    <a:pt x="619760" y="679450"/>
                  </a:cubicBezTo>
                  <a:cubicBezTo>
                    <a:pt x="612140" y="647700"/>
                    <a:pt x="608330" y="628650"/>
                    <a:pt x="612140" y="600710"/>
                  </a:cubicBezTo>
                  <a:cubicBezTo>
                    <a:pt x="617220" y="566420"/>
                    <a:pt x="633730" y="529590"/>
                    <a:pt x="651510" y="492760"/>
                  </a:cubicBezTo>
                  <a:cubicBezTo>
                    <a:pt x="670560" y="450850"/>
                    <a:pt x="726440" y="367030"/>
                    <a:pt x="726440" y="367030"/>
                  </a:cubicBezTo>
                  <a:cubicBezTo>
                    <a:pt x="727710" y="367030"/>
                    <a:pt x="689610" y="440690"/>
                    <a:pt x="685800" y="439420"/>
                  </a:cubicBezTo>
                  <a:cubicBezTo>
                    <a:pt x="684530" y="438150"/>
                    <a:pt x="687070" y="412750"/>
                    <a:pt x="693420" y="400050"/>
                  </a:cubicBezTo>
                  <a:cubicBezTo>
                    <a:pt x="702310" y="386080"/>
                    <a:pt x="720090" y="368300"/>
                    <a:pt x="735330" y="360680"/>
                  </a:cubicBezTo>
                  <a:cubicBezTo>
                    <a:pt x="746760" y="354330"/>
                    <a:pt x="760730" y="353060"/>
                    <a:pt x="773430" y="353060"/>
                  </a:cubicBezTo>
                  <a:cubicBezTo>
                    <a:pt x="786130" y="354330"/>
                    <a:pt x="800100" y="358140"/>
                    <a:pt x="810260" y="365760"/>
                  </a:cubicBezTo>
                  <a:cubicBezTo>
                    <a:pt x="824230" y="374650"/>
                    <a:pt x="839470" y="393700"/>
                    <a:pt x="845820" y="411480"/>
                  </a:cubicBezTo>
                  <a:cubicBezTo>
                    <a:pt x="853440" y="430530"/>
                    <a:pt x="845820" y="449580"/>
                    <a:pt x="849630" y="478790"/>
                  </a:cubicBezTo>
                  <a:cubicBezTo>
                    <a:pt x="859790" y="533400"/>
                    <a:pt x="920750" y="664210"/>
                    <a:pt x="913130" y="711200"/>
                  </a:cubicBezTo>
                  <a:cubicBezTo>
                    <a:pt x="909320" y="732790"/>
                    <a:pt x="895350" y="746760"/>
                    <a:pt x="881380" y="756920"/>
                  </a:cubicBezTo>
                  <a:cubicBezTo>
                    <a:pt x="867410" y="767080"/>
                    <a:pt x="844550" y="772160"/>
                    <a:pt x="826770" y="769620"/>
                  </a:cubicBezTo>
                  <a:cubicBezTo>
                    <a:pt x="810260" y="768350"/>
                    <a:pt x="788670" y="756920"/>
                    <a:pt x="777240" y="744220"/>
                  </a:cubicBezTo>
                  <a:cubicBezTo>
                    <a:pt x="765810" y="731520"/>
                    <a:pt x="759460" y="711200"/>
                    <a:pt x="758190" y="692150"/>
                  </a:cubicBezTo>
                  <a:cubicBezTo>
                    <a:pt x="755650" y="670560"/>
                    <a:pt x="767080" y="655320"/>
                    <a:pt x="770890" y="621030"/>
                  </a:cubicBezTo>
                  <a:cubicBezTo>
                    <a:pt x="779780" y="527050"/>
                    <a:pt x="754380" y="184150"/>
                    <a:pt x="769620" y="101600"/>
                  </a:cubicBezTo>
                  <a:cubicBezTo>
                    <a:pt x="774700" y="74930"/>
                    <a:pt x="777240" y="62230"/>
                    <a:pt x="789940" y="49530"/>
                  </a:cubicBezTo>
                  <a:cubicBezTo>
                    <a:pt x="801370" y="36830"/>
                    <a:pt x="821690" y="26670"/>
                    <a:pt x="838200" y="24130"/>
                  </a:cubicBezTo>
                  <a:cubicBezTo>
                    <a:pt x="855980" y="21590"/>
                    <a:pt x="878840" y="27940"/>
                    <a:pt x="892810" y="36830"/>
                  </a:cubicBezTo>
                  <a:cubicBezTo>
                    <a:pt x="906780" y="46990"/>
                    <a:pt x="915670" y="57150"/>
                    <a:pt x="924560" y="82550"/>
                  </a:cubicBezTo>
                  <a:cubicBezTo>
                    <a:pt x="951230" y="166370"/>
                    <a:pt x="952500" y="575310"/>
                    <a:pt x="932180" y="664210"/>
                  </a:cubicBezTo>
                  <a:cubicBezTo>
                    <a:pt x="925830" y="693420"/>
                    <a:pt x="918210" y="704850"/>
                    <a:pt x="905510" y="717550"/>
                  </a:cubicBezTo>
                  <a:cubicBezTo>
                    <a:pt x="891540" y="730250"/>
                    <a:pt x="867410" y="739140"/>
                    <a:pt x="849630" y="739140"/>
                  </a:cubicBezTo>
                  <a:cubicBezTo>
                    <a:pt x="830580" y="739140"/>
                    <a:pt x="807720" y="728980"/>
                    <a:pt x="793750" y="718820"/>
                  </a:cubicBezTo>
                  <a:cubicBezTo>
                    <a:pt x="782320" y="709930"/>
                    <a:pt x="774700" y="701040"/>
                    <a:pt x="770890" y="685800"/>
                  </a:cubicBezTo>
                  <a:cubicBezTo>
                    <a:pt x="762000" y="655320"/>
                    <a:pt x="773430" y="581660"/>
                    <a:pt x="781050" y="539750"/>
                  </a:cubicBezTo>
                  <a:cubicBezTo>
                    <a:pt x="787400" y="506730"/>
                    <a:pt x="793750" y="487680"/>
                    <a:pt x="806450" y="452120"/>
                  </a:cubicBezTo>
                  <a:cubicBezTo>
                    <a:pt x="826770" y="394970"/>
                    <a:pt x="871220" y="271780"/>
                    <a:pt x="895350" y="232410"/>
                  </a:cubicBezTo>
                  <a:cubicBezTo>
                    <a:pt x="905510" y="217170"/>
                    <a:pt x="909320" y="209550"/>
                    <a:pt x="922020" y="203200"/>
                  </a:cubicBezTo>
                  <a:cubicBezTo>
                    <a:pt x="939800" y="194310"/>
                    <a:pt x="976630" y="185420"/>
                    <a:pt x="998220" y="194310"/>
                  </a:cubicBezTo>
                  <a:cubicBezTo>
                    <a:pt x="1019810" y="201930"/>
                    <a:pt x="1038860" y="220980"/>
                    <a:pt x="1050290" y="251460"/>
                  </a:cubicBezTo>
                  <a:cubicBezTo>
                    <a:pt x="1074420" y="316230"/>
                    <a:pt x="1055370" y="502920"/>
                    <a:pt x="1047750" y="591820"/>
                  </a:cubicBezTo>
                  <a:cubicBezTo>
                    <a:pt x="1042670" y="651510"/>
                    <a:pt x="1037590" y="704850"/>
                    <a:pt x="1023620" y="739140"/>
                  </a:cubicBezTo>
                  <a:cubicBezTo>
                    <a:pt x="1014730" y="759460"/>
                    <a:pt x="1007110" y="775970"/>
                    <a:pt x="991870" y="784860"/>
                  </a:cubicBezTo>
                  <a:cubicBezTo>
                    <a:pt x="974090" y="796290"/>
                    <a:pt x="938530" y="800100"/>
                    <a:pt x="918210" y="793750"/>
                  </a:cubicBezTo>
                  <a:cubicBezTo>
                    <a:pt x="900430" y="788670"/>
                    <a:pt x="883920" y="767080"/>
                    <a:pt x="876300" y="755650"/>
                  </a:cubicBezTo>
                  <a:cubicBezTo>
                    <a:pt x="872490" y="749300"/>
                    <a:pt x="868680" y="739140"/>
                    <a:pt x="869950" y="737870"/>
                  </a:cubicBezTo>
                  <a:cubicBezTo>
                    <a:pt x="871220" y="736600"/>
                    <a:pt x="895350" y="769620"/>
                    <a:pt x="896620" y="768350"/>
                  </a:cubicBezTo>
                  <a:cubicBezTo>
                    <a:pt x="900430" y="765810"/>
                    <a:pt x="854710" y="695960"/>
                    <a:pt x="843280" y="661670"/>
                  </a:cubicBezTo>
                  <a:cubicBezTo>
                    <a:pt x="833120" y="631190"/>
                    <a:pt x="825500" y="599440"/>
                    <a:pt x="830580" y="572770"/>
                  </a:cubicBezTo>
                  <a:cubicBezTo>
                    <a:pt x="835660" y="549910"/>
                    <a:pt x="850900" y="521970"/>
                    <a:pt x="868680" y="511810"/>
                  </a:cubicBezTo>
                  <a:cubicBezTo>
                    <a:pt x="887730" y="500380"/>
                    <a:pt x="922020" y="499110"/>
                    <a:pt x="942340" y="508000"/>
                  </a:cubicBezTo>
                  <a:cubicBezTo>
                    <a:pt x="961390" y="516890"/>
                    <a:pt x="985520" y="566420"/>
                    <a:pt x="985520" y="566420"/>
                  </a:cubicBezTo>
                </a:path>
              </a:pathLst>
            </a:custGeom>
            <a:solidFill>
              <a:srgbClr val="FFFFF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3351539" y="6782834"/>
            <a:ext cx="9904793" cy="191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Insider Final Projesinde Başarılı Olmak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381632" y="7613739"/>
            <a:ext cx="1106060" cy="276515"/>
          </a:xfrm>
          <a:custGeom>
            <a:avLst/>
            <a:gdLst/>
            <a:ahLst/>
            <a:cxnLst/>
            <a:rect r="r" b="b" t="t" l="l"/>
            <a:pathLst>
              <a:path h="276515" w="1106060">
                <a:moveTo>
                  <a:pt x="0" y="0"/>
                </a:moveTo>
                <a:lnTo>
                  <a:pt x="1106060" y="0"/>
                </a:lnTo>
                <a:lnTo>
                  <a:pt x="1106060" y="276515"/>
                </a:lnTo>
                <a:lnTo>
                  <a:pt x="0" y="276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194560" y="7313039"/>
            <a:ext cx="1008698" cy="971550"/>
            <a:chOff x="0" y="0"/>
            <a:chExt cx="1344930" cy="1295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6990" y="49530"/>
              <a:ext cx="1261110" cy="1196340"/>
            </a:xfrm>
            <a:custGeom>
              <a:avLst/>
              <a:gdLst/>
              <a:ahLst/>
              <a:cxnLst/>
              <a:rect r="r" b="b" t="t" l="l"/>
              <a:pathLst>
                <a:path h="1196340" w="1261110">
                  <a:moveTo>
                    <a:pt x="985520" y="566420"/>
                  </a:moveTo>
                  <a:cubicBezTo>
                    <a:pt x="1024890" y="723900"/>
                    <a:pt x="1023620" y="741680"/>
                    <a:pt x="1017270" y="756920"/>
                  </a:cubicBezTo>
                  <a:cubicBezTo>
                    <a:pt x="1010920" y="768350"/>
                    <a:pt x="1003300" y="778510"/>
                    <a:pt x="991870" y="784860"/>
                  </a:cubicBezTo>
                  <a:cubicBezTo>
                    <a:pt x="977900" y="793750"/>
                    <a:pt x="953770" y="800100"/>
                    <a:pt x="937260" y="798830"/>
                  </a:cubicBezTo>
                  <a:cubicBezTo>
                    <a:pt x="919480" y="796290"/>
                    <a:pt x="897890" y="783590"/>
                    <a:pt x="887730" y="772160"/>
                  </a:cubicBezTo>
                  <a:cubicBezTo>
                    <a:pt x="877570" y="762000"/>
                    <a:pt x="872490" y="753110"/>
                    <a:pt x="869950" y="737870"/>
                  </a:cubicBezTo>
                  <a:cubicBezTo>
                    <a:pt x="866140" y="713740"/>
                    <a:pt x="881380" y="680720"/>
                    <a:pt x="885190" y="636270"/>
                  </a:cubicBezTo>
                  <a:cubicBezTo>
                    <a:pt x="891540" y="552450"/>
                    <a:pt x="867410" y="344170"/>
                    <a:pt x="886460" y="271780"/>
                  </a:cubicBezTo>
                  <a:cubicBezTo>
                    <a:pt x="894080" y="238760"/>
                    <a:pt x="906780" y="217170"/>
                    <a:pt x="922020" y="203200"/>
                  </a:cubicBezTo>
                  <a:cubicBezTo>
                    <a:pt x="932180" y="193040"/>
                    <a:pt x="944880" y="190500"/>
                    <a:pt x="958850" y="189230"/>
                  </a:cubicBezTo>
                  <a:cubicBezTo>
                    <a:pt x="975360" y="187960"/>
                    <a:pt x="1000760" y="191770"/>
                    <a:pt x="1016000" y="203200"/>
                  </a:cubicBezTo>
                  <a:cubicBezTo>
                    <a:pt x="1033780" y="217170"/>
                    <a:pt x="1050290" y="240030"/>
                    <a:pt x="1051560" y="271780"/>
                  </a:cubicBezTo>
                  <a:cubicBezTo>
                    <a:pt x="1056640" y="331470"/>
                    <a:pt x="976630" y="466090"/>
                    <a:pt x="956310" y="543560"/>
                  </a:cubicBezTo>
                  <a:cubicBezTo>
                    <a:pt x="941070" y="596900"/>
                    <a:pt x="943610" y="651510"/>
                    <a:pt x="927100" y="684530"/>
                  </a:cubicBezTo>
                  <a:cubicBezTo>
                    <a:pt x="916940" y="704850"/>
                    <a:pt x="902970" y="720090"/>
                    <a:pt x="889000" y="728980"/>
                  </a:cubicBezTo>
                  <a:cubicBezTo>
                    <a:pt x="876300" y="736600"/>
                    <a:pt x="863600" y="739140"/>
                    <a:pt x="849630" y="739140"/>
                  </a:cubicBezTo>
                  <a:cubicBezTo>
                    <a:pt x="831850" y="737870"/>
                    <a:pt x="807720" y="728980"/>
                    <a:pt x="793750" y="718820"/>
                  </a:cubicBezTo>
                  <a:cubicBezTo>
                    <a:pt x="782320" y="709930"/>
                    <a:pt x="777240" y="704850"/>
                    <a:pt x="770890" y="685800"/>
                  </a:cubicBezTo>
                  <a:cubicBezTo>
                    <a:pt x="748030" y="612140"/>
                    <a:pt x="753110" y="190500"/>
                    <a:pt x="769620" y="101600"/>
                  </a:cubicBezTo>
                  <a:cubicBezTo>
                    <a:pt x="774700" y="74930"/>
                    <a:pt x="777240" y="62230"/>
                    <a:pt x="789940" y="49530"/>
                  </a:cubicBezTo>
                  <a:cubicBezTo>
                    <a:pt x="801370" y="36830"/>
                    <a:pt x="821690" y="26670"/>
                    <a:pt x="838200" y="24130"/>
                  </a:cubicBezTo>
                  <a:cubicBezTo>
                    <a:pt x="855980" y="21590"/>
                    <a:pt x="878840" y="26670"/>
                    <a:pt x="892810" y="36830"/>
                  </a:cubicBezTo>
                  <a:cubicBezTo>
                    <a:pt x="909320" y="49530"/>
                    <a:pt x="918210" y="67310"/>
                    <a:pt x="925830" y="101600"/>
                  </a:cubicBezTo>
                  <a:cubicBezTo>
                    <a:pt x="949960" y="199390"/>
                    <a:pt x="939800" y="613410"/>
                    <a:pt x="919480" y="698500"/>
                  </a:cubicBezTo>
                  <a:cubicBezTo>
                    <a:pt x="913130" y="723900"/>
                    <a:pt x="905510" y="732790"/>
                    <a:pt x="895350" y="744220"/>
                  </a:cubicBezTo>
                  <a:cubicBezTo>
                    <a:pt x="886460" y="754380"/>
                    <a:pt x="876300" y="762000"/>
                    <a:pt x="864870" y="765810"/>
                  </a:cubicBezTo>
                  <a:cubicBezTo>
                    <a:pt x="849630" y="769620"/>
                    <a:pt x="824230" y="769620"/>
                    <a:pt x="808990" y="765810"/>
                  </a:cubicBezTo>
                  <a:cubicBezTo>
                    <a:pt x="796290" y="762000"/>
                    <a:pt x="788670" y="756920"/>
                    <a:pt x="777240" y="744220"/>
                  </a:cubicBezTo>
                  <a:cubicBezTo>
                    <a:pt x="754380" y="716280"/>
                    <a:pt x="720090" y="635000"/>
                    <a:pt x="704850" y="581660"/>
                  </a:cubicBezTo>
                  <a:cubicBezTo>
                    <a:pt x="690880" y="533400"/>
                    <a:pt x="683260" y="474980"/>
                    <a:pt x="685800" y="439420"/>
                  </a:cubicBezTo>
                  <a:cubicBezTo>
                    <a:pt x="688340" y="415290"/>
                    <a:pt x="693420" y="397510"/>
                    <a:pt x="703580" y="383540"/>
                  </a:cubicBezTo>
                  <a:cubicBezTo>
                    <a:pt x="715010" y="369570"/>
                    <a:pt x="736600" y="358140"/>
                    <a:pt x="754380" y="354330"/>
                  </a:cubicBezTo>
                  <a:cubicBezTo>
                    <a:pt x="772160" y="351790"/>
                    <a:pt x="795020" y="355600"/>
                    <a:pt x="810260" y="365760"/>
                  </a:cubicBezTo>
                  <a:cubicBezTo>
                    <a:pt x="825500" y="374650"/>
                    <a:pt x="840740" y="398780"/>
                    <a:pt x="845820" y="411480"/>
                  </a:cubicBezTo>
                  <a:cubicBezTo>
                    <a:pt x="849630" y="419100"/>
                    <a:pt x="850900" y="422910"/>
                    <a:pt x="849630" y="430530"/>
                  </a:cubicBezTo>
                  <a:cubicBezTo>
                    <a:pt x="844550" y="448310"/>
                    <a:pt x="797560" y="476250"/>
                    <a:pt x="784860" y="506730"/>
                  </a:cubicBezTo>
                  <a:cubicBezTo>
                    <a:pt x="772160" y="538480"/>
                    <a:pt x="769620" y="576580"/>
                    <a:pt x="775970" y="621030"/>
                  </a:cubicBezTo>
                  <a:cubicBezTo>
                    <a:pt x="784860" y="692150"/>
                    <a:pt x="890270" y="838200"/>
                    <a:pt x="872490" y="881380"/>
                  </a:cubicBezTo>
                  <a:cubicBezTo>
                    <a:pt x="862330" y="904240"/>
                    <a:pt x="808990" y="922020"/>
                    <a:pt x="801370" y="914400"/>
                  </a:cubicBezTo>
                  <a:cubicBezTo>
                    <a:pt x="788670" y="901700"/>
                    <a:pt x="854710" y="807720"/>
                    <a:pt x="876300" y="744220"/>
                  </a:cubicBezTo>
                  <a:cubicBezTo>
                    <a:pt x="900430" y="668020"/>
                    <a:pt x="906780" y="534670"/>
                    <a:pt x="932180" y="487680"/>
                  </a:cubicBezTo>
                  <a:cubicBezTo>
                    <a:pt x="943610" y="466090"/>
                    <a:pt x="957580" y="454660"/>
                    <a:pt x="972820" y="447040"/>
                  </a:cubicBezTo>
                  <a:cubicBezTo>
                    <a:pt x="984250" y="439420"/>
                    <a:pt x="998220" y="438150"/>
                    <a:pt x="1010920" y="439420"/>
                  </a:cubicBezTo>
                  <a:cubicBezTo>
                    <a:pt x="1027430" y="440690"/>
                    <a:pt x="1051560" y="449580"/>
                    <a:pt x="1064260" y="462280"/>
                  </a:cubicBezTo>
                  <a:cubicBezTo>
                    <a:pt x="1076960" y="474980"/>
                    <a:pt x="1083310" y="488950"/>
                    <a:pt x="1088390" y="515620"/>
                  </a:cubicBezTo>
                  <a:cubicBezTo>
                    <a:pt x="1103630" y="584200"/>
                    <a:pt x="1109980" y="840740"/>
                    <a:pt x="1083310" y="900430"/>
                  </a:cubicBezTo>
                  <a:cubicBezTo>
                    <a:pt x="1071880" y="924560"/>
                    <a:pt x="1055370" y="933450"/>
                    <a:pt x="1038860" y="939800"/>
                  </a:cubicBezTo>
                  <a:cubicBezTo>
                    <a:pt x="1021080" y="946150"/>
                    <a:pt x="996950" y="946150"/>
                    <a:pt x="980440" y="939800"/>
                  </a:cubicBezTo>
                  <a:cubicBezTo>
                    <a:pt x="962660" y="933450"/>
                    <a:pt x="944880" y="914400"/>
                    <a:pt x="935990" y="900430"/>
                  </a:cubicBezTo>
                  <a:cubicBezTo>
                    <a:pt x="928370" y="889000"/>
                    <a:pt x="927100" y="882650"/>
                    <a:pt x="927100" y="862330"/>
                  </a:cubicBezTo>
                  <a:cubicBezTo>
                    <a:pt x="924560" y="789940"/>
                    <a:pt x="980440" y="450850"/>
                    <a:pt x="1010920" y="368300"/>
                  </a:cubicBezTo>
                  <a:cubicBezTo>
                    <a:pt x="1022350" y="337820"/>
                    <a:pt x="1032510" y="322580"/>
                    <a:pt x="1045210" y="309880"/>
                  </a:cubicBezTo>
                  <a:cubicBezTo>
                    <a:pt x="1055370" y="299720"/>
                    <a:pt x="1065530" y="293370"/>
                    <a:pt x="1079500" y="290830"/>
                  </a:cubicBezTo>
                  <a:cubicBezTo>
                    <a:pt x="1096010" y="287020"/>
                    <a:pt x="1120140" y="288290"/>
                    <a:pt x="1136650" y="295910"/>
                  </a:cubicBezTo>
                  <a:cubicBezTo>
                    <a:pt x="1151890" y="303530"/>
                    <a:pt x="1163320" y="313690"/>
                    <a:pt x="1174750" y="337820"/>
                  </a:cubicBezTo>
                  <a:cubicBezTo>
                    <a:pt x="1206500" y="398780"/>
                    <a:pt x="1261110" y="627380"/>
                    <a:pt x="1245870" y="717550"/>
                  </a:cubicBezTo>
                  <a:cubicBezTo>
                    <a:pt x="1236980" y="770890"/>
                    <a:pt x="1210310" y="821690"/>
                    <a:pt x="1177290" y="838200"/>
                  </a:cubicBezTo>
                  <a:cubicBezTo>
                    <a:pt x="1146810" y="853440"/>
                    <a:pt x="1094740" y="839470"/>
                    <a:pt x="1061720" y="825500"/>
                  </a:cubicBezTo>
                  <a:cubicBezTo>
                    <a:pt x="1031240" y="810260"/>
                    <a:pt x="1009650" y="782320"/>
                    <a:pt x="986790" y="754380"/>
                  </a:cubicBezTo>
                  <a:cubicBezTo>
                    <a:pt x="961390" y="722630"/>
                    <a:pt x="928370" y="669290"/>
                    <a:pt x="920750" y="640080"/>
                  </a:cubicBezTo>
                  <a:cubicBezTo>
                    <a:pt x="915670" y="624840"/>
                    <a:pt x="916940" y="613410"/>
                    <a:pt x="919480" y="600710"/>
                  </a:cubicBezTo>
                  <a:cubicBezTo>
                    <a:pt x="922020" y="588010"/>
                    <a:pt x="928370" y="574040"/>
                    <a:pt x="935990" y="563880"/>
                  </a:cubicBezTo>
                  <a:cubicBezTo>
                    <a:pt x="944880" y="554990"/>
                    <a:pt x="956310" y="546100"/>
                    <a:pt x="969010" y="541020"/>
                  </a:cubicBezTo>
                  <a:cubicBezTo>
                    <a:pt x="980440" y="535940"/>
                    <a:pt x="995680" y="533400"/>
                    <a:pt x="1008380" y="534670"/>
                  </a:cubicBezTo>
                  <a:cubicBezTo>
                    <a:pt x="1021080" y="535940"/>
                    <a:pt x="1035050" y="539750"/>
                    <a:pt x="1046480" y="547370"/>
                  </a:cubicBezTo>
                  <a:cubicBezTo>
                    <a:pt x="1059180" y="557530"/>
                    <a:pt x="1075690" y="572770"/>
                    <a:pt x="1080770" y="595630"/>
                  </a:cubicBezTo>
                  <a:cubicBezTo>
                    <a:pt x="1089660" y="636270"/>
                    <a:pt x="1054100" y="748030"/>
                    <a:pt x="1038860" y="786130"/>
                  </a:cubicBezTo>
                  <a:cubicBezTo>
                    <a:pt x="1031240" y="802640"/>
                    <a:pt x="1026160" y="811530"/>
                    <a:pt x="1017270" y="820420"/>
                  </a:cubicBezTo>
                  <a:cubicBezTo>
                    <a:pt x="1008380" y="829310"/>
                    <a:pt x="995680" y="836930"/>
                    <a:pt x="982980" y="840740"/>
                  </a:cubicBezTo>
                  <a:cubicBezTo>
                    <a:pt x="970280" y="844550"/>
                    <a:pt x="955040" y="845820"/>
                    <a:pt x="942340" y="843280"/>
                  </a:cubicBezTo>
                  <a:cubicBezTo>
                    <a:pt x="929640" y="840740"/>
                    <a:pt x="915670" y="834390"/>
                    <a:pt x="905510" y="825500"/>
                  </a:cubicBezTo>
                  <a:cubicBezTo>
                    <a:pt x="895350" y="817880"/>
                    <a:pt x="886460" y="806450"/>
                    <a:pt x="881380" y="793750"/>
                  </a:cubicBezTo>
                  <a:cubicBezTo>
                    <a:pt x="876300" y="782320"/>
                    <a:pt x="881380" y="768350"/>
                    <a:pt x="873760" y="754380"/>
                  </a:cubicBezTo>
                  <a:cubicBezTo>
                    <a:pt x="862330" y="732790"/>
                    <a:pt x="820420" y="708660"/>
                    <a:pt x="800100" y="684530"/>
                  </a:cubicBezTo>
                  <a:cubicBezTo>
                    <a:pt x="781050" y="662940"/>
                    <a:pt x="772160" y="636270"/>
                    <a:pt x="754380" y="614680"/>
                  </a:cubicBezTo>
                  <a:cubicBezTo>
                    <a:pt x="736600" y="591820"/>
                    <a:pt x="715010" y="567690"/>
                    <a:pt x="689610" y="549910"/>
                  </a:cubicBezTo>
                  <a:cubicBezTo>
                    <a:pt x="664210" y="530860"/>
                    <a:pt x="632460" y="513080"/>
                    <a:pt x="599440" y="504190"/>
                  </a:cubicBezTo>
                  <a:cubicBezTo>
                    <a:pt x="567690" y="495300"/>
                    <a:pt x="529590" y="490220"/>
                    <a:pt x="496570" y="499110"/>
                  </a:cubicBezTo>
                  <a:cubicBezTo>
                    <a:pt x="458470" y="510540"/>
                    <a:pt x="425450" y="544830"/>
                    <a:pt x="389890" y="577850"/>
                  </a:cubicBezTo>
                  <a:cubicBezTo>
                    <a:pt x="344170" y="621030"/>
                    <a:pt x="303530" y="701040"/>
                    <a:pt x="250190" y="741680"/>
                  </a:cubicBezTo>
                  <a:cubicBezTo>
                    <a:pt x="204470" y="777240"/>
                    <a:pt x="138430" y="820420"/>
                    <a:pt x="96520" y="812800"/>
                  </a:cubicBezTo>
                  <a:cubicBezTo>
                    <a:pt x="59690" y="805180"/>
                    <a:pt x="19050" y="748030"/>
                    <a:pt x="7620" y="718820"/>
                  </a:cubicBezTo>
                  <a:cubicBezTo>
                    <a:pt x="0" y="698500"/>
                    <a:pt x="5080" y="675640"/>
                    <a:pt x="11430" y="660400"/>
                  </a:cubicBezTo>
                  <a:cubicBezTo>
                    <a:pt x="16510" y="646430"/>
                    <a:pt x="25400" y="636270"/>
                    <a:pt x="35560" y="628650"/>
                  </a:cubicBezTo>
                  <a:cubicBezTo>
                    <a:pt x="45720" y="621030"/>
                    <a:pt x="58420" y="613410"/>
                    <a:pt x="72390" y="612140"/>
                  </a:cubicBezTo>
                  <a:cubicBezTo>
                    <a:pt x="88900" y="609600"/>
                    <a:pt x="116840" y="617220"/>
                    <a:pt x="130810" y="622300"/>
                  </a:cubicBezTo>
                  <a:cubicBezTo>
                    <a:pt x="137160" y="626110"/>
                    <a:pt x="140970" y="627380"/>
                    <a:pt x="146050" y="635000"/>
                  </a:cubicBezTo>
                  <a:cubicBezTo>
                    <a:pt x="158750" y="652780"/>
                    <a:pt x="163830" y="706120"/>
                    <a:pt x="181610" y="744220"/>
                  </a:cubicBezTo>
                  <a:cubicBezTo>
                    <a:pt x="204470" y="792480"/>
                    <a:pt x="256540" y="901700"/>
                    <a:pt x="278130" y="899160"/>
                  </a:cubicBezTo>
                  <a:cubicBezTo>
                    <a:pt x="293370" y="896620"/>
                    <a:pt x="289560" y="838200"/>
                    <a:pt x="306070" y="793750"/>
                  </a:cubicBezTo>
                  <a:cubicBezTo>
                    <a:pt x="335280" y="713740"/>
                    <a:pt x="433070" y="535940"/>
                    <a:pt x="455930" y="462280"/>
                  </a:cubicBezTo>
                  <a:cubicBezTo>
                    <a:pt x="467360" y="427990"/>
                    <a:pt x="461010" y="403860"/>
                    <a:pt x="469900" y="384810"/>
                  </a:cubicBezTo>
                  <a:cubicBezTo>
                    <a:pt x="476250" y="372110"/>
                    <a:pt x="483870" y="361950"/>
                    <a:pt x="495300" y="355600"/>
                  </a:cubicBezTo>
                  <a:cubicBezTo>
                    <a:pt x="509270" y="346710"/>
                    <a:pt x="532130" y="339090"/>
                    <a:pt x="549910" y="340360"/>
                  </a:cubicBezTo>
                  <a:cubicBezTo>
                    <a:pt x="567690" y="341630"/>
                    <a:pt x="589280" y="351790"/>
                    <a:pt x="600710" y="365760"/>
                  </a:cubicBezTo>
                  <a:cubicBezTo>
                    <a:pt x="613410" y="378460"/>
                    <a:pt x="618490" y="393700"/>
                    <a:pt x="622300" y="417830"/>
                  </a:cubicBezTo>
                  <a:cubicBezTo>
                    <a:pt x="631190" y="468630"/>
                    <a:pt x="628650" y="601980"/>
                    <a:pt x="612140" y="659130"/>
                  </a:cubicBezTo>
                  <a:cubicBezTo>
                    <a:pt x="601980" y="693420"/>
                    <a:pt x="586740" y="720090"/>
                    <a:pt x="565150" y="736600"/>
                  </a:cubicBezTo>
                  <a:cubicBezTo>
                    <a:pt x="544830" y="753110"/>
                    <a:pt x="515620" y="760730"/>
                    <a:pt x="487680" y="760730"/>
                  </a:cubicBezTo>
                  <a:cubicBezTo>
                    <a:pt x="454660" y="760730"/>
                    <a:pt x="410210" y="745490"/>
                    <a:pt x="378460" y="723900"/>
                  </a:cubicBezTo>
                  <a:cubicBezTo>
                    <a:pt x="345440" y="702310"/>
                    <a:pt x="288290" y="645160"/>
                    <a:pt x="294640" y="629920"/>
                  </a:cubicBezTo>
                  <a:cubicBezTo>
                    <a:pt x="300990" y="615950"/>
                    <a:pt x="394970" y="614680"/>
                    <a:pt x="402590" y="629920"/>
                  </a:cubicBezTo>
                  <a:cubicBezTo>
                    <a:pt x="411480" y="646430"/>
                    <a:pt x="364490" y="720090"/>
                    <a:pt x="336550" y="726440"/>
                  </a:cubicBezTo>
                  <a:cubicBezTo>
                    <a:pt x="309880" y="734060"/>
                    <a:pt x="264160" y="701040"/>
                    <a:pt x="241300" y="676910"/>
                  </a:cubicBezTo>
                  <a:cubicBezTo>
                    <a:pt x="219710" y="654050"/>
                    <a:pt x="204470" y="613410"/>
                    <a:pt x="199390" y="585470"/>
                  </a:cubicBezTo>
                  <a:cubicBezTo>
                    <a:pt x="195580" y="563880"/>
                    <a:pt x="195580" y="541020"/>
                    <a:pt x="203200" y="523240"/>
                  </a:cubicBezTo>
                  <a:cubicBezTo>
                    <a:pt x="210820" y="505460"/>
                    <a:pt x="227330" y="486410"/>
                    <a:pt x="243840" y="477520"/>
                  </a:cubicBezTo>
                  <a:cubicBezTo>
                    <a:pt x="261620" y="468630"/>
                    <a:pt x="288290" y="467360"/>
                    <a:pt x="304800" y="471170"/>
                  </a:cubicBezTo>
                  <a:cubicBezTo>
                    <a:pt x="318770" y="473710"/>
                    <a:pt x="331470" y="481330"/>
                    <a:pt x="341630" y="490220"/>
                  </a:cubicBezTo>
                  <a:cubicBezTo>
                    <a:pt x="351790" y="499110"/>
                    <a:pt x="360680" y="509270"/>
                    <a:pt x="364490" y="524510"/>
                  </a:cubicBezTo>
                  <a:cubicBezTo>
                    <a:pt x="372110" y="548640"/>
                    <a:pt x="369570" y="604520"/>
                    <a:pt x="359410" y="628650"/>
                  </a:cubicBezTo>
                  <a:cubicBezTo>
                    <a:pt x="353060" y="642620"/>
                    <a:pt x="342900" y="651510"/>
                    <a:pt x="331470" y="659130"/>
                  </a:cubicBezTo>
                  <a:cubicBezTo>
                    <a:pt x="320040" y="665480"/>
                    <a:pt x="307340" y="671830"/>
                    <a:pt x="292100" y="673100"/>
                  </a:cubicBezTo>
                  <a:cubicBezTo>
                    <a:pt x="274320" y="673100"/>
                    <a:pt x="247650" y="666750"/>
                    <a:pt x="232410" y="656590"/>
                  </a:cubicBezTo>
                  <a:cubicBezTo>
                    <a:pt x="220980" y="648970"/>
                    <a:pt x="213360" y="642620"/>
                    <a:pt x="205740" y="626110"/>
                  </a:cubicBezTo>
                  <a:cubicBezTo>
                    <a:pt x="190500" y="585470"/>
                    <a:pt x="190500" y="459740"/>
                    <a:pt x="196850" y="396240"/>
                  </a:cubicBezTo>
                  <a:cubicBezTo>
                    <a:pt x="200660" y="351790"/>
                    <a:pt x="199390" y="308610"/>
                    <a:pt x="224790" y="284480"/>
                  </a:cubicBezTo>
                  <a:cubicBezTo>
                    <a:pt x="251460" y="256540"/>
                    <a:pt x="325120" y="240030"/>
                    <a:pt x="359410" y="251460"/>
                  </a:cubicBezTo>
                  <a:cubicBezTo>
                    <a:pt x="388620" y="260350"/>
                    <a:pt x="410210" y="297180"/>
                    <a:pt x="425450" y="325120"/>
                  </a:cubicBezTo>
                  <a:cubicBezTo>
                    <a:pt x="440690" y="350520"/>
                    <a:pt x="450850" y="383540"/>
                    <a:pt x="449580" y="411480"/>
                  </a:cubicBezTo>
                  <a:cubicBezTo>
                    <a:pt x="448310" y="439420"/>
                    <a:pt x="433070" y="466090"/>
                    <a:pt x="415290" y="494030"/>
                  </a:cubicBezTo>
                  <a:cubicBezTo>
                    <a:pt x="391160" y="530860"/>
                    <a:pt x="344170" y="601980"/>
                    <a:pt x="304800" y="609600"/>
                  </a:cubicBezTo>
                  <a:cubicBezTo>
                    <a:pt x="269240" y="614680"/>
                    <a:pt x="187960" y="557530"/>
                    <a:pt x="190500" y="549910"/>
                  </a:cubicBezTo>
                  <a:cubicBezTo>
                    <a:pt x="191770" y="543560"/>
                    <a:pt x="252730" y="563880"/>
                    <a:pt x="267970" y="549910"/>
                  </a:cubicBezTo>
                  <a:cubicBezTo>
                    <a:pt x="285750" y="537210"/>
                    <a:pt x="275590" y="466090"/>
                    <a:pt x="285750" y="464820"/>
                  </a:cubicBezTo>
                  <a:cubicBezTo>
                    <a:pt x="295910" y="462280"/>
                    <a:pt x="325120" y="510540"/>
                    <a:pt x="330200" y="535940"/>
                  </a:cubicBezTo>
                  <a:cubicBezTo>
                    <a:pt x="334010" y="563880"/>
                    <a:pt x="320040" y="593090"/>
                    <a:pt x="308610" y="627380"/>
                  </a:cubicBezTo>
                  <a:cubicBezTo>
                    <a:pt x="292100" y="676910"/>
                    <a:pt x="256540" y="772160"/>
                    <a:pt x="229870" y="800100"/>
                  </a:cubicBezTo>
                  <a:cubicBezTo>
                    <a:pt x="218440" y="814070"/>
                    <a:pt x="207010" y="817880"/>
                    <a:pt x="193040" y="820420"/>
                  </a:cubicBezTo>
                  <a:cubicBezTo>
                    <a:pt x="175260" y="822960"/>
                    <a:pt x="147320" y="821690"/>
                    <a:pt x="129540" y="812800"/>
                  </a:cubicBezTo>
                  <a:cubicBezTo>
                    <a:pt x="113030" y="803910"/>
                    <a:pt x="95250" y="782320"/>
                    <a:pt x="88900" y="765810"/>
                  </a:cubicBezTo>
                  <a:cubicBezTo>
                    <a:pt x="82550" y="751840"/>
                    <a:pt x="81280" y="739140"/>
                    <a:pt x="83820" y="722630"/>
                  </a:cubicBezTo>
                  <a:cubicBezTo>
                    <a:pt x="87630" y="698500"/>
                    <a:pt x="106680" y="660400"/>
                    <a:pt x="124460" y="635000"/>
                  </a:cubicBezTo>
                  <a:cubicBezTo>
                    <a:pt x="139700" y="610870"/>
                    <a:pt x="166370" y="596900"/>
                    <a:pt x="184150" y="574040"/>
                  </a:cubicBezTo>
                  <a:cubicBezTo>
                    <a:pt x="203200" y="547370"/>
                    <a:pt x="207010" y="506730"/>
                    <a:pt x="234950" y="481330"/>
                  </a:cubicBezTo>
                  <a:cubicBezTo>
                    <a:pt x="273050" y="447040"/>
                    <a:pt x="370840" y="394970"/>
                    <a:pt x="406400" y="406400"/>
                  </a:cubicBezTo>
                  <a:cubicBezTo>
                    <a:pt x="429260" y="412750"/>
                    <a:pt x="435610" y="441960"/>
                    <a:pt x="449580" y="471170"/>
                  </a:cubicBezTo>
                  <a:cubicBezTo>
                    <a:pt x="473710" y="520700"/>
                    <a:pt x="525780" y="678180"/>
                    <a:pt x="525780" y="678180"/>
                  </a:cubicBezTo>
                  <a:cubicBezTo>
                    <a:pt x="524510" y="678180"/>
                    <a:pt x="488950" y="623570"/>
                    <a:pt x="488950" y="582930"/>
                  </a:cubicBezTo>
                  <a:cubicBezTo>
                    <a:pt x="486410" y="518160"/>
                    <a:pt x="556260" y="394970"/>
                    <a:pt x="572770" y="322580"/>
                  </a:cubicBezTo>
                  <a:cubicBezTo>
                    <a:pt x="582930" y="270510"/>
                    <a:pt x="570230" y="220980"/>
                    <a:pt x="586740" y="189230"/>
                  </a:cubicBezTo>
                  <a:cubicBezTo>
                    <a:pt x="599440" y="165100"/>
                    <a:pt x="621030" y="142240"/>
                    <a:pt x="643890" y="135890"/>
                  </a:cubicBezTo>
                  <a:cubicBezTo>
                    <a:pt x="665480" y="130810"/>
                    <a:pt x="701040" y="138430"/>
                    <a:pt x="718820" y="152400"/>
                  </a:cubicBezTo>
                  <a:cubicBezTo>
                    <a:pt x="736600" y="167640"/>
                    <a:pt x="748030" y="199390"/>
                    <a:pt x="748030" y="224790"/>
                  </a:cubicBezTo>
                  <a:cubicBezTo>
                    <a:pt x="748030" y="251460"/>
                    <a:pt x="721360" y="276860"/>
                    <a:pt x="713740" y="307340"/>
                  </a:cubicBezTo>
                  <a:cubicBezTo>
                    <a:pt x="703580" y="341630"/>
                    <a:pt x="706120" y="384810"/>
                    <a:pt x="697230" y="420370"/>
                  </a:cubicBezTo>
                  <a:cubicBezTo>
                    <a:pt x="688340" y="454660"/>
                    <a:pt x="675640" y="473710"/>
                    <a:pt x="664210" y="518160"/>
                  </a:cubicBezTo>
                  <a:cubicBezTo>
                    <a:pt x="637540" y="613410"/>
                    <a:pt x="588010" y="863600"/>
                    <a:pt x="572770" y="974090"/>
                  </a:cubicBezTo>
                  <a:cubicBezTo>
                    <a:pt x="563880" y="1037590"/>
                    <a:pt x="571500" y="1087120"/>
                    <a:pt x="562610" y="1123950"/>
                  </a:cubicBezTo>
                  <a:cubicBezTo>
                    <a:pt x="557530" y="1145540"/>
                    <a:pt x="549910" y="1160780"/>
                    <a:pt x="539750" y="1172210"/>
                  </a:cubicBezTo>
                  <a:cubicBezTo>
                    <a:pt x="530860" y="1182370"/>
                    <a:pt x="520700" y="1188720"/>
                    <a:pt x="508000" y="1191260"/>
                  </a:cubicBezTo>
                  <a:cubicBezTo>
                    <a:pt x="492760" y="1195070"/>
                    <a:pt x="469900" y="1196340"/>
                    <a:pt x="454660" y="1187450"/>
                  </a:cubicBezTo>
                  <a:cubicBezTo>
                    <a:pt x="436880" y="1178560"/>
                    <a:pt x="417830" y="1159510"/>
                    <a:pt x="410210" y="1131570"/>
                  </a:cubicBezTo>
                  <a:cubicBezTo>
                    <a:pt x="396240" y="1079500"/>
                    <a:pt x="436880" y="976630"/>
                    <a:pt x="444500" y="881380"/>
                  </a:cubicBezTo>
                  <a:cubicBezTo>
                    <a:pt x="453390" y="754380"/>
                    <a:pt x="427990" y="508000"/>
                    <a:pt x="449580" y="438150"/>
                  </a:cubicBezTo>
                  <a:cubicBezTo>
                    <a:pt x="457200" y="414020"/>
                    <a:pt x="467360" y="402590"/>
                    <a:pt x="481330" y="392430"/>
                  </a:cubicBezTo>
                  <a:cubicBezTo>
                    <a:pt x="495300" y="383540"/>
                    <a:pt x="518160" y="377190"/>
                    <a:pt x="534670" y="379730"/>
                  </a:cubicBezTo>
                  <a:cubicBezTo>
                    <a:pt x="551180" y="382270"/>
                    <a:pt x="572770" y="392430"/>
                    <a:pt x="582930" y="405130"/>
                  </a:cubicBezTo>
                  <a:cubicBezTo>
                    <a:pt x="594360" y="417830"/>
                    <a:pt x="599440" y="430530"/>
                    <a:pt x="603250" y="457200"/>
                  </a:cubicBezTo>
                  <a:cubicBezTo>
                    <a:pt x="612140" y="537210"/>
                    <a:pt x="579120" y="876300"/>
                    <a:pt x="541020" y="955040"/>
                  </a:cubicBezTo>
                  <a:cubicBezTo>
                    <a:pt x="527050" y="985520"/>
                    <a:pt x="508000" y="999490"/>
                    <a:pt x="490220" y="1008380"/>
                  </a:cubicBezTo>
                  <a:cubicBezTo>
                    <a:pt x="477520" y="1013460"/>
                    <a:pt x="464820" y="1013460"/>
                    <a:pt x="452120" y="1010920"/>
                  </a:cubicBezTo>
                  <a:cubicBezTo>
                    <a:pt x="436880" y="1007110"/>
                    <a:pt x="415290" y="994410"/>
                    <a:pt x="403860" y="982980"/>
                  </a:cubicBezTo>
                  <a:cubicBezTo>
                    <a:pt x="394970" y="972820"/>
                    <a:pt x="391160" y="963930"/>
                    <a:pt x="387350" y="948690"/>
                  </a:cubicBezTo>
                  <a:cubicBezTo>
                    <a:pt x="382270" y="923290"/>
                    <a:pt x="381000" y="892810"/>
                    <a:pt x="386080" y="844550"/>
                  </a:cubicBezTo>
                  <a:cubicBezTo>
                    <a:pt x="394970" y="731520"/>
                    <a:pt x="440690" y="394970"/>
                    <a:pt x="499110" y="281940"/>
                  </a:cubicBezTo>
                  <a:cubicBezTo>
                    <a:pt x="530860" y="223520"/>
                    <a:pt x="576580" y="166370"/>
                    <a:pt x="609600" y="166370"/>
                  </a:cubicBezTo>
                  <a:cubicBezTo>
                    <a:pt x="638810" y="167640"/>
                    <a:pt x="670560" y="218440"/>
                    <a:pt x="689610" y="259080"/>
                  </a:cubicBezTo>
                  <a:cubicBezTo>
                    <a:pt x="715010" y="314960"/>
                    <a:pt x="706120" y="397510"/>
                    <a:pt x="725170" y="483870"/>
                  </a:cubicBezTo>
                  <a:cubicBezTo>
                    <a:pt x="750570" y="600710"/>
                    <a:pt x="869950" y="867410"/>
                    <a:pt x="840740" y="896620"/>
                  </a:cubicBezTo>
                  <a:cubicBezTo>
                    <a:pt x="828040" y="908050"/>
                    <a:pt x="783590" y="896620"/>
                    <a:pt x="767080" y="875030"/>
                  </a:cubicBezTo>
                  <a:cubicBezTo>
                    <a:pt x="732790" y="825500"/>
                    <a:pt x="789940" y="617220"/>
                    <a:pt x="793750" y="499110"/>
                  </a:cubicBezTo>
                  <a:cubicBezTo>
                    <a:pt x="798830" y="394970"/>
                    <a:pt x="801370" y="283210"/>
                    <a:pt x="796290" y="204470"/>
                  </a:cubicBezTo>
                  <a:cubicBezTo>
                    <a:pt x="792480" y="149860"/>
                    <a:pt x="775970" y="97790"/>
                    <a:pt x="778510" y="68580"/>
                  </a:cubicBezTo>
                  <a:cubicBezTo>
                    <a:pt x="779780" y="53340"/>
                    <a:pt x="782320" y="44450"/>
                    <a:pt x="789940" y="35560"/>
                  </a:cubicBezTo>
                  <a:cubicBezTo>
                    <a:pt x="798830" y="22860"/>
                    <a:pt x="816610" y="8890"/>
                    <a:pt x="831850" y="3810"/>
                  </a:cubicBezTo>
                  <a:cubicBezTo>
                    <a:pt x="847090" y="0"/>
                    <a:pt x="869950" y="2540"/>
                    <a:pt x="883920" y="8890"/>
                  </a:cubicBezTo>
                  <a:cubicBezTo>
                    <a:pt x="895350" y="13970"/>
                    <a:pt x="904240" y="21590"/>
                    <a:pt x="910590" y="30480"/>
                  </a:cubicBezTo>
                  <a:cubicBezTo>
                    <a:pt x="916940" y="40640"/>
                    <a:pt x="924560" y="50800"/>
                    <a:pt x="924560" y="63500"/>
                  </a:cubicBezTo>
                  <a:cubicBezTo>
                    <a:pt x="923290" y="82550"/>
                    <a:pt x="901700" y="97790"/>
                    <a:pt x="890270" y="134620"/>
                  </a:cubicBezTo>
                  <a:cubicBezTo>
                    <a:pt x="855980" y="245110"/>
                    <a:pt x="843280" y="734060"/>
                    <a:pt x="795020" y="824230"/>
                  </a:cubicBezTo>
                  <a:cubicBezTo>
                    <a:pt x="781050" y="850900"/>
                    <a:pt x="765810" y="862330"/>
                    <a:pt x="746760" y="867410"/>
                  </a:cubicBezTo>
                  <a:cubicBezTo>
                    <a:pt x="728980" y="872490"/>
                    <a:pt x="698500" y="863600"/>
                    <a:pt x="684530" y="852170"/>
                  </a:cubicBezTo>
                  <a:cubicBezTo>
                    <a:pt x="671830" y="843280"/>
                    <a:pt x="665480" y="828040"/>
                    <a:pt x="660400" y="808990"/>
                  </a:cubicBezTo>
                  <a:cubicBezTo>
                    <a:pt x="652780" y="781050"/>
                    <a:pt x="656590" y="744220"/>
                    <a:pt x="657860" y="698500"/>
                  </a:cubicBezTo>
                  <a:cubicBezTo>
                    <a:pt x="659130" y="626110"/>
                    <a:pt x="651510" y="466090"/>
                    <a:pt x="676910" y="412750"/>
                  </a:cubicBezTo>
                  <a:cubicBezTo>
                    <a:pt x="689610" y="387350"/>
                    <a:pt x="708660" y="370840"/>
                    <a:pt x="727710" y="365760"/>
                  </a:cubicBezTo>
                  <a:cubicBezTo>
                    <a:pt x="748030" y="360680"/>
                    <a:pt x="781050" y="368300"/>
                    <a:pt x="796290" y="382270"/>
                  </a:cubicBezTo>
                  <a:cubicBezTo>
                    <a:pt x="811530" y="394970"/>
                    <a:pt x="822960" y="426720"/>
                    <a:pt x="821690" y="447040"/>
                  </a:cubicBezTo>
                  <a:cubicBezTo>
                    <a:pt x="819150" y="467360"/>
                    <a:pt x="800100" y="494030"/>
                    <a:pt x="781050" y="504190"/>
                  </a:cubicBezTo>
                  <a:cubicBezTo>
                    <a:pt x="763270" y="513080"/>
                    <a:pt x="728980" y="513080"/>
                    <a:pt x="711200" y="502920"/>
                  </a:cubicBezTo>
                  <a:cubicBezTo>
                    <a:pt x="693420" y="492760"/>
                    <a:pt x="676910" y="463550"/>
                    <a:pt x="673100" y="444500"/>
                  </a:cubicBezTo>
                  <a:cubicBezTo>
                    <a:pt x="670560" y="429260"/>
                    <a:pt x="674370" y="411480"/>
                    <a:pt x="684530" y="398780"/>
                  </a:cubicBezTo>
                  <a:cubicBezTo>
                    <a:pt x="695960" y="383540"/>
                    <a:pt x="725170" y="365760"/>
                    <a:pt x="744220" y="363220"/>
                  </a:cubicBezTo>
                  <a:cubicBezTo>
                    <a:pt x="759460" y="361950"/>
                    <a:pt x="777240" y="368300"/>
                    <a:pt x="789940" y="377190"/>
                  </a:cubicBezTo>
                  <a:cubicBezTo>
                    <a:pt x="802640" y="384810"/>
                    <a:pt x="811530" y="393700"/>
                    <a:pt x="817880" y="415290"/>
                  </a:cubicBezTo>
                  <a:cubicBezTo>
                    <a:pt x="836930" y="477520"/>
                    <a:pt x="820420" y="762000"/>
                    <a:pt x="795020" y="824230"/>
                  </a:cubicBezTo>
                  <a:cubicBezTo>
                    <a:pt x="786130" y="845820"/>
                    <a:pt x="775970" y="853440"/>
                    <a:pt x="763270" y="861060"/>
                  </a:cubicBezTo>
                  <a:cubicBezTo>
                    <a:pt x="749300" y="868680"/>
                    <a:pt x="728980" y="871220"/>
                    <a:pt x="713740" y="867410"/>
                  </a:cubicBezTo>
                  <a:cubicBezTo>
                    <a:pt x="698500" y="863600"/>
                    <a:pt x="681990" y="852170"/>
                    <a:pt x="673100" y="839470"/>
                  </a:cubicBezTo>
                  <a:cubicBezTo>
                    <a:pt x="664210" y="828040"/>
                    <a:pt x="661670" y="817880"/>
                    <a:pt x="660400" y="792480"/>
                  </a:cubicBezTo>
                  <a:cubicBezTo>
                    <a:pt x="655320" y="692150"/>
                    <a:pt x="740410" y="142240"/>
                    <a:pt x="782320" y="50800"/>
                  </a:cubicBezTo>
                  <a:cubicBezTo>
                    <a:pt x="793750" y="26670"/>
                    <a:pt x="802640" y="19050"/>
                    <a:pt x="815340" y="11430"/>
                  </a:cubicBezTo>
                  <a:cubicBezTo>
                    <a:pt x="825500" y="3810"/>
                    <a:pt x="838200" y="1270"/>
                    <a:pt x="849630" y="1270"/>
                  </a:cubicBezTo>
                  <a:cubicBezTo>
                    <a:pt x="861060" y="1270"/>
                    <a:pt x="872490" y="2540"/>
                    <a:pt x="883920" y="8890"/>
                  </a:cubicBezTo>
                  <a:cubicBezTo>
                    <a:pt x="896620" y="16510"/>
                    <a:pt x="910590" y="27940"/>
                    <a:pt x="919480" y="46990"/>
                  </a:cubicBezTo>
                  <a:cubicBezTo>
                    <a:pt x="934720" y="80010"/>
                    <a:pt x="935990" y="135890"/>
                    <a:pt x="939800" y="203200"/>
                  </a:cubicBezTo>
                  <a:cubicBezTo>
                    <a:pt x="947420" y="325120"/>
                    <a:pt x="948690" y="571500"/>
                    <a:pt x="938530" y="713740"/>
                  </a:cubicBezTo>
                  <a:cubicBezTo>
                    <a:pt x="932180" y="815340"/>
                    <a:pt x="934720" y="924560"/>
                    <a:pt x="902970" y="976630"/>
                  </a:cubicBezTo>
                  <a:cubicBezTo>
                    <a:pt x="882650" y="1009650"/>
                    <a:pt x="849630" y="1031240"/>
                    <a:pt x="820420" y="1033780"/>
                  </a:cubicBezTo>
                  <a:cubicBezTo>
                    <a:pt x="792480" y="1036320"/>
                    <a:pt x="753110" y="1018540"/>
                    <a:pt x="730250" y="995680"/>
                  </a:cubicBezTo>
                  <a:cubicBezTo>
                    <a:pt x="704850" y="971550"/>
                    <a:pt x="699770" y="935990"/>
                    <a:pt x="681990" y="887730"/>
                  </a:cubicBezTo>
                  <a:cubicBezTo>
                    <a:pt x="651510" y="800100"/>
                    <a:pt x="600710" y="618490"/>
                    <a:pt x="580390" y="508000"/>
                  </a:cubicBezTo>
                  <a:cubicBezTo>
                    <a:pt x="563880" y="425450"/>
                    <a:pt x="530860" y="307340"/>
                    <a:pt x="554990" y="287020"/>
                  </a:cubicBezTo>
                  <a:cubicBezTo>
                    <a:pt x="571500" y="274320"/>
                    <a:pt x="628650" y="285750"/>
                    <a:pt x="645160" y="313690"/>
                  </a:cubicBezTo>
                  <a:cubicBezTo>
                    <a:pt x="685800" y="381000"/>
                    <a:pt x="556260" y="732790"/>
                    <a:pt x="544830" y="844550"/>
                  </a:cubicBezTo>
                  <a:cubicBezTo>
                    <a:pt x="538480" y="895350"/>
                    <a:pt x="551180" y="927100"/>
                    <a:pt x="541020" y="955040"/>
                  </a:cubicBezTo>
                  <a:cubicBezTo>
                    <a:pt x="534670" y="975360"/>
                    <a:pt x="521970" y="990600"/>
                    <a:pt x="508000" y="999490"/>
                  </a:cubicBezTo>
                  <a:cubicBezTo>
                    <a:pt x="492760" y="1009650"/>
                    <a:pt x="469900" y="1013460"/>
                    <a:pt x="452120" y="1010920"/>
                  </a:cubicBezTo>
                  <a:cubicBezTo>
                    <a:pt x="435610" y="1008380"/>
                    <a:pt x="415290" y="996950"/>
                    <a:pt x="403860" y="982980"/>
                  </a:cubicBezTo>
                  <a:cubicBezTo>
                    <a:pt x="392430" y="969010"/>
                    <a:pt x="388620" y="956310"/>
                    <a:pt x="386080" y="929640"/>
                  </a:cubicBezTo>
                  <a:cubicBezTo>
                    <a:pt x="378460" y="848360"/>
                    <a:pt x="414020" y="518160"/>
                    <a:pt x="449580" y="438150"/>
                  </a:cubicBezTo>
                  <a:cubicBezTo>
                    <a:pt x="463550" y="407670"/>
                    <a:pt x="478790" y="392430"/>
                    <a:pt x="497840" y="384810"/>
                  </a:cubicBezTo>
                  <a:cubicBezTo>
                    <a:pt x="514350" y="377190"/>
                    <a:pt x="537210" y="379730"/>
                    <a:pt x="552450" y="384810"/>
                  </a:cubicBezTo>
                  <a:cubicBezTo>
                    <a:pt x="565150" y="388620"/>
                    <a:pt x="575310" y="394970"/>
                    <a:pt x="582930" y="405130"/>
                  </a:cubicBezTo>
                  <a:cubicBezTo>
                    <a:pt x="593090" y="417830"/>
                    <a:pt x="598170" y="430530"/>
                    <a:pt x="603250" y="457200"/>
                  </a:cubicBezTo>
                  <a:cubicBezTo>
                    <a:pt x="617220" y="541020"/>
                    <a:pt x="601980" y="869950"/>
                    <a:pt x="588010" y="993140"/>
                  </a:cubicBezTo>
                  <a:cubicBezTo>
                    <a:pt x="581660" y="1057910"/>
                    <a:pt x="571500" y="1111250"/>
                    <a:pt x="558800" y="1141730"/>
                  </a:cubicBezTo>
                  <a:cubicBezTo>
                    <a:pt x="553720" y="1156970"/>
                    <a:pt x="549910" y="1164590"/>
                    <a:pt x="539750" y="1172210"/>
                  </a:cubicBezTo>
                  <a:cubicBezTo>
                    <a:pt x="528320" y="1183640"/>
                    <a:pt x="505460" y="1192530"/>
                    <a:pt x="490220" y="1195070"/>
                  </a:cubicBezTo>
                  <a:cubicBezTo>
                    <a:pt x="477520" y="1196340"/>
                    <a:pt x="466090" y="1195070"/>
                    <a:pt x="454660" y="1187450"/>
                  </a:cubicBezTo>
                  <a:cubicBezTo>
                    <a:pt x="438150" y="1178560"/>
                    <a:pt x="419100" y="1158240"/>
                    <a:pt x="410210" y="1131570"/>
                  </a:cubicBezTo>
                  <a:cubicBezTo>
                    <a:pt x="397510" y="1088390"/>
                    <a:pt x="415290" y="1022350"/>
                    <a:pt x="426720" y="941070"/>
                  </a:cubicBezTo>
                  <a:cubicBezTo>
                    <a:pt x="447040" y="793750"/>
                    <a:pt x="514350" y="459740"/>
                    <a:pt x="548640" y="322580"/>
                  </a:cubicBezTo>
                  <a:cubicBezTo>
                    <a:pt x="566420" y="255270"/>
                    <a:pt x="577850" y="200660"/>
                    <a:pt x="595630" y="171450"/>
                  </a:cubicBezTo>
                  <a:cubicBezTo>
                    <a:pt x="604520" y="156210"/>
                    <a:pt x="612140" y="149860"/>
                    <a:pt x="624840" y="143510"/>
                  </a:cubicBezTo>
                  <a:cubicBezTo>
                    <a:pt x="640080" y="137160"/>
                    <a:pt x="666750" y="133350"/>
                    <a:pt x="683260" y="135890"/>
                  </a:cubicBezTo>
                  <a:cubicBezTo>
                    <a:pt x="697230" y="137160"/>
                    <a:pt x="708660" y="143510"/>
                    <a:pt x="718820" y="152400"/>
                  </a:cubicBezTo>
                  <a:cubicBezTo>
                    <a:pt x="731520" y="165100"/>
                    <a:pt x="742950" y="180340"/>
                    <a:pt x="748030" y="204470"/>
                  </a:cubicBezTo>
                  <a:cubicBezTo>
                    <a:pt x="755650" y="252730"/>
                    <a:pt x="731520" y="351790"/>
                    <a:pt x="712470" y="434340"/>
                  </a:cubicBezTo>
                  <a:cubicBezTo>
                    <a:pt x="688340" y="535940"/>
                    <a:pt x="650240" y="698500"/>
                    <a:pt x="608330" y="767080"/>
                  </a:cubicBezTo>
                  <a:cubicBezTo>
                    <a:pt x="584200" y="805180"/>
                    <a:pt x="561340" y="834390"/>
                    <a:pt x="530860" y="842010"/>
                  </a:cubicBezTo>
                  <a:cubicBezTo>
                    <a:pt x="501650" y="849630"/>
                    <a:pt x="458470" y="833120"/>
                    <a:pt x="429260" y="814070"/>
                  </a:cubicBezTo>
                  <a:cubicBezTo>
                    <a:pt x="397510" y="792480"/>
                    <a:pt x="372110" y="744220"/>
                    <a:pt x="351790" y="708660"/>
                  </a:cubicBezTo>
                  <a:cubicBezTo>
                    <a:pt x="334010" y="675640"/>
                    <a:pt x="320040" y="642620"/>
                    <a:pt x="311150" y="609600"/>
                  </a:cubicBezTo>
                  <a:cubicBezTo>
                    <a:pt x="303530" y="580390"/>
                    <a:pt x="288290" y="530860"/>
                    <a:pt x="299720" y="521970"/>
                  </a:cubicBezTo>
                  <a:cubicBezTo>
                    <a:pt x="311150" y="514350"/>
                    <a:pt x="374650" y="538480"/>
                    <a:pt x="381000" y="562610"/>
                  </a:cubicBezTo>
                  <a:cubicBezTo>
                    <a:pt x="393700" y="604520"/>
                    <a:pt x="276860" y="746760"/>
                    <a:pt x="245110" y="784860"/>
                  </a:cubicBezTo>
                  <a:cubicBezTo>
                    <a:pt x="232410" y="800100"/>
                    <a:pt x="224790" y="806450"/>
                    <a:pt x="213360" y="812800"/>
                  </a:cubicBezTo>
                  <a:cubicBezTo>
                    <a:pt x="200660" y="819150"/>
                    <a:pt x="185420" y="822960"/>
                    <a:pt x="171450" y="822960"/>
                  </a:cubicBezTo>
                  <a:cubicBezTo>
                    <a:pt x="157480" y="822960"/>
                    <a:pt x="142240" y="819150"/>
                    <a:pt x="129540" y="812800"/>
                  </a:cubicBezTo>
                  <a:cubicBezTo>
                    <a:pt x="118110" y="806450"/>
                    <a:pt x="105410" y="797560"/>
                    <a:pt x="97790" y="784860"/>
                  </a:cubicBezTo>
                  <a:cubicBezTo>
                    <a:pt x="88900" y="768350"/>
                    <a:pt x="81280" y="748030"/>
                    <a:pt x="83820" y="722630"/>
                  </a:cubicBezTo>
                  <a:cubicBezTo>
                    <a:pt x="87630" y="679450"/>
                    <a:pt x="143510" y="604520"/>
                    <a:pt x="163830" y="549910"/>
                  </a:cubicBezTo>
                  <a:cubicBezTo>
                    <a:pt x="181610" y="502920"/>
                    <a:pt x="175260" y="431800"/>
                    <a:pt x="203200" y="416560"/>
                  </a:cubicBezTo>
                  <a:cubicBezTo>
                    <a:pt x="229870" y="402590"/>
                    <a:pt x="322580" y="447040"/>
                    <a:pt x="321310" y="453390"/>
                  </a:cubicBezTo>
                  <a:cubicBezTo>
                    <a:pt x="321310" y="457200"/>
                    <a:pt x="250190" y="464820"/>
                    <a:pt x="241300" y="453390"/>
                  </a:cubicBezTo>
                  <a:cubicBezTo>
                    <a:pt x="233680" y="440690"/>
                    <a:pt x="248920" y="391160"/>
                    <a:pt x="267970" y="379730"/>
                  </a:cubicBezTo>
                  <a:cubicBezTo>
                    <a:pt x="288290" y="367030"/>
                    <a:pt x="350520" y="373380"/>
                    <a:pt x="369570" y="396240"/>
                  </a:cubicBezTo>
                  <a:cubicBezTo>
                    <a:pt x="398780" y="430530"/>
                    <a:pt x="377190" y="567690"/>
                    <a:pt x="367030" y="608330"/>
                  </a:cubicBezTo>
                  <a:cubicBezTo>
                    <a:pt x="361950" y="626110"/>
                    <a:pt x="358140" y="635000"/>
                    <a:pt x="346710" y="645160"/>
                  </a:cubicBezTo>
                  <a:cubicBezTo>
                    <a:pt x="334010" y="657860"/>
                    <a:pt x="311150" y="670560"/>
                    <a:pt x="292100" y="673100"/>
                  </a:cubicBezTo>
                  <a:cubicBezTo>
                    <a:pt x="273050" y="674370"/>
                    <a:pt x="248920" y="668020"/>
                    <a:pt x="232410" y="656590"/>
                  </a:cubicBezTo>
                  <a:cubicBezTo>
                    <a:pt x="217170" y="646430"/>
                    <a:pt x="204470" y="624840"/>
                    <a:pt x="199390" y="605790"/>
                  </a:cubicBezTo>
                  <a:cubicBezTo>
                    <a:pt x="193040" y="586740"/>
                    <a:pt x="193040" y="562610"/>
                    <a:pt x="198120" y="543560"/>
                  </a:cubicBezTo>
                  <a:cubicBezTo>
                    <a:pt x="203200" y="524510"/>
                    <a:pt x="214630" y="501650"/>
                    <a:pt x="227330" y="488950"/>
                  </a:cubicBezTo>
                  <a:cubicBezTo>
                    <a:pt x="237490" y="478790"/>
                    <a:pt x="250190" y="473710"/>
                    <a:pt x="264160" y="469900"/>
                  </a:cubicBezTo>
                  <a:cubicBezTo>
                    <a:pt x="276860" y="467360"/>
                    <a:pt x="292100" y="467360"/>
                    <a:pt x="304800" y="471170"/>
                  </a:cubicBezTo>
                  <a:cubicBezTo>
                    <a:pt x="317500" y="473710"/>
                    <a:pt x="331470" y="481330"/>
                    <a:pt x="341630" y="490220"/>
                  </a:cubicBezTo>
                  <a:cubicBezTo>
                    <a:pt x="351790" y="499110"/>
                    <a:pt x="360680" y="510540"/>
                    <a:pt x="364490" y="524510"/>
                  </a:cubicBezTo>
                  <a:cubicBezTo>
                    <a:pt x="369570" y="539750"/>
                    <a:pt x="373380" y="567690"/>
                    <a:pt x="361950" y="577850"/>
                  </a:cubicBezTo>
                  <a:cubicBezTo>
                    <a:pt x="346710" y="590550"/>
                    <a:pt x="266700" y="582930"/>
                    <a:pt x="262890" y="571500"/>
                  </a:cubicBezTo>
                  <a:cubicBezTo>
                    <a:pt x="259080" y="558800"/>
                    <a:pt x="313690" y="505460"/>
                    <a:pt x="344170" y="502920"/>
                  </a:cubicBezTo>
                  <a:cubicBezTo>
                    <a:pt x="379730" y="499110"/>
                    <a:pt x="443230" y="582930"/>
                    <a:pt x="463550" y="570230"/>
                  </a:cubicBezTo>
                  <a:cubicBezTo>
                    <a:pt x="487680" y="556260"/>
                    <a:pt x="455930" y="436880"/>
                    <a:pt x="463550" y="402590"/>
                  </a:cubicBezTo>
                  <a:cubicBezTo>
                    <a:pt x="467360" y="386080"/>
                    <a:pt x="471170" y="378460"/>
                    <a:pt x="481330" y="368300"/>
                  </a:cubicBezTo>
                  <a:cubicBezTo>
                    <a:pt x="492760" y="356870"/>
                    <a:pt x="514350" y="344170"/>
                    <a:pt x="530860" y="340360"/>
                  </a:cubicBezTo>
                  <a:cubicBezTo>
                    <a:pt x="543560" y="337820"/>
                    <a:pt x="556260" y="337820"/>
                    <a:pt x="568960" y="344170"/>
                  </a:cubicBezTo>
                  <a:cubicBezTo>
                    <a:pt x="586740" y="353060"/>
                    <a:pt x="612140" y="377190"/>
                    <a:pt x="619760" y="398780"/>
                  </a:cubicBezTo>
                  <a:cubicBezTo>
                    <a:pt x="627380" y="419100"/>
                    <a:pt x="622300" y="436880"/>
                    <a:pt x="615950" y="467360"/>
                  </a:cubicBezTo>
                  <a:cubicBezTo>
                    <a:pt x="601980" y="535940"/>
                    <a:pt x="532130" y="695960"/>
                    <a:pt x="488950" y="791210"/>
                  </a:cubicBezTo>
                  <a:cubicBezTo>
                    <a:pt x="454660" y="869950"/>
                    <a:pt x="419100" y="956310"/>
                    <a:pt x="383540" y="1003300"/>
                  </a:cubicBezTo>
                  <a:cubicBezTo>
                    <a:pt x="361950" y="1031240"/>
                    <a:pt x="346710" y="1054100"/>
                    <a:pt x="318770" y="1062990"/>
                  </a:cubicBezTo>
                  <a:cubicBezTo>
                    <a:pt x="284480" y="1073150"/>
                    <a:pt x="220980" y="1060450"/>
                    <a:pt x="185420" y="1040130"/>
                  </a:cubicBezTo>
                  <a:cubicBezTo>
                    <a:pt x="152400" y="1022350"/>
                    <a:pt x="130810" y="985520"/>
                    <a:pt x="109220" y="953770"/>
                  </a:cubicBezTo>
                  <a:cubicBezTo>
                    <a:pt x="85090" y="919480"/>
                    <a:pt x="66040" y="882650"/>
                    <a:pt x="49530" y="842010"/>
                  </a:cubicBezTo>
                  <a:cubicBezTo>
                    <a:pt x="30480" y="797560"/>
                    <a:pt x="3810" y="735330"/>
                    <a:pt x="3810" y="698500"/>
                  </a:cubicBezTo>
                  <a:cubicBezTo>
                    <a:pt x="3810" y="675640"/>
                    <a:pt x="8890" y="656590"/>
                    <a:pt x="21590" y="642620"/>
                  </a:cubicBezTo>
                  <a:cubicBezTo>
                    <a:pt x="36830" y="626110"/>
                    <a:pt x="69850" y="610870"/>
                    <a:pt x="92710" y="610870"/>
                  </a:cubicBezTo>
                  <a:cubicBezTo>
                    <a:pt x="111760" y="610870"/>
                    <a:pt x="133350" y="622300"/>
                    <a:pt x="146050" y="635000"/>
                  </a:cubicBezTo>
                  <a:cubicBezTo>
                    <a:pt x="160020" y="648970"/>
                    <a:pt x="179070" y="681990"/>
                    <a:pt x="171450" y="693420"/>
                  </a:cubicBezTo>
                  <a:cubicBezTo>
                    <a:pt x="163830" y="707390"/>
                    <a:pt x="88900" y="715010"/>
                    <a:pt x="81280" y="702310"/>
                  </a:cubicBezTo>
                  <a:cubicBezTo>
                    <a:pt x="71120" y="684530"/>
                    <a:pt x="153670" y="594360"/>
                    <a:pt x="191770" y="549910"/>
                  </a:cubicBezTo>
                  <a:cubicBezTo>
                    <a:pt x="226060" y="509270"/>
                    <a:pt x="260350" y="474980"/>
                    <a:pt x="297180" y="444500"/>
                  </a:cubicBezTo>
                  <a:cubicBezTo>
                    <a:pt x="332740" y="414020"/>
                    <a:pt x="373380" y="384810"/>
                    <a:pt x="408940" y="365760"/>
                  </a:cubicBezTo>
                  <a:cubicBezTo>
                    <a:pt x="438150" y="351790"/>
                    <a:pt x="464820" y="341630"/>
                    <a:pt x="492760" y="336550"/>
                  </a:cubicBezTo>
                  <a:cubicBezTo>
                    <a:pt x="523240" y="332740"/>
                    <a:pt x="552450" y="335280"/>
                    <a:pt x="584200" y="339090"/>
                  </a:cubicBezTo>
                  <a:cubicBezTo>
                    <a:pt x="621030" y="344170"/>
                    <a:pt x="662940" y="347980"/>
                    <a:pt x="697230" y="361950"/>
                  </a:cubicBezTo>
                  <a:cubicBezTo>
                    <a:pt x="732790" y="377190"/>
                    <a:pt x="763270" y="400050"/>
                    <a:pt x="795020" y="426720"/>
                  </a:cubicBezTo>
                  <a:cubicBezTo>
                    <a:pt x="828040" y="454660"/>
                    <a:pt x="855980" y="482600"/>
                    <a:pt x="889000" y="524510"/>
                  </a:cubicBezTo>
                  <a:cubicBezTo>
                    <a:pt x="937260" y="585470"/>
                    <a:pt x="1038860" y="713740"/>
                    <a:pt x="1042670" y="765810"/>
                  </a:cubicBezTo>
                  <a:cubicBezTo>
                    <a:pt x="1043940" y="789940"/>
                    <a:pt x="1028700" y="807720"/>
                    <a:pt x="1017270" y="820420"/>
                  </a:cubicBezTo>
                  <a:cubicBezTo>
                    <a:pt x="1008380" y="830580"/>
                    <a:pt x="995680" y="836930"/>
                    <a:pt x="982980" y="840740"/>
                  </a:cubicBezTo>
                  <a:cubicBezTo>
                    <a:pt x="970280" y="844550"/>
                    <a:pt x="955040" y="845820"/>
                    <a:pt x="942340" y="843280"/>
                  </a:cubicBezTo>
                  <a:cubicBezTo>
                    <a:pt x="929640" y="840740"/>
                    <a:pt x="915670" y="834390"/>
                    <a:pt x="905510" y="825500"/>
                  </a:cubicBezTo>
                  <a:cubicBezTo>
                    <a:pt x="895350" y="817880"/>
                    <a:pt x="886460" y="806450"/>
                    <a:pt x="881380" y="793750"/>
                  </a:cubicBezTo>
                  <a:cubicBezTo>
                    <a:pt x="876300" y="782320"/>
                    <a:pt x="872490" y="770890"/>
                    <a:pt x="873760" y="754380"/>
                  </a:cubicBezTo>
                  <a:cubicBezTo>
                    <a:pt x="877570" y="726440"/>
                    <a:pt x="913130" y="673100"/>
                    <a:pt x="920750" y="640080"/>
                  </a:cubicBezTo>
                  <a:cubicBezTo>
                    <a:pt x="925830" y="618490"/>
                    <a:pt x="919480" y="596900"/>
                    <a:pt x="925830" y="581660"/>
                  </a:cubicBezTo>
                  <a:cubicBezTo>
                    <a:pt x="930910" y="568960"/>
                    <a:pt x="941070" y="558800"/>
                    <a:pt x="951230" y="551180"/>
                  </a:cubicBezTo>
                  <a:cubicBezTo>
                    <a:pt x="961390" y="543560"/>
                    <a:pt x="975360" y="537210"/>
                    <a:pt x="988060" y="535940"/>
                  </a:cubicBezTo>
                  <a:cubicBezTo>
                    <a:pt x="1000760" y="533400"/>
                    <a:pt x="1014730" y="533400"/>
                    <a:pt x="1027430" y="538480"/>
                  </a:cubicBezTo>
                  <a:cubicBezTo>
                    <a:pt x="1043940" y="546100"/>
                    <a:pt x="1062990" y="562610"/>
                    <a:pt x="1073150" y="576580"/>
                  </a:cubicBezTo>
                  <a:cubicBezTo>
                    <a:pt x="1082040" y="590550"/>
                    <a:pt x="1084580" y="604520"/>
                    <a:pt x="1087120" y="622300"/>
                  </a:cubicBezTo>
                  <a:cubicBezTo>
                    <a:pt x="1089660" y="645160"/>
                    <a:pt x="1087120" y="706120"/>
                    <a:pt x="1083310" y="706120"/>
                  </a:cubicBezTo>
                  <a:cubicBezTo>
                    <a:pt x="1074420" y="706120"/>
                    <a:pt x="1007110" y="427990"/>
                    <a:pt x="1019810" y="360680"/>
                  </a:cubicBezTo>
                  <a:cubicBezTo>
                    <a:pt x="1026160" y="328930"/>
                    <a:pt x="1043940" y="309880"/>
                    <a:pt x="1061720" y="298450"/>
                  </a:cubicBezTo>
                  <a:cubicBezTo>
                    <a:pt x="1076960" y="288290"/>
                    <a:pt x="1101090" y="285750"/>
                    <a:pt x="1117600" y="289560"/>
                  </a:cubicBezTo>
                  <a:cubicBezTo>
                    <a:pt x="1135380" y="293370"/>
                    <a:pt x="1155700" y="306070"/>
                    <a:pt x="1165860" y="321310"/>
                  </a:cubicBezTo>
                  <a:cubicBezTo>
                    <a:pt x="1176020" y="335280"/>
                    <a:pt x="1183640" y="361950"/>
                    <a:pt x="1181100" y="375920"/>
                  </a:cubicBezTo>
                  <a:cubicBezTo>
                    <a:pt x="1178560" y="386080"/>
                    <a:pt x="1169670" y="386080"/>
                    <a:pt x="1164590" y="398780"/>
                  </a:cubicBezTo>
                  <a:cubicBezTo>
                    <a:pt x="1140460" y="457200"/>
                    <a:pt x="1120140" y="806450"/>
                    <a:pt x="1089660" y="881380"/>
                  </a:cubicBezTo>
                  <a:cubicBezTo>
                    <a:pt x="1079500" y="908050"/>
                    <a:pt x="1073150" y="920750"/>
                    <a:pt x="1056640" y="929640"/>
                  </a:cubicBezTo>
                  <a:cubicBezTo>
                    <a:pt x="1037590" y="941070"/>
                    <a:pt x="999490" y="944880"/>
                    <a:pt x="980440" y="939800"/>
                  </a:cubicBezTo>
                  <a:cubicBezTo>
                    <a:pt x="966470" y="935990"/>
                    <a:pt x="956310" y="928370"/>
                    <a:pt x="947420" y="916940"/>
                  </a:cubicBezTo>
                  <a:cubicBezTo>
                    <a:pt x="937260" y="904240"/>
                    <a:pt x="930910" y="889000"/>
                    <a:pt x="927100" y="862330"/>
                  </a:cubicBezTo>
                  <a:cubicBezTo>
                    <a:pt x="914400" y="796290"/>
                    <a:pt x="904240" y="574040"/>
                    <a:pt x="927100" y="506730"/>
                  </a:cubicBezTo>
                  <a:cubicBezTo>
                    <a:pt x="937260" y="476250"/>
                    <a:pt x="952500" y="455930"/>
                    <a:pt x="972820" y="447040"/>
                  </a:cubicBezTo>
                  <a:cubicBezTo>
                    <a:pt x="993140" y="436880"/>
                    <a:pt x="1029970" y="439420"/>
                    <a:pt x="1049020" y="450850"/>
                  </a:cubicBezTo>
                  <a:cubicBezTo>
                    <a:pt x="1068070" y="462280"/>
                    <a:pt x="1083310" y="485140"/>
                    <a:pt x="1088390" y="515620"/>
                  </a:cubicBezTo>
                  <a:cubicBezTo>
                    <a:pt x="1098550" y="574040"/>
                    <a:pt x="1056640" y="711200"/>
                    <a:pt x="1031240" y="792480"/>
                  </a:cubicBezTo>
                  <a:cubicBezTo>
                    <a:pt x="1010920" y="861060"/>
                    <a:pt x="988060" y="933450"/>
                    <a:pt x="956310" y="976630"/>
                  </a:cubicBezTo>
                  <a:cubicBezTo>
                    <a:pt x="934720" y="1007110"/>
                    <a:pt x="909320" y="1032510"/>
                    <a:pt x="880110" y="1041400"/>
                  </a:cubicBezTo>
                  <a:cubicBezTo>
                    <a:pt x="852170" y="1051560"/>
                    <a:pt x="810260" y="1049020"/>
                    <a:pt x="786130" y="1036320"/>
                  </a:cubicBezTo>
                  <a:cubicBezTo>
                    <a:pt x="762000" y="1023620"/>
                    <a:pt x="750570" y="990600"/>
                    <a:pt x="735330" y="966470"/>
                  </a:cubicBezTo>
                  <a:cubicBezTo>
                    <a:pt x="721360" y="943610"/>
                    <a:pt x="708660" y="928370"/>
                    <a:pt x="694690" y="897890"/>
                  </a:cubicBezTo>
                  <a:cubicBezTo>
                    <a:pt x="671830" y="845820"/>
                    <a:pt x="631190" y="735330"/>
                    <a:pt x="619760" y="679450"/>
                  </a:cubicBezTo>
                  <a:cubicBezTo>
                    <a:pt x="612140" y="647700"/>
                    <a:pt x="608330" y="628650"/>
                    <a:pt x="612140" y="600710"/>
                  </a:cubicBezTo>
                  <a:cubicBezTo>
                    <a:pt x="617220" y="566420"/>
                    <a:pt x="633730" y="529590"/>
                    <a:pt x="651510" y="492760"/>
                  </a:cubicBezTo>
                  <a:cubicBezTo>
                    <a:pt x="670560" y="450850"/>
                    <a:pt x="726440" y="367030"/>
                    <a:pt x="726440" y="367030"/>
                  </a:cubicBezTo>
                  <a:cubicBezTo>
                    <a:pt x="727710" y="367030"/>
                    <a:pt x="689610" y="440690"/>
                    <a:pt x="685800" y="439420"/>
                  </a:cubicBezTo>
                  <a:cubicBezTo>
                    <a:pt x="684530" y="438150"/>
                    <a:pt x="687070" y="412750"/>
                    <a:pt x="693420" y="400050"/>
                  </a:cubicBezTo>
                  <a:cubicBezTo>
                    <a:pt x="702310" y="386080"/>
                    <a:pt x="720090" y="368300"/>
                    <a:pt x="735330" y="360680"/>
                  </a:cubicBezTo>
                  <a:cubicBezTo>
                    <a:pt x="746760" y="354330"/>
                    <a:pt x="760730" y="353060"/>
                    <a:pt x="773430" y="353060"/>
                  </a:cubicBezTo>
                  <a:cubicBezTo>
                    <a:pt x="786130" y="354330"/>
                    <a:pt x="800100" y="358140"/>
                    <a:pt x="810260" y="365760"/>
                  </a:cubicBezTo>
                  <a:cubicBezTo>
                    <a:pt x="824230" y="374650"/>
                    <a:pt x="839470" y="393700"/>
                    <a:pt x="845820" y="411480"/>
                  </a:cubicBezTo>
                  <a:cubicBezTo>
                    <a:pt x="853440" y="430530"/>
                    <a:pt x="845820" y="449580"/>
                    <a:pt x="849630" y="478790"/>
                  </a:cubicBezTo>
                  <a:cubicBezTo>
                    <a:pt x="859790" y="533400"/>
                    <a:pt x="920750" y="664210"/>
                    <a:pt x="913130" y="711200"/>
                  </a:cubicBezTo>
                  <a:cubicBezTo>
                    <a:pt x="909320" y="732790"/>
                    <a:pt x="895350" y="746760"/>
                    <a:pt x="881380" y="756920"/>
                  </a:cubicBezTo>
                  <a:cubicBezTo>
                    <a:pt x="867410" y="767080"/>
                    <a:pt x="844550" y="772160"/>
                    <a:pt x="826770" y="769620"/>
                  </a:cubicBezTo>
                  <a:cubicBezTo>
                    <a:pt x="810260" y="768350"/>
                    <a:pt x="788670" y="756920"/>
                    <a:pt x="777240" y="744220"/>
                  </a:cubicBezTo>
                  <a:cubicBezTo>
                    <a:pt x="765810" y="731520"/>
                    <a:pt x="759460" y="711200"/>
                    <a:pt x="758190" y="692150"/>
                  </a:cubicBezTo>
                  <a:cubicBezTo>
                    <a:pt x="755650" y="670560"/>
                    <a:pt x="767080" y="655320"/>
                    <a:pt x="770890" y="621030"/>
                  </a:cubicBezTo>
                  <a:cubicBezTo>
                    <a:pt x="779780" y="527050"/>
                    <a:pt x="754380" y="184150"/>
                    <a:pt x="769620" y="101600"/>
                  </a:cubicBezTo>
                  <a:cubicBezTo>
                    <a:pt x="774700" y="74930"/>
                    <a:pt x="777240" y="62230"/>
                    <a:pt x="789940" y="49530"/>
                  </a:cubicBezTo>
                  <a:cubicBezTo>
                    <a:pt x="801370" y="36830"/>
                    <a:pt x="821690" y="26670"/>
                    <a:pt x="838200" y="24130"/>
                  </a:cubicBezTo>
                  <a:cubicBezTo>
                    <a:pt x="855980" y="21590"/>
                    <a:pt x="878840" y="27940"/>
                    <a:pt x="892810" y="36830"/>
                  </a:cubicBezTo>
                  <a:cubicBezTo>
                    <a:pt x="906780" y="46990"/>
                    <a:pt x="915670" y="57150"/>
                    <a:pt x="924560" y="82550"/>
                  </a:cubicBezTo>
                  <a:cubicBezTo>
                    <a:pt x="951230" y="166370"/>
                    <a:pt x="952500" y="575310"/>
                    <a:pt x="932180" y="664210"/>
                  </a:cubicBezTo>
                  <a:cubicBezTo>
                    <a:pt x="925830" y="693420"/>
                    <a:pt x="918210" y="704850"/>
                    <a:pt x="905510" y="717550"/>
                  </a:cubicBezTo>
                  <a:cubicBezTo>
                    <a:pt x="891540" y="730250"/>
                    <a:pt x="867410" y="739140"/>
                    <a:pt x="849630" y="739140"/>
                  </a:cubicBezTo>
                  <a:cubicBezTo>
                    <a:pt x="830580" y="739140"/>
                    <a:pt x="807720" y="728980"/>
                    <a:pt x="793750" y="718820"/>
                  </a:cubicBezTo>
                  <a:cubicBezTo>
                    <a:pt x="782320" y="709930"/>
                    <a:pt x="774700" y="701040"/>
                    <a:pt x="770890" y="685800"/>
                  </a:cubicBezTo>
                  <a:cubicBezTo>
                    <a:pt x="762000" y="655320"/>
                    <a:pt x="773430" y="581660"/>
                    <a:pt x="781050" y="539750"/>
                  </a:cubicBezTo>
                  <a:cubicBezTo>
                    <a:pt x="787400" y="506730"/>
                    <a:pt x="793750" y="487680"/>
                    <a:pt x="806450" y="452120"/>
                  </a:cubicBezTo>
                  <a:cubicBezTo>
                    <a:pt x="826770" y="394970"/>
                    <a:pt x="871220" y="271780"/>
                    <a:pt x="895350" y="232410"/>
                  </a:cubicBezTo>
                  <a:cubicBezTo>
                    <a:pt x="905510" y="217170"/>
                    <a:pt x="909320" y="209550"/>
                    <a:pt x="922020" y="203200"/>
                  </a:cubicBezTo>
                  <a:cubicBezTo>
                    <a:pt x="939800" y="194310"/>
                    <a:pt x="976630" y="185420"/>
                    <a:pt x="998220" y="194310"/>
                  </a:cubicBezTo>
                  <a:cubicBezTo>
                    <a:pt x="1019810" y="201930"/>
                    <a:pt x="1038860" y="220980"/>
                    <a:pt x="1050290" y="251460"/>
                  </a:cubicBezTo>
                  <a:cubicBezTo>
                    <a:pt x="1074420" y="316230"/>
                    <a:pt x="1055370" y="502920"/>
                    <a:pt x="1047750" y="591820"/>
                  </a:cubicBezTo>
                  <a:cubicBezTo>
                    <a:pt x="1042670" y="651510"/>
                    <a:pt x="1037590" y="704850"/>
                    <a:pt x="1023620" y="739140"/>
                  </a:cubicBezTo>
                  <a:cubicBezTo>
                    <a:pt x="1014730" y="759460"/>
                    <a:pt x="1007110" y="775970"/>
                    <a:pt x="991870" y="784860"/>
                  </a:cubicBezTo>
                  <a:cubicBezTo>
                    <a:pt x="974090" y="796290"/>
                    <a:pt x="938530" y="800100"/>
                    <a:pt x="918210" y="793750"/>
                  </a:cubicBezTo>
                  <a:cubicBezTo>
                    <a:pt x="900430" y="788670"/>
                    <a:pt x="883920" y="767080"/>
                    <a:pt x="876300" y="755650"/>
                  </a:cubicBezTo>
                  <a:cubicBezTo>
                    <a:pt x="872490" y="749300"/>
                    <a:pt x="868680" y="739140"/>
                    <a:pt x="869950" y="737870"/>
                  </a:cubicBezTo>
                  <a:cubicBezTo>
                    <a:pt x="871220" y="736600"/>
                    <a:pt x="895350" y="769620"/>
                    <a:pt x="896620" y="768350"/>
                  </a:cubicBezTo>
                  <a:cubicBezTo>
                    <a:pt x="900430" y="765810"/>
                    <a:pt x="854710" y="695960"/>
                    <a:pt x="843280" y="661670"/>
                  </a:cubicBezTo>
                  <a:cubicBezTo>
                    <a:pt x="833120" y="631190"/>
                    <a:pt x="825500" y="599440"/>
                    <a:pt x="830580" y="572770"/>
                  </a:cubicBezTo>
                  <a:cubicBezTo>
                    <a:pt x="835660" y="549910"/>
                    <a:pt x="850900" y="521970"/>
                    <a:pt x="868680" y="511810"/>
                  </a:cubicBezTo>
                  <a:cubicBezTo>
                    <a:pt x="887730" y="500380"/>
                    <a:pt x="922020" y="499110"/>
                    <a:pt x="942340" y="508000"/>
                  </a:cubicBezTo>
                  <a:cubicBezTo>
                    <a:pt x="961390" y="516890"/>
                    <a:pt x="985520" y="566420"/>
                    <a:pt x="985520" y="566420"/>
                  </a:cubicBezTo>
                </a:path>
              </a:pathLst>
            </a:custGeom>
            <a:solidFill>
              <a:srgbClr val="FFFFFE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5028" y="2755873"/>
            <a:ext cx="2682155" cy="26821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4358" r="0" b="-2435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45043" y="2755873"/>
            <a:ext cx="2682155" cy="268215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38888" r="0" b="-3888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53113" y="2755873"/>
            <a:ext cx="2682155" cy="268215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0714" r="0" b="-10714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461184" y="2755873"/>
            <a:ext cx="2682155" cy="268215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4649217" y="5523753"/>
            <a:ext cx="3073806" cy="945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b="true" sz="3824" spc="21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Ecrin Nur Tabir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91666" y="6543785"/>
            <a:ext cx="3188908" cy="3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68" spc="12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Frontend Developer</a:t>
            </a:r>
          </a:p>
        </p:txBody>
      </p:sp>
      <p:grpSp>
        <p:nvGrpSpPr>
          <p:cNvPr name="Group 15" id="15"/>
          <p:cNvGrpSpPr/>
          <p:nvPr/>
        </p:nvGrpSpPr>
        <p:grpSpPr>
          <a:xfrm rot="-7066598">
            <a:off x="2958034" y="7990262"/>
            <a:ext cx="20013559" cy="21885531"/>
            <a:chOff x="0" y="0"/>
            <a:chExt cx="2280474" cy="249377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80474" cy="2493779"/>
            </a:xfrm>
            <a:custGeom>
              <a:avLst/>
              <a:gdLst/>
              <a:ahLst/>
              <a:cxnLst/>
              <a:rect r="r" b="b" t="t" l="l"/>
              <a:pathLst>
                <a:path h="2493779" w="2280474">
                  <a:moveTo>
                    <a:pt x="1140237" y="0"/>
                  </a:moveTo>
                  <a:cubicBezTo>
                    <a:pt x="510501" y="0"/>
                    <a:pt x="0" y="558251"/>
                    <a:pt x="0" y="1246889"/>
                  </a:cubicBezTo>
                  <a:cubicBezTo>
                    <a:pt x="0" y="1935527"/>
                    <a:pt x="510501" y="2493779"/>
                    <a:pt x="1140237" y="2493779"/>
                  </a:cubicBezTo>
                  <a:cubicBezTo>
                    <a:pt x="1769973" y="2493779"/>
                    <a:pt x="2280474" y="1935527"/>
                    <a:pt x="2280474" y="1246889"/>
                  </a:cubicBezTo>
                  <a:cubicBezTo>
                    <a:pt x="2280474" y="558251"/>
                    <a:pt x="1769973" y="0"/>
                    <a:pt x="11402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213794" y="205217"/>
              <a:ext cx="1852885" cy="2054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662111" y="323976"/>
            <a:ext cx="11159517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EKİBİMİZ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9203" y="5523753"/>
            <a:ext cx="3073806" cy="945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b="true" sz="3824" spc="21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Semih Boyacıoğlu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1652" y="6543785"/>
            <a:ext cx="3188908" cy="3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68" spc="12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Project Leader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28310" y="5523753"/>
            <a:ext cx="4147902" cy="140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b="true" sz="3824" spc="21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Kerem Mahmut Coşkun</a:t>
            </a:r>
          </a:p>
          <a:p>
            <a:pPr algn="ctr">
              <a:lnSpc>
                <a:spcPts val="3671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5207807" y="6543785"/>
            <a:ext cx="3188908" cy="3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68" spc="12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Frontend Developer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20014" y="5523753"/>
            <a:ext cx="3073806" cy="945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b="true" sz="3824" spc="21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Yusuf </a:t>
            </a:r>
          </a:p>
          <a:p>
            <a:pPr algn="ctr">
              <a:lnSpc>
                <a:spcPts val="3671"/>
              </a:lnSpc>
            </a:pPr>
            <a:r>
              <a:rPr lang="en-US" b="true" sz="3824" spc="21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Kurt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62463" y="6543785"/>
            <a:ext cx="3188908" cy="375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68" spc="121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Frontend Developer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1607" y="4031573"/>
            <a:ext cx="554768" cy="543672"/>
          </a:xfrm>
          <a:custGeom>
            <a:avLst/>
            <a:gdLst/>
            <a:ahLst/>
            <a:cxnLst/>
            <a:rect r="r" b="b" t="t" l="l"/>
            <a:pathLst>
              <a:path h="543672" w="554768">
                <a:moveTo>
                  <a:pt x="0" y="0"/>
                </a:moveTo>
                <a:lnTo>
                  <a:pt x="554768" y="0"/>
                </a:lnTo>
                <a:lnTo>
                  <a:pt x="554768" y="543673"/>
                </a:lnTo>
                <a:lnTo>
                  <a:pt x="0" y="543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1607" y="5629275"/>
            <a:ext cx="554768" cy="543672"/>
          </a:xfrm>
          <a:custGeom>
            <a:avLst/>
            <a:gdLst/>
            <a:ahLst/>
            <a:cxnLst/>
            <a:rect r="r" b="b" t="t" l="l"/>
            <a:pathLst>
              <a:path h="543672" w="554768">
                <a:moveTo>
                  <a:pt x="0" y="0"/>
                </a:moveTo>
                <a:lnTo>
                  <a:pt x="554768" y="0"/>
                </a:lnTo>
                <a:lnTo>
                  <a:pt x="554768" y="543672"/>
                </a:lnTo>
                <a:lnTo>
                  <a:pt x="0" y="54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34874" y="-9114"/>
            <a:ext cx="11159517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PROJEMIZ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505191" y="2525488"/>
            <a:ext cx="10399127" cy="930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0"/>
              </a:lnSpc>
              <a:spcBef>
                <a:spcPct val="0"/>
              </a:spcBef>
            </a:pPr>
            <a:r>
              <a:rPr lang="en-US" sz="5379" spc="75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ANA ÖZELLIKLERI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6375" y="4064565"/>
            <a:ext cx="10845238" cy="43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5"/>
              </a:lnSpc>
              <a:spcBef>
                <a:spcPct val="0"/>
              </a:spcBef>
            </a:pPr>
            <a:r>
              <a:rPr lang="en-US" sz="2568" spc="14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Anasayfa / Hakkımızda / Ekip Üyeleri / Projeler / İletişim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2286" y="5662267"/>
            <a:ext cx="6852673" cy="43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5"/>
              </a:lnSpc>
              <a:spcBef>
                <a:spcPct val="0"/>
              </a:spcBef>
            </a:pPr>
            <a:r>
              <a:rPr lang="en-US" sz="2568" spc="143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Mobil Uyumluluk : Responsive Tasarım</a:t>
            </a:r>
          </a:p>
        </p:txBody>
      </p:sp>
      <p:grpSp>
        <p:nvGrpSpPr>
          <p:cNvPr name="Group 11" id="11"/>
          <p:cNvGrpSpPr/>
          <p:nvPr/>
        </p:nvGrpSpPr>
        <p:grpSpPr>
          <a:xfrm rot="-7066598">
            <a:off x="4338481" y="5650344"/>
            <a:ext cx="20013559" cy="21885531"/>
            <a:chOff x="0" y="0"/>
            <a:chExt cx="2280474" cy="24937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80474" cy="2493779"/>
            </a:xfrm>
            <a:custGeom>
              <a:avLst/>
              <a:gdLst/>
              <a:ahLst/>
              <a:cxnLst/>
              <a:rect r="r" b="b" t="t" l="l"/>
              <a:pathLst>
                <a:path h="2493779" w="2280474">
                  <a:moveTo>
                    <a:pt x="1140237" y="0"/>
                  </a:moveTo>
                  <a:cubicBezTo>
                    <a:pt x="510501" y="0"/>
                    <a:pt x="0" y="558251"/>
                    <a:pt x="0" y="1246889"/>
                  </a:cubicBezTo>
                  <a:cubicBezTo>
                    <a:pt x="0" y="1935527"/>
                    <a:pt x="510501" y="2493779"/>
                    <a:pt x="1140237" y="2493779"/>
                  </a:cubicBezTo>
                  <a:cubicBezTo>
                    <a:pt x="1769973" y="2493779"/>
                    <a:pt x="2280474" y="1935527"/>
                    <a:pt x="2280474" y="1246889"/>
                  </a:cubicBezTo>
                  <a:cubicBezTo>
                    <a:pt x="2280474" y="558251"/>
                    <a:pt x="1769973" y="0"/>
                    <a:pt x="11402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213794" y="205217"/>
              <a:ext cx="1852885" cy="2054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9506" y="5143500"/>
            <a:ext cx="2902992" cy="4093963"/>
          </a:xfrm>
          <a:custGeom>
            <a:avLst/>
            <a:gdLst/>
            <a:ahLst/>
            <a:cxnLst/>
            <a:rect r="r" b="b" t="t" l="l"/>
            <a:pathLst>
              <a:path h="4093963" w="2902992">
                <a:moveTo>
                  <a:pt x="0" y="0"/>
                </a:moveTo>
                <a:lnTo>
                  <a:pt x="2902992" y="0"/>
                </a:lnTo>
                <a:lnTo>
                  <a:pt x="2902992" y="4093963"/>
                </a:lnTo>
                <a:lnTo>
                  <a:pt x="0" y="4093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87460" y="3371704"/>
            <a:ext cx="3973886" cy="3973886"/>
          </a:xfrm>
          <a:custGeom>
            <a:avLst/>
            <a:gdLst/>
            <a:ahLst/>
            <a:cxnLst/>
            <a:rect r="r" b="b" t="t" l="l"/>
            <a:pathLst>
              <a:path h="3973886" w="3973886">
                <a:moveTo>
                  <a:pt x="0" y="0"/>
                </a:moveTo>
                <a:lnTo>
                  <a:pt x="3973886" y="0"/>
                </a:lnTo>
                <a:lnTo>
                  <a:pt x="3973886" y="3973886"/>
                </a:lnTo>
                <a:lnTo>
                  <a:pt x="0" y="3973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56899" y="5855899"/>
            <a:ext cx="3402401" cy="3402401"/>
          </a:xfrm>
          <a:custGeom>
            <a:avLst/>
            <a:gdLst/>
            <a:ahLst/>
            <a:cxnLst/>
            <a:rect r="r" b="b" t="t" l="l"/>
            <a:pathLst>
              <a:path h="3402401" w="3402401">
                <a:moveTo>
                  <a:pt x="0" y="0"/>
                </a:moveTo>
                <a:lnTo>
                  <a:pt x="3402401" y="0"/>
                </a:lnTo>
                <a:lnTo>
                  <a:pt x="3402401" y="3402401"/>
                </a:lnTo>
                <a:lnTo>
                  <a:pt x="0" y="34024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89506" y="608341"/>
            <a:ext cx="16169794" cy="117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  <a:spcBef>
                <a:spcPct val="0"/>
              </a:spcBef>
            </a:pPr>
            <a:r>
              <a:rPr lang="en-US" b="true" sz="6908" spc="96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KULLANILAN TEKNOLOJILER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359114" y="-8677550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9904919" y="-1736124"/>
            <a:ext cx="10994424" cy="10994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88941" y="-6880348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2196414"/>
            <a:ext cx="12676435" cy="191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Renk Paleti : Koyu temalı modern tasarım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075"/>
            <a:ext cx="16702136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7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TASARIM - KULLANICI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 spc="7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DENEYIMI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0" y="6007030"/>
            <a:ext cx="12676435" cy="191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Tipografi : Dikkat çekici ve okunaklı yazı fontları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9726" y="309562"/>
            <a:ext cx="9468549" cy="1285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b="true" sz="7499" spc="104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UI/UX ÖGELERI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234261" y="-1190641"/>
            <a:ext cx="3499668" cy="13405540"/>
            <a:chOff x="0" y="0"/>
            <a:chExt cx="21219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3945801">
            <a:off x="15557185" y="7122724"/>
            <a:ext cx="1577153" cy="3243522"/>
          </a:xfrm>
          <a:custGeom>
            <a:avLst/>
            <a:gdLst/>
            <a:ahLst/>
            <a:cxnLst/>
            <a:rect r="r" b="b" t="t" l="l"/>
            <a:pathLst>
              <a:path h="3243522" w="1577153">
                <a:moveTo>
                  <a:pt x="0" y="0"/>
                </a:moveTo>
                <a:lnTo>
                  <a:pt x="1577153" y="0"/>
                </a:lnTo>
                <a:lnTo>
                  <a:pt x="1577153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3945801">
            <a:off x="15313101" y="7941657"/>
            <a:ext cx="4776403" cy="477640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12361" y="2977493"/>
            <a:ext cx="508158" cy="543805"/>
            <a:chOff x="0" y="0"/>
            <a:chExt cx="812800" cy="8698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212361" y="5050535"/>
            <a:ext cx="508158" cy="543805"/>
            <a:chOff x="0" y="0"/>
            <a:chExt cx="812800" cy="8698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212361" y="7123577"/>
            <a:ext cx="508158" cy="543805"/>
            <a:chOff x="0" y="0"/>
            <a:chExt cx="812800" cy="869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78910" y="2719190"/>
            <a:ext cx="12676435" cy="9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Animasyonlar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78910" y="4792232"/>
            <a:ext cx="12676435" cy="9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Hover Efektleri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8910" y="6865274"/>
            <a:ext cx="12676435" cy="9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İnteraktif Butonlar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33672" y="4105686"/>
            <a:ext cx="12820656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CANLI DEMO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30461" y="-6702766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97043" y="4105686"/>
            <a:ext cx="12693915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Teşekkürler...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DAGjmgTcGF8</dc:identifier>
  <dcterms:modified xsi:type="dcterms:W3CDTF">2011-08-01T06:04:30Z</dcterms:modified>
  <cp:revision>1</cp:revision>
  <dc:title>İnsider takım 10</dc:title>
</cp:coreProperties>
</file>