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4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14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9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84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60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76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4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2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37A0-4413-4DA1-9E92-C4239199504E}" type="datetimeFigureOut">
              <a:rPr lang="en-AU" smtClean="0"/>
              <a:t>5/02/2020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9F0F-376F-4AAD-82D8-CCA9CF448E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/>
        </p:spPr>
      </p:pic>
      <p:sp>
        <p:nvSpPr>
          <p:cNvPr id="6" name="TextBox 5"/>
          <p:cNvSpPr txBox="1"/>
          <p:nvPr/>
        </p:nvSpPr>
        <p:spPr>
          <a:xfrm>
            <a:off x="5320182" y="248102"/>
            <a:ext cx="246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 smtClean="0">
                <a:latin typeface="French Script MT" panose="03020402040607040605" pitchFamily="66" charset="0"/>
              </a:rPr>
              <a:t>2020</a:t>
            </a:r>
            <a:endParaRPr lang="en-AU" sz="8000" dirty="0">
              <a:latin typeface="French Script MT" panose="03020402040607040605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7403" y="2095546"/>
            <a:ext cx="18256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 smtClean="0">
                <a:latin typeface="ThuphapXuan" panose="02040603050506020204" pitchFamily="18" charset="0"/>
              </a:rPr>
              <a:t>Happy</a:t>
            </a:r>
          </a:p>
          <a:p>
            <a:r>
              <a:rPr lang="en-AU" sz="6000" dirty="0" smtClean="0">
                <a:latin typeface="ThuphapXuan" panose="02040603050506020204" pitchFamily="18" charset="0"/>
              </a:rPr>
              <a:t>Lunar</a:t>
            </a:r>
          </a:p>
          <a:p>
            <a:r>
              <a:rPr lang="en-AU" sz="6000" dirty="0" smtClean="0">
                <a:latin typeface="ThuphapXuan" panose="02040603050506020204" pitchFamily="18" charset="0"/>
              </a:rPr>
              <a:t>New</a:t>
            </a:r>
          </a:p>
          <a:p>
            <a:r>
              <a:rPr lang="en-AU" sz="6000" dirty="0" smtClean="0">
                <a:latin typeface="ThuphapXuan" panose="02040603050506020204" pitchFamily="18" charset="0"/>
              </a:rPr>
              <a:t>Year</a:t>
            </a:r>
            <a:endParaRPr lang="en-AU" sz="6000" dirty="0">
              <a:latin typeface="ThuphapXuan" panose="02040603050506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8" y="4791262"/>
            <a:ext cx="431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6</a:t>
            </a:r>
            <a:r>
              <a:rPr lang="en-AU" baseline="30000" dirty="0" smtClean="0"/>
              <a:t>th</a:t>
            </a:r>
            <a:r>
              <a:rPr lang="en-AU" dirty="0" smtClean="0"/>
              <a:t> </a:t>
            </a:r>
            <a:r>
              <a:rPr lang="en-US" dirty="0"/>
              <a:t>February 2020 - 10:30am to 12:30pm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042388" y="5079207"/>
            <a:ext cx="3604846" cy="3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3, Room 1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3535554" y="1812158"/>
            <a:ext cx="5718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latin typeface="ThuphapXuan" panose="02040603050506020204" pitchFamily="18" charset="0"/>
              </a:rPr>
              <a:t>Traditional Fashion </a:t>
            </a:r>
            <a:r>
              <a:rPr lang="en-AU" sz="4000" dirty="0">
                <a:latin typeface="ThuphapXuan" panose="02040603050506020204" pitchFamily="18" charset="0"/>
              </a:rPr>
              <a:t>of </a:t>
            </a:r>
            <a:r>
              <a:rPr lang="en-AU" sz="4000" dirty="0" smtClean="0">
                <a:latin typeface="ThuphapXuan" panose="02040603050506020204" pitchFamily="18" charset="0"/>
              </a:rPr>
              <a:t>Vietnam</a:t>
            </a:r>
            <a:endParaRPr lang="en-AU" sz="4000" dirty="0">
              <a:latin typeface="ThuphapXuan" panose="02040603050506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3064" y="5366033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545 Kent Street, Sydney NSW 2000 - Australia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30" y="4817558"/>
            <a:ext cx="1053438" cy="105554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glow>
              <a:schemeClr val="accent1">
                <a:alpha val="71000"/>
              </a:schemeClr>
            </a:glow>
            <a:outerShdw sx="200000" sy="2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42" y="2594314"/>
            <a:ext cx="3110116" cy="2070171"/>
          </a:xfrm>
          <a:prstGeom prst="rect">
            <a:avLst/>
          </a:prstGeom>
          <a:effectLst>
            <a:glow rad="622300">
              <a:schemeClr val="accent2">
                <a:lumMod val="20000"/>
                <a:lumOff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45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French Script MT</vt:lpstr>
      <vt:lpstr>ThuphapXuan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aihstudent</dc:creator>
  <cp:lastModifiedBy>Minh Khoi Phan</cp:lastModifiedBy>
  <cp:revision>13</cp:revision>
  <dcterms:created xsi:type="dcterms:W3CDTF">2020-01-22T23:31:14Z</dcterms:created>
  <dcterms:modified xsi:type="dcterms:W3CDTF">2020-02-05T12:46:22Z</dcterms:modified>
</cp:coreProperties>
</file>