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5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2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2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370C-1A11-4C60-9684-4799218C76D3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EABC-E742-4099-8F21-6D0DCBB85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7D32-0125-466C-AF12-605DFA63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A805-1815-4A10-A3A6-7116418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941758"/>
          </a:xfrm>
        </p:spPr>
        <p:txBody>
          <a:bodyPr>
            <a:normAutofit/>
          </a:bodyPr>
          <a:lstStyle/>
          <a:p>
            <a:r>
              <a:rPr lang="en-US" sz="2400" dirty="0"/>
              <a:t>Input</a:t>
            </a:r>
          </a:p>
          <a:p>
            <a:pPr lvl="1"/>
            <a:r>
              <a:rPr lang="en-US" sz="2000" dirty="0"/>
              <a:t>Config.xml</a:t>
            </a:r>
          </a:p>
          <a:p>
            <a:pPr lvl="2"/>
            <a:r>
              <a:rPr lang="en-US" sz="1800" dirty="0"/>
              <a:t>Configuration of the simulation in XML format</a:t>
            </a:r>
          </a:p>
          <a:p>
            <a:pPr lvl="1"/>
            <a:r>
              <a:rPr lang="en-US" sz="2000" dirty="0"/>
              <a:t>Geometry.stl</a:t>
            </a:r>
          </a:p>
          <a:p>
            <a:pPr lvl="2"/>
            <a:r>
              <a:rPr lang="en-US" sz="1800" dirty="0"/>
              <a:t>Geometry of the environment in STL ascii format</a:t>
            </a:r>
          </a:p>
          <a:p>
            <a:pPr lvl="2"/>
            <a:r>
              <a:rPr lang="en-US" sz="1800" dirty="0"/>
              <a:t>You can create STL file using “Blender”</a:t>
            </a:r>
          </a:p>
          <a:p>
            <a:pPr lvl="1"/>
            <a:r>
              <a:rPr lang="en-US" sz="2000" dirty="0"/>
              <a:t>HalfLengthDipole.dat</a:t>
            </a:r>
          </a:p>
          <a:p>
            <a:pPr lvl="2"/>
            <a:r>
              <a:rPr lang="en-US" sz="1800" dirty="0"/>
              <a:t>Tx and Rx antenna pattern</a:t>
            </a:r>
          </a:p>
          <a:p>
            <a:pPr lvl="1"/>
            <a:r>
              <a:rPr lang="en-US" sz="2000" dirty="0"/>
              <a:t>ReceiverPositions.dat</a:t>
            </a:r>
          </a:p>
          <a:p>
            <a:pPr lvl="2"/>
            <a:r>
              <a:rPr lang="en-US" sz="1800" dirty="0"/>
              <a:t>Rx positions</a:t>
            </a:r>
          </a:p>
          <a:p>
            <a:r>
              <a:rPr lang="en-US" sz="2400" dirty="0"/>
              <a:t>Output</a:t>
            </a:r>
          </a:p>
          <a:p>
            <a:pPr lvl="1"/>
            <a:r>
              <a:rPr lang="en-US" sz="2000" dirty="0"/>
              <a:t>CSV files for plotting</a:t>
            </a:r>
          </a:p>
          <a:p>
            <a:pPr lvl="1"/>
            <a:r>
              <a:rPr lang="en-US" sz="2000" dirty="0"/>
              <a:t>VTK files for visualization using “Paraview”</a:t>
            </a:r>
          </a:p>
          <a:p>
            <a:pPr lvl="1"/>
            <a:r>
              <a:rPr lang="en-US" sz="2000" dirty="0"/>
              <a:t>You can control the output by editing “Config.xml”</a:t>
            </a:r>
          </a:p>
        </p:txBody>
      </p:sp>
    </p:spTree>
    <p:extLst>
      <p:ext uri="{BB962C8B-B14F-4D97-AF65-F5344CB8AC3E}">
        <p14:creationId xmlns:p14="http://schemas.microsoft.com/office/powerpoint/2010/main" val="412291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7D32-0125-466C-AF12-605DFA63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A805-1815-4A10-A3A6-711641880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7886700" cy="4710110"/>
          </a:xfrm>
        </p:spPr>
        <p:txBody>
          <a:bodyPr>
            <a:normAutofit/>
          </a:bodyPr>
          <a:lstStyle/>
          <a:p>
            <a:r>
              <a:rPr lang="en-US" sz="2400" dirty="0"/>
              <a:t>Solver</a:t>
            </a:r>
          </a:p>
          <a:p>
            <a:pPr lvl="1"/>
            <a:r>
              <a:rPr lang="en-US" sz="2000" dirty="0"/>
              <a:t>RayTubeTracing.exe</a:t>
            </a:r>
          </a:p>
          <a:p>
            <a:pPr lvl="2"/>
            <a:r>
              <a:rPr lang="en-US" sz="1600" dirty="0"/>
              <a:t>Load “Config.xml” at the current directory and solve the problem according to the configuration</a:t>
            </a:r>
          </a:p>
          <a:p>
            <a:r>
              <a:rPr lang="en-US" sz="2400" dirty="0"/>
              <a:t>Helper scripts </a:t>
            </a:r>
            <a:r>
              <a:rPr lang="en-US" sz="2400"/>
              <a:t>(optional)</a:t>
            </a:r>
            <a:endParaRPr lang="en-US" sz="2400" dirty="0"/>
          </a:p>
          <a:p>
            <a:pPr lvl="1"/>
            <a:r>
              <a:rPr lang="en-US" sz="2000" dirty="0"/>
              <a:t>MakeReceivers.m</a:t>
            </a:r>
          </a:p>
          <a:p>
            <a:pPr lvl="2"/>
            <a:r>
              <a:rPr lang="en-US" sz="1600" dirty="0"/>
              <a:t>Generate one dimensional receiving points</a:t>
            </a:r>
          </a:p>
          <a:p>
            <a:pPr lvl="1"/>
            <a:r>
              <a:rPr lang="en-US" sz="2000" dirty="0"/>
              <a:t>PlotReceivedPower.m</a:t>
            </a:r>
          </a:p>
          <a:p>
            <a:pPr lvl="2"/>
            <a:r>
              <a:rPr lang="en-US" sz="1600" dirty="0"/>
              <a:t>Load Receivedpowers.csv and plot</a:t>
            </a:r>
          </a:p>
          <a:p>
            <a:pPr lvl="1"/>
            <a:r>
              <a:rPr lang="en-US" sz="2000" dirty="0"/>
              <a:t>OpenCmd.bat</a:t>
            </a:r>
          </a:p>
          <a:p>
            <a:pPr lvl="2"/>
            <a:r>
              <a:rPr lang="en-US" sz="1600" dirty="0"/>
              <a:t>Just open the command prompt at current directory</a:t>
            </a:r>
          </a:p>
          <a:p>
            <a:pPr lvl="1"/>
            <a:r>
              <a:rPr lang="en-US" sz="2000" dirty="0"/>
              <a:t>Simulate.bat</a:t>
            </a:r>
          </a:p>
          <a:p>
            <a:pPr lvl="2"/>
            <a:r>
              <a:rPr lang="en-US" sz="1600" dirty="0"/>
              <a:t>Call the executable and print useful information </a:t>
            </a:r>
          </a:p>
        </p:txBody>
      </p:sp>
    </p:spTree>
    <p:extLst>
      <p:ext uri="{BB962C8B-B14F-4D97-AF65-F5344CB8AC3E}">
        <p14:creationId xmlns:p14="http://schemas.microsoft.com/office/powerpoint/2010/main" val="131279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1828-F470-4049-AEEE-F6314EBC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Files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54587-7DE2-4909-8AEE-B2F9D0659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3704"/>
                <a:ext cx="7886700" cy="18274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Geometry and Receivers visualized using Paraview</a:t>
                </a:r>
              </a:p>
              <a:p>
                <a:r>
                  <a:rPr lang="en-US" sz="2400" dirty="0"/>
                  <a:t>Condition</a:t>
                </a:r>
              </a:p>
              <a:p>
                <a:pPr lvl="1"/>
                <a:r>
                  <a:rPr lang="en-US" sz="2000" dirty="0"/>
                  <a:t>Dipole antenna, V-pol, 5GHz, 1W</a:t>
                </a:r>
              </a:p>
              <a:p>
                <a:pPr lvl="1"/>
                <a:r>
                  <a:rPr lang="en-US" sz="2000" dirty="0"/>
                  <a:t>3m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4m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50m corridor,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54587-7DE2-4909-8AEE-B2F9D0659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3704"/>
                <a:ext cx="7886700" cy="1827467"/>
              </a:xfrm>
              <a:blipFill>
                <a:blip r:embed="rId2"/>
                <a:stretch>
                  <a:fillRect l="-1005" t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49C7D7-402A-4C67-ADEE-BB60231A2B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9" r="738"/>
          <a:stretch/>
        </p:blipFill>
        <p:spPr>
          <a:xfrm>
            <a:off x="4035552" y="3603075"/>
            <a:ext cx="4983330" cy="2289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DF99E5-8FEF-4CD8-BD1B-51F4603E3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18" y="3380232"/>
            <a:ext cx="3788514" cy="290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169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Sample Files</vt:lpstr>
      <vt:lpstr>Sample Files</vt:lpstr>
      <vt:lpstr>Sample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Takahiro Hashimoto</dc:creator>
  <cp:lastModifiedBy>Takahiro Hashimoto</cp:lastModifiedBy>
  <cp:revision>19</cp:revision>
  <dcterms:created xsi:type="dcterms:W3CDTF">2019-02-19T21:01:43Z</dcterms:created>
  <dcterms:modified xsi:type="dcterms:W3CDTF">2019-11-13T06:45:27Z</dcterms:modified>
</cp:coreProperties>
</file>