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7010400" cy="92964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c9dc9420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5c9dc9420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5c9dc9420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694f2c6d2_1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694f2c6d2_1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f694f2c6d2_1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6b2f84c5b_0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6b2f84c5b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f6b2f84c5b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6b2f84c5b_0_1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6b2f84c5b_0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f6b2f84c5b_0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6982a3feb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6982a3feb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f6982a3feb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6982a3feb_0_1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6982a3feb_0_1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f6982a3feb_0_15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6b2f84c5b_2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f6b2f84c5b_2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6b2f84c5b_1_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f6b2f84c5b_1_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f6b2f84c5b_1_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3349978d3_0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83349978d3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83349978d3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3349978d3_0_2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83349978d3_0_2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83349978d3_0_2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69cf4ec3f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f69cf4ec3f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g2f69cf4ec3f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25" spcFirstLastPara="1" rIns="914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69cf4ec3f_0_7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f69cf4ec3f_0_7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6b2f84c5b_1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f6b2f84c5b_1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f6b2f84c5b_1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336" y="264409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abs/2101.0843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UE21CS461A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#1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1866900" y="2790825"/>
            <a:ext cx="93516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	Indexing and Summarization of Sports 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	Videos using Multi-Modal Approach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	61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	Dr. Sandesh B J                   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	PES2UG21CS242 (Krupashree M V)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		PES2UG21CS289 (Meenal Bagare)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		PES2UG21CS294 (Melvin Jojee Joseph)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		PES2UG21CS324 (Naveen Kumar Reddy G)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</a:t>
            </a:r>
            <a:endParaRPr sz="15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057400" y="2188868"/>
            <a:ext cx="906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commentary module.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completed-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Utilised OpenAI’s Whisper model in order to extract commentary from the videos. 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60		Time: 3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an SVM model for football event classification based on commentary.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100		Time: 1 weeks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Fine tuned Bert model for football event classification based on commentary.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80		Time: 1 weeks</a:t>
            </a:r>
            <a:endParaRPr b="1"/>
          </a:p>
        </p:txBody>
      </p:sp>
      <p:sp>
        <p:nvSpPr>
          <p:cNvPr id="150" name="Google Shape;150;p20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3200400" y="17335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048000" y="11430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2956800" y="1988075"/>
            <a:ext cx="8515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twitter module for timestamp extraction.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completed-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Collected and filtered twitter data .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78		Time: 2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Analyzed and visualized tweet data to identify trends and peaks.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retweet (RT) timestamps for peaks occurring every 2 minutes for further analysis.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110	     Time: 2 weeks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8025325" y="875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405325" y="13111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47575" y="1387325"/>
            <a:ext cx="12192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audio module for crowd noise peak timestamp extraction.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Completed: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1.Extracted the Audio from the video using ffmpeg library and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Lines of code:42  Time: 1 Day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2.Visualization of the audio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spectrogram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Zero_crossing Over time(ZCR),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Envelope feature,Finding Peaks using RMS intensity.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Lines of Code:57  Time: 1 Day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3.Visualization of the peaks in the combined audio of commentator and crowd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peak timestamps.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Code:45    Time: 2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8025325" y="875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405325" y="13111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69175" y="1311125"/>
            <a:ext cx="119592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Completed.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4.Separated the Commentary audio and Crowd noise for efficient detection of 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event through only the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crowd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noise.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Code:76     Time: 3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5.Visualized the Peaks Using only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Crowd noise and Experimented with the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Cut-off Peak Values to efficiently Detect the Key events.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Code:41    Time: 5 Days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6.Researched On mapping of peak timeStamps from Crowd Noise to commentary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for event annotation Using the Transcription of the commentary at that time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span.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Time:2 Weeks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 So Far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828800" y="1752600"/>
            <a:ext cx="9067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Colab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Studio Code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Whisper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Bert Model from Hugging Face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Sklearn for SVM model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Tesseract Open Source OCR Engine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OpenCV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Yolo v7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OIDv4 ToolKit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048000" y="102262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1905000" y="1600200"/>
            <a:ext cx="9067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 ( Project pipeline)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If your project consist of Data Preprocessing, the following should be explained,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1240275" y="1447800"/>
            <a:ext cx="103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895600" y="909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2895600" y="985950"/>
            <a:ext cx="1097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024575" y="1714500"/>
            <a:ext cx="9594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Collection:</a:t>
            </a:r>
            <a:r>
              <a:rPr lang="en-US" sz="2300">
                <a:solidFill>
                  <a:srgbClr val="0033CC"/>
                </a:solidFill>
                <a:latin typeface="Roboto"/>
                <a:ea typeface="Roboto"/>
                <a:cs typeface="Roboto"/>
                <a:sym typeface="Roboto"/>
              </a:rPr>
              <a:t>The data was collected from Kaggle.</a:t>
            </a:r>
            <a:endParaRPr sz="2300">
              <a:solidFill>
                <a:srgbClr val="0033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33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Unnecessary columns were dropped.Rows with missing values were removed.Duplicate rows were identified and remove.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3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read from a CSV file.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3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Pre-processing: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Text data was preprocessed by converting to lowercase, tokenizing, removing non-alphanumeric characters, removing stopwords.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3018325" y="250585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1240275" y="1447800"/>
            <a:ext cx="103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048000" y="1022625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1905000" y="1600200"/>
            <a:ext cx="9804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3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Word clouds were generated for tweets and hashtags to visualize the most common words.Time series plot and histogram was created to show the distribution of tweets by date.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1828800" y="1752600"/>
            <a:ext cx="9067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3. Tabulate the individual contribution of the team 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  <a:endParaRPr/>
          </a:p>
          <a:p>
            <a:pPr indent="-457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List the SDK / API / Model / Jar/ DLL / Tools / Technologies used – Open-Source/ Licensed.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5. Testing for the module that is completed.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6. Demonstration and Result of modules completed.</a:t>
            </a:r>
            <a:endParaRPr/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7. Tabulate the timeline for all the tasks/modules.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133601" y="1905001"/>
            <a:ext cx="88392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Baseball Videos via a Time-Lag-Aware Multimodal Variational Autoencoder. Sensors (Basel). 2021 Mar 14;21(6):2045. doi: 10.3390/s21062045. PMID: 33799412; PMCID: PMC7999231.</a:t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A. Javed, K. B. Bajwa, H. Malik and A. Irtaza, "An Efficient Framework for Automatic Highlights Generation from Sports Videos," in </a:t>
            </a:r>
            <a:r>
              <a:rPr i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IEEE Signal Processing Letters</a:t>
            </a: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, vol. 23, no. 7, pp. 954-958, July 2016, doi: 10.1109/LSP.2016.2573042</a:t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H. Sattar, M. S. Umar, E. Ijaz and M. U. Arshad, "Multi-Modal Architecture for Cricket Highlights Generation: Using Computer Vision and Large Language Model," </a:t>
            </a:r>
            <a:r>
              <a:rPr i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2023 17th International Conference on Open Source Systems and Technologies (ICOSST)</a:t>
            </a: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,  2023, pp. 1-6, doi: 10.1109/ICOSST60641.2023.10414235</a:t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Z. Saeed, R. Ayaz Abbasi, M. I. Razzak and G. Xu, "Event Detection in Twitter Stream Using Weighted Dynamic Heartbeat Graph Approach [Application Notes]," in </a:t>
            </a:r>
            <a:r>
              <a:rPr i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IEEE Computational Intelligence Magazine</a:t>
            </a: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, vol. 14, no. 3, pp. 29-38, Aug. 2019, doi: 10.1109/MCI.2019.2919395</a:t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(max 1 slide)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 (max 1 slide)</a:t>
            </a:r>
            <a:endParaRPr/>
          </a:p>
          <a:p>
            <a:pPr indent="-1905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Deliverables( minimum 8 slides)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18288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 5 .  Raj, R., Bhatnagar, V., Singh, A. K., Mane, S., &amp; Walde, N. (2021, January 21).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Video Summarization: Study of various techniques. arXiv.org.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https://arxiv.org/abs/2101.08434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 . Video Summarization Study Of Various Techniques Proceedings of IRAJ International       Conference,26th May, 2019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7.  Z. Saeed, R. Ayaz Abbasi, M. I. Razzak and G. Xu, "Event Detection in Twitter Stream Using Weighted Dynamic Heartbeat Graph Approach [Application Notes]," in </a:t>
            </a:r>
            <a:r>
              <a:rPr i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IEEE Computational Intelligence Magazine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vol. 14, no. 3, pp. 29-38, Aug. 2019, doi: 10.1109/MCI.2019.2919395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today's fast-paced world, sports enthusiasts often struggle to find time to watch full-length games. Traditional sports video summarization methods rely on large editing teams to manually review game footage, select key moments, and compile highlights. This process is not only time-consuming and resource-intensive but can also result in uneven coverage of events.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</a:rPr>
              <a:t>Our project aims to revolutionize the sports summarization process by leveraging a multi-modal approach that integrates:</a:t>
            </a:r>
            <a:endParaRPr sz="2400">
              <a:solidFill>
                <a:srgbClr val="0033CC"/>
              </a:solidFill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33CC"/>
                </a:solidFill>
              </a:rPr>
              <a:t>Twitter Data</a:t>
            </a:r>
            <a:r>
              <a:rPr lang="en-US" sz="2400">
                <a:solidFill>
                  <a:srgbClr val="0033CC"/>
                </a:solidFill>
              </a:rPr>
              <a:t>: Analyzing audience reactions in real-time to identify significant moments.</a:t>
            </a:r>
            <a:endParaRPr sz="2400">
              <a:solidFill>
                <a:srgbClr val="0033CC"/>
              </a:solidFill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33CC"/>
                </a:solidFill>
              </a:rPr>
              <a:t>Audio Features</a:t>
            </a:r>
            <a:r>
              <a:rPr lang="en-US" sz="2400">
                <a:solidFill>
                  <a:srgbClr val="0033CC"/>
                </a:solidFill>
              </a:rPr>
              <a:t>: Detecting audio cues like crowd roars or commentator excitement to pinpoint key events.</a:t>
            </a:r>
            <a:endParaRPr sz="2400">
              <a:solidFill>
                <a:srgbClr val="0033CC"/>
              </a:solidFill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33CC"/>
                </a:solidFill>
              </a:rPr>
              <a:t>Video Content</a:t>
            </a:r>
            <a:r>
              <a:rPr lang="en-US" sz="2400">
                <a:solidFill>
                  <a:srgbClr val="0033CC"/>
                </a:solidFill>
              </a:rPr>
              <a:t>: Processing visual footage to capture and highlight critical moments.</a:t>
            </a:r>
            <a:endParaRPr sz="2400">
              <a:solidFill>
                <a:srgbClr val="0033CC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Done in Capstone Project Phase - 1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3048000" y="1098355"/>
            <a:ext cx="7620000" cy="363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971800" y="636769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 in Phase 1</a:t>
            </a:r>
            <a:endParaRPr sz="1500"/>
          </a:p>
        </p:txBody>
      </p:sp>
      <p:sp>
        <p:nvSpPr>
          <p:cNvPr id="126" name="Google Shape;126;p17"/>
          <p:cNvSpPr txBox="1"/>
          <p:nvPr/>
        </p:nvSpPr>
        <p:spPr>
          <a:xfrm>
            <a:off x="0" y="1549600"/>
            <a:ext cx="120033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Research paper  encompasses various approaches to video summarization and event detection  across different sports, including baseball, soccer, cricket, and others.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Innovation techniques such as </a:t>
            </a:r>
            <a:r>
              <a:rPr lang="en-US" sz="2000">
                <a:solidFill>
                  <a:srgbClr val="0033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 Variational Autoencoder</a:t>
            </a:r>
            <a:r>
              <a:rPr lang="en-US" sz="2000">
                <a:solidFill>
                  <a:srgbClr val="0033CC"/>
                </a:solidFill>
              </a:rPr>
              <a:t>(Tl-MVAE), machine learning (YOLO v3 and OpenPose), LSTM with attention mechanism show promising result in accurately summarizing key event in sports video.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Challenges addressed include time-lags between events and tweets,enhance accuracy of action recognition and event detection in various sporting event.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Challenges in video summarization include data dependency,  potential error in event detection,depend on data quality, and dependency on keyword frequency in text stream analysis.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These research papers collectively offer valuable insights into enhancing summarization accuracy, efficiency, and scalability in sports video analysis,highlighting areas for further exploration and improvement.</a:t>
            </a:r>
            <a:endParaRPr sz="2000">
              <a:solidFill>
                <a:srgbClr val="0033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066800" y="2003213"/>
            <a:ext cx="8839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2712" lvl="1" marL="1077912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2" lvl="1" marL="1077912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075" y="2113050"/>
            <a:ext cx="681905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057400" y="2188868"/>
            <a:ext cx="906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ScoreBoard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extraction and analysis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completed-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the frames from the entire Soccer video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Implemented Tesseract module. 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82		Time: 2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OCR to extract the Scoreboard information such as the score, team names and time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171		Time: 1 week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Researched and started implementing the method to extract the scoreboard information dynamically using Yolo v7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Time: 1 week</a:t>
            </a:r>
            <a:endParaRPr b="1"/>
          </a:p>
        </p:txBody>
      </p:sp>
      <p:sp>
        <p:nvSpPr>
          <p:cNvPr id="142" name="Google Shape;142;p19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