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ulish"/>
      <p:regular r:id="rId13"/>
      <p:bold r:id="rId14"/>
      <p:italic r:id="rId15"/>
      <p:boldItalic r:id="rId16"/>
    </p:embeddedFont>
    <p:embeddedFont>
      <p:font typeface="Bebas Neue"/>
      <p:regular r:id="rId17"/>
    </p:embeddedFont>
    <p:embeddedFont>
      <p:font typeface="Raleway Black"/>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HeiTJh792qSBYAlBihAQhTk6c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ulish-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ulish-italic.fntdata"/><Relationship Id="rId14" Type="http://schemas.openxmlformats.org/officeDocument/2006/relationships/font" Target="fonts/Mulish-bold.fntdata"/><Relationship Id="rId17" Type="http://schemas.openxmlformats.org/officeDocument/2006/relationships/font" Target="fonts/BebasNeue-regular.fntdata"/><Relationship Id="rId16" Type="http://schemas.openxmlformats.org/officeDocument/2006/relationships/font" Target="fonts/Mulish-boldItalic.fntdata"/><Relationship Id="rId5" Type="http://schemas.openxmlformats.org/officeDocument/2006/relationships/slide" Target="slides/slide1.xml"/><Relationship Id="rId19" Type="http://schemas.openxmlformats.org/officeDocument/2006/relationships/font" Target="fonts/RalewayBlack-boldItalic.fntdata"/><Relationship Id="rId6" Type="http://schemas.openxmlformats.org/officeDocument/2006/relationships/slide" Target="slides/slide2.xml"/><Relationship Id="rId18" Type="http://schemas.openxmlformats.org/officeDocument/2006/relationships/font" Target="fonts/RalewayBlack-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2"/>
          <p:cNvSpPr txBox="1"/>
          <p:nvPr>
            <p:ph type="ctrTitle"/>
          </p:nvPr>
        </p:nvSpPr>
        <p:spPr>
          <a:xfrm>
            <a:off x="713225" y="1292569"/>
            <a:ext cx="4655700" cy="196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b="0" sz="4000">
                <a:latin typeface="Raleway Black"/>
                <a:ea typeface="Raleway Black"/>
                <a:cs typeface="Raleway Black"/>
                <a:sym typeface="Raleway Black"/>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42"/>
          <p:cNvSpPr txBox="1"/>
          <p:nvPr>
            <p:ph idx="1" type="subTitle"/>
          </p:nvPr>
        </p:nvSpPr>
        <p:spPr>
          <a:xfrm>
            <a:off x="713417" y="3375131"/>
            <a:ext cx="46554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latin typeface="Mulish"/>
                <a:ea typeface="Mulish"/>
                <a:cs typeface="Mulish"/>
                <a:sym typeface="Mulish"/>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42"/>
          <p:cNvSpPr/>
          <p:nvPr>
            <p:ph idx="2" type="pic"/>
          </p:nvPr>
        </p:nvSpPr>
        <p:spPr>
          <a:xfrm rot="385">
            <a:off x="5753866" y="539650"/>
            <a:ext cx="2676900" cy="4064400"/>
          </a:xfrm>
          <a:prstGeom prst="rect">
            <a:avLst/>
          </a:prstGeom>
          <a:noFill/>
          <a:ln>
            <a:noFill/>
          </a:ln>
        </p:spPr>
      </p:sp>
      <p:sp>
        <p:nvSpPr>
          <p:cNvPr id="12" name="Google Shape;12;p42"/>
          <p:cNvSpPr/>
          <p:nvPr/>
        </p:nvSpPr>
        <p:spPr>
          <a:xfrm>
            <a:off x="4046450" y="4822082"/>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2"/>
          <p:cNvSpPr/>
          <p:nvPr/>
        </p:nvSpPr>
        <p:spPr>
          <a:xfrm>
            <a:off x="713225"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2"/>
          <p:cNvSpPr/>
          <p:nvPr/>
        </p:nvSpPr>
        <p:spPr>
          <a:xfrm flipH="1">
            <a:off x="-11" y="3523325"/>
            <a:ext cx="1620836" cy="1620170"/>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42"/>
          <p:cNvGrpSpPr/>
          <p:nvPr/>
        </p:nvGrpSpPr>
        <p:grpSpPr>
          <a:xfrm flipH="1" rot="10800000">
            <a:off x="4175688" y="143153"/>
            <a:ext cx="792631" cy="396336"/>
            <a:chOff x="5951723" y="3585890"/>
            <a:chExt cx="681775" cy="340934"/>
          </a:xfrm>
        </p:grpSpPr>
        <p:sp>
          <p:nvSpPr>
            <p:cNvPr id="16" name="Google Shape;16;p42"/>
            <p:cNvSpPr/>
            <p:nvPr/>
          </p:nvSpPr>
          <p:spPr>
            <a:xfrm flipH="1">
              <a:off x="6121258" y="3585890"/>
              <a:ext cx="171400" cy="170491"/>
            </a:xfrm>
            <a:custGeom>
              <a:rect b="b" l="l" r="r" t="t"/>
              <a:pathLst>
                <a:path extrusionOk="0" h="3752" w="3772">
                  <a:moveTo>
                    <a:pt x="1" y="1"/>
                  </a:moveTo>
                  <a:lnTo>
                    <a:pt x="1" y="3751"/>
                  </a:lnTo>
                  <a:lnTo>
                    <a:pt x="3771" y="3751"/>
                  </a:lnTo>
                  <a:lnTo>
                    <a:pt x="3771"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2"/>
            <p:cNvSpPr/>
            <p:nvPr/>
          </p:nvSpPr>
          <p:spPr>
            <a:xfrm flipH="1">
              <a:off x="5951723" y="3756333"/>
              <a:ext cx="170491" cy="170491"/>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2"/>
            <p:cNvSpPr/>
            <p:nvPr/>
          </p:nvSpPr>
          <p:spPr>
            <a:xfrm flipH="1">
              <a:off x="6462144" y="3585890"/>
              <a:ext cx="171354" cy="170491"/>
            </a:xfrm>
            <a:custGeom>
              <a:rect b="b" l="l" r="r" t="t"/>
              <a:pathLst>
                <a:path extrusionOk="0" h="3752" w="3771">
                  <a:moveTo>
                    <a:pt x="0" y="1"/>
                  </a:moveTo>
                  <a:lnTo>
                    <a:pt x="0" y="3751"/>
                  </a:lnTo>
                  <a:lnTo>
                    <a:pt x="3771" y="3751"/>
                  </a:lnTo>
                  <a:lnTo>
                    <a:pt x="37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2"/>
            <p:cNvSpPr/>
            <p:nvPr/>
          </p:nvSpPr>
          <p:spPr>
            <a:xfrm flipH="1">
              <a:off x="6291701" y="3756333"/>
              <a:ext cx="171400" cy="170491"/>
            </a:xfrm>
            <a:custGeom>
              <a:rect b="b" l="l" r="r" t="t"/>
              <a:pathLst>
                <a:path extrusionOk="0" h="3752" w="3772">
                  <a:moveTo>
                    <a:pt x="1" y="0"/>
                  </a:moveTo>
                  <a:lnTo>
                    <a:pt x="1" y="3751"/>
                  </a:lnTo>
                  <a:lnTo>
                    <a:pt x="3771" y="3751"/>
                  </a:lnTo>
                  <a:lnTo>
                    <a:pt x="3771" y="0"/>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42"/>
          <p:cNvSpPr/>
          <p:nvPr/>
        </p:nvSpPr>
        <p:spPr>
          <a:xfrm flipH="1">
            <a:off x="8549426"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 name="Shape 133"/>
        <p:cNvGrpSpPr/>
        <p:nvPr/>
      </p:nvGrpSpPr>
      <p:grpSpPr>
        <a:xfrm>
          <a:off x="0" y="0"/>
          <a:ext cx="0" cy="0"/>
          <a:chOff x="0" y="0"/>
          <a:chExt cx="0" cy="0"/>
        </a:xfrm>
      </p:grpSpPr>
      <p:sp>
        <p:nvSpPr>
          <p:cNvPr id="134" name="Google Shape;134;p51"/>
          <p:cNvSpPr txBox="1"/>
          <p:nvPr>
            <p:ph hasCustomPrompt="1" type="title"/>
          </p:nvPr>
        </p:nvSpPr>
        <p:spPr>
          <a:xfrm>
            <a:off x="1284000" y="1563900"/>
            <a:ext cx="65760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35" name="Google Shape;135;p51"/>
          <p:cNvSpPr txBox="1"/>
          <p:nvPr>
            <p:ph idx="1" type="subTitle"/>
          </p:nvPr>
        </p:nvSpPr>
        <p:spPr>
          <a:xfrm>
            <a:off x="1284000" y="2777700"/>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36" name="Google Shape;136;p51"/>
          <p:cNvSpPr/>
          <p:nvPr/>
        </p:nvSpPr>
        <p:spPr>
          <a:xfrm flipH="1">
            <a:off x="8549426"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1"/>
          <p:cNvSpPr/>
          <p:nvPr/>
        </p:nvSpPr>
        <p:spPr>
          <a:xfrm>
            <a:off x="4046450" y="4822082"/>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1"/>
          <p:cNvSpPr/>
          <p:nvPr/>
        </p:nvSpPr>
        <p:spPr>
          <a:xfrm>
            <a:off x="713225"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1"/>
          <p:cNvSpPr/>
          <p:nvPr/>
        </p:nvSpPr>
        <p:spPr>
          <a:xfrm flipH="1">
            <a:off x="-11" y="3523325"/>
            <a:ext cx="1620836" cy="1620170"/>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51"/>
          <p:cNvGrpSpPr/>
          <p:nvPr/>
        </p:nvGrpSpPr>
        <p:grpSpPr>
          <a:xfrm flipH="1" rot="10800000">
            <a:off x="6685338" y="110853"/>
            <a:ext cx="792631" cy="396336"/>
            <a:chOff x="5951723" y="3585890"/>
            <a:chExt cx="681775" cy="340934"/>
          </a:xfrm>
        </p:grpSpPr>
        <p:sp>
          <p:nvSpPr>
            <p:cNvPr id="141" name="Google Shape;141;p51"/>
            <p:cNvSpPr/>
            <p:nvPr/>
          </p:nvSpPr>
          <p:spPr>
            <a:xfrm flipH="1">
              <a:off x="6121258" y="3585890"/>
              <a:ext cx="171400" cy="170491"/>
            </a:xfrm>
            <a:custGeom>
              <a:rect b="b" l="l" r="r" t="t"/>
              <a:pathLst>
                <a:path extrusionOk="0" h="3752" w="3772">
                  <a:moveTo>
                    <a:pt x="1" y="1"/>
                  </a:moveTo>
                  <a:lnTo>
                    <a:pt x="1" y="3751"/>
                  </a:lnTo>
                  <a:lnTo>
                    <a:pt x="3771" y="3751"/>
                  </a:lnTo>
                  <a:lnTo>
                    <a:pt x="3771"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1"/>
            <p:cNvSpPr/>
            <p:nvPr/>
          </p:nvSpPr>
          <p:spPr>
            <a:xfrm flipH="1">
              <a:off x="5951723" y="3756333"/>
              <a:ext cx="170491" cy="170491"/>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1"/>
            <p:cNvSpPr/>
            <p:nvPr/>
          </p:nvSpPr>
          <p:spPr>
            <a:xfrm flipH="1">
              <a:off x="6462144" y="3585890"/>
              <a:ext cx="171354" cy="170491"/>
            </a:xfrm>
            <a:custGeom>
              <a:rect b="b" l="l" r="r" t="t"/>
              <a:pathLst>
                <a:path extrusionOk="0" h="3752" w="3771">
                  <a:moveTo>
                    <a:pt x="0" y="1"/>
                  </a:moveTo>
                  <a:lnTo>
                    <a:pt x="0" y="3751"/>
                  </a:lnTo>
                  <a:lnTo>
                    <a:pt x="3771" y="3751"/>
                  </a:lnTo>
                  <a:lnTo>
                    <a:pt x="37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1"/>
            <p:cNvSpPr/>
            <p:nvPr/>
          </p:nvSpPr>
          <p:spPr>
            <a:xfrm flipH="1">
              <a:off x="6291701" y="3756333"/>
              <a:ext cx="171400" cy="170491"/>
            </a:xfrm>
            <a:custGeom>
              <a:rect b="b" l="l" r="r" t="t"/>
              <a:pathLst>
                <a:path extrusionOk="0" h="3752" w="3772">
                  <a:moveTo>
                    <a:pt x="1" y="0"/>
                  </a:moveTo>
                  <a:lnTo>
                    <a:pt x="1" y="3751"/>
                  </a:lnTo>
                  <a:lnTo>
                    <a:pt x="3771" y="3751"/>
                  </a:lnTo>
                  <a:lnTo>
                    <a:pt x="3771" y="0"/>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51"/>
          <p:cNvSpPr/>
          <p:nvPr/>
        </p:nvSpPr>
        <p:spPr>
          <a:xfrm rot="-5400000">
            <a:off x="8800565" y="2339596"/>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46" name="Shape 146"/>
        <p:cNvGrpSpPr/>
        <p:nvPr/>
      </p:nvGrpSpPr>
      <p:grpSpPr>
        <a:xfrm>
          <a:off x="0" y="0"/>
          <a:ext cx="0" cy="0"/>
          <a:chOff x="0" y="0"/>
          <a:chExt cx="0" cy="0"/>
        </a:xfrm>
      </p:grpSpPr>
      <p:sp>
        <p:nvSpPr>
          <p:cNvPr id="147" name="Google Shape;147;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48" name="Google Shape;148;p52"/>
          <p:cNvGrpSpPr/>
          <p:nvPr/>
        </p:nvGrpSpPr>
        <p:grpSpPr>
          <a:xfrm>
            <a:off x="377163" y="4822082"/>
            <a:ext cx="672125" cy="335857"/>
            <a:chOff x="482325" y="4822082"/>
            <a:chExt cx="672125" cy="335857"/>
          </a:xfrm>
        </p:grpSpPr>
        <p:sp>
          <p:nvSpPr>
            <p:cNvPr id="149" name="Google Shape;149;p52"/>
            <p:cNvSpPr/>
            <p:nvPr/>
          </p:nvSpPr>
          <p:spPr>
            <a:xfrm>
              <a:off x="482325" y="4822082"/>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2"/>
            <p:cNvSpPr/>
            <p:nvPr/>
          </p:nvSpPr>
          <p:spPr>
            <a:xfrm>
              <a:off x="605388" y="4945077"/>
              <a:ext cx="425993" cy="212862"/>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52"/>
          <p:cNvSpPr/>
          <p:nvPr/>
        </p:nvSpPr>
        <p:spPr>
          <a:xfrm>
            <a:off x="3186025"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2"/>
          <p:cNvSpPr/>
          <p:nvPr/>
        </p:nvSpPr>
        <p:spPr>
          <a:xfrm flipH="1">
            <a:off x="8557629"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2"/>
          <p:cNvSpPr/>
          <p:nvPr/>
        </p:nvSpPr>
        <p:spPr>
          <a:xfrm>
            <a:off x="8246403" y="-6222"/>
            <a:ext cx="905800" cy="906325"/>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54" name="Shape 154"/>
        <p:cNvGrpSpPr/>
        <p:nvPr/>
      </p:nvGrpSpPr>
      <p:grpSpPr>
        <a:xfrm>
          <a:off x="0" y="0"/>
          <a:ext cx="0" cy="0"/>
          <a:chOff x="0" y="0"/>
          <a:chExt cx="0" cy="0"/>
        </a:xfrm>
      </p:grpSpPr>
      <p:sp>
        <p:nvSpPr>
          <p:cNvPr id="155" name="Google Shape;155;p53"/>
          <p:cNvSpPr txBox="1"/>
          <p:nvPr>
            <p:ph type="title"/>
          </p:nvPr>
        </p:nvSpPr>
        <p:spPr>
          <a:xfrm>
            <a:off x="4586350" y="1760100"/>
            <a:ext cx="31062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6" name="Google Shape;156;p53"/>
          <p:cNvSpPr txBox="1"/>
          <p:nvPr>
            <p:ph idx="1" type="subTitle"/>
          </p:nvPr>
        </p:nvSpPr>
        <p:spPr>
          <a:xfrm>
            <a:off x="4586350" y="2332800"/>
            <a:ext cx="3106200" cy="105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57" name="Google Shape;157;p53"/>
          <p:cNvGrpSpPr/>
          <p:nvPr/>
        </p:nvGrpSpPr>
        <p:grpSpPr>
          <a:xfrm flipH="1" rot="-5400000">
            <a:off x="8640008" y="986780"/>
            <a:ext cx="672125" cy="335857"/>
            <a:chOff x="482325" y="4822082"/>
            <a:chExt cx="672125" cy="335857"/>
          </a:xfrm>
        </p:grpSpPr>
        <p:sp>
          <p:nvSpPr>
            <p:cNvPr id="158" name="Google Shape;158;p53"/>
            <p:cNvSpPr/>
            <p:nvPr/>
          </p:nvSpPr>
          <p:spPr>
            <a:xfrm>
              <a:off x="482325" y="4822082"/>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605388" y="4945077"/>
              <a:ext cx="425993" cy="212862"/>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p53"/>
          <p:cNvSpPr/>
          <p:nvPr/>
        </p:nvSpPr>
        <p:spPr>
          <a:xfrm flipH="1">
            <a:off x="5629224"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3"/>
          <p:cNvSpPr/>
          <p:nvPr/>
        </p:nvSpPr>
        <p:spPr>
          <a:xfrm>
            <a:off x="-12"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3"/>
          <p:cNvSpPr/>
          <p:nvPr/>
        </p:nvSpPr>
        <p:spPr>
          <a:xfrm flipH="1">
            <a:off x="-12" y="-6222"/>
            <a:ext cx="905800" cy="906325"/>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3"/>
          <p:cNvSpPr/>
          <p:nvPr/>
        </p:nvSpPr>
        <p:spPr>
          <a:xfrm>
            <a:off x="7834137" y="3834174"/>
            <a:ext cx="1309867" cy="1309329"/>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4" name="Shape 164"/>
        <p:cNvGrpSpPr/>
        <p:nvPr/>
      </p:nvGrpSpPr>
      <p:grpSpPr>
        <a:xfrm>
          <a:off x="0" y="0"/>
          <a:ext cx="0" cy="0"/>
          <a:chOff x="0" y="0"/>
          <a:chExt cx="0" cy="0"/>
        </a:xfrm>
      </p:grpSpPr>
      <p:sp>
        <p:nvSpPr>
          <p:cNvPr id="165" name="Google Shape;165;p54"/>
          <p:cNvSpPr/>
          <p:nvPr/>
        </p:nvSpPr>
        <p:spPr>
          <a:xfrm>
            <a:off x="713225"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4"/>
          <p:cNvSpPr txBox="1"/>
          <p:nvPr>
            <p:ph type="title"/>
          </p:nvPr>
        </p:nvSpPr>
        <p:spPr>
          <a:xfrm>
            <a:off x="713225" y="540000"/>
            <a:ext cx="41400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7" name="Google Shape;167;p54"/>
          <p:cNvSpPr txBox="1"/>
          <p:nvPr>
            <p:ph idx="1" type="subTitle"/>
          </p:nvPr>
        </p:nvSpPr>
        <p:spPr>
          <a:xfrm>
            <a:off x="713225" y="1570425"/>
            <a:ext cx="41400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8" name="Google Shape;168;p54"/>
          <p:cNvSpPr/>
          <p:nvPr>
            <p:ph idx="2" type="pic"/>
          </p:nvPr>
        </p:nvSpPr>
        <p:spPr>
          <a:xfrm rot="385">
            <a:off x="5753866" y="539650"/>
            <a:ext cx="2676900" cy="4064400"/>
          </a:xfrm>
          <a:prstGeom prst="rect">
            <a:avLst/>
          </a:prstGeom>
          <a:noFill/>
          <a:ln>
            <a:noFill/>
          </a:ln>
        </p:spPr>
      </p:sp>
      <p:sp>
        <p:nvSpPr>
          <p:cNvPr id="169" name="Google Shape;169;p54"/>
          <p:cNvSpPr txBox="1"/>
          <p:nvPr/>
        </p:nvSpPr>
        <p:spPr>
          <a:xfrm>
            <a:off x="713225" y="3551850"/>
            <a:ext cx="4140000" cy="6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Mulish"/>
                <a:ea typeface="Mulish"/>
                <a:cs typeface="Mulish"/>
                <a:sym typeface="Mulish"/>
              </a:rPr>
              <a:t>CREDITS:</a:t>
            </a:r>
            <a:r>
              <a:rPr b="0" i="0" lang="en" sz="1000" u="none" cap="none" strike="noStrike">
                <a:solidFill>
                  <a:schemeClr val="dk1"/>
                </a:solidFill>
                <a:latin typeface="Mulish"/>
                <a:ea typeface="Mulish"/>
                <a:cs typeface="Mulish"/>
                <a:sym typeface="Mulish"/>
              </a:rPr>
              <a:t> This presentation template was created by </a:t>
            </a:r>
            <a:r>
              <a:rPr b="1" i="0" lang="en" sz="1000" u="sng" cap="none" strike="noStrike">
                <a:solidFill>
                  <a:schemeClr val="hlink"/>
                </a:solidFill>
                <a:latin typeface="Mulish"/>
                <a:ea typeface="Mulish"/>
                <a:cs typeface="Mulish"/>
                <a:sym typeface="Mulish"/>
                <a:hlinkClick r:id="rId2"/>
              </a:rPr>
              <a:t>Slidesgo</a:t>
            </a:r>
            <a:r>
              <a:rPr b="0" i="0" lang="en" sz="1000" u="none" cap="none" strike="noStrike">
                <a:solidFill>
                  <a:schemeClr val="dk1"/>
                </a:solidFill>
                <a:latin typeface="Mulish"/>
                <a:ea typeface="Mulish"/>
                <a:cs typeface="Mulish"/>
                <a:sym typeface="Mulish"/>
              </a:rPr>
              <a:t>, and includes icons by </a:t>
            </a:r>
            <a:r>
              <a:rPr b="1" i="0" lang="en" sz="1000" u="sng" cap="none" strike="noStrike">
                <a:solidFill>
                  <a:schemeClr val="dk1"/>
                </a:solidFill>
                <a:latin typeface="Mulish"/>
                <a:ea typeface="Mulish"/>
                <a:cs typeface="Mulish"/>
                <a:sym typeface="Mulish"/>
                <a:hlinkClick r:id="rId3">
                  <a:extLst>
                    <a:ext uri="{A12FA001-AC4F-418D-AE19-62706E023703}">
                      <ahyp:hlinkClr val="tx"/>
                    </a:ext>
                  </a:extLst>
                </a:hlinkClick>
              </a:rPr>
              <a:t>Flaticon</a:t>
            </a:r>
            <a:r>
              <a:rPr b="0" i="0" lang="en" sz="1000" u="none" cap="none" strike="noStrike">
                <a:solidFill>
                  <a:schemeClr val="dk1"/>
                </a:solidFill>
                <a:latin typeface="Mulish"/>
                <a:ea typeface="Mulish"/>
                <a:cs typeface="Mulish"/>
                <a:sym typeface="Mulish"/>
              </a:rPr>
              <a:t>, and infographics &amp; images by </a:t>
            </a:r>
            <a:r>
              <a:rPr b="1" i="0" lang="en" sz="1000" u="sng" cap="none" strike="noStrike">
                <a:solidFill>
                  <a:schemeClr val="dk1"/>
                </a:solidFill>
                <a:latin typeface="Mulish"/>
                <a:ea typeface="Mulish"/>
                <a:cs typeface="Mulish"/>
                <a:sym typeface="Mulish"/>
                <a:hlinkClick r:id="rId4">
                  <a:extLst>
                    <a:ext uri="{A12FA001-AC4F-418D-AE19-62706E023703}">
                      <ahyp:hlinkClr val="tx"/>
                    </a:ext>
                  </a:extLst>
                </a:hlinkClick>
              </a:rPr>
              <a:t>Freepik</a:t>
            </a:r>
            <a:r>
              <a:rPr b="0" i="0" lang="en" sz="1000" u="sng" cap="none" strike="noStrike">
                <a:solidFill>
                  <a:schemeClr val="dk1"/>
                </a:solidFill>
                <a:latin typeface="Mulish"/>
                <a:ea typeface="Mulish"/>
                <a:cs typeface="Mulish"/>
                <a:sym typeface="Mulish"/>
              </a:rPr>
              <a:t> </a:t>
            </a:r>
            <a:endParaRPr b="1" i="0" sz="1000" u="sng" cap="none" strike="noStrike">
              <a:solidFill>
                <a:schemeClr val="dk1"/>
              </a:solidFill>
              <a:latin typeface="Mulish"/>
              <a:ea typeface="Mulish"/>
              <a:cs typeface="Mulish"/>
              <a:sym typeface="Mulish"/>
            </a:endParaRPr>
          </a:p>
        </p:txBody>
      </p:sp>
      <p:grpSp>
        <p:nvGrpSpPr>
          <p:cNvPr id="170" name="Google Shape;170;p54"/>
          <p:cNvGrpSpPr/>
          <p:nvPr/>
        </p:nvGrpSpPr>
        <p:grpSpPr>
          <a:xfrm flipH="1" rot="10800000">
            <a:off x="8194688" y="85603"/>
            <a:ext cx="792631" cy="396336"/>
            <a:chOff x="5951723" y="3585890"/>
            <a:chExt cx="681775" cy="340934"/>
          </a:xfrm>
        </p:grpSpPr>
        <p:sp>
          <p:nvSpPr>
            <p:cNvPr id="171" name="Google Shape;171;p54"/>
            <p:cNvSpPr/>
            <p:nvPr/>
          </p:nvSpPr>
          <p:spPr>
            <a:xfrm flipH="1">
              <a:off x="6121258" y="3585890"/>
              <a:ext cx="171400" cy="170491"/>
            </a:xfrm>
            <a:custGeom>
              <a:rect b="b" l="l" r="r" t="t"/>
              <a:pathLst>
                <a:path extrusionOk="0" h="3752" w="3772">
                  <a:moveTo>
                    <a:pt x="1" y="1"/>
                  </a:moveTo>
                  <a:lnTo>
                    <a:pt x="1" y="3751"/>
                  </a:lnTo>
                  <a:lnTo>
                    <a:pt x="3771" y="3751"/>
                  </a:lnTo>
                  <a:lnTo>
                    <a:pt x="3771"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4"/>
            <p:cNvSpPr/>
            <p:nvPr/>
          </p:nvSpPr>
          <p:spPr>
            <a:xfrm flipH="1">
              <a:off x="5951723" y="3756333"/>
              <a:ext cx="170491" cy="170491"/>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4"/>
            <p:cNvSpPr/>
            <p:nvPr/>
          </p:nvSpPr>
          <p:spPr>
            <a:xfrm flipH="1">
              <a:off x="6462144" y="3585890"/>
              <a:ext cx="171354" cy="170491"/>
            </a:xfrm>
            <a:custGeom>
              <a:rect b="b" l="l" r="r" t="t"/>
              <a:pathLst>
                <a:path extrusionOk="0" h="3752" w="3771">
                  <a:moveTo>
                    <a:pt x="0" y="1"/>
                  </a:moveTo>
                  <a:lnTo>
                    <a:pt x="0" y="3751"/>
                  </a:lnTo>
                  <a:lnTo>
                    <a:pt x="3771" y="3751"/>
                  </a:lnTo>
                  <a:lnTo>
                    <a:pt x="37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4"/>
            <p:cNvSpPr/>
            <p:nvPr/>
          </p:nvSpPr>
          <p:spPr>
            <a:xfrm flipH="1">
              <a:off x="6291701" y="3756333"/>
              <a:ext cx="171400" cy="170491"/>
            </a:xfrm>
            <a:custGeom>
              <a:rect b="b" l="l" r="r" t="t"/>
              <a:pathLst>
                <a:path extrusionOk="0" h="3752" w="3772">
                  <a:moveTo>
                    <a:pt x="1" y="0"/>
                  </a:moveTo>
                  <a:lnTo>
                    <a:pt x="1" y="3751"/>
                  </a:lnTo>
                  <a:lnTo>
                    <a:pt x="3771" y="3751"/>
                  </a:lnTo>
                  <a:lnTo>
                    <a:pt x="3771" y="0"/>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54"/>
          <p:cNvSpPr/>
          <p:nvPr/>
        </p:nvSpPr>
        <p:spPr>
          <a:xfrm>
            <a:off x="-11"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54"/>
          <p:cNvGrpSpPr/>
          <p:nvPr/>
        </p:nvGrpSpPr>
        <p:grpSpPr>
          <a:xfrm>
            <a:off x="4047988" y="4822082"/>
            <a:ext cx="672125" cy="335857"/>
            <a:chOff x="482325" y="4822082"/>
            <a:chExt cx="672125" cy="335857"/>
          </a:xfrm>
        </p:grpSpPr>
        <p:sp>
          <p:nvSpPr>
            <p:cNvPr id="177" name="Google Shape;177;p54"/>
            <p:cNvSpPr/>
            <p:nvPr/>
          </p:nvSpPr>
          <p:spPr>
            <a:xfrm>
              <a:off x="482325" y="4822082"/>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4"/>
            <p:cNvSpPr/>
            <p:nvPr/>
          </p:nvSpPr>
          <p:spPr>
            <a:xfrm>
              <a:off x="605388" y="4945077"/>
              <a:ext cx="425993" cy="212862"/>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9" name="Shape 179"/>
        <p:cNvGrpSpPr/>
        <p:nvPr/>
      </p:nvGrpSpPr>
      <p:grpSpPr>
        <a:xfrm>
          <a:off x="0" y="0"/>
          <a:ext cx="0" cy="0"/>
          <a:chOff x="0" y="0"/>
          <a:chExt cx="0" cy="0"/>
        </a:xfrm>
      </p:grpSpPr>
      <p:sp>
        <p:nvSpPr>
          <p:cNvPr id="180" name="Google Shape;180;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1" name="Google Shape;181;p55"/>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Mulish Light"/>
              <a:buChar char="●"/>
              <a:defRPr/>
            </a:lvl1pPr>
            <a:lvl2pPr indent="-304800" lvl="1" marL="914400" algn="l">
              <a:lnSpc>
                <a:spcPct val="100000"/>
              </a:lnSpc>
              <a:spcBef>
                <a:spcPts val="0"/>
              </a:spcBef>
              <a:spcAft>
                <a:spcPts val="0"/>
              </a:spcAft>
              <a:buSzPts val="1200"/>
              <a:buFont typeface="Mulish Light"/>
              <a:buChar char="○"/>
              <a:defRPr/>
            </a:lvl2pPr>
            <a:lvl3pPr indent="-304800" lvl="2" marL="1371600" algn="l">
              <a:lnSpc>
                <a:spcPct val="100000"/>
              </a:lnSpc>
              <a:spcBef>
                <a:spcPts val="0"/>
              </a:spcBef>
              <a:spcAft>
                <a:spcPts val="0"/>
              </a:spcAft>
              <a:buSzPts val="1200"/>
              <a:buFont typeface="Mulish Light"/>
              <a:buChar char="■"/>
              <a:defRPr/>
            </a:lvl3pPr>
            <a:lvl4pPr indent="-304800" lvl="3" marL="1828800" algn="l">
              <a:lnSpc>
                <a:spcPct val="100000"/>
              </a:lnSpc>
              <a:spcBef>
                <a:spcPts val="0"/>
              </a:spcBef>
              <a:spcAft>
                <a:spcPts val="0"/>
              </a:spcAft>
              <a:buSzPts val="1200"/>
              <a:buFont typeface="Mulish Light"/>
              <a:buChar char="●"/>
              <a:defRPr/>
            </a:lvl4pPr>
            <a:lvl5pPr indent="-304800" lvl="4" marL="2286000" algn="l">
              <a:lnSpc>
                <a:spcPct val="100000"/>
              </a:lnSpc>
              <a:spcBef>
                <a:spcPts val="0"/>
              </a:spcBef>
              <a:spcAft>
                <a:spcPts val="0"/>
              </a:spcAft>
              <a:buSzPts val="1200"/>
              <a:buFont typeface="Mulish Light"/>
              <a:buChar char="○"/>
              <a:defRPr/>
            </a:lvl5pPr>
            <a:lvl6pPr indent="-304800" lvl="5" marL="2743200" algn="l">
              <a:lnSpc>
                <a:spcPct val="100000"/>
              </a:lnSpc>
              <a:spcBef>
                <a:spcPts val="0"/>
              </a:spcBef>
              <a:spcAft>
                <a:spcPts val="0"/>
              </a:spcAft>
              <a:buSzPts val="1200"/>
              <a:buFont typeface="Mulish Light"/>
              <a:buChar char="■"/>
              <a:defRPr/>
            </a:lvl6pPr>
            <a:lvl7pPr indent="-304800" lvl="6" marL="3200400" algn="l">
              <a:lnSpc>
                <a:spcPct val="100000"/>
              </a:lnSpc>
              <a:spcBef>
                <a:spcPts val="0"/>
              </a:spcBef>
              <a:spcAft>
                <a:spcPts val="0"/>
              </a:spcAft>
              <a:buSzPts val="1200"/>
              <a:buFont typeface="Mulish Light"/>
              <a:buChar char="●"/>
              <a:defRPr/>
            </a:lvl7pPr>
            <a:lvl8pPr indent="-304800" lvl="7" marL="3657600" algn="l">
              <a:lnSpc>
                <a:spcPct val="100000"/>
              </a:lnSpc>
              <a:spcBef>
                <a:spcPts val="0"/>
              </a:spcBef>
              <a:spcAft>
                <a:spcPts val="0"/>
              </a:spcAft>
              <a:buSzPts val="1200"/>
              <a:buFont typeface="Mulish Light"/>
              <a:buChar char="○"/>
              <a:defRPr/>
            </a:lvl8pPr>
            <a:lvl9pPr indent="-304800" lvl="8" marL="4114800" algn="l">
              <a:lnSpc>
                <a:spcPct val="100000"/>
              </a:lnSpc>
              <a:spcBef>
                <a:spcPts val="0"/>
              </a:spcBef>
              <a:spcAft>
                <a:spcPts val="0"/>
              </a:spcAft>
              <a:buSzPts val="1200"/>
              <a:buFont typeface="Mulish Light"/>
              <a:buChar char="■"/>
              <a:defRPr/>
            </a:lvl9pPr>
          </a:lstStyle>
          <a:p/>
        </p:txBody>
      </p:sp>
      <p:grpSp>
        <p:nvGrpSpPr>
          <p:cNvPr id="182" name="Google Shape;182;p55"/>
          <p:cNvGrpSpPr/>
          <p:nvPr/>
        </p:nvGrpSpPr>
        <p:grpSpPr>
          <a:xfrm flipH="1">
            <a:off x="234206" y="143093"/>
            <a:ext cx="397497" cy="396399"/>
            <a:chOff x="11168655" y="2215768"/>
            <a:chExt cx="397497" cy="396399"/>
          </a:xfrm>
        </p:grpSpPr>
        <p:sp>
          <p:nvSpPr>
            <p:cNvPr id="183" name="Google Shape;183;p55"/>
            <p:cNvSpPr/>
            <p:nvPr/>
          </p:nvSpPr>
          <p:spPr>
            <a:xfrm flipH="1">
              <a:off x="11168655" y="2215768"/>
              <a:ext cx="198209" cy="198199"/>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5"/>
            <p:cNvSpPr/>
            <p:nvPr/>
          </p:nvSpPr>
          <p:spPr>
            <a:xfrm flipH="1">
              <a:off x="11366887" y="2413968"/>
              <a:ext cx="199265" cy="198199"/>
            </a:xfrm>
            <a:custGeom>
              <a:rect b="b" l="l" r="r" t="t"/>
              <a:pathLst>
                <a:path extrusionOk="0" h="3752" w="3772">
                  <a:moveTo>
                    <a:pt x="1" y="0"/>
                  </a:moveTo>
                  <a:lnTo>
                    <a:pt x="1" y="3751"/>
                  </a:lnTo>
                  <a:lnTo>
                    <a:pt x="3771" y="3751"/>
                  </a:lnTo>
                  <a:lnTo>
                    <a:pt x="37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55"/>
          <p:cNvSpPr/>
          <p:nvPr/>
        </p:nvSpPr>
        <p:spPr>
          <a:xfrm flipH="1" rot="10800000">
            <a:off x="-12" y="4807644"/>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5"/>
          <p:cNvSpPr/>
          <p:nvPr/>
        </p:nvSpPr>
        <p:spPr>
          <a:xfrm flipH="1" rot="10800000">
            <a:off x="4855175" y="13"/>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5"/>
          <p:cNvSpPr/>
          <p:nvPr/>
        </p:nvSpPr>
        <p:spPr>
          <a:xfrm flipH="1" rot="10800000">
            <a:off x="8039753" y="4038595"/>
            <a:ext cx="1104261" cy="1104901"/>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8" name="Shape 188"/>
        <p:cNvGrpSpPr/>
        <p:nvPr/>
      </p:nvGrpSpPr>
      <p:grpSpPr>
        <a:xfrm>
          <a:off x="0" y="0"/>
          <a:ext cx="0" cy="0"/>
          <a:chOff x="0" y="0"/>
          <a:chExt cx="0" cy="0"/>
        </a:xfrm>
      </p:grpSpPr>
      <p:sp>
        <p:nvSpPr>
          <p:cNvPr id="189" name="Google Shape;189;p59"/>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0" name="Google Shape;190;p59"/>
          <p:cNvSpPr/>
          <p:nvPr/>
        </p:nvSpPr>
        <p:spPr>
          <a:xfrm>
            <a:off x="6890050"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9"/>
          <p:cNvSpPr/>
          <p:nvPr/>
        </p:nvSpPr>
        <p:spPr>
          <a:xfrm>
            <a:off x="1"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9"/>
          <p:cNvSpPr/>
          <p:nvPr/>
        </p:nvSpPr>
        <p:spPr>
          <a:xfrm flipH="1" rot="10800000">
            <a:off x="7926051" y="3924836"/>
            <a:ext cx="1217939" cy="1218645"/>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9"/>
          <p:cNvSpPr/>
          <p:nvPr/>
        </p:nvSpPr>
        <p:spPr>
          <a:xfrm rot="-5400000">
            <a:off x="32278" y="-98929"/>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grpSp>
        <p:nvGrpSpPr>
          <p:cNvPr id="195" name="Google Shape;195;p60"/>
          <p:cNvGrpSpPr/>
          <p:nvPr/>
        </p:nvGrpSpPr>
        <p:grpSpPr>
          <a:xfrm>
            <a:off x="8512309" y="143093"/>
            <a:ext cx="397497" cy="396399"/>
            <a:chOff x="11168655" y="2215768"/>
            <a:chExt cx="397497" cy="396399"/>
          </a:xfrm>
        </p:grpSpPr>
        <p:sp>
          <p:nvSpPr>
            <p:cNvPr id="196" name="Google Shape;196;p60"/>
            <p:cNvSpPr/>
            <p:nvPr/>
          </p:nvSpPr>
          <p:spPr>
            <a:xfrm flipH="1">
              <a:off x="11168655" y="2215768"/>
              <a:ext cx="198209" cy="198199"/>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0"/>
            <p:cNvSpPr/>
            <p:nvPr/>
          </p:nvSpPr>
          <p:spPr>
            <a:xfrm flipH="1">
              <a:off x="11366887" y="2413968"/>
              <a:ext cx="199265" cy="198199"/>
            </a:xfrm>
            <a:custGeom>
              <a:rect b="b" l="l" r="r" t="t"/>
              <a:pathLst>
                <a:path extrusionOk="0" h="3752" w="3772">
                  <a:moveTo>
                    <a:pt x="1" y="0"/>
                  </a:moveTo>
                  <a:lnTo>
                    <a:pt x="1" y="3751"/>
                  </a:lnTo>
                  <a:lnTo>
                    <a:pt x="3771" y="3751"/>
                  </a:lnTo>
                  <a:lnTo>
                    <a:pt x="37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60"/>
          <p:cNvSpPr/>
          <p:nvPr/>
        </p:nvSpPr>
        <p:spPr>
          <a:xfrm rot="10800000">
            <a:off x="2955557" y="4807644"/>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0"/>
          <p:cNvSpPr/>
          <p:nvPr/>
        </p:nvSpPr>
        <p:spPr>
          <a:xfrm rot="10800000">
            <a:off x="5023812" y="13"/>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0"/>
          <p:cNvSpPr/>
          <p:nvPr/>
        </p:nvSpPr>
        <p:spPr>
          <a:xfrm flipH="1">
            <a:off x="4893" y="3834174"/>
            <a:ext cx="1309867" cy="1309329"/>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0"/>
          <p:cNvSpPr/>
          <p:nvPr/>
        </p:nvSpPr>
        <p:spPr>
          <a:xfrm flipH="1" rot="5400000">
            <a:off x="8858523" y="4461446"/>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0"/>
          <p:cNvSpPr/>
          <p:nvPr/>
        </p:nvSpPr>
        <p:spPr>
          <a:xfrm flipH="1" rot="10800000">
            <a:off x="12" y="33"/>
            <a:ext cx="593035" cy="593167"/>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0"/>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04" name="Google Shape;204;p60"/>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5" name="Shape 205"/>
        <p:cNvGrpSpPr/>
        <p:nvPr/>
      </p:nvGrpSpPr>
      <p:grpSpPr>
        <a:xfrm>
          <a:off x="0" y="0"/>
          <a:ext cx="0" cy="0"/>
          <a:chOff x="0" y="0"/>
          <a:chExt cx="0" cy="0"/>
        </a:xfrm>
      </p:grpSpPr>
      <p:sp>
        <p:nvSpPr>
          <p:cNvPr id="206" name="Google Shape;206;p61"/>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8" name="Shape 208"/>
        <p:cNvGrpSpPr/>
        <p:nvPr/>
      </p:nvGrpSpPr>
      <p:grpSpPr>
        <a:xfrm>
          <a:off x="0" y="0"/>
          <a:ext cx="0" cy="0"/>
          <a:chOff x="0" y="0"/>
          <a:chExt cx="0" cy="0"/>
        </a:xfrm>
      </p:grpSpPr>
      <p:grpSp>
        <p:nvGrpSpPr>
          <p:cNvPr id="209" name="Google Shape;209;p63"/>
          <p:cNvGrpSpPr/>
          <p:nvPr/>
        </p:nvGrpSpPr>
        <p:grpSpPr>
          <a:xfrm flipH="1">
            <a:off x="234206" y="143093"/>
            <a:ext cx="397497" cy="396399"/>
            <a:chOff x="11168655" y="2215768"/>
            <a:chExt cx="397497" cy="396399"/>
          </a:xfrm>
        </p:grpSpPr>
        <p:sp>
          <p:nvSpPr>
            <p:cNvPr id="210" name="Google Shape;210;p63"/>
            <p:cNvSpPr/>
            <p:nvPr/>
          </p:nvSpPr>
          <p:spPr>
            <a:xfrm flipH="1">
              <a:off x="11168655" y="2215768"/>
              <a:ext cx="198209" cy="198199"/>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3"/>
            <p:cNvSpPr/>
            <p:nvPr/>
          </p:nvSpPr>
          <p:spPr>
            <a:xfrm flipH="1">
              <a:off x="11366887" y="2413968"/>
              <a:ext cx="199265" cy="198199"/>
            </a:xfrm>
            <a:custGeom>
              <a:rect b="b" l="l" r="r" t="t"/>
              <a:pathLst>
                <a:path extrusionOk="0" h="3752" w="3772">
                  <a:moveTo>
                    <a:pt x="1" y="0"/>
                  </a:moveTo>
                  <a:lnTo>
                    <a:pt x="1" y="3751"/>
                  </a:lnTo>
                  <a:lnTo>
                    <a:pt x="3771" y="3751"/>
                  </a:lnTo>
                  <a:lnTo>
                    <a:pt x="37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63"/>
          <p:cNvSpPr/>
          <p:nvPr/>
        </p:nvSpPr>
        <p:spPr>
          <a:xfrm flipH="1" rot="10800000">
            <a:off x="4567638" y="4807644"/>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3"/>
          <p:cNvSpPr/>
          <p:nvPr/>
        </p:nvSpPr>
        <p:spPr>
          <a:xfrm flipH="1" rot="10800000">
            <a:off x="3448075" y="13"/>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3"/>
          <p:cNvSpPr/>
          <p:nvPr/>
        </p:nvSpPr>
        <p:spPr>
          <a:xfrm>
            <a:off x="7829252" y="3834174"/>
            <a:ext cx="1309867" cy="1309329"/>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3"/>
          <p:cNvSpPr/>
          <p:nvPr/>
        </p:nvSpPr>
        <p:spPr>
          <a:xfrm rot="-5400000">
            <a:off x="193190" y="4461446"/>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3"/>
          <p:cNvSpPr/>
          <p:nvPr/>
        </p:nvSpPr>
        <p:spPr>
          <a:xfrm rot="10800000">
            <a:off x="8550965" y="33"/>
            <a:ext cx="593035" cy="593167"/>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3"/>
          <p:cNvSpPr/>
          <p:nvPr/>
        </p:nvSpPr>
        <p:spPr>
          <a:xfrm>
            <a:off x="6890050"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1"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3"/>
          <p:cNvSpPr/>
          <p:nvPr/>
        </p:nvSpPr>
        <p:spPr>
          <a:xfrm flipH="1" rot="10800000">
            <a:off x="7926051" y="3924836"/>
            <a:ext cx="1217939" cy="1218645"/>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3"/>
          <p:cNvSpPr/>
          <p:nvPr/>
        </p:nvSpPr>
        <p:spPr>
          <a:xfrm rot="-5400000">
            <a:off x="32278" y="-98929"/>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17" name="Shape 217"/>
        <p:cNvGrpSpPr/>
        <p:nvPr/>
      </p:nvGrpSpPr>
      <p:grpSpPr>
        <a:xfrm>
          <a:off x="0" y="0"/>
          <a:ext cx="0" cy="0"/>
          <a:chOff x="0" y="0"/>
          <a:chExt cx="0" cy="0"/>
        </a:xfrm>
      </p:grpSpPr>
      <p:sp>
        <p:nvSpPr>
          <p:cNvPr id="218" name="Google Shape;218;p64"/>
          <p:cNvSpPr/>
          <p:nvPr/>
        </p:nvSpPr>
        <p:spPr>
          <a:xfrm>
            <a:off x="713225"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p64"/>
          <p:cNvGrpSpPr/>
          <p:nvPr/>
        </p:nvGrpSpPr>
        <p:grpSpPr>
          <a:xfrm flipH="1" rot="10800000">
            <a:off x="8194688" y="85603"/>
            <a:ext cx="792631" cy="396336"/>
            <a:chOff x="5951723" y="3585890"/>
            <a:chExt cx="681775" cy="340934"/>
          </a:xfrm>
        </p:grpSpPr>
        <p:sp>
          <p:nvSpPr>
            <p:cNvPr id="220" name="Google Shape;220;p64"/>
            <p:cNvSpPr/>
            <p:nvPr/>
          </p:nvSpPr>
          <p:spPr>
            <a:xfrm flipH="1">
              <a:off x="6121258" y="3585890"/>
              <a:ext cx="171400" cy="170491"/>
            </a:xfrm>
            <a:custGeom>
              <a:rect b="b" l="l" r="r" t="t"/>
              <a:pathLst>
                <a:path extrusionOk="0" h="3752" w="3772">
                  <a:moveTo>
                    <a:pt x="1" y="1"/>
                  </a:moveTo>
                  <a:lnTo>
                    <a:pt x="1" y="3751"/>
                  </a:lnTo>
                  <a:lnTo>
                    <a:pt x="3771" y="3751"/>
                  </a:lnTo>
                  <a:lnTo>
                    <a:pt x="3771"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4"/>
            <p:cNvSpPr/>
            <p:nvPr/>
          </p:nvSpPr>
          <p:spPr>
            <a:xfrm flipH="1">
              <a:off x="5951723" y="3756333"/>
              <a:ext cx="170491" cy="170491"/>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4"/>
            <p:cNvSpPr/>
            <p:nvPr/>
          </p:nvSpPr>
          <p:spPr>
            <a:xfrm flipH="1">
              <a:off x="6462144" y="3585890"/>
              <a:ext cx="171354" cy="170491"/>
            </a:xfrm>
            <a:custGeom>
              <a:rect b="b" l="l" r="r" t="t"/>
              <a:pathLst>
                <a:path extrusionOk="0" h="3752" w="3771">
                  <a:moveTo>
                    <a:pt x="0" y="1"/>
                  </a:moveTo>
                  <a:lnTo>
                    <a:pt x="0" y="3751"/>
                  </a:lnTo>
                  <a:lnTo>
                    <a:pt x="3771" y="3751"/>
                  </a:lnTo>
                  <a:lnTo>
                    <a:pt x="37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4"/>
            <p:cNvSpPr/>
            <p:nvPr/>
          </p:nvSpPr>
          <p:spPr>
            <a:xfrm flipH="1">
              <a:off x="6291701" y="3756333"/>
              <a:ext cx="171400" cy="170491"/>
            </a:xfrm>
            <a:custGeom>
              <a:rect b="b" l="l" r="r" t="t"/>
              <a:pathLst>
                <a:path extrusionOk="0" h="3752" w="3772">
                  <a:moveTo>
                    <a:pt x="1" y="0"/>
                  </a:moveTo>
                  <a:lnTo>
                    <a:pt x="1" y="3751"/>
                  </a:lnTo>
                  <a:lnTo>
                    <a:pt x="3771" y="3751"/>
                  </a:lnTo>
                  <a:lnTo>
                    <a:pt x="3771" y="0"/>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64"/>
          <p:cNvSpPr/>
          <p:nvPr/>
        </p:nvSpPr>
        <p:spPr>
          <a:xfrm>
            <a:off x="-11"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64"/>
          <p:cNvGrpSpPr/>
          <p:nvPr/>
        </p:nvGrpSpPr>
        <p:grpSpPr>
          <a:xfrm>
            <a:off x="4047988" y="4822082"/>
            <a:ext cx="672125" cy="335857"/>
            <a:chOff x="482325" y="4822082"/>
            <a:chExt cx="672125" cy="335857"/>
          </a:xfrm>
        </p:grpSpPr>
        <p:sp>
          <p:nvSpPr>
            <p:cNvPr id="226" name="Google Shape;226;p64"/>
            <p:cNvSpPr/>
            <p:nvPr/>
          </p:nvSpPr>
          <p:spPr>
            <a:xfrm>
              <a:off x="482325" y="4822082"/>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4"/>
            <p:cNvSpPr/>
            <p:nvPr/>
          </p:nvSpPr>
          <p:spPr>
            <a:xfrm>
              <a:off x="605388" y="4945077"/>
              <a:ext cx="425993" cy="212862"/>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7" name="Shape 27"/>
        <p:cNvGrpSpPr/>
        <p:nvPr/>
      </p:nvGrpSpPr>
      <p:grpSpPr>
        <a:xfrm>
          <a:off x="0" y="0"/>
          <a:ext cx="0" cy="0"/>
          <a:chOff x="0" y="0"/>
          <a:chExt cx="0" cy="0"/>
        </a:xfrm>
      </p:grpSpPr>
      <p:sp>
        <p:nvSpPr>
          <p:cNvPr id="28" name="Google Shape;28;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44"/>
          <p:cNvSpPr txBox="1"/>
          <p:nvPr>
            <p:ph idx="2" type="title"/>
          </p:nvPr>
        </p:nvSpPr>
        <p:spPr>
          <a:xfrm>
            <a:off x="720000" y="1430575"/>
            <a:ext cx="831300" cy="73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44"/>
          <p:cNvSpPr txBox="1"/>
          <p:nvPr>
            <p:ph idx="3" type="title"/>
          </p:nvPr>
        </p:nvSpPr>
        <p:spPr>
          <a:xfrm>
            <a:off x="4068243" y="1430587"/>
            <a:ext cx="831300" cy="73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44"/>
          <p:cNvSpPr txBox="1"/>
          <p:nvPr>
            <p:ph idx="4" type="title"/>
          </p:nvPr>
        </p:nvSpPr>
        <p:spPr>
          <a:xfrm>
            <a:off x="720000" y="2527908"/>
            <a:ext cx="831300" cy="73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2" name="Google Shape;32;p44"/>
          <p:cNvSpPr txBox="1"/>
          <p:nvPr>
            <p:ph idx="5" type="title"/>
          </p:nvPr>
        </p:nvSpPr>
        <p:spPr>
          <a:xfrm>
            <a:off x="4068243" y="2527908"/>
            <a:ext cx="831300" cy="73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 name="Google Shape;33;p44"/>
          <p:cNvSpPr txBox="1"/>
          <p:nvPr>
            <p:ph idx="6" type="title"/>
          </p:nvPr>
        </p:nvSpPr>
        <p:spPr>
          <a:xfrm>
            <a:off x="720000" y="3625216"/>
            <a:ext cx="831300" cy="73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44"/>
          <p:cNvSpPr txBox="1"/>
          <p:nvPr>
            <p:ph idx="7" type="title"/>
          </p:nvPr>
        </p:nvSpPr>
        <p:spPr>
          <a:xfrm>
            <a:off x="4068243" y="3625228"/>
            <a:ext cx="831300" cy="73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44"/>
          <p:cNvSpPr txBox="1"/>
          <p:nvPr>
            <p:ph idx="1" type="subTitle"/>
          </p:nvPr>
        </p:nvSpPr>
        <p:spPr>
          <a:xfrm>
            <a:off x="1627499" y="1430575"/>
            <a:ext cx="22104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 name="Google Shape;36;p44"/>
          <p:cNvSpPr txBox="1"/>
          <p:nvPr>
            <p:ph idx="8" type="subTitle"/>
          </p:nvPr>
        </p:nvSpPr>
        <p:spPr>
          <a:xfrm>
            <a:off x="1627499" y="2527908"/>
            <a:ext cx="22104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 name="Google Shape;37;p44"/>
          <p:cNvSpPr txBox="1"/>
          <p:nvPr>
            <p:ph idx="9" type="subTitle"/>
          </p:nvPr>
        </p:nvSpPr>
        <p:spPr>
          <a:xfrm>
            <a:off x="1627499" y="3625216"/>
            <a:ext cx="22104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44"/>
          <p:cNvSpPr txBox="1"/>
          <p:nvPr>
            <p:ph idx="13" type="subTitle"/>
          </p:nvPr>
        </p:nvSpPr>
        <p:spPr>
          <a:xfrm>
            <a:off x="4979190" y="1430577"/>
            <a:ext cx="22104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 name="Google Shape;39;p44"/>
          <p:cNvSpPr txBox="1"/>
          <p:nvPr>
            <p:ph idx="14" type="subTitle"/>
          </p:nvPr>
        </p:nvSpPr>
        <p:spPr>
          <a:xfrm>
            <a:off x="4976690" y="2527897"/>
            <a:ext cx="22104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 name="Google Shape;40;p44"/>
          <p:cNvSpPr txBox="1"/>
          <p:nvPr>
            <p:ph idx="15" type="subTitle"/>
          </p:nvPr>
        </p:nvSpPr>
        <p:spPr>
          <a:xfrm>
            <a:off x="4976689" y="3625217"/>
            <a:ext cx="22104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1" name="Google Shape;41;p44"/>
          <p:cNvGrpSpPr/>
          <p:nvPr/>
        </p:nvGrpSpPr>
        <p:grpSpPr>
          <a:xfrm>
            <a:off x="183630" y="4603993"/>
            <a:ext cx="397497" cy="396399"/>
            <a:chOff x="11168655" y="2215768"/>
            <a:chExt cx="397497" cy="396399"/>
          </a:xfrm>
        </p:grpSpPr>
        <p:sp>
          <p:nvSpPr>
            <p:cNvPr id="42" name="Google Shape;42;p44"/>
            <p:cNvSpPr/>
            <p:nvPr/>
          </p:nvSpPr>
          <p:spPr>
            <a:xfrm flipH="1">
              <a:off x="11168655" y="2215768"/>
              <a:ext cx="198209" cy="198199"/>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4"/>
            <p:cNvSpPr/>
            <p:nvPr/>
          </p:nvSpPr>
          <p:spPr>
            <a:xfrm flipH="1">
              <a:off x="11366887" y="2413968"/>
              <a:ext cx="199265" cy="198199"/>
            </a:xfrm>
            <a:custGeom>
              <a:rect b="b" l="l" r="r" t="t"/>
              <a:pathLst>
                <a:path extrusionOk="0" h="3752" w="3772">
                  <a:moveTo>
                    <a:pt x="1" y="0"/>
                  </a:moveTo>
                  <a:lnTo>
                    <a:pt x="1" y="3751"/>
                  </a:lnTo>
                  <a:lnTo>
                    <a:pt x="3771" y="3751"/>
                  </a:lnTo>
                  <a:lnTo>
                    <a:pt x="37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44"/>
          <p:cNvSpPr/>
          <p:nvPr/>
        </p:nvSpPr>
        <p:spPr>
          <a:xfrm>
            <a:off x="7926051" y="-8189"/>
            <a:ext cx="1217939" cy="1218645"/>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4"/>
          <p:cNvSpPr/>
          <p:nvPr/>
        </p:nvSpPr>
        <p:spPr>
          <a:xfrm>
            <a:off x="337138" y="-14431"/>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45"/>
          <p:cNvSpPr txBox="1"/>
          <p:nvPr>
            <p:ph idx="1" type="subTitle"/>
          </p:nvPr>
        </p:nvSpPr>
        <p:spPr>
          <a:xfrm>
            <a:off x="811975" y="2090025"/>
            <a:ext cx="3452700" cy="232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48" name="Google Shape;48;p45"/>
          <p:cNvSpPr txBox="1"/>
          <p:nvPr>
            <p:ph type="title"/>
          </p:nvPr>
        </p:nvSpPr>
        <p:spPr>
          <a:xfrm>
            <a:off x="811975" y="916975"/>
            <a:ext cx="3452700" cy="105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 name="Google Shape;49;p45"/>
          <p:cNvSpPr/>
          <p:nvPr>
            <p:ph idx="2" type="pic"/>
          </p:nvPr>
        </p:nvSpPr>
        <p:spPr>
          <a:xfrm>
            <a:off x="5707400" y="539500"/>
            <a:ext cx="2723400" cy="4064400"/>
          </a:xfrm>
          <a:prstGeom prst="rect">
            <a:avLst/>
          </a:prstGeom>
          <a:noFill/>
          <a:ln>
            <a:noFill/>
          </a:ln>
        </p:spPr>
      </p:sp>
      <p:sp>
        <p:nvSpPr>
          <p:cNvPr id="50" name="Google Shape;50;p45"/>
          <p:cNvSpPr/>
          <p:nvPr/>
        </p:nvSpPr>
        <p:spPr>
          <a:xfrm>
            <a:off x="171694" y="164911"/>
            <a:ext cx="198209" cy="198199"/>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5"/>
          <p:cNvSpPr/>
          <p:nvPr/>
        </p:nvSpPr>
        <p:spPr>
          <a:xfrm flipH="1" rot="10800000">
            <a:off x="-12" y="4807644"/>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5"/>
          <p:cNvSpPr/>
          <p:nvPr/>
        </p:nvSpPr>
        <p:spPr>
          <a:xfrm flipH="1" rot="10800000">
            <a:off x="4978238" y="7"/>
            <a:ext cx="425993" cy="212862"/>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5"/>
          <p:cNvSpPr/>
          <p:nvPr/>
        </p:nvSpPr>
        <p:spPr>
          <a:xfrm flipH="1" rot="10800000">
            <a:off x="4855175" y="13"/>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5"/>
          <p:cNvSpPr/>
          <p:nvPr/>
        </p:nvSpPr>
        <p:spPr>
          <a:xfrm flipH="1" rot="10800000">
            <a:off x="8039753" y="4038595"/>
            <a:ext cx="1104261" cy="1104901"/>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46"/>
          <p:cNvSpPr txBox="1"/>
          <p:nvPr>
            <p:ph type="title"/>
          </p:nvPr>
        </p:nvSpPr>
        <p:spPr>
          <a:xfrm>
            <a:off x="4657375" y="2246125"/>
            <a:ext cx="3352500" cy="162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46"/>
          <p:cNvSpPr txBox="1"/>
          <p:nvPr>
            <p:ph idx="2" type="title"/>
          </p:nvPr>
        </p:nvSpPr>
        <p:spPr>
          <a:xfrm>
            <a:off x="4657375" y="1186225"/>
            <a:ext cx="3352500" cy="105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accen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8" name="Google Shape;58;p46"/>
          <p:cNvSpPr/>
          <p:nvPr>
            <p:ph idx="3" type="pic"/>
          </p:nvPr>
        </p:nvSpPr>
        <p:spPr>
          <a:xfrm>
            <a:off x="713225" y="539500"/>
            <a:ext cx="2888400" cy="4064400"/>
          </a:xfrm>
          <a:prstGeom prst="rect">
            <a:avLst/>
          </a:prstGeom>
          <a:noFill/>
          <a:ln>
            <a:noFill/>
          </a:ln>
        </p:spPr>
      </p:sp>
      <p:grpSp>
        <p:nvGrpSpPr>
          <p:cNvPr id="59" name="Google Shape;59;p46"/>
          <p:cNvGrpSpPr/>
          <p:nvPr/>
        </p:nvGrpSpPr>
        <p:grpSpPr>
          <a:xfrm>
            <a:off x="8572297" y="143093"/>
            <a:ext cx="397497" cy="396399"/>
            <a:chOff x="11168655" y="2215768"/>
            <a:chExt cx="397497" cy="396399"/>
          </a:xfrm>
        </p:grpSpPr>
        <p:sp>
          <p:nvSpPr>
            <p:cNvPr id="60" name="Google Shape;60;p46"/>
            <p:cNvSpPr/>
            <p:nvPr/>
          </p:nvSpPr>
          <p:spPr>
            <a:xfrm flipH="1">
              <a:off x="11168655" y="2215768"/>
              <a:ext cx="198209" cy="198199"/>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6"/>
            <p:cNvSpPr/>
            <p:nvPr/>
          </p:nvSpPr>
          <p:spPr>
            <a:xfrm flipH="1">
              <a:off x="11366887" y="2413968"/>
              <a:ext cx="199265" cy="198199"/>
            </a:xfrm>
            <a:custGeom>
              <a:rect b="b" l="l" r="r" t="t"/>
              <a:pathLst>
                <a:path extrusionOk="0" h="3752" w="3772">
                  <a:moveTo>
                    <a:pt x="1" y="0"/>
                  </a:moveTo>
                  <a:lnTo>
                    <a:pt x="1" y="3751"/>
                  </a:lnTo>
                  <a:lnTo>
                    <a:pt x="3771" y="3751"/>
                  </a:lnTo>
                  <a:lnTo>
                    <a:pt x="37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46"/>
          <p:cNvSpPr/>
          <p:nvPr/>
        </p:nvSpPr>
        <p:spPr>
          <a:xfrm flipH="1" rot="10800000">
            <a:off x="4567638" y="4807644"/>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6"/>
          <p:cNvSpPr/>
          <p:nvPr/>
        </p:nvSpPr>
        <p:spPr>
          <a:xfrm flipH="1" rot="10800000">
            <a:off x="4293525" y="13"/>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6"/>
          <p:cNvSpPr/>
          <p:nvPr/>
        </p:nvSpPr>
        <p:spPr>
          <a:xfrm>
            <a:off x="7829252" y="3834174"/>
            <a:ext cx="1309867" cy="1309329"/>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p:nvPr/>
        </p:nvSpPr>
        <p:spPr>
          <a:xfrm rot="-5400000">
            <a:off x="193190" y="4461446"/>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6"/>
          <p:cNvSpPr/>
          <p:nvPr/>
        </p:nvSpPr>
        <p:spPr>
          <a:xfrm flipH="1" rot="10800000">
            <a:off x="0" y="33"/>
            <a:ext cx="593035" cy="593167"/>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9" name="Google Shape;69;p47"/>
          <p:cNvSpPr txBox="1"/>
          <p:nvPr>
            <p:ph idx="1" type="subTitle"/>
          </p:nvPr>
        </p:nvSpPr>
        <p:spPr>
          <a:xfrm>
            <a:off x="4671845" y="2386870"/>
            <a:ext cx="3086700" cy="141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 name="Google Shape;70;p47"/>
          <p:cNvSpPr txBox="1"/>
          <p:nvPr>
            <p:ph idx="2" type="subTitle"/>
          </p:nvPr>
        </p:nvSpPr>
        <p:spPr>
          <a:xfrm>
            <a:off x="720000" y="2386870"/>
            <a:ext cx="3086700" cy="141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 name="Google Shape;71;p47"/>
          <p:cNvSpPr txBox="1"/>
          <p:nvPr>
            <p:ph idx="3" type="subTitle"/>
          </p:nvPr>
        </p:nvSpPr>
        <p:spPr>
          <a:xfrm>
            <a:off x="720000" y="1750583"/>
            <a:ext cx="30867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 name="Google Shape;72;p47"/>
          <p:cNvSpPr txBox="1"/>
          <p:nvPr>
            <p:ph idx="4" type="subTitle"/>
          </p:nvPr>
        </p:nvSpPr>
        <p:spPr>
          <a:xfrm>
            <a:off x="4671840" y="1750583"/>
            <a:ext cx="30867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3" name="Google Shape;73;p47"/>
          <p:cNvGrpSpPr/>
          <p:nvPr/>
        </p:nvGrpSpPr>
        <p:grpSpPr>
          <a:xfrm flipH="1">
            <a:off x="234206" y="143093"/>
            <a:ext cx="397497" cy="396399"/>
            <a:chOff x="11168655" y="2215768"/>
            <a:chExt cx="397497" cy="396399"/>
          </a:xfrm>
        </p:grpSpPr>
        <p:sp>
          <p:nvSpPr>
            <p:cNvPr id="74" name="Google Shape;74;p47"/>
            <p:cNvSpPr/>
            <p:nvPr/>
          </p:nvSpPr>
          <p:spPr>
            <a:xfrm flipH="1">
              <a:off x="11168655" y="2215768"/>
              <a:ext cx="198209" cy="198199"/>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7"/>
            <p:cNvSpPr/>
            <p:nvPr/>
          </p:nvSpPr>
          <p:spPr>
            <a:xfrm flipH="1">
              <a:off x="11366887" y="2413968"/>
              <a:ext cx="199265" cy="198199"/>
            </a:xfrm>
            <a:custGeom>
              <a:rect b="b" l="l" r="r" t="t"/>
              <a:pathLst>
                <a:path extrusionOk="0" h="3752" w="3772">
                  <a:moveTo>
                    <a:pt x="1" y="0"/>
                  </a:moveTo>
                  <a:lnTo>
                    <a:pt x="1" y="3751"/>
                  </a:lnTo>
                  <a:lnTo>
                    <a:pt x="3771" y="3751"/>
                  </a:lnTo>
                  <a:lnTo>
                    <a:pt x="37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47"/>
          <p:cNvSpPr/>
          <p:nvPr/>
        </p:nvSpPr>
        <p:spPr>
          <a:xfrm>
            <a:off x="6208438" y="19"/>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7"/>
          <p:cNvSpPr/>
          <p:nvPr/>
        </p:nvSpPr>
        <p:spPr>
          <a:xfrm>
            <a:off x="2053550" y="4807638"/>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p:nvPr/>
        </p:nvSpPr>
        <p:spPr>
          <a:xfrm>
            <a:off x="7829252" y="3834174"/>
            <a:ext cx="1309867" cy="1309329"/>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9" name="Shape 79"/>
        <p:cNvGrpSpPr/>
        <p:nvPr/>
      </p:nvGrpSpPr>
      <p:grpSpPr>
        <a:xfrm>
          <a:off x="0" y="0"/>
          <a:ext cx="0" cy="0"/>
          <a:chOff x="0" y="0"/>
          <a:chExt cx="0" cy="0"/>
        </a:xfrm>
      </p:grpSpPr>
      <p:sp>
        <p:nvSpPr>
          <p:cNvPr id="80" name="Google Shape;80;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1" name="Google Shape;81;p48"/>
          <p:cNvSpPr txBox="1"/>
          <p:nvPr>
            <p:ph idx="1" type="subTitle"/>
          </p:nvPr>
        </p:nvSpPr>
        <p:spPr>
          <a:xfrm>
            <a:off x="720000" y="2384193"/>
            <a:ext cx="21900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2" name="Google Shape;82;p48"/>
          <p:cNvSpPr txBox="1"/>
          <p:nvPr>
            <p:ph idx="2" type="subTitle"/>
          </p:nvPr>
        </p:nvSpPr>
        <p:spPr>
          <a:xfrm>
            <a:off x="3477005" y="2384193"/>
            <a:ext cx="21900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3" name="Google Shape;83;p48"/>
          <p:cNvSpPr txBox="1"/>
          <p:nvPr>
            <p:ph idx="3" type="subTitle"/>
          </p:nvPr>
        </p:nvSpPr>
        <p:spPr>
          <a:xfrm>
            <a:off x="6234010" y="2384193"/>
            <a:ext cx="21900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4" name="Google Shape;84;p48"/>
          <p:cNvSpPr txBox="1"/>
          <p:nvPr>
            <p:ph idx="4" type="subTitle"/>
          </p:nvPr>
        </p:nvSpPr>
        <p:spPr>
          <a:xfrm>
            <a:off x="720000" y="1512363"/>
            <a:ext cx="21900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 name="Google Shape;85;p48"/>
          <p:cNvSpPr txBox="1"/>
          <p:nvPr>
            <p:ph idx="5" type="subTitle"/>
          </p:nvPr>
        </p:nvSpPr>
        <p:spPr>
          <a:xfrm>
            <a:off x="3477005" y="1512363"/>
            <a:ext cx="21900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 name="Google Shape;86;p48"/>
          <p:cNvSpPr txBox="1"/>
          <p:nvPr>
            <p:ph idx="6" type="subTitle"/>
          </p:nvPr>
        </p:nvSpPr>
        <p:spPr>
          <a:xfrm>
            <a:off x="6234010" y="1512363"/>
            <a:ext cx="21900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7" name="Google Shape;87;p48"/>
          <p:cNvSpPr/>
          <p:nvPr/>
        </p:nvSpPr>
        <p:spPr>
          <a:xfrm flipH="1">
            <a:off x="5" y="3834174"/>
            <a:ext cx="1309867" cy="1309329"/>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8"/>
          <p:cNvSpPr/>
          <p:nvPr/>
        </p:nvSpPr>
        <p:spPr>
          <a:xfrm flipH="1" rot="5400000">
            <a:off x="192697" y="-102629"/>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48"/>
          <p:cNvGrpSpPr/>
          <p:nvPr/>
        </p:nvGrpSpPr>
        <p:grpSpPr>
          <a:xfrm flipH="1" rot="10800000">
            <a:off x="8185501" y="4604003"/>
            <a:ext cx="792631" cy="396336"/>
            <a:chOff x="5951723" y="3585890"/>
            <a:chExt cx="681775" cy="340934"/>
          </a:xfrm>
        </p:grpSpPr>
        <p:sp>
          <p:nvSpPr>
            <p:cNvPr id="90" name="Google Shape;90;p48"/>
            <p:cNvSpPr/>
            <p:nvPr/>
          </p:nvSpPr>
          <p:spPr>
            <a:xfrm flipH="1">
              <a:off x="6121258" y="3585890"/>
              <a:ext cx="171400" cy="170491"/>
            </a:xfrm>
            <a:custGeom>
              <a:rect b="b" l="l" r="r" t="t"/>
              <a:pathLst>
                <a:path extrusionOk="0" h="3752" w="3772">
                  <a:moveTo>
                    <a:pt x="1" y="1"/>
                  </a:moveTo>
                  <a:lnTo>
                    <a:pt x="1" y="3751"/>
                  </a:lnTo>
                  <a:lnTo>
                    <a:pt x="3771" y="3751"/>
                  </a:lnTo>
                  <a:lnTo>
                    <a:pt x="3771"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8"/>
            <p:cNvSpPr/>
            <p:nvPr/>
          </p:nvSpPr>
          <p:spPr>
            <a:xfrm flipH="1">
              <a:off x="5951723" y="3756333"/>
              <a:ext cx="170491" cy="170491"/>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8"/>
            <p:cNvSpPr/>
            <p:nvPr/>
          </p:nvSpPr>
          <p:spPr>
            <a:xfrm flipH="1">
              <a:off x="6462144" y="3585890"/>
              <a:ext cx="171354" cy="170491"/>
            </a:xfrm>
            <a:custGeom>
              <a:rect b="b" l="l" r="r" t="t"/>
              <a:pathLst>
                <a:path extrusionOk="0" h="3752" w="3771">
                  <a:moveTo>
                    <a:pt x="0" y="1"/>
                  </a:moveTo>
                  <a:lnTo>
                    <a:pt x="0" y="3751"/>
                  </a:lnTo>
                  <a:lnTo>
                    <a:pt x="3771" y="3751"/>
                  </a:lnTo>
                  <a:lnTo>
                    <a:pt x="37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8"/>
            <p:cNvSpPr/>
            <p:nvPr/>
          </p:nvSpPr>
          <p:spPr>
            <a:xfrm flipH="1">
              <a:off x="6291701" y="3756333"/>
              <a:ext cx="171400" cy="170491"/>
            </a:xfrm>
            <a:custGeom>
              <a:rect b="b" l="l" r="r" t="t"/>
              <a:pathLst>
                <a:path extrusionOk="0" h="3752" w="3772">
                  <a:moveTo>
                    <a:pt x="1" y="0"/>
                  </a:moveTo>
                  <a:lnTo>
                    <a:pt x="1" y="3751"/>
                  </a:lnTo>
                  <a:lnTo>
                    <a:pt x="3771" y="3751"/>
                  </a:lnTo>
                  <a:lnTo>
                    <a:pt x="3771" y="0"/>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48"/>
          <p:cNvSpPr/>
          <p:nvPr/>
        </p:nvSpPr>
        <p:spPr>
          <a:xfrm flipH="1">
            <a:off x="7091612" y="19"/>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5" name="Shape 95"/>
        <p:cNvGrpSpPr/>
        <p:nvPr/>
      </p:nvGrpSpPr>
      <p:grpSpPr>
        <a:xfrm>
          <a:off x="0" y="0"/>
          <a:ext cx="0" cy="0"/>
          <a:chOff x="0" y="0"/>
          <a:chExt cx="0" cy="0"/>
        </a:xfrm>
      </p:grpSpPr>
      <p:sp>
        <p:nvSpPr>
          <p:cNvPr id="96" name="Google Shape;96;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49"/>
          <p:cNvSpPr txBox="1"/>
          <p:nvPr>
            <p:ph idx="1" type="subTitle"/>
          </p:nvPr>
        </p:nvSpPr>
        <p:spPr>
          <a:xfrm>
            <a:off x="713225" y="1709338"/>
            <a:ext cx="28110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8" name="Google Shape;98;p49"/>
          <p:cNvSpPr txBox="1"/>
          <p:nvPr>
            <p:ph idx="2" type="subTitle"/>
          </p:nvPr>
        </p:nvSpPr>
        <p:spPr>
          <a:xfrm>
            <a:off x="4539776" y="1709338"/>
            <a:ext cx="28110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9" name="Google Shape;99;p49"/>
          <p:cNvSpPr txBox="1"/>
          <p:nvPr>
            <p:ph idx="3" type="subTitle"/>
          </p:nvPr>
        </p:nvSpPr>
        <p:spPr>
          <a:xfrm>
            <a:off x="713225" y="3485775"/>
            <a:ext cx="28110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0" name="Google Shape;100;p49"/>
          <p:cNvSpPr txBox="1"/>
          <p:nvPr>
            <p:ph idx="4" type="subTitle"/>
          </p:nvPr>
        </p:nvSpPr>
        <p:spPr>
          <a:xfrm>
            <a:off x="4539750" y="3485775"/>
            <a:ext cx="28110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1" name="Google Shape;101;p49"/>
          <p:cNvSpPr txBox="1"/>
          <p:nvPr>
            <p:ph idx="5" type="subTitle"/>
          </p:nvPr>
        </p:nvSpPr>
        <p:spPr>
          <a:xfrm>
            <a:off x="713224" y="1339788"/>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 name="Google Shape;102;p49"/>
          <p:cNvSpPr txBox="1"/>
          <p:nvPr>
            <p:ph idx="6" type="subTitle"/>
          </p:nvPr>
        </p:nvSpPr>
        <p:spPr>
          <a:xfrm>
            <a:off x="713225" y="31162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 name="Google Shape;103;p49"/>
          <p:cNvSpPr txBox="1"/>
          <p:nvPr>
            <p:ph idx="7" type="subTitle"/>
          </p:nvPr>
        </p:nvSpPr>
        <p:spPr>
          <a:xfrm>
            <a:off x="4539749" y="1339788"/>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 name="Google Shape;104;p49"/>
          <p:cNvSpPr txBox="1"/>
          <p:nvPr>
            <p:ph idx="8" type="subTitle"/>
          </p:nvPr>
        </p:nvSpPr>
        <p:spPr>
          <a:xfrm>
            <a:off x="4539749" y="31162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 name="Google Shape;105;p49"/>
          <p:cNvSpPr/>
          <p:nvPr/>
        </p:nvSpPr>
        <p:spPr>
          <a:xfrm>
            <a:off x="7834137" y="3834174"/>
            <a:ext cx="1309867" cy="1309329"/>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9"/>
          <p:cNvSpPr/>
          <p:nvPr/>
        </p:nvSpPr>
        <p:spPr>
          <a:xfrm flipH="1" rot="5400000">
            <a:off x="153558" y="4491821"/>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49"/>
          <p:cNvGrpSpPr/>
          <p:nvPr/>
        </p:nvGrpSpPr>
        <p:grpSpPr>
          <a:xfrm rot="10800000">
            <a:off x="8175877" y="86628"/>
            <a:ext cx="792631" cy="396336"/>
            <a:chOff x="5951723" y="3585890"/>
            <a:chExt cx="681775" cy="340934"/>
          </a:xfrm>
        </p:grpSpPr>
        <p:sp>
          <p:nvSpPr>
            <p:cNvPr id="108" name="Google Shape;108;p49"/>
            <p:cNvSpPr/>
            <p:nvPr/>
          </p:nvSpPr>
          <p:spPr>
            <a:xfrm flipH="1">
              <a:off x="6121258" y="3585890"/>
              <a:ext cx="171400" cy="170491"/>
            </a:xfrm>
            <a:custGeom>
              <a:rect b="b" l="l" r="r" t="t"/>
              <a:pathLst>
                <a:path extrusionOk="0" h="3752" w="3772">
                  <a:moveTo>
                    <a:pt x="1" y="1"/>
                  </a:moveTo>
                  <a:lnTo>
                    <a:pt x="1" y="3751"/>
                  </a:lnTo>
                  <a:lnTo>
                    <a:pt x="3771" y="3751"/>
                  </a:lnTo>
                  <a:lnTo>
                    <a:pt x="3771"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9"/>
            <p:cNvSpPr/>
            <p:nvPr/>
          </p:nvSpPr>
          <p:spPr>
            <a:xfrm flipH="1">
              <a:off x="5951723" y="3756333"/>
              <a:ext cx="170491" cy="170491"/>
            </a:xfrm>
            <a:custGeom>
              <a:rect b="b" l="l" r="r" t="t"/>
              <a:pathLst>
                <a:path extrusionOk="0" h="3752" w="3752">
                  <a:moveTo>
                    <a:pt x="1" y="0"/>
                  </a:moveTo>
                  <a:lnTo>
                    <a:pt x="1" y="3751"/>
                  </a:lnTo>
                  <a:lnTo>
                    <a:pt x="3751" y="3751"/>
                  </a:lnTo>
                  <a:lnTo>
                    <a:pt x="37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9"/>
            <p:cNvSpPr/>
            <p:nvPr/>
          </p:nvSpPr>
          <p:spPr>
            <a:xfrm flipH="1">
              <a:off x="6462144" y="3585890"/>
              <a:ext cx="171354" cy="170491"/>
            </a:xfrm>
            <a:custGeom>
              <a:rect b="b" l="l" r="r" t="t"/>
              <a:pathLst>
                <a:path extrusionOk="0" h="3752" w="3771">
                  <a:moveTo>
                    <a:pt x="0" y="1"/>
                  </a:moveTo>
                  <a:lnTo>
                    <a:pt x="0" y="3751"/>
                  </a:lnTo>
                  <a:lnTo>
                    <a:pt x="3771" y="3751"/>
                  </a:lnTo>
                  <a:lnTo>
                    <a:pt x="37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9"/>
            <p:cNvSpPr/>
            <p:nvPr/>
          </p:nvSpPr>
          <p:spPr>
            <a:xfrm flipH="1">
              <a:off x="6291701" y="3756333"/>
              <a:ext cx="171400" cy="170491"/>
            </a:xfrm>
            <a:custGeom>
              <a:rect b="b" l="l" r="r" t="t"/>
              <a:pathLst>
                <a:path extrusionOk="0" h="3752" w="3772">
                  <a:moveTo>
                    <a:pt x="1" y="0"/>
                  </a:moveTo>
                  <a:lnTo>
                    <a:pt x="1" y="3751"/>
                  </a:lnTo>
                  <a:lnTo>
                    <a:pt x="3771" y="3751"/>
                  </a:lnTo>
                  <a:lnTo>
                    <a:pt x="3771" y="0"/>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49"/>
          <p:cNvSpPr/>
          <p:nvPr/>
        </p:nvSpPr>
        <p:spPr>
          <a:xfrm>
            <a:off x="230048" y="19"/>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 name="Shape 113"/>
        <p:cNvGrpSpPr/>
        <p:nvPr/>
      </p:nvGrpSpPr>
      <p:grpSpPr>
        <a:xfrm>
          <a:off x="0" y="0"/>
          <a:ext cx="0" cy="0"/>
          <a:chOff x="0" y="0"/>
          <a:chExt cx="0" cy="0"/>
        </a:xfrm>
      </p:grpSpPr>
      <p:sp>
        <p:nvSpPr>
          <p:cNvPr id="114" name="Google Shape;114;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5" name="Google Shape;115;p50"/>
          <p:cNvSpPr txBox="1"/>
          <p:nvPr>
            <p:ph idx="1" type="subTitle"/>
          </p:nvPr>
        </p:nvSpPr>
        <p:spPr>
          <a:xfrm>
            <a:off x="720000" y="1710161"/>
            <a:ext cx="21444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6" name="Google Shape;116;p50"/>
          <p:cNvSpPr txBox="1"/>
          <p:nvPr>
            <p:ph idx="2" type="subTitle"/>
          </p:nvPr>
        </p:nvSpPr>
        <p:spPr>
          <a:xfrm>
            <a:off x="3499800" y="1710161"/>
            <a:ext cx="21444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7" name="Google Shape;117;p50"/>
          <p:cNvSpPr txBox="1"/>
          <p:nvPr>
            <p:ph idx="3" type="subTitle"/>
          </p:nvPr>
        </p:nvSpPr>
        <p:spPr>
          <a:xfrm>
            <a:off x="720000" y="3482653"/>
            <a:ext cx="21444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8" name="Google Shape;118;p50"/>
          <p:cNvSpPr txBox="1"/>
          <p:nvPr>
            <p:ph idx="4" type="subTitle"/>
          </p:nvPr>
        </p:nvSpPr>
        <p:spPr>
          <a:xfrm>
            <a:off x="3499800" y="3482653"/>
            <a:ext cx="21444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9" name="Google Shape;119;p50"/>
          <p:cNvSpPr txBox="1"/>
          <p:nvPr>
            <p:ph idx="5" type="subTitle"/>
          </p:nvPr>
        </p:nvSpPr>
        <p:spPr>
          <a:xfrm>
            <a:off x="6279600" y="1710161"/>
            <a:ext cx="21444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0" name="Google Shape;120;p50"/>
          <p:cNvSpPr txBox="1"/>
          <p:nvPr>
            <p:ph idx="6" type="subTitle"/>
          </p:nvPr>
        </p:nvSpPr>
        <p:spPr>
          <a:xfrm>
            <a:off x="6279600" y="3482653"/>
            <a:ext cx="21444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1" name="Google Shape;121;p50"/>
          <p:cNvSpPr txBox="1"/>
          <p:nvPr>
            <p:ph idx="7" type="subTitle"/>
          </p:nvPr>
        </p:nvSpPr>
        <p:spPr>
          <a:xfrm>
            <a:off x="720000" y="1278189"/>
            <a:ext cx="2144400" cy="44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2" name="Google Shape;122;p50"/>
          <p:cNvSpPr txBox="1"/>
          <p:nvPr>
            <p:ph idx="8" type="subTitle"/>
          </p:nvPr>
        </p:nvSpPr>
        <p:spPr>
          <a:xfrm>
            <a:off x="3499800" y="1278189"/>
            <a:ext cx="2144400" cy="44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 name="Google Shape;123;p50"/>
          <p:cNvSpPr txBox="1"/>
          <p:nvPr>
            <p:ph idx="9" type="subTitle"/>
          </p:nvPr>
        </p:nvSpPr>
        <p:spPr>
          <a:xfrm>
            <a:off x="6279600" y="1278189"/>
            <a:ext cx="2144400" cy="44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50"/>
          <p:cNvSpPr txBox="1"/>
          <p:nvPr>
            <p:ph idx="13" type="subTitle"/>
          </p:nvPr>
        </p:nvSpPr>
        <p:spPr>
          <a:xfrm>
            <a:off x="720000" y="3052175"/>
            <a:ext cx="2144400" cy="44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 name="Google Shape;125;p50"/>
          <p:cNvSpPr txBox="1"/>
          <p:nvPr>
            <p:ph idx="14" type="subTitle"/>
          </p:nvPr>
        </p:nvSpPr>
        <p:spPr>
          <a:xfrm>
            <a:off x="3499800" y="3052175"/>
            <a:ext cx="2144400" cy="44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6" name="Google Shape;126;p50"/>
          <p:cNvSpPr txBox="1"/>
          <p:nvPr>
            <p:ph idx="15" type="subTitle"/>
          </p:nvPr>
        </p:nvSpPr>
        <p:spPr>
          <a:xfrm>
            <a:off x="6279600" y="3052175"/>
            <a:ext cx="2144400" cy="44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18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7" name="Google Shape;127;p50"/>
          <p:cNvGrpSpPr/>
          <p:nvPr/>
        </p:nvGrpSpPr>
        <p:grpSpPr>
          <a:xfrm rot="10800000">
            <a:off x="8124700" y="-14431"/>
            <a:ext cx="672125" cy="335857"/>
            <a:chOff x="482325" y="4822082"/>
            <a:chExt cx="672125" cy="335857"/>
          </a:xfrm>
        </p:grpSpPr>
        <p:sp>
          <p:nvSpPr>
            <p:cNvPr id="128" name="Google Shape;128;p50"/>
            <p:cNvSpPr/>
            <p:nvPr/>
          </p:nvSpPr>
          <p:spPr>
            <a:xfrm>
              <a:off x="482325" y="4822082"/>
              <a:ext cx="672125" cy="335850"/>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0"/>
            <p:cNvSpPr/>
            <p:nvPr/>
          </p:nvSpPr>
          <p:spPr>
            <a:xfrm>
              <a:off x="605388" y="4945077"/>
              <a:ext cx="425993" cy="212862"/>
            </a:xfrm>
            <a:custGeom>
              <a:rect b="b" l="l" r="r" t="t"/>
              <a:pathLst>
                <a:path extrusionOk="0" h="13434" w="26885">
                  <a:moveTo>
                    <a:pt x="13433" y="1"/>
                  </a:moveTo>
                  <a:cubicBezTo>
                    <a:pt x="6009" y="1"/>
                    <a:pt x="0" y="6010"/>
                    <a:pt x="0" y="13433"/>
                  </a:cubicBezTo>
                  <a:lnTo>
                    <a:pt x="26884" y="13433"/>
                  </a:lnTo>
                  <a:cubicBezTo>
                    <a:pt x="26884" y="6010"/>
                    <a:pt x="20856" y="1"/>
                    <a:pt x="134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50"/>
          <p:cNvSpPr/>
          <p:nvPr/>
        </p:nvSpPr>
        <p:spPr>
          <a:xfrm rot="10800000">
            <a:off x="6913008" y="4822090"/>
            <a:ext cx="1620817" cy="335849"/>
          </a:xfrm>
          <a:custGeom>
            <a:rect b="b" l="l" r="r" t="t"/>
            <a:pathLst>
              <a:path extrusionOk="0" h="8220" w="39670">
                <a:moveTo>
                  <a:pt x="1" y="1"/>
                </a:moveTo>
                <a:cubicBezTo>
                  <a:pt x="5480" y="5480"/>
                  <a:pt x="12657" y="8219"/>
                  <a:pt x="19835" y="8219"/>
                </a:cubicBezTo>
                <a:cubicBezTo>
                  <a:pt x="27013" y="8219"/>
                  <a:pt x="34190" y="5480"/>
                  <a:pt x="39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0"/>
          <p:cNvSpPr/>
          <p:nvPr/>
        </p:nvSpPr>
        <p:spPr>
          <a:xfrm>
            <a:off x="0" y="4548525"/>
            <a:ext cx="594574" cy="594944"/>
          </a:xfrm>
          <a:custGeom>
            <a:rect b="b" l="l" r="r" t="t"/>
            <a:pathLst>
              <a:path extrusionOk="0" h="47387" w="47367">
                <a:moveTo>
                  <a:pt x="0" y="1"/>
                </a:moveTo>
                <a:lnTo>
                  <a:pt x="0" y="47387"/>
                </a:lnTo>
                <a:lnTo>
                  <a:pt x="47367" y="47387"/>
                </a:lnTo>
                <a:lnTo>
                  <a:pt x="47367" y="31598"/>
                </a:lnTo>
                <a:lnTo>
                  <a:pt x="31578" y="31598"/>
                </a:lnTo>
                <a:lnTo>
                  <a:pt x="31578" y="15790"/>
                </a:lnTo>
                <a:lnTo>
                  <a:pt x="15789" y="15790"/>
                </a:lnTo>
                <a:lnTo>
                  <a:pt x="15789" y="1"/>
                </a:ln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0"/>
          <p:cNvSpPr/>
          <p:nvPr/>
        </p:nvSpPr>
        <p:spPr>
          <a:xfrm flipH="1">
            <a:off x="0" y="-6222"/>
            <a:ext cx="905800" cy="906325"/>
          </a:xfrm>
          <a:custGeom>
            <a:rect b="b" l="l" r="r" t="t"/>
            <a:pathLst>
              <a:path extrusionOk="0" h="36253" w="36232">
                <a:moveTo>
                  <a:pt x="0" y="1"/>
                </a:moveTo>
                <a:cubicBezTo>
                  <a:pt x="4517" y="4537"/>
                  <a:pt x="8601" y="452"/>
                  <a:pt x="13138" y="4989"/>
                </a:cubicBezTo>
                <a:cubicBezTo>
                  <a:pt x="17655" y="9525"/>
                  <a:pt x="13589" y="13590"/>
                  <a:pt x="18126" y="18126"/>
                </a:cubicBezTo>
                <a:cubicBezTo>
                  <a:pt x="22643" y="22663"/>
                  <a:pt x="26727" y="18578"/>
                  <a:pt x="31244" y="23114"/>
                </a:cubicBezTo>
                <a:cubicBezTo>
                  <a:pt x="35780" y="27651"/>
                  <a:pt x="31715" y="31716"/>
                  <a:pt x="36232" y="36252"/>
                </a:cubicBezTo>
                <a:lnTo>
                  <a:pt x="362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1pPr>
            <a:lvl2pPr lvl="1"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2pPr>
            <a:lvl3pPr lvl="2"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3pPr>
            <a:lvl4pPr lvl="3"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4pPr>
            <a:lvl5pPr lvl="4"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5pPr>
            <a:lvl6pPr lvl="5"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6pPr>
            <a:lvl7pPr lvl="6"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7pPr>
            <a:lvl8pPr lvl="7"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8pPr>
            <a:lvl9pPr lvl="8" marR="0" rtl="0" algn="l">
              <a:lnSpc>
                <a:spcPct val="100000"/>
              </a:lnSpc>
              <a:spcBef>
                <a:spcPts val="0"/>
              </a:spcBef>
              <a:spcAft>
                <a:spcPts val="0"/>
              </a:spcAft>
              <a:buClr>
                <a:schemeClr val="dk1"/>
              </a:buClr>
              <a:buSzPts val="3000"/>
              <a:buFont typeface="Raleway Black"/>
              <a:buNone/>
              <a:defRPr b="0" i="0" sz="3000" u="none" cap="none" strike="noStrike">
                <a:solidFill>
                  <a:schemeClr val="dk1"/>
                </a:solidFill>
                <a:latin typeface="Raleway Black"/>
                <a:ea typeface="Raleway Black"/>
                <a:cs typeface="Raleway Black"/>
                <a:sym typeface="Raleway Black"/>
              </a:defRPr>
            </a:lvl9pPr>
          </a:lstStyle>
          <a:p/>
        </p:txBody>
      </p:sp>
      <p:sp>
        <p:nvSpPr>
          <p:cNvPr id="7" name="Google Shape;7;p4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1pPr>
            <a:lvl2pPr indent="-304800" lvl="1" marL="9144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2pPr>
            <a:lvl3pPr indent="-304800" lvl="2" marL="13716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3pPr>
            <a:lvl4pPr indent="-304800" lvl="3" marL="18288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4pPr>
            <a:lvl5pPr indent="-304800" lvl="4" marL="22860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5pPr>
            <a:lvl6pPr indent="-304800" lvl="5" marL="27432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6pPr>
            <a:lvl7pPr indent="-304800" lvl="6" marL="32004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7pPr>
            <a:lvl8pPr indent="-304800" lvl="7" marL="36576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8pPr>
            <a:lvl9pPr indent="-304800" lvl="8" marL="4114800" marR="0" rtl="0" algn="l">
              <a:lnSpc>
                <a:spcPct val="100000"/>
              </a:lnSpc>
              <a:spcBef>
                <a:spcPts val="0"/>
              </a:spcBef>
              <a:spcAft>
                <a:spcPts val="0"/>
              </a:spcAft>
              <a:buClr>
                <a:schemeClr val="dk1"/>
              </a:buClr>
              <a:buSzPts val="1200"/>
              <a:buFont typeface="Mulish"/>
              <a:buChar char="■"/>
              <a:defRPr b="0" i="0" sz="1200" u="none" cap="none" strike="noStrike">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pic>
        <p:nvPicPr>
          <p:cNvPr id="232" name="Google Shape;232;p1"/>
          <p:cNvPicPr preferRelativeResize="0"/>
          <p:nvPr>
            <p:ph idx="2" type="pic"/>
          </p:nvPr>
        </p:nvPicPr>
        <p:blipFill rotWithShape="1">
          <a:blip r:embed="rId3">
            <a:alphaModFix/>
          </a:blip>
          <a:srcRect b="0" l="11440" r="22695" t="0"/>
          <a:stretch/>
        </p:blipFill>
        <p:spPr>
          <a:xfrm rot="385">
            <a:off x="5753866" y="539650"/>
            <a:ext cx="2676900" cy="4064400"/>
          </a:xfrm>
          <a:prstGeom prst="rect">
            <a:avLst/>
          </a:prstGeom>
          <a:noFill/>
          <a:ln>
            <a:noFill/>
          </a:ln>
        </p:spPr>
      </p:pic>
      <p:sp>
        <p:nvSpPr>
          <p:cNvPr id="233" name="Google Shape;233;p1"/>
          <p:cNvSpPr txBox="1"/>
          <p:nvPr>
            <p:ph type="ctrTitle"/>
          </p:nvPr>
        </p:nvSpPr>
        <p:spPr>
          <a:xfrm>
            <a:off x="713275" y="1005994"/>
            <a:ext cx="4655700" cy="196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BLAZE</a:t>
            </a:r>
            <a:endParaRPr>
              <a:solidFill>
                <a:schemeClr val="accent1"/>
              </a:solidFill>
            </a:endParaRPr>
          </a:p>
        </p:txBody>
      </p:sp>
      <p:sp>
        <p:nvSpPr>
          <p:cNvPr id="234" name="Google Shape;234;p1"/>
          <p:cNvSpPr txBox="1"/>
          <p:nvPr>
            <p:ph idx="1" type="subTitle"/>
          </p:nvPr>
        </p:nvSpPr>
        <p:spPr>
          <a:xfrm>
            <a:off x="1470275" y="4278925"/>
            <a:ext cx="2677500" cy="82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400"/>
              <a:t>Integrantes</a:t>
            </a:r>
            <a:r>
              <a:rPr lang="en" sz="1400"/>
              <a:t>: Fabian Olate</a:t>
            </a:r>
            <a:endParaRPr sz="1400"/>
          </a:p>
          <a:p>
            <a:pPr indent="0" lvl="0" marL="0" rtl="0" algn="l">
              <a:lnSpc>
                <a:spcPct val="100000"/>
              </a:lnSpc>
              <a:spcBef>
                <a:spcPts val="0"/>
              </a:spcBef>
              <a:spcAft>
                <a:spcPts val="0"/>
              </a:spcAft>
              <a:buSzPts val="1200"/>
              <a:buNone/>
            </a:pPr>
            <a:r>
              <a:rPr lang="en" sz="1400"/>
              <a:t>		  Ignacio Pinares</a:t>
            </a:r>
            <a:endParaRPr sz="1400"/>
          </a:p>
          <a:p>
            <a:pPr indent="0" lvl="0" marL="0" rtl="0" algn="l">
              <a:lnSpc>
                <a:spcPct val="100000"/>
              </a:lnSpc>
              <a:spcBef>
                <a:spcPts val="0"/>
              </a:spcBef>
              <a:spcAft>
                <a:spcPts val="0"/>
              </a:spcAft>
              <a:buSzPts val="1200"/>
              <a:buNone/>
            </a:pPr>
            <a:r>
              <a:rPr lang="en" sz="1400"/>
              <a:t>Curso: Capstone</a:t>
            </a:r>
            <a:endParaRPr sz="1400"/>
          </a:p>
        </p:txBody>
      </p:sp>
      <p:sp>
        <p:nvSpPr>
          <p:cNvPr id="235" name="Google Shape;235;p1"/>
          <p:cNvSpPr/>
          <p:nvPr/>
        </p:nvSpPr>
        <p:spPr>
          <a:xfrm rot="-5400000">
            <a:off x="5627953" y="3712271"/>
            <a:ext cx="92299" cy="784704"/>
          </a:xfrm>
          <a:custGeom>
            <a:rect b="b" l="l" r="r" t="t"/>
            <a:pathLst>
              <a:path extrusionOk="0" h="25550" w="3005">
                <a:moveTo>
                  <a:pt x="0" y="1"/>
                </a:moveTo>
                <a:cubicBezTo>
                  <a:pt x="0" y="1120"/>
                  <a:pt x="727" y="1670"/>
                  <a:pt x="1434" y="2220"/>
                </a:cubicBezTo>
                <a:cubicBezTo>
                  <a:pt x="2121" y="2750"/>
                  <a:pt x="2769" y="3241"/>
                  <a:pt x="2769" y="4242"/>
                </a:cubicBezTo>
                <a:cubicBezTo>
                  <a:pt x="2769" y="5264"/>
                  <a:pt x="2121" y="5755"/>
                  <a:pt x="1434" y="6285"/>
                </a:cubicBezTo>
                <a:cubicBezTo>
                  <a:pt x="727" y="6835"/>
                  <a:pt x="0" y="7384"/>
                  <a:pt x="0" y="8504"/>
                </a:cubicBezTo>
                <a:cubicBezTo>
                  <a:pt x="0" y="9623"/>
                  <a:pt x="727" y="10193"/>
                  <a:pt x="1434" y="10723"/>
                </a:cubicBezTo>
                <a:cubicBezTo>
                  <a:pt x="2121" y="11253"/>
                  <a:pt x="2769" y="11764"/>
                  <a:pt x="2769" y="12765"/>
                </a:cubicBezTo>
                <a:cubicBezTo>
                  <a:pt x="2769" y="13786"/>
                  <a:pt x="2121" y="14277"/>
                  <a:pt x="1434" y="14808"/>
                </a:cubicBezTo>
                <a:cubicBezTo>
                  <a:pt x="727" y="15357"/>
                  <a:pt x="0" y="15907"/>
                  <a:pt x="0" y="17027"/>
                </a:cubicBezTo>
                <a:cubicBezTo>
                  <a:pt x="0" y="18146"/>
                  <a:pt x="727" y="18715"/>
                  <a:pt x="1434" y="19246"/>
                </a:cubicBezTo>
                <a:cubicBezTo>
                  <a:pt x="2121" y="19776"/>
                  <a:pt x="2769" y="20287"/>
                  <a:pt x="2769" y="21288"/>
                </a:cubicBezTo>
                <a:cubicBezTo>
                  <a:pt x="2769" y="22290"/>
                  <a:pt x="2121" y="22800"/>
                  <a:pt x="1434" y="23330"/>
                </a:cubicBezTo>
                <a:cubicBezTo>
                  <a:pt x="727" y="23861"/>
                  <a:pt x="0" y="24430"/>
                  <a:pt x="0" y="25549"/>
                </a:cubicBezTo>
                <a:lnTo>
                  <a:pt x="236" y="25549"/>
                </a:lnTo>
                <a:cubicBezTo>
                  <a:pt x="236" y="24528"/>
                  <a:pt x="884" y="24037"/>
                  <a:pt x="1571" y="23507"/>
                </a:cubicBezTo>
                <a:cubicBezTo>
                  <a:pt x="2278" y="22957"/>
                  <a:pt x="3005" y="22407"/>
                  <a:pt x="3005" y="21288"/>
                </a:cubicBezTo>
                <a:cubicBezTo>
                  <a:pt x="3005" y="20169"/>
                  <a:pt x="2278" y="19599"/>
                  <a:pt x="1571" y="19069"/>
                </a:cubicBezTo>
                <a:cubicBezTo>
                  <a:pt x="884" y="18539"/>
                  <a:pt x="236" y="18028"/>
                  <a:pt x="236" y="17027"/>
                </a:cubicBezTo>
                <a:cubicBezTo>
                  <a:pt x="236" y="16025"/>
                  <a:pt x="884" y="15515"/>
                  <a:pt x="1571" y="14984"/>
                </a:cubicBezTo>
                <a:cubicBezTo>
                  <a:pt x="2278" y="14454"/>
                  <a:pt x="3005" y="13885"/>
                  <a:pt x="3005" y="12765"/>
                </a:cubicBezTo>
                <a:cubicBezTo>
                  <a:pt x="3005" y="11646"/>
                  <a:pt x="2278" y="11096"/>
                  <a:pt x="1571" y="10546"/>
                </a:cubicBezTo>
                <a:cubicBezTo>
                  <a:pt x="884" y="10016"/>
                  <a:pt x="236" y="9525"/>
                  <a:pt x="236" y="8504"/>
                </a:cubicBezTo>
                <a:cubicBezTo>
                  <a:pt x="236" y="7502"/>
                  <a:pt x="884" y="6992"/>
                  <a:pt x="1571" y="6462"/>
                </a:cubicBezTo>
                <a:cubicBezTo>
                  <a:pt x="2278" y="5931"/>
                  <a:pt x="3005" y="5362"/>
                  <a:pt x="3005" y="4242"/>
                </a:cubicBezTo>
                <a:cubicBezTo>
                  <a:pt x="3005" y="3123"/>
                  <a:pt x="2278" y="2573"/>
                  <a:pt x="1571" y="2023"/>
                </a:cubicBezTo>
                <a:cubicBezTo>
                  <a:pt x="884" y="1493"/>
                  <a:pt x="236" y="1002"/>
                  <a:pt x="2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 name="Google Shape;236;p1"/>
          <p:cNvGrpSpPr/>
          <p:nvPr/>
        </p:nvGrpSpPr>
        <p:grpSpPr>
          <a:xfrm>
            <a:off x="713433" y="4324213"/>
            <a:ext cx="559567" cy="559567"/>
            <a:chOff x="4070875" y="2223025"/>
            <a:chExt cx="464950" cy="464950"/>
          </a:xfrm>
        </p:grpSpPr>
        <p:sp>
          <p:nvSpPr>
            <p:cNvPr id="237" name="Google Shape;237;p1"/>
            <p:cNvSpPr/>
            <p:nvPr/>
          </p:nvSpPr>
          <p:spPr>
            <a:xfrm>
              <a:off x="4070875" y="2223025"/>
              <a:ext cx="464950" cy="464950"/>
            </a:xfrm>
            <a:custGeom>
              <a:rect b="b" l="l" r="r" t="t"/>
              <a:pathLst>
                <a:path extrusionOk="0" h="18598" w="18598">
                  <a:moveTo>
                    <a:pt x="9290" y="0"/>
                  </a:moveTo>
                  <a:cubicBezTo>
                    <a:pt x="4164" y="0"/>
                    <a:pt x="1" y="4164"/>
                    <a:pt x="1" y="9289"/>
                  </a:cubicBezTo>
                  <a:cubicBezTo>
                    <a:pt x="1" y="14434"/>
                    <a:pt x="4164" y="18597"/>
                    <a:pt x="9290" y="18597"/>
                  </a:cubicBezTo>
                  <a:cubicBezTo>
                    <a:pt x="14435" y="18597"/>
                    <a:pt x="18598" y="14434"/>
                    <a:pt x="18598" y="9289"/>
                  </a:cubicBezTo>
                  <a:cubicBezTo>
                    <a:pt x="18598" y="4164"/>
                    <a:pt x="14435" y="0"/>
                    <a:pt x="9290" y="0"/>
                  </a:cubicBez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4187250" y="2339375"/>
              <a:ext cx="232225" cy="232250"/>
            </a:xfrm>
            <a:custGeom>
              <a:rect b="b" l="l" r="r" t="t"/>
              <a:pathLst>
                <a:path extrusionOk="0" h="9290" w="9289">
                  <a:moveTo>
                    <a:pt x="4635" y="1"/>
                  </a:moveTo>
                  <a:cubicBezTo>
                    <a:pt x="2082" y="1"/>
                    <a:pt x="0" y="2082"/>
                    <a:pt x="0" y="4635"/>
                  </a:cubicBezTo>
                  <a:cubicBezTo>
                    <a:pt x="0" y="7208"/>
                    <a:pt x="2082" y="9289"/>
                    <a:pt x="4635" y="9289"/>
                  </a:cubicBezTo>
                  <a:cubicBezTo>
                    <a:pt x="7207" y="9289"/>
                    <a:pt x="9289" y="7208"/>
                    <a:pt x="9289" y="4635"/>
                  </a:cubicBezTo>
                  <a:cubicBezTo>
                    <a:pt x="9289" y="2082"/>
                    <a:pt x="7207" y="1"/>
                    <a:pt x="4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txBox="1"/>
          <p:nvPr>
            <p:ph idx="1" type="subTitle"/>
          </p:nvPr>
        </p:nvSpPr>
        <p:spPr>
          <a:xfrm>
            <a:off x="481325" y="2053300"/>
            <a:ext cx="4191900" cy="232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200"/>
              <a:buNone/>
            </a:pPr>
            <a:r>
              <a:rPr lang="en"/>
              <a:t>La industria automotriz enfrenta retos en cuanto a la transparencia y eficiencia de los procesos dentro de los talleres Estos problemas generan retrasos, errores y confusión, lo que afecta la calidad del servicio ofrecido. El proyecto </a:t>
            </a:r>
            <a:r>
              <a:rPr lang="en"/>
              <a:t>buscará</a:t>
            </a:r>
            <a:r>
              <a:rPr lang="en"/>
              <a:t> abordar estos desafíos mediante el desarrollo de una aplicación que mejore la coordinación y la comunicación. Esta solución permitirá proporcionar un servicio más rápido, preciso y eficiente, contribuyendo a una mejor experiencia del cliente.</a:t>
            </a:r>
            <a:endParaRPr/>
          </a:p>
        </p:txBody>
      </p:sp>
      <p:sp>
        <p:nvSpPr>
          <p:cNvPr id="244" name="Google Shape;244;p4"/>
          <p:cNvSpPr txBox="1"/>
          <p:nvPr>
            <p:ph type="title"/>
          </p:nvPr>
        </p:nvSpPr>
        <p:spPr>
          <a:xfrm>
            <a:off x="481325" y="711250"/>
            <a:ext cx="4331400" cy="105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4800"/>
              <a:t>Problematica</a:t>
            </a:r>
            <a:endParaRPr sz="4800"/>
          </a:p>
        </p:txBody>
      </p:sp>
      <p:sp>
        <p:nvSpPr>
          <p:cNvPr id="245" name="Google Shape;245;p4"/>
          <p:cNvSpPr/>
          <p:nvPr/>
        </p:nvSpPr>
        <p:spPr>
          <a:xfrm flipH="1">
            <a:off x="6990750" y="348663"/>
            <a:ext cx="2153265" cy="729085"/>
          </a:xfrm>
          <a:custGeom>
            <a:rect b="b" l="l" r="r" t="t"/>
            <a:pathLst>
              <a:path extrusionOk="0" h="16045" w="47387">
                <a:moveTo>
                  <a:pt x="0" y="1"/>
                </a:moveTo>
                <a:lnTo>
                  <a:pt x="0" y="236"/>
                </a:lnTo>
                <a:lnTo>
                  <a:pt x="39374" y="236"/>
                </a:lnTo>
                <a:cubicBezTo>
                  <a:pt x="43655" y="236"/>
                  <a:pt x="47151" y="3732"/>
                  <a:pt x="47151" y="8013"/>
                </a:cubicBezTo>
                <a:cubicBezTo>
                  <a:pt x="47151" y="12294"/>
                  <a:pt x="43655" y="15789"/>
                  <a:pt x="39374" y="15789"/>
                </a:cubicBezTo>
                <a:lnTo>
                  <a:pt x="0" y="15789"/>
                </a:lnTo>
                <a:lnTo>
                  <a:pt x="0" y="16025"/>
                </a:lnTo>
                <a:lnTo>
                  <a:pt x="0" y="16045"/>
                </a:lnTo>
                <a:lnTo>
                  <a:pt x="39374" y="16045"/>
                </a:lnTo>
                <a:cubicBezTo>
                  <a:pt x="43793" y="16045"/>
                  <a:pt x="47387" y="12451"/>
                  <a:pt x="47387" y="8013"/>
                </a:cubicBezTo>
                <a:cubicBezTo>
                  <a:pt x="47387" y="3594"/>
                  <a:pt x="43793" y="1"/>
                  <a:pt x="393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4"/>
          <p:cNvPicPr preferRelativeResize="0"/>
          <p:nvPr>
            <p:ph idx="2" type="pic"/>
          </p:nvPr>
        </p:nvPicPr>
        <p:blipFill rotWithShape="1">
          <a:blip r:embed="rId3">
            <a:alphaModFix/>
          </a:blip>
          <a:srcRect b="0" l="6070" r="26927" t="0"/>
          <a:stretch/>
        </p:blipFill>
        <p:spPr>
          <a:xfrm>
            <a:off x="5707400" y="539500"/>
            <a:ext cx="2723400" cy="406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
          <p:cNvSpPr txBox="1"/>
          <p:nvPr>
            <p:ph type="title"/>
          </p:nvPr>
        </p:nvSpPr>
        <p:spPr>
          <a:xfrm>
            <a:off x="418725" y="743225"/>
            <a:ext cx="7641900" cy="86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t>En </a:t>
            </a:r>
            <a:r>
              <a:rPr lang="en" sz="3400"/>
              <a:t>qué</a:t>
            </a:r>
            <a:r>
              <a:rPr lang="en" sz="3400"/>
              <a:t> consiste nuestro proyecto?</a:t>
            </a:r>
            <a:endParaRPr sz="3400"/>
          </a:p>
        </p:txBody>
      </p:sp>
      <p:sp>
        <p:nvSpPr>
          <p:cNvPr id="252" name="Google Shape;252;p2"/>
          <p:cNvSpPr txBox="1"/>
          <p:nvPr/>
        </p:nvSpPr>
        <p:spPr>
          <a:xfrm>
            <a:off x="418725" y="2099775"/>
            <a:ext cx="5922600" cy="2088600"/>
          </a:xfrm>
          <a:prstGeom prst="rect">
            <a:avLst/>
          </a:prstGeom>
          <a:noFill/>
          <a:ln>
            <a:noFill/>
          </a:ln>
        </p:spPr>
        <p:txBody>
          <a:bodyPr anchorCtr="0" anchor="t" bIns="91425" lIns="91425" spcFirstLastPara="1" rIns="0"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Mulish"/>
                <a:ea typeface="Mulish"/>
                <a:cs typeface="Mulish"/>
                <a:sym typeface="Mulish"/>
              </a:rPr>
              <a:t>El proyecto consiste en la creación de una aplicación de gestión de reparaciones automotrices. Esta herramienta permitirá a los talleres organizar, supervisar y comunicar el estado de cada vehículo en reparación de forma clara y accesible. Los clientes podrán seguir en tiempo real el progreso de la reparación de sus vehículos, mientras que los talleres optimizarán su flujo de trabajo. La aplicación será flexible y se ajustará a las necesidades de diferentes tamaños de talleres, asegurando una mejor administración de recursos y tiempos.</a:t>
            </a:r>
            <a:endParaRPr b="1" i="0" sz="1200" u="none" cap="none" strike="noStrike">
              <a:solidFill>
                <a:schemeClr val="dk1"/>
              </a:solidFill>
              <a:latin typeface="Mulish"/>
              <a:ea typeface="Mulish"/>
              <a:cs typeface="Mulish"/>
              <a:sym typeface="Mulish"/>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ulish"/>
              <a:ea typeface="Mulish"/>
              <a:cs typeface="Mulish"/>
              <a:sym typeface="Mulish"/>
            </a:endParaRPr>
          </a:p>
        </p:txBody>
      </p:sp>
      <p:pic>
        <p:nvPicPr>
          <p:cNvPr id="253" name="Google Shape;253;p2"/>
          <p:cNvPicPr preferRelativeResize="0"/>
          <p:nvPr/>
        </p:nvPicPr>
        <p:blipFill rotWithShape="1">
          <a:blip r:embed="rId3">
            <a:alphaModFix/>
          </a:blip>
          <a:srcRect b="0" l="23793" r="23798" t="0"/>
          <a:stretch/>
        </p:blipFill>
        <p:spPr>
          <a:xfrm>
            <a:off x="6754350" y="1701547"/>
            <a:ext cx="1512018" cy="28850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txBox="1"/>
          <p:nvPr>
            <p:ph type="title"/>
          </p:nvPr>
        </p:nvSpPr>
        <p:spPr>
          <a:xfrm>
            <a:off x="4254425" y="539500"/>
            <a:ext cx="2888400" cy="87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Objetivos</a:t>
            </a:r>
            <a:endParaRPr/>
          </a:p>
        </p:txBody>
      </p:sp>
      <p:pic>
        <p:nvPicPr>
          <p:cNvPr id="259" name="Google Shape;259;p5"/>
          <p:cNvPicPr preferRelativeResize="0"/>
          <p:nvPr>
            <p:ph idx="3" type="pic"/>
          </p:nvPr>
        </p:nvPicPr>
        <p:blipFill rotWithShape="1">
          <a:blip r:embed="rId3">
            <a:alphaModFix/>
          </a:blip>
          <a:srcRect b="0" l="17240" r="11690" t="0"/>
          <a:stretch/>
        </p:blipFill>
        <p:spPr>
          <a:xfrm>
            <a:off x="713225" y="539500"/>
            <a:ext cx="2888400" cy="4064400"/>
          </a:xfrm>
          <a:prstGeom prst="rect">
            <a:avLst/>
          </a:prstGeom>
          <a:noFill/>
          <a:ln>
            <a:noFill/>
          </a:ln>
        </p:spPr>
      </p:pic>
      <p:sp>
        <p:nvSpPr>
          <p:cNvPr id="260" name="Google Shape;260;p5"/>
          <p:cNvSpPr txBox="1"/>
          <p:nvPr>
            <p:ph idx="4294967295" type="subTitle"/>
          </p:nvPr>
        </p:nvSpPr>
        <p:spPr>
          <a:xfrm>
            <a:off x="3718025" y="1734100"/>
            <a:ext cx="4658700" cy="2869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1000"/>
              </a:spcBef>
              <a:spcAft>
                <a:spcPts val="0"/>
              </a:spcAft>
              <a:buSzPts val="1200"/>
              <a:buChar char="●"/>
            </a:pPr>
            <a:r>
              <a:rPr lang="en"/>
              <a:t>El objetivo general del proyecto es desarrollar una aplicación que gestione de manera integral el proceso de reparación automotriz, desde la recepción del vehículo hasta su entrega. </a:t>
            </a:r>
            <a:endParaRPr/>
          </a:p>
          <a:p>
            <a:pPr indent="0" lvl="0" marL="457200" rtl="0" algn="l">
              <a:lnSpc>
                <a:spcPct val="100000"/>
              </a:lnSpc>
              <a:spcBef>
                <a:spcPts val="1000"/>
              </a:spcBef>
              <a:spcAft>
                <a:spcPts val="0"/>
              </a:spcAft>
              <a:buNone/>
            </a:pPr>
            <a:r>
              <a:t/>
            </a:r>
            <a:endParaRPr/>
          </a:p>
          <a:p>
            <a:pPr indent="-304800" lvl="0" marL="457200" rtl="0" algn="l">
              <a:lnSpc>
                <a:spcPct val="100000"/>
              </a:lnSpc>
              <a:spcBef>
                <a:spcPts val="1000"/>
              </a:spcBef>
              <a:spcAft>
                <a:spcPts val="0"/>
              </a:spcAft>
              <a:buSzPts val="1200"/>
              <a:buChar char="●"/>
            </a:pPr>
            <a:r>
              <a:rPr lang="en"/>
              <a:t>Los objetivos específicos</a:t>
            </a:r>
            <a:r>
              <a:rPr lang="en"/>
              <a:t> s</a:t>
            </a:r>
            <a:r>
              <a:rPr lang="en"/>
              <a:t>e incluyen la implementación de un sistema de seguimiento de vehículos, el desarrollo de un módulo de gestión de reparaciones y la creación de una interfaz de usuario intuitiva. Además, se busca mejorar la comunicación con los clientes mediante un sistema de notificaciones automáticas que les informe sobre el estado de sus reparaciones en tiempo real.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6"/>
          <p:cNvSpPr txBox="1"/>
          <p:nvPr>
            <p:ph type="title"/>
          </p:nvPr>
        </p:nvSpPr>
        <p:spPr>
          <a:xfrm>
            <a:off x="720000" y="952025"/>
            <a:ext cx="4577700" cy="87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800"/>
              <a:t>Metodologia</a:t>
            </a:r>
            <a:endParaRPr sz="4800"/>
          </a:p>
        </p:txBody>
      </p:sp>
      <p:sp>
        <p:nvSpPr>
          <p:cNvPr id="266" name="Google Shape;266;p6"/>
          <p:cNvSpPr txBox="1"/>
          <p:nvPr>
            <p:ph idx="2" type="subTitle"/>
          </p:nvPr>
        </p:nvSpPr>
        <p:spPr>
          <a:xfrm>
            <a:off x="720000" y="2284000"/>
            <a:ext cx="6216300" cy="17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U</a:t>
            </a:r>
            <a:r>
              <a:rPr lang="en"/>
              <a:t>tilizaremos la metodología ágil basada en sprints de dos </a:t>
            </a:r>
            <a:r>
              <a:rPr lang="en"/>
              <a:t>semanas. Esta</a:t>
            </a:r>
            <a:r>
              <a:rPr lang="en"/>
              <a:t> metodología permite dividir el proyecto en fases más manejables, como análisis de requerimientos, diseño del sistema, desarrollo de módulos clave, y pruebas finales. El enfoque ágil también proporciona flexibilidad para adaptarse a cambios o nuevos requisitos que surjan durante el proceso. El equipo trabajará en estrecha colaboración con los talleres y clientes para asegurar que la aplicación cumpla con sus expectativas.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7"/>
          <p:cNvSpPr txBox="1"/>
          <p:nvPr>
            <p:ph type="title"/>
          </p:nvPr>
        </p:nvSpPr>
        <p:spPr>
          <a:xfrm>
            <a:off x="720000" y="615650"/>
            <a:ext cx="5033400" cy="88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800"/>
              <a:t>Plan de trabajo</a:t>
            </a:r>
            <a:endParaRPr sz="4800"/>
          </a:p>
        </p:txBody>
      </p:sp>
      <p:sp>
        <p:nvSpPr>
          <p:cNvPr id="272" name="Google Shape;272;p7"/>
          <p:cNvSpPr txBox="1"/>
          <p:nvPr>
            <p:ph idx="4" type="subTitle"/>
          </p:nvPr>
        </p:nvSpPr>
        <p:spPr>
          <a:xfrm>
            <a:off x="720000" y="1851675"/>
            <a:ext cx="1065300" cy="46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300"/>
              <a:t>Fase 1</a:t>
            </a:r>
            <a:endParaRPr sz="2300"/>
          </a:p>
        </p:txBody>
      </p:sp>
      <p:sp>
        <p:nvSpPr>
          <p:cNvPr id="273" name="Google Shape;273;p7"/>
          <p:cNvSpPr txBox="1"/>
          <p:nvPr>
            <p:ph idx="5" type="subTitle"/>
          </p:nvPr>
        </p:nvSpPr>
        <p:spPr>
          <a:xfrm>
            <a:off x="3462600" y="1851675"/>
            <a:ext cx="1094100" cy="46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300"/>
              <a:t>Fase 2</a:t>
            </a:r>
            <a:endParaRPr sz="2300"/>
          </a:p>
        </p:txBody>
      </p:sp>
      <p:sp>
        <p:nvSpPr>
          <p:cNvPr id="274" name="Google Shape;274;p7"/>
          <p:cNvSpPr txBox="1"/>
          <p:nvPr>
            <p:ph idx="1" type="subTitle"/>
          </p:nvPr>
        </p:nvSpPr>
        <p:spPr>
          <a:xfrm>
            <a:off x="720000" y="2802747"/>
            <a:ext cx="2190000" cy="92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Se</a:t>
            </a:r>
            <a:r>
              <a:rPr lang="en"/>
              <a:t> realizarán reuniones con los talleres para identificar sus necesidades y documentarlas en detalle.</a:t>
            </a:r>
            <a:endParaRPr/>
          </a:p>
        </p:txBody>
      </p:sp>
      <p:sp>
        <p:nvSpPr>
          <p:cNvPr id="275" name="Google Shape;275;p7"/>
          <p:cNvSpPr txBox="1"/>
          <p:nvPr>
            <p:ph idx="2" type="subTitle"/>
          </p:nvPr>
        </p:nvSpPr>
        <p:spPr>
          <a:xfrm>
            <a:off x="3477005" y="2802743"/>
            <a:ext cx="2190000" cy="16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S</a:t>
            </a:r>
            <a:r>
              <a:rPr lang="en"/>
              <a:t>e diseñará la estructura del sistema y se implementarán los módulos principales, como el registro de vehículos y la comunicación con los clientes.</a:t>
            </a:r>
            <a:endParaRPr/>
          </a:p>
        </p:txBody>
      </p:sp>
      <p:sp>
        <p:nvSpPr>
          <p:cNvPr id="276" name="Google Shape;276;p7"/>
          <p:cNvSpPr txBox="1"/>
          <p:nvPr>
            <p:ph idx="3" type="subTitle"/>
          </p:nvPr>
        </p:nvSpPr>
        <p:spPr>
          <a:xfrm>
            <a:off x="6189960" y="2775668"/>
            <a:ext cx="2190000" cy="16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S</a:t>
            </a:r>
            <a:r>
              <a:rPr lang="en"/>
              <a:t>e llevarán a cabo pruebas exhaustivas para asegurar el correcto funcionamiento de la aplicación antes de su implementación definitiva.</a:t>
            </a:r>
            <a:endParaRPr/>
          </a:p>
        </p:txBody>
      </p:sp>
      <p:sp>
        <p:nvSpPr>
          <p:cNvPr id="277" name="Google Shape;277;p7"/>
          <p:cNvSpPr txBox="1"/>
          <p:nvPr>
            <p:ph idx="6" type="subTitle"/>
          </p:nvPr>
        </p:nvSpPr>
        <p:spPr>
          <a:xfrm>
            <a:off x="6189950" y="1851675"/>
            <a:ext cx="1135800" cy="46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300"/>
              <a:t>Fase 3</a:t>
            </a:r>
            <a:endParaRPr sz="2900"/>
          </a:p>
        </p:txBody>
      </p:sp>
      <p:grpSp>
        <p:nvGrpSpPr>
          <p:cNvPr id="278" name="Google Shape;278;p7"/>
          <p:cNvGrpSpPr/>
          <p:nvPr/>
        </p:nvGrpSpPr>
        <p:grpSpPr>
          <a:xfrm>
            <a:off x="433445" y="4324213"/>
            <a:ext cx="559567" cy="559567"/>
            <a:chOff x="4070875" y="2223025"/>
            <a:chExt cx="464950" cy="464950"/>
          </a:xfrm>
        </p:grpSpPr>
        <p:sp>
          <p:nvSpPr>
            <p:cNvPr id="279" name="Google Shape;279;p7"/>
            <p:cNvSpPr/>
            <p:nvPr/>
          </p:nvSpPr>
          <p:spPr>
            <a:xfrm>
              <a:off x="4070875" y="2223025"/>
              <a:ext cx="464950" cy="464950"/>
            </a:xfrm>
            <a:custGeom>
              <a:rect b="b" l="l" r="r" t="t"/>
              <a:pathLst>
                <a:path extrusionOk="0" h="18598" w="18598">
                  <a:moveTo>
                    <a:pt x="9290" y="0"/>
                  </a:moveTo>
                  <a:cubicBezTo>
                    <a:pt x="4164" y="0"/>
                    <a:pt x="1" y="4164"/>
                    <a:pt x="1" y="9289"/>
                  </a:cubicBezTo>
                  <a:cubicBezTo>
                    <a:pt x="1" y="14434"/>
                    <a:pt x="4164" y="18597"/>
                    <a:pt x="9290" y="18597"/>
                  </a:cubicBezTo>
                  <a:cubicBezTo>
                    <a:pt x="14435" y="18597"/>
                    <a:pt x="18598" y="14434"/>
                    <a:pt x="18598" y="9289"/>
                  </a:cubicBezTo>
                  <a:cubicBezTo>
                    <a:pt x="18598" y="4164"/>
                    <a:pt x="14435" y="0"/>
                    <a:pt x="9290" y="0"/>
                  </a:cubicBezTo>
                  <a:close/>
                </a:path>
              </a:pathLst>
            </a:custGeom>
            <a:solidFill>
              <a:srgbClr val="FACE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a:off x="4187250" y="2339375"/>
              <a:ext cx="232225" cy="232250"/>
            </a:xfrm>
            <a:custGeom>
              <a:rect b="b" l="l" r="r" t="t"/>
              <a:pathLst>
                <a:path extrusionOk="0" h="9290" w="9289">
                  <a:moveTo>
                    <a:pt x="4635" y="1"/>
                  </a:moveTo>
                  <a:cubicBezTo>
                    <a:pt x="2082" y="1"/>
                    <a:pt x="0" y="2082"/>
                    <a:pt x="0" y="4635"/>
                  </a:cubicBezTo>
                  <a:cubicBezTo>
                    <a:pt x="0" y="7208"/>
                    <a:pt x="2082" y="9289"/>
                    <a:pt x="4635" y="9289"/>
                  </a:cubicBezTo>
                  <a:cubicBezTo>
                    <a:pt x="7207" y="9289"/>
                    <a:pt x="9289" y="7208"/>
                    <a:pt x="9289" y="4635"/>
                  </a:cubicBezTo>
                  <a:cubicBezTo>
                    <a:pt x="9289" y="2082"/>
                    <a:pt x="7207" y="1"/>
                    <a:pt x="4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p7"/>
          <p:cNvSpPr txBox="1"/>
          <p:nvPr>
            <p:ph idx="1" type="subTitle"/>
          </p:nvPr>
        </p:nvSpPr>
        <p:spPr>
          <a:xfrm>
            <a:off x="720000" y="2340750"/>
            <a:ext cx="2190000" cy="46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a:t>A</a:t>
            </a:r>
            <a:r>
              <a:rPr b="1" lang="en"/>
              <a:t>nálisis de requerimientos</a:t>
            </a:r>
            <a:endParaRPr b="1"/>
          </a:p>
        </p:txBody>
      </p:sp>
      <p:sp>
        <p:nvSpPr>
          <p:cNvPr id="282" name="Google Shape;282;p7"/>
          <p:cNvSpPr txBox="1"/>
          <p:nvPr>
            <p:ph idx="1" type="subTitle"/>
          </p:nvPr>
        </p:nvSpPr>
        <p:spPr>
          <a:xfrm>
            <a:off x="3454963" y="2313675"/>
            <a:ext cx="2190000" cy="46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a:t>Diseño y desarrollo</a:t>
            </a:r>
            <a:endParaRPr b="1"/>
          </a:p>
        </p:txBody>
      </p:sp>
      <p:sp>
        <p:nvSpPr>
          <p:cNvPr id="283" name="Google Shape;283;p7"/>
          <p:cNvSpPr txBox="1"/>
          <p:nvPr>
            <p:ph idx="1" type="subTitle"/>
          </p:nvPr>
        </p:nvSpPr>
        <p:spPr>
          <a:xfrm>
            <a:off x="6189938" y="2313675"/>
            <a:ext cx="2190000" cy="46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a:t>Pruebas y ajustes finales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720000" y="761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800"/>
              <a:t>Evidencias y resultados </a:t>
            </a:r>
            <a:endParaRPr sz="4800"/>
          </a:p>
        </p:txBody>
      </p:sp>
      <p:sp>
        <p:nvSpPr>
          <p:cNvPr id="289" name="Google Shape;289;p8"/>
          <p:cNvSpPr txBox="1"/>
          <p:nvPr>
            <p:ph idx="1" type="subTitle"/>
          </p:nvPr>
        </p:nvSpPr>
        <p:spPr>
          <a:xfrm>
            <a:off x="720000" y="1871000"/>
            <a:ext cx="6002700" cy="157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A lo largo del desarrollo del proyecto se generarán diferentes evidencias que reflejan el avance del mismo. Entre las evidencias del avance se incluyen el análisis de requerimientos y los diseños de base de datos y wireframes. Las evidencias finales abarcan la implementación del módulo de registro de vehículos, los resultados de las pruebas de sistema, y un informe final que resume todo el proceso de desarrollo y los logros alcanzados. Estos productos serán esenciales para demostrar la viabilidad y éxito del proyecto a los stakeholders involucrados.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p:nvPr/>
        </p:nvSpPr>
        <p:spPr>
          <a:xfrm>
            <a:off x="7523164" y="3523325"/>
            <a:ext cx="1620836" cy="1620170"/>
          </a:xfrm>
          <a:custGeom>
            <a:rect b="b" l="l" r="r" t="t"/>
            <a:pathLst>
              <a:path extrusionOk="0" h="48683" w="48703">
                <a:moveTo>
                  <a:pt x="48703" y="1"/>
                </a:moveTo>
                <a:cubicBezTo>
                  <a:pt x="44638" y="4046"/>
                  <a:pt x="48290" y="7699"/>
                  <a:pt x="44225" y="11764"/>
                </a:cubicBezTo>
                <a:cubicBezTo>
                  <a:pt x="40180" y="15809"/>
                  <a:pt x="36527" y="12156"/>
                  <a:pt x="32462" y="16221"/>
                </a:cubicBezTo>
                <a:cubicBezTo>
                  <a:pt x="28417" y="20286"/>
                  <a:pt x="32050" y="23939"/>
                  <a:pt x="28004" y="27984"/>
                </a:cubicBezTo>
                <a:cubicBezTo>
                  <a:pt x="23939" y="32050"/>
                  <a:pt x="20287" y="28397"/>
                  <a:pt x="16241" y="32462"/>
                </a:cubicBezTo>
                <a:cubicBezTo>
                  <a:pt x="12176" y="36507"/>
                  <a:pt x="15829" y="40160"/>
                  <a:pt x="11764" y="44225"/>
                </a:cubicBezTo>
                <a:cubicBezTo>
                  <a:pt x="7699" y="48290"/>
                  <a:pt x="4066" y="44637"/>
                  <a:pt x="1" y="48683"/>
                </a:cubicBezTo>
                <a:lnTo>
                  <a:pt x="48703" y="48683"/>
                </a:lnTo>
                <a:lnTo>
                  <a:pt x="48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0"/>
          <p:cNvSpPr txBox="1"/>
          <p:nvPr>
            <p:ph type="title"/>
          </p:nvPr>
        </p:nvSpPr>
        <p:spPr>
          <a:xfrm>
            <a:off x="696725" y="2042500"/>
            <a:ext cx="4140000" cy="105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Preguntas?</a:t>
            </a:r>
            <a:endParaRPr/>
          </a:p>
        </p:txBody>
      </p:sp>
      <p:pic>
        <p:nvPicPr>
          <p:cNvPr id="296" name="Google Shape;296;p20"/>
          <p:cNvPicPr preferRelativeResize="0"/>
          <p:nvPr>
            <p:ph idx="2" type="pic"/>
          </p:nvPr>
        </p:nvPicPr>
        <p:blipFill rotWithShape="1">
          <a:blip r:embed="rId3">
            <a:alphaModFix/>
          </a:blip>
          <a:srcRect b="0" l="17071" r="17065" t="0"/>
          <a:stretch/>
        </p:blipFill>
        <p:spPr>
          <a:xfrm rot="385">
            <a:off x="5063166" y="539550"/>
            <a:ext cx="2676900" cy="4064399"/>
          </a:xfrm>
          <a:prstGeom prst="rect">
            <a:avLst/>
          </a:prstGeom>
          <a:noFill/>
          <a:ln>
            <a:noFill/>
          </a:ln>
        </p:spPr>
      </p:pic>
      <p:sp>
        <p:nvSpPr>
          <p:cNvPr id="297" name="Google Shape;297;p20"/>
          <p:cNvSpPr/>
          <p:nvPr/>
        </p:nvSpPr>
        <p:spPr>
          <a:xfrm>
            <a:off x="713225" y="3556350"/>
            <a:ext cx="4107000" cy="4557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Mulish"/>
              <a:ea typeface="Mulish"/>
              <a:cs typeface="Mulish"/>
              <a:sym typeface="Mulish"/>
            </a:endParaRPr>
          </a:p>
        </p:txBody>
      </p:sp>
    </p:spTree>
  </p:cSld>
  <p:clrMapOvr>
    <a:masterClrMapping/>
  </p:clrMapOvr>
</p:sld>
</file>

<file path=ppt/theme/theme1.xml><?xml version="1.0" encoding="utf-8"?>
<a:theme xmlns:a="http://schemas.openxmlformats.org/drawingml/2006/main" xmlns:r="http://schemas.openxmlformats.org/officeDocument/2006/relationships" name="Automobile Manufacturing Business Plan by Slidesgo">
  <a:themeElements>
    <a:clrScheme name="Simple Light">
      <a:dk1>
        <a:srgbClr val="191919"/>
      </a:dk1>
      <a:lt1>
        <a:srgbClr val="FFFFFF"/>
      </a:lt1>
      <a:dk2>
        <a:srgbClr val="FACE01"/>
      </a:dk2>
      <a:lt2>
        <a:srgbClr val="DEDCDC"/>
      </a:lt2>
      <a:accent1>
        <a:srgbClr val="999999"/>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