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5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482B8-632F-41CB-B84A-7D8DF8EE3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FB9002-F66E-44D8-A4F2-A9365C705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3032A-5503-485B-B702-CFC24800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9249-FDA7-4E98-853B-AEA08EF8E792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3712D-FF91-4ED5-BA89-ADD9FFCB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60DAE-FA15-4C73-8CAF-6E0F122E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B7B2-08FE-4403-A36A-3D4C3EA3A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157B-20E2-4E0C-BCD8-694A0948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D14BB3-DF77-4E0B-B291-FB099506A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C115BF-6368-4D1F-9C36-9A137110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9249-FDA7-4E98-853B-AEA08EF8E792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DC3DB-5657-4199-9F6E-C9EAFD11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E0F31F-DE17-4DF3-BD47-816A5067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B7B2-08FE-4403-A36A-3D4C3EA3A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30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2BD22D-B730-4D3D-A737-AA71C6B72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091EF0-3991-4A47-9EB9-62299604D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20B2E-6FED-45B7-8B8C-929A8CE7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9249-FDA7-4E98-853B-AEA08EF8E792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0D10F-E4FC-406B-AFE0-52E86461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BB826-75E0-43B4-B39E-EF32614E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B7B2-08FE-4403-A36A-3D4C3EA3A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40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CD0C3-9BBF-4C65-B850-40F5F39F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D7FAD-04C9-4749-8767-CE7873633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88FAE-F708-4373-803F-9EECB97A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9249-FDA7-4E98-853B-AEA08EF8E792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5ECE4-D28E-45B9-A9BD-23E5285F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12009-D558-4C0F-8C16-44759A5B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B7B2-08FE-4403-A36A-3D4C3EA3A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36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A20CB-7776-49E4-B195-CE67CB9FC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C64FD4-80E7-4581-8202-9A6375541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E3368-63CE-4443-AE11-F01A7FBC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9249-FDA7-4E98-853B-AEA08EF8E792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63FB9-6668-49D1-97B4-5BE4723E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E8FC0-C0B4-4724-B015-B280F1E0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B7B2-08FE-4403-A36A-3D4C3EA3A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6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97C90-C2EB-4741-B933-A7D8EAC1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064B9-D8F4-45F9-B8AF-B8C6574D4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53C1EF-0D72-42C9-B55B-797ECDBFB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21BA9-EEE9-4598-B16E-87AD8AC5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9249-FDA7-4E98-853B-AEA08EF8E792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325113-FD88-48C5-AAE9-A5C0A6EA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F2DA5-D142-44A2-98E0-A9797A5D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B7B2-08FE-4403-A36A-3D4C3EA3A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8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DE4BC-55A9-4BFE-AC22-3F9A43DD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97816C-E94E-4A66-8A8D-3615CFE46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8B0F0-6AC2-41C0-90A4-322223744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2486C8-B4D1-4A21-B4DA-6FA133C99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42B133-97C1-440E-89E2-E9B2DF787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CF3549-8D5E-4288-8054-7A06B5E6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9249-FDA7-4E98-853B-AEA08EF8E792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7FB5F9-2DC8-4B78-A401-1EB60409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46C09A-D680-46F6-B828-74D6793C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B7B2-08FE-4403-A36A-3D4C3EA3A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76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68C4B-4598-477D-A8C7-1BE1ECD5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85C4EF-FE94-4FD3-87E2-E1786F4B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9249-FDA7-4E98-853B-AEA08EF8E792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C5C5E9-AD2D-4021-96F1-C1B1CC8C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1CB4C4-0FDA-49C7-9D10-609C5284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B7B2-08FE-4403-A36A-3D4C3EA3A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16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600134-CC2E-4EE8-A864-3303E5A2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9249-FDA7-4E98-853B-AEA08EF8E792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606215-8A92-40FF-9E61-AE72E68B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089F02-C76B-4349-8F89-9B2A055E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B7B2-08FE-4403-A36A-3D4C3EA3A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35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0604A-482F-4BDC-B4D2-B222B089B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2E253-8453-473C-94C1-2F343BDF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71DB6C-1429-4F95-B59E-68E133AD8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A946F7-C20D-45A5-8172-24F11683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9249-FDA7-4E98-853B-AEA08EF8E792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FDE56-37E5-4A66-B612-2E18FBAE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75B42-39BF-4BD3-A3FA-92772122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B7B2-08FE-4403-A36A-3D4C3EA3A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0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738D5-EB80-4B3E-ACB9-E7894408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AF9A53-411C-43D2-A659-61F1B0F2F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3484F1-AE86-437E-972C-D225C66AD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2F866D-CD9C-4049-8763-3341F10B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9249-FDA7-4E98-853B-AEA08EF8E792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147ED0-B275-411B-A941-63F25986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6C3F09-810C-4492-887C-E2159367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B7B2-08FE-4403-A36A-3D4C3EA3A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3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AE610C-F365-4E32-B3BA-539722E3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0BA1E4-C9BE-4EDA-9F45-D362C21B7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13EFD-910F-4101-B6EF-74AB38C92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B9249-FDA7-4E98-853B-AEA08EF8E792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B9E34-D7A0-4CE4-9176-B83179DC5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5AE23-350C-4D66-BFE4-FD3200955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5B7B2-08FE-4403-A36A-3D4C3EA3A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10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0AFA98A-9A12-4F21-9C61-D45C452614D4}"/>
              </a:ext>
            </a:extLst>
          </p:cNvPr>
          <p:cNvSpPr/>
          <p:nvPr/>
        </p:nvSpPr>
        <p:spPr>
          <a:xfrm>
            <a:off x="1787364" y="5612641"/>
            <a:ext cx="8648241" cy="735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D2790CC6-D02A-4037-BC3B-80F048B3B2BE}"/>
              </a:ext>
            </a:extLst>
          </p:cNvPr>
          <p:cNvSpPr>
            <a:spLocks noChangeAspect="1"/>
          </p:cNvSpPr>
          <p:nvPr/>
        </p:nvSpPr>
        <p:spPr>
          <a:xfrm rot="10800000">
            <a:off x="2231399" y="-1587359"/>
            <a:ext cx="3189600" cy="7216290"/>
          </a:xfrm>
          <a:prstGeom prst="triangle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A0E2A6D2-6B1C-45D9-AF46-DBAEE19944C8}"/>
              </a:ext>
            </a:extLst>
          </p:cNvPr>
          <p:cNvSpPr>
            <a:spLocks/>
          </p:cNvSpPr>
          <p:nvPr/>
        </p:nvSpPr>
        <p:spPr>
          <a:xfrm rot="10800000">
            <a:off x="3826200" y="-1587359"/>
            <a:ext cx="4539600" cy="7200000"/>
          </a:xfrm>
          <a:prstGeom prst="triangl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58389-A326-4F3C-BD69-C6EB1CF55777}"/>
              </a:ext>
            </a:extLst>
          </p:cNvPr>
          <p:cNvSpPr txBox="1"/>
          <p:nvPr/>
        </p:nvSpPr>
        <p:spPr>
          <a:xfrm>
            <a:off x="3381829" y="1175657"/>
            <a:ext cx="100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수신부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86B6FD-59E7-48A4-B457-40DB89DC8D7A}"/>
              </a:ext>
            </a:extLst>
          </p:cNvPr>
          <p:cNvSpPr txBox="1"/>
          <p:nvPr/>
        </p:nvSpPr>
        <p:spPr>
          <a:xfrm>
            <a:off x="5637827" y="1175657"/>
            <a:ext cx="125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송신부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22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A98F83-C6B6-47B5-BEA6-CA39D92F8960}"/>
              </a:ext>
            </a:extLst>
          </p:cNvPr>
          <p:cNvSpPr/>
          <p:nvPr/>
        </p:nvSpPr>
        <p:spPr>
          <a:xfrm>
            <a:off x="1787364" y="5612641"/>
            <a:ext cx="8648241" cy="735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69E69CE-3DF7-4442-AB7B-5C38CCD94BCD}"/>
              </a:ext>
            </a:extLst>
          </p:cNvPr>
          <p:cNvSpPr>
            <a:spLocks noChangeAspect="1"/>
          </p:cNvSpPr>
          <p:nvPr/>
        </p:nvSpPr>
        <p:spPr>
          <a:xfrm rot="10800000">
            <a:off x="2362028" y="-1614535"/>
            <a:ext cx="3189600" cy="7216290"/>
          </a:xfrm>
          <a:custGeom>
            <a:avLst/>
            <a:gdLst>
              <a:gd name="connsiteX0" fmla="*/ 0 w 3189600"/>
              <a:gd name="connsiteY0" fmla="*/ 7216290 h 7216290"/>
              <a:gd name="connsiteX1" fmla="*/ 1594800 w 3189600"/>
              <a:gd name="connsiteY1" fmla="*/ 0 h 7216290"/>
              <a:gd name="connsiteX2" fmla="*/ 3189600 w 3189600"/>
              <a:gd name="connsiteY2" fmla="*/ 7216290 h 7216290"/>
              <a:gd name="connsiteX3" fmla="*/ 0 w 3189600"/>
              <a:gd name="connsiteY3" fmla="*/ 7216290 h 7216290"/>
              <a:gd name="connsiteX0" fmla="*/ 0 w 3189600"/>
              <a:gd name="connsiteY0" fmla="*/ 7216290 h 7216290"/>
              <a:gd name="connsiteX1" fmla="*/ 1594800 w 3189600"/>
              <a:gd name="connsiteY1" fmla="*/ 0 h 7216290"/>
              <a:gd name="connsiteX2" fmla="*/ 3189600 w 3189600"/>
              <a:gd name="connsiteY2" fmla="*/ 7216290 h 7216290"/>
              <a:gd name="connsiteX3" fmla="*/ 0 w 3189600"/>
              <a:gd name="connsiteY3" fmla="*/ 7216290 h 721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9600" h="7216290">
                <a:moveTo>
                  <a:pt x="0" y="7216290"/>
                </a:moveTo>
                <a:cubicBezTo>
                  <a:pt x="850915" y="3446517"/>
                  <a:pt x="1063200" y="2405430"/>
                  <a:pt x="1594800" y="0"/>
                </a:cubicBezTo>
                <a:lnTo>
                  <a:pt x="3189600" y="7216290"/>
                </a:lnTo>
                <a:lnTo>
                  <a:pt x="0" y="721629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8F8475-5105-4C0E-85A9-B62E336CEB9B}"/>
              </a:ext>
            </a:extLst>
          </p:cNvPr>
          <p:cNvSpPr/>
          <p:nvPr/>
        </p:nvSpPr>
        <p:spPr>
          <a:xfrm>
            <a:off x="4644571" y="1175657"/>
            <a:ext cx="87086" cy="4426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3A034B-A931-4370-93D9-F91690BB4391}"/>
              </a:ext>
            </a:extLst>
          </p:cNvPr>
          <p:cNvSpPr/>
          <p:nvPr/>
        </p:nvSpPr>
        <p:spPr>
          <a:xfrm>
            <a:off x="1787364" y="-1614536"/>
            <a:ext cx="1482564" cy="72271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뒷판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34C5A-0EAE-4890-8808-07D982B0A340}"/>
              </a:ext>
            </a:extLst>
          </p:cNvPr>
          <p:cNvSpPr/>
          <p:nvPr/>
        </p:nvSpPr>
        <p:spPr>
          <a:xfrm>
            <a:off x="1045029" y="-1614536"/>
            <a:ext cx="742335" cy="79625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</a:t>
            </a:r>
            <a:endParaRPr lang="en-US" altLang="ko-KR" dirty="0"/>
          </a:p>
          <a:p>
            <a:pPr algn="ctr"/>
            <a:r>
              <a:rPr lang="ko-KR" altLang="en-US" dirty="0"/>
              <a:t>크</a:t>
            </a:r>
            <a:endParaRPr lang="en-US" altLang="ko-KR" dirty="0"/>
          </a:p>
          <a:p>
            <a:pPr algn="ctr"/>
            <a:r>
              <a:rPr lang="ko-KR" altLang="en-US" dirty="0"/>
              <a:t>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55BFB9-523D-4346-A466-C6608243AFDD}"/>
              </a:ext>
            </a:extLst>
          </p:cNvPr>
          <p:cNvSpPr txBox="1"/>
          <p:nvPr/>
        </p:nvSpPr>
        <p:spPr>
          <a:xfrm>
            <a:off x="4847771" y="2510971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6F8D4C-C718-4BE5-A4B9-CEE270EF2B53}"/>
              </a:ext>
            </a:extLst>
          </p:cNvPr>
          <p:cNvSpPr/>
          <p:nvPr/>
        </p:nvSpPr>
        <p:spPr>
          <a:xfrm>
            <a:off x="3269928" y="-1614536"/>
            <a:ext cx="1374643" cy="4227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탐지</a:t>
            </a:r>
            <a:endParaRPr lang="en-US" altLang="ko-KR" dirty="0"/>
          </a:p>
          <a:p>
            <a:pPr algn="ctr"/>
            <a:r>
              <a:rPr lang="ko-KR" altLang="en-US" dirty="0"/>
              <a:t>범위</a:t>
            </a:r>
          </a:p>
        </p:txBody>
      </p:sp>
    </p:spTree>
    <p:extLst>
      <p:ext uri="{BB962C8B-B14F-4D97-AF65-F5344CB8AC3E}">
        <p14:creationId xmlns:p14="http://schemas.microsoft.com/office/powerpoint/2010/main" val="205087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경현</dc:creator>
  <cp:lastModifiedBy>김 경현</cp:lastModifiedBy>
  <cp:revision>8</cp:revision>
  <dcterms:created xsi:type="dcterms:W3CDTF">2018-05-08T14:22:45Z</dcterms:created>
  <dcterms:modified xsi:type="dcterms:W3CDTF">2018-05-08T18:29:16Z</dcterms:modified>
</cp:coreProperties>
</file>