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0" y="16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89EC5-694C-4FB0-BF9F-472CFB21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92B3-52E2-4F9A-9A93-90E74EDE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360DA-BF23-4EF4-B81E-9879CEEB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70C85-548A-4F35-87E0-E4D6673D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76368-3D3E-4B5A-9129-3E7983ED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8DF3-AB6C-41A9-B12B-9B78EB1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1D9CB-30D1-4AD6-9B7C-FE1D7C10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16C2E-00D8-42B3-BC18-A0222C1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CF838-7BC2-42CC-8850-F57003E3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DDE78-E36E-4370-BCB9-C5C61B97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E083B-08EE-4E1E-AB15-E884DDF3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880A2-CA19-4442-B158-DB3DC298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7A5D9-DCBC-4962-BF3A-BD607BAA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1D6B1-0432-45C6-8F05-2FF6420F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E913-8A5A-4BE5-9C53-2BEB958C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7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469B-89DB-4E01-8C4C-4D7074D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F7BDD-8439-41F9-A23B-6C1AFBC6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2AA26-31E3-4D65-9E26-A5C986DC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1D270-1D47-4CE9-8559-684F28B1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9DE44-CC9E-47DF-AF55-2FE2F688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2DED-1318-43C8-A27D-81A930E9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BF138-F0F6-459D-86DE-BC7D60D8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E6EDE-253B-4C29-B98B-8E1FC46F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754B1-F079-47AD-88C1-58420E68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BE11A-2934-48F3-8485-1ECD39D7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0012C-4502-4FDE-B7B1-9D7F49C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EE25C-2E97-4DFE-9791-45F8B0A3F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4044A-DAC7-4280-9EB4-DA815086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A8803-24B1-4AE2-A4BE-5D72D940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71AAD-4C73-4684-9689-BD4C8A5E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C39E9-01B0-4F70-AFE9-ADE89DAA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8EB43-83E4-48C1-BEA2-46E29401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6B340-69A2-405A-9F74-5AC86C91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E62D2-FADA-419D-A059-1B2AA18D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29550-5B56-4D8E-A5C1-24F51AEE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449F62-9FD6-41BB-9C3B-F0A77F64D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748A28-856F-40C8-A7B4-AC22974F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59309-58A2-4EC3-9525-126F501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B5CC9-1FCB-42F8-9A65-C7E43063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622A-93E7-4ACB-A640-71C2B330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08EAA-7B0F-4A14-985D-36A0B46B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2037B-32F4-4F62-9A1A-7522302D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81103-3F7C-46D3-AC4D-050B6593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3AD88-46FC-4903-A827-65D52605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E8BB77-69E2-4A6F-9263-D8D96011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0DE5C-B8A6-4A35-BFA0-21A6B311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8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07AA4-85AB-44F1-9251-D1A62DC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E65CF-EE74-4530-BF58-2CF79586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54016-CD22-4ABD-A4A9-40CCD95D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84994-BBBC-4134-83DB-766E6DC5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A63C0-97A1-4131-9209-D3231F3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9F0A8-DA01-474E-9AAE-6BE35D88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F6C9A-0678-4EE7-B87F-D8436A73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A8680-22C0-496A-BE56-CBFB6FDE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A2E9A-B4EC-4104-8611-EB73C727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FAF74-95C3-47C4-851C-C0CEBC99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8146-3334-4367-8943-A75CD002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B12D8-5311-4975-AB8F-387631F3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B8E60-0CD9-425E-8BE6-725E84A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0CC46-FAD8-417F-9ABF-45E13648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D7814-319C-4A20-8C4E-F3C21E2E4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D2E9-7CD1-477D-B2A1-9EA1D1AB17B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16714-D65D-40CF-A9BB-7361D39F1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789CC-4874-461E-A12D-29BBCFA3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27FF3-A5F3-4D5D-97FB-9B4EBFF2B0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2D50E5-040D-4550-8D3F-AB3384E7C253}"/>
              </a:ext>
            </a:extLst>
          </p:cNvPr>
          <p:cNvGrpSpPr/>
          <p:nvPr/>
        </p:nvGrpSpPr>
        <p:grpSpPr>
          <a:xfrm>
            <a:off x="3948092" y="-1921070"/>
            <a:ext cx="8776706" cy="8794329"/>
            <a:chOff x="3558202" y="-2716568"/>
            <a:chExt cx="8776706" cy="87943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47E7DF-E8CD-42BE-B3A5-5A56D4935091}"/>
                </a:ext>
              </a:extLst>
            </p:cNvPr>
            <p:cNvGrpSpPr/>
            <p:nvPr/>
          </p:nvGrpSpPr>
          <p:grpSpPr>
            <a:xfrm>
              <a:off x="3558202" y="-2716568"/>
              <a:ext cx="8776706" cy="8794329"/>
              <a:chOff x="-3827678" y="-1548168"/>
              <a:chExt cx="8776706" cy="879432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CEB37F4-ED0A-4FC0-9601-6E3D6CBEAD92}"/>
                  </a:ext>
                </a:extLst>
              </p:cNvPr>
              <p:cNvGrpSpPr/>
              <p:nvPr/>
            </p:nvGrpSpPr>
            <p:grpSpPr>
              <a:xfrm rot="2040000">
                <a:off x="-1922956" y="-1257039"/>
                <a:ext cx="3600000" cy="8503200"/>
                <a:chOff x="2196000" y="-4723200"/>
                <a:chExt cx="3600000" cy="8503200"/>
              </a:xfrm>
              <a:solidFill>
                <a:schemeClr val="accent1">
                  <a:lumMod val="75000"/>
                  <a:alpha val="50000"/>
                </a:schemeClr>
              </a:solidFill>
            </p:grpSpPr>
            <p:sp>
              <p:nvSpPr>
                <p:cNvPr id="4" name="이등변 삼각형 3">
                  <a:extLst>
                    <a:ext uri="{FF2B5EF4-FFF2-40B4-BE49-F238E27FC236}">
                      <a16:creationId xmlns:a16="http://schemas.microsoft.com/office/drawing/2014/main" id="{364FFB9E-6E35-460B-89BF-C1F477AE46B1}"/>
                    </a:ext>
                  </a:extLst>
                </p:cNvPr>
                <p:cNvSpPr/>
                <p:nvPr/>
              </p:nvSpPr>
              <p:spPr>
                <a:xfrm rot="10800000">
                  <a:off x="2196000" y="-4723200"/>
                  <a:ext cx="3600000" cy="8323200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3CF5D55-29A0-42CF-86FD-D7CD99469529}"/>
                    </a:ext>
                  </a:extLst>
                </p:cNvPr>
                <p:cNvSpPr/>
                <p:nvPr/>
              </p:nvSpPr>
              <p:spPr>
                <a:xfrm rot="60000">
                  <a:off x="3600000" y="3600000"/>
                  <a:ext cx="792000" cy="18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/>
                    <a:t>34.16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480BEA9-3DB5-418B-B3EA-945F2FBB6149}"/>
                  </a:ext>
                </a:extLst>
              </p:cNvPr>
              <p:cNvGrpSpPr/>
              <p:nvPr/>
            </p:nvGrpSpPr>
            <p:grpSpPr>
              <a:xfrm rot="3360000">
                <a:off x="-1376078" y="-721243"/>
                <a:ext cx="3600000" cy="8503200"/>
                <a:chOff x="2196000" y="-4723200"/>
                <a:chExt cx="3600000" cy="8503200"/>
              </a:xfrm>
              <a:solidFill>
                <a:schemeClr val="accent2">
                  <a:lumMod val="75000"/>
                  <a:alpha val="50000"/>
                </a:schemeClr>
              </a:solidFill>
            </p:grpSpPr>
            <p:sp>
              <p:nvSpPr>
                <p:cNvPr id="16" name="이등변 삼각형 15">
                  <a:extLst>
                    <a:ext uri="{FF2B5EF4-FFF2-40B4-BE49-F238E27FC236}">
                      <a16:creationId xmlns:a16="http://schemas.microsoft.com/office/drawing/2014/main" id="{F0E300C1-C6F7-4397-85C7-4CA16ECA4E4A}"/>
                    </a:ext>
                  </a:extLst>
                </p:cNvPr>
                <p:cNvSpPr/>
                <p:nvPr/>
              </p:nvSpPr>
              <p:spPr>
                <a:xfrm rot="10800000">
                  <a:off x="2196000" y="-4723200"/>
                  <a:ext cx="3600000" cy="8323200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8643B3C-DDA8-4BD2-8F97-6300FB554FBE}"/>
                    </a:ext>
                  </a:extLst>
                </p:cNvPr>
                <p:cNvSpPr/>
                <p:nvPr/>
              </p:nvSpPr>
              <p:spPr>
                <a:xfrm>
                  <a:off x="3600000" y="3600000"/>
                  <a:ext cx="792000" cy="18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/>
                    <a:t>55.82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6EC10D1-B2C2-4EB4-9835-DD5C111E9817}"/>
                  </a:ext>
                </a:extLst>
              </p:cNvPr>
              <p:cNvGrpSpPr/>
              <p:nvPr/>
            </p:nvGrpSpPr>
            <p:grpSpPr>
              <a:xfrm rot="4620000">
                <a:off x="-1102572" y="-87257"/>
                <a:ext cx="3600000" cy="8503200"/>
                <a:chOff x="2196000" y="-4723200"/>
                <a:chExt cx="3600000" cy="8503200"/>
              </a:xfrm>
              <a:solidFill>
                <a:schemeClr val="accent6">
                  <a:lumMod val="75000"/>
                  <a:alpha val="50000"/>
                </a:schemeClr>
              </a:solidFill>
            </p:grpSpPr>
            <p:sp>
              <p:nvSpPr>
                <p:cNvPr id="19" name="이등변 삼각형 18">
                  <a:extLst>
                    <a:ext uri="{FF2B5EF4-FFF2-40B4-BE49-F238E27FC236}">
                      <a16:creationId xmlns:a16="http://schemas.microsoft.com/office/drawing/2014/main" id="{C30C5EC5-85EC-4282-9FEF-21F6CCA7774B}"/>
                    </a:ext>
                  </a:extLst>
                </p:cNvPr>
                <p:cNvSpPr/>
                <p:nvPr/>
              </p:nvSpPr>
              <p:spPr>
                <a:xfrm rot="10800000">
                  <a:off x="2196000" y="-4723200"/>
                  <a:ext cx="3600000" cy="8323200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1452B5E7-3AA2-4508-9A98-3F115A9AA2A0}"/>
                    </a:ext>
                  </a:extLst>
                </p:cNvPr>
                <p:cNvSpPr/>
                <p:nvPr/>
              </p:nvSpPr>
              <p:spPr>
                <a:xfrm>
                  <a:off x="3600000" y="3600000"/>
                  <a:ext cx="792000" cy="18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77.5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D166A72-9969-4B2B-8CD6-0DE5AF9A32D6}"/>
                  </a:ext>
                </a:extLst>
              </p:cNvPr>
              <p:cNvGrpSpPr/>
              <p:nvPr/>
            </p:nvGrpSpPr>
            <p:grpSpPr>
              <a:xfrm rot="720000">
                <a:off x="-2630650" y="-1548168"/>
                <a:ext cx="3600000" cy="8503200"/>
                <a:chOff x="2196000" y="-4723200"/>
                <a:chExt cx="3600000" cy="8503200"/>
              </a:xfrm>
              <a:solidFill>
                <a:schemeClr val="accent4">
                  <a:lumMod val="75000"/>
                  <a:alpha val="50000"/>
                </a:schemeClr>
              </a:solidFill>
            </p:grpSpPr>
            <p:sp>
              <p:nvSpPr>
                <p:cNvPr id="22" name="이등변 삼각형 21">
                  <a:extLst>
                    <a:ext uri="{FF2B5EF4-FFF2-40B4-BE49-F238E27FC236}">
                      <a16:creationId xmlns:a16="http://schemas.microsoft.com/office/drawing/2014/main" id="{8E335AD2-B7D6-4756-847C-5415702A477B}"/>
                    </a:ext>
                  </a:extLst>
                </p:cNvPr>
                <p:cNvSpPr/>
                <p:nvPr/>
              </p:nvSpPr>
              <p:spPr>
                <a:xfrm rot="10800000">
                  <a:off x="2196000" y="-4723200"/>
                  <a:ext cx="3600000" cy="8323200"/>
                </a:xfrm>
                <a:prstGeom prst="triangl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8A1A814-A68F-4DAE-BEDC-F5EFD71CA2F3}"/>
                    </a:ext>
                  </a:extLst>
                </p:cNvPr>
                <p:cNvSpPr/>
                <p:nvPr/>
              </p:nvSpPr>
              <p:spPr>
                <a:xfrm>
                  <a:off x="3600000" y="3600000"/>
                  <a:ext cx="792000" cy="18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/>
                    <a:t>12.5</a:t>
                  </a:r>
                </a:p>
              </p:txBody>
            </p:sp>
          </p:grp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BB41B1-63A0-4306-9120-FA456792C945}"/>
                </a:ext>
              </a:extLst>
            </p:cNvPr>
            <p:cNvSpPr/>
            <p:nvPr/>
          </p:nvSpPr>
          <p:spPr>
            <a:xfrm>
              <a:off x="5696334" y="3162300"/>
              <a:ext cx="752091" cy="7175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A8FA67-FF53-4FDC-9E91-961529D8E2C3}"/>
              </a:ext>
            </a:extLst>
          </p:cNvPr>
          <p:cNvSpPr txBox="1"/>
          <p:nvPr/>
        </p:nvSpPr>
        <p:spPr>
          <a:xfrm>
            <a:off x="6185139" y="5133694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4.5cm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20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김</dc:creator>
  <cp:lastModifiedBy>경현 김</cp:lastModifiedBy>
  <cp:revision>12</cp:revision>
  <dcterms:created xsi:type="dcterms:W3CDTF">2018-04-12T09:25:37Z</dcterms:created>
  <dcterms:modified xsi:type="dcterms:W3CDTF">2018-04-16T21:36:49Z</dcterms:modified>
</cp:coreProperties>
</file>