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notesMasterIdLst>
    <p:notesMasterId r:id="rId8"/>
  </p:notesMasterIdLst>
  <p:sldIdLst>
    <p:sldId id="256" r:id="rId2"/>
    <p:sldId id="266" r:id="rId3"/>
    <p:sldId id="273" r:id="rId4"/>
    <p:sldId id="271" r:id="rId5"/>
    <p:sldId id="274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4D0F-3133-4386-B8B9-A8F0C663D9A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DBC6-5F7F-4014-89A9-02D09F6D9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손민재</a:t>
            </a:r>
            <a:r>
              <a:rPr lang="en-US" altLang="ko-KR" dirty="0"/>
              <a:t> </a:t>
            </a:r>
            <a:r>
              <a:rPr lang="ko-KR" altLang="en-US" dirty="0"/>
              <a:t>김경현 박건형</a:t>
            </a:r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4B96-C62A-4B94-9C9A-A64F56B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43DA-12D3-4359-AE31-40DF39D3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ko-KR" altLang="en-US" dirty="0" err="1"/>
              <a:t>수신각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6810978" y="250802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저희가 쓰려는 센서는  </a:t>
            </a:r>
            <a:r>
              <a:rPr lang="en-US" altLang="ko-KR" dirty="0"/>
              <a:t>VCSEL </a:t>
            </a:r>
            <a:r>
              <a:rPr lang="ko-KR" altLang="en-US" dirty="0"/>
              <a:t>을 이용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그림과 같이 </a:t>
            </a:r>
            <a:r>
              <a:rPr lang="en-US" altLang="ko-KR" dirty="0"/>
              <a:t>LED</a:t>
            </a:r>
            <a:r>
              <a:rPr lang="ko-KR" altLang="en-US" dirty="0"/>
              <a:t>보다는 못하지만 방사함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35</a:t>
            </a:r>
            <a:r>
              <a:rPr lang="ko-KR" altLang="en-US" dirty="0"/>
              <a:t>도 정도 커버가 가능함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C3091-2464-42D5-AD41-3AA86250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48" y="2259106"/>
            <a:ext cx="4836703" cy="30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시나리오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사용자가 제품을 화면의 귀퉁이에 설치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컴퓨터에 프로그램을 실행 후 제품과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화면의 크기와 센서 위치 설정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캘리브레이션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사용 시작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871CE4-DE05-4E04-873E-E051AAFB1BA1}"/>
              </a:ext>
            </a:extLst>
          </p:cNvPr>
          <p:cNvGrpSpPr/>
          <p:nvPr/>
        </p:nvGrpSpPr>
        <p:grpSpPr>
          <a:xfrm>
            <a:off x="6963737" y="2590801"/>
            <a:ext cx="4091116" cy="2578728"/>
            <a:chOff x="6843584" y="2461333"/>
            <a:chExt cx="5237810" cy="27208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C2B60F-92E5-4C32-A9D6-A413970F74B8}"/>
                </a:ext>
              </a:extLst>
            </p:cNvPr>
            <p:cNvSpPr/>
            <p:nvPr/>
          </p:nvSpPr>
          <p:spPr>
            <a:xfrm>
              <a:off x="6963460" y="2461333"/>
              <a:ext cx="4984594" cy="25536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236F4ED-62BE-4C7B-A7E7-5CFC2DA8C1FA}"/>
                </a:ext>
              </a:extLst>
            </p:cNvPr>
            <p:cNvSpPr/>
            <p:nvPr/>
          </p:nvSpPr>
          <p:spPr>
            <a:xfrm>
              <a:off x="6843584" y="4948053"/>
              <a:ext cx="239752" cy="23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E192AF-C9C7-4B34-A540-F3941883088A}"/>
                </a:ext>
              </a:extLst>
            </p:cNvPr>
            <p:cNvSpPr/>
            <p:nvPr/>
          </p:nvSpPr>
          <p:spPr>
            <a:xfrm>
              <a:off x="11841642" y="4930682"/>
              <a:ext cx="239752" cy="23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918F32D-9977-46C4-8C1D-E48492D0290D}"/>
                </a:ext>
              </a:extLst>
            </p:cNvPr>
            <p:cNvGrpSpPr/>
            <p:nvPr/>
          </p:nvGrpSpPr>
          <p:grpSpPr>
            <a:xfrm>
              <a:off x="6976924" y="3888043"/>
              <a:ext cx="4984594" cy="1159727"/>
              <a:chOff x="1585391" y="4431740"/>
              <a:chExt cx="4770806" cy="967191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E9B4267-5784-404E-894D-7B3ADB7C8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5392" y="4705815"/>
                <a:ext cx="768898" cy="6918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6E0E778E-2B03-4194-8C83-200D8A562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391" y="5377617"/>
                <a:ext cx="834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9C2FF8C-471B-41BB-A635-66DF7685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323" y="5398931"/>
                <a:ext cx="10268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DCF1B1C9-CA80-4DE2-B076-98007DCDD8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5391" y="4527395"/>
                <a:ext cx="0" cy="850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A0DC331E-E640-458F-A8A4-50AC3DAB2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195" y="4431740"/>
                <a:ext cx="0" cy="945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C586064-CADE-45EB-AD0F-7051DA5954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08702" y="4705815"/>
                <a:ext cx="847495" cy="690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244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시나리오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7000145" y="2163838"/>
            <a:ext cx="725699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터치 기능으로 </a:t>
            </a:r>
            <a:r>
              <a:rPr lang="en-US" altLang="ko-KR" dirty="0"/>
              <a:t>3</a:t>
            </a:r>
            <a:r>
              <a:rPr lang="ko-KR" altLang="en-US" dirty="0"/>
              <a:t>가지의 기능을 생각함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 터치 </a:t>
            </a:r>
            <a:r>
              <a:rPr lang="en-US" altLang="ko-KR" dirty="0"/>
              <a:t>,  </a:t>
            </a:r>
            <a:r>
              <a:rPr lang="ko-KR" altLang="en-US" dirty="0"/>
              <a:t>더블 탭 </a:t>
            </a:r>
            <a:r>
              <a:rPr lang="en-US" altLang="ko-KR" dirty="0"/>
              <a:t>, </a:t>
            </a:r>
            <a:r>
              <a:rPr lang="ko-KR" altLang="en-US" dirty="0"/>
              <a:t>드래그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7DB401-F9A5-4713-8579-79978D9CD1BE}"/>
              </a:ext>
            </a:extLst>
          </p:cNvPr>
          <p:cNvGrpSpPr/>
          <p:nvPr/>
        </p:nvGrpSpPr>
        <p:grpSpPr>
          <a:xfrm>
            <a:off x="513443" y="2294064"/>
            <a:ext cx="6017986" cy="3190163"/>
            <a:chOff x="5245100" y="2746070"/>
            <a:chExt cx="6526212" cy="299860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4C86EF1-CE58-489C-8C60-EF5D74B54504}"/>
                </a:ext>
              </a:extLst>
            </p:cNvPr>
            <p:cNvGrpSpPr/>
            <p:nvPr/>
          </p:nvGrpSpPr>
          <p:grpSpPr>
            <a:xfrm>
              <a:off x="5245100" y="2746070"/>
              <a:ext cx="6526212" cy="2998607"/>
              <a:chOff x="4335462" y="2157232"/>
              <a:chExt cx="8743950" cy="3724275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CE85B052-34FA-4B6E-B36F-3764F79BE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5462" y="2166757"/>
                <a:ext cx="5953125" cy="371475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0C08FF-695D-4C9D-B89A-8C181EBD38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8587" y="2157232"/>
                <a:ext cx="2790825" cy="3724275"/>
              </a:xfrm>
              <a:prstGeom prst="rect">
                <a:avLst/>
              </a:prstGeom>
            </p:spPr>
          </p:pic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A5A95D3-94B1-4CC4-8CEF-C186B5DF9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9043" y="2841441"/>
              <a:ext cx="257937" cy="33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27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사용 시나리오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F91563-401D-4751-AC57-514C3E4A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65" y="1853754"/>
            <a:ext cx="63627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264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752</TotalTime>
  <Words>74</Words>
  <Application>Microsoft Office PowerPoint</Application>
  <PresentationFormat>와이드스크린</PresentationFormat>
  <Paragraphs>24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캡스톤 디자인 </vt:lpstr>
      <vt:lpstr>히스토리</vt:lpstr>
      <vt:lpstr>센서 수신각</vt:lpstr>
      <vt:lpstr>사용 시나리오   </vt:lpstr>
      <vt:lpstr>사용 시나리오   </vt:lpstr>
      <vt:lpstr>사용 시나리오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김경현</cp:lastModifiedBy>
  <cp:revision>53</cp:revision>
  <dcterms:created xsi:type="dcterms:W3CDTF">2017-09-13T09:56:16Z</dcterms:created>
  <dcterms:modified xsi:type="dcterms:W3CDTF">2017-10-12T03:45:19Z</dcterms:modified>
</cp:coreProperties>
</file>