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77" r:id="rId1"/>
  </p:sldMasterIdLst>
  <p:sldIdLst>
    <p:sldId id="256" r:id="rId2"/>
    <p:sldId id="258" r:id="rId3"/>
    <p:sldId id="261" r:id="rId4"/>
    <p:sldId id="265" r:id="rId5"/>
    <p:sldId id="264" r:id="rId6"/>
    <p:sldId id="262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44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170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70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789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386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92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09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683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588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506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9/21/2017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618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53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oqPaaMR4kY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4BE38-E669-4862-9C0B-D48756E03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캡스톤</a:t>
            </a:r>
            <a:r>
              <a:rPr lang="ko-KR" altLang="en-US" dirty="0"/>
              <a:t> 디자인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44BFC7-4A9D-490D-AC28-EA2935112F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손민재</a:t>
            </a:r>
            <a:r>
              <a:rPr lang="en-US" altLang="ko-KR" dirty="0"/>
              <a:t> </a:t>
            </a:r>
            <a:r>
              <a:rPr lang="ko-KR" altLang="en-US" dirty="0"/>
              <a:t>김경현 박건형</a:t>
            </a:r>
          </a:p>
        </p:txBody>
      </p:sp>
    </p:spTree>
    <p:extLst>
      <p:ext uri="{BB962C8B-B14F-4D97-AF65-F5344CB8AC3E}">
        <p14:creationId xmlns:p14="http://schemas.microsoft.com/office/powerpoint/2010/main" val="370984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29B15-BD08-4688-B649-6836E8C6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지난 아이디어 개선 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647755A-61AE-495E-AE6D-C8FE4D974240}"/>
              </a:ext>
            </a:extLst>
          </p:cNvPr>
          <p:cNvSpPr txBox="1">
            <a:spLocks/>
          </p:cNvSpPr>
          <p:nvPr/>
        </p:nvSpPr>
        <p:spPr>
          <a:xfrm>
            <a:off x="1451578" y="2294064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터치 스크린이 아닌 화면이나 빔프로젝트 스크린에서도 터치를 사용하고 싶다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화면 크기에 상관없이 모든 화면에 대응할 수 있는 것을 목표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구현하기 위해서는 손의 위치를 추정할 수 있는 방법이 필요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거리를 측정할 방법을 생각해 보았습니다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4464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ADB18E6F-FE38-40D0-A2EC-DB2E37F0418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6399" y="2012810"/>
            <a:ext cx="3413507" cy="3459865"/>
            <a:chOff x="7630846" y="2123762"/>
            <a:chExt cx="3413507" cy="3481923"/>
          </a:xfrm>
        </p:grpSpPr>
        <p:sp>
          <p:nvSpPr>
            <p:cNvPr id="56" name="Rectangle 55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0846" y="2123762"/>
              <a:ext cx="3413507" cy="3481923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9809" y="2294169"/>
              <a:ext cx="3100817" cy="314996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0" name="Picture 4" descr="http://cfile21.uf.tistory.com/image/236F934B565ECF2A24116C">
            <a:extLst>
              <a:ext uri="{FF2B5EF4-FFF2-40B4-BE49-F238E27FC236}">
                <a16:creationId xmlns:a16="http://schemas.microsoft.com/office/drawing/2014/main" id="{ACABA598-40A8-493E-A048-286A5A2FBA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4"/>
          <a:stretch/>
        </p:blipFill>
        <p:spPr bwMode="auto">
          <a:xfrm>
            <a:off x="1762012" y="2322814"/>
            <a:ext cx="2782280" cy="2836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7E29B15-BD08-4688-B649-6836E8C6C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dirty="0"/>
              <a:t>전파 강도를 이용한 거리 인식 방법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647755A-61AE-495E-AE6D-C8FE4D974240}"/>
              </a:ext>
            </a:extLst>
          </p:cNvPr>
          <p:cNvSpPr txBox="1">
            <a:spLocks/>
          </p:cNvSpPr>
          <p:nvPr/>
        </p:nvSpPr>
        <p:spPr>
          <a:xfrm>
            <a:off x="5342122" y="2015734"/>
            <a:ext cx="5707937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dirty="0"/>
              <a:t>전파의 강도는   발생지로부터 멀어질 수록 감소하는 점을 이용</a:t>
            </a:r>
            <a:endParaRPr lang="en-US" altLang="ko-KR" dirty="0"/>
          </a:p>
          <a:p>
            <a:pPr latinLnBrk="0"/>
            <a:endParaRPr lang="en-US" altLang="ko-KR" dirty="0"/>
          </a:p>
          <a:p>
            <a:pPr latinLnBrk="0"/>
            <a:r>
              <a:rPr lang="ko-KR" altLang="en-US" dirty="0"/>
              <a:t>블루투스로 거리를 측정한 경우는 이미 있다</a:t>
            </a:r>
            <a:r>
              <a:rPr lang="en-US" altLang="ko-KR" dirty="0"/>
              <a:t>.</a:t>
            </a:r>
          </a:p>
          <a:p>
            <a:pPr latinLnBrk="0"/>
            <a:endParaRPr lang="en-US" altLang="ko-KR" dirty="0"/>
          </a:p>
          <a:p>
            <a:pPr latinLnBrk="0"/>
            <a:r>
              <a:rPr lang="ko-KR" altLang="en-US" dirty="0"/>
              <a:t>이점을 이용해서 손까지 거리를 측정하는 방법</a:t>
            </a:r>
            <a:endParaRPr lang="en-US" altLang="ko-KR" dirty="0"/>
          </a:p>
          <a:p>
            <a:pPr latinLnBrk="0"/>
            <a:endParaRPr lang="en-US" altLang="ko-KR" dirty="0"/>
          </a:p>
          <a:p>
            <a:pPr marL="0" latinLnBrk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7633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://emf.kca.kr/publish/Images/elec_business/img_elec_business_business04_1.gif">
            <a:extLst>
              <a:ext uri="{FF2B5EF4-FFF2-40B4-BE49-F238E27FC236}">
                <a16:creationId xmlns:a16="http://schemas.microsoft.com/office/drawing/2014/main" id="{D529C089-E9DA-460C-84A2-AFC899EA7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2446569"/>
            <a:ext cx="4960443" cy="258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647755A-61AE-495E-AE6D-C8FE4D974240}"/>
              </a:ext>
            </a:extLst>
          </p:cNvPr>
          <p:cNvSpPr txBox="1">
            <a:spLocks/>
          </p:cNvSpPr>
          <p:nvPr/>
        </p:nvSpPr>
        <p:spPr>
          <a:xfrm>
            <a:off x="1451578" y="2294064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7E29B15-BD08-4688-B649-6836E8C6C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/>
              <a:t>동기화된 저주파의 위상 차 인식</a:t>
            </a:r>
            <a:r>
              <a:rPr lang="en-US" altLang="ko-KR"/>
              <a:t> </a:t>
            </a:r>
            <a:r>
              <a:rPr lang="ko-KR" altLang="en-US"/>
              <a:t>방법 </a:t>
            </a:r>
            <a:endParaRPr lang="en-US" altLang="ko-KR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016B600-F388-4833-B10D-388A98DFA917}"/>
              </a:ext>
            </a:extLst>
          </p:cNvPr>
          <p:cNvSpPr txBox="1">
            <a:spLocks/>
          </p:cNvSpPr>
          <p:nvPr/>
        </p:nvSpPr>
        <p:spPr>
          <a:xfrm>
            <a:off x="6892299" y="2015734"/>
            <a:ext cx="416255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10000"/>
              </a:lnSpc>
            </a:pPr>
            <a:r>
              <a:rPr lang="ko-KR" altLang="en-US" sz="1700" dirty="0"/>
              <a:t>저주파의 파장이 비교적 길다는 점을 이용한 방법</a:t>
            </a:r>
            <a:endParaRPr lang="en-US" altLang="ko-KR" sz="1700" dirty="0"/>
          </a:p>
          <a:p>
            <a:pPr latinLnBrk="0">
              <a:lnSpc>
                <a:spcPct val="110000"/>
              </a:lnSpc>
            </a:pPr>
            <a:endParaRPr lang="en-US" altLang="ko-KR" sz="1700" dirty="0"/>
          </a:p>
          <a:p>
            <a:pPr latinLnBrk="0">
              <a:lnSpc>
                <a:spcPct val="110000"/>
              </a:lnSpc>
            </a:pPr>
            <a:r>
              <a:rPr lang="ko-KR" altLang="en-US" sz="1700" dirty="0"/>
              <a:t>거리에 따라 저주파가 발생하는 곳과 받는 곳에서의 위상 차를 측정</a:t>
            </a:r>
            <a:endParaRPr lang="en-US" altLang="ko-KR" sz="1700" dirty="0"/>
          </a:p>
          <a:p>
            <a:pPr latinLnBrk="0">
              <a:lnSpc>
                <a:spcPct val="110000"/>
              </a:lnSpc>
            </a:pPr>
            <a:endParaRPr lang="en-US" altLang="ko-KR" sz="1700" dirty="0"/>
          </a:p>
          <a:p>
            <a:pPr latinLnBrk="0">
              <a:lnSpc>
                <a:spcPct val="110000"/>
              </a:lnSpc>
            </a:pPr>
            <a:r>
              <a:rPr lang="ko-KR" altLang="en-US" sz="1700" dirty="0"/>
              <a:t>위상 차로 거리를 계산하는 방법</a:t>
            </a:r>
            <a:endParaRPr lang="en-US" altLang="ko-KR" sz="1700" dirty="0"/>
          </a:p>
          <a:p>
            <a:pPr latinLnBrk="0">
              <a:lnSpc>
                <a:spcPct val="110000"/>
              </a:lnSpc>
            </a:pPr>
            <a:endParaRPr lang="en-US" altLang="ko-KR" sz="1700" dirty="0"/>
          </a:p>
          <a:p>
            <a:pPr marL="0" latinLnBrk="0">
              <a:lnSpc>
                <a:spcPct val="110000"/>
              </a:lnSpc>
            </a:pPr>
            <a:endParaRPr lang="en-US" altLang="ko-KR" sz="1700" dirty="0"/>
          </a:p>
        </p:txBody>
      </p:sp>
    </p:spTree>
    <p:extLst>
      <p:ext uri="{BB962C8B-B14F-4D97-AF65-F5344CB8AC3E}">
        <p14:creationId xmlns:p14="http://schemas.microsoft.com/office/powerpoint/2010/main" val="13549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ADB18E6F-FE38-40D0-A2EC-DB2E37F0418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6399" y="2012810"/>
            <a:ext cx="3413507" cy="3459865"/>
            <a:chOff x="7630846" y="2123762"/>
            <a:chExt cx="3413507" cy="3481923"/>
          </a:xfrm>
        </p:grpSpPr>
        <p:sp>
          <p:nvSpPr>
            <p:cNvPr id="54" name="Rectangle 53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0846" y="2123762"/>
              <a:ext cx="3413507" cy="3481923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9809" y="2294169"/>
              <a:ext cx="3100817" cy="314996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그림 6" descr="벽, 실내, 모니터이(가) 표시된 사진&#10;&#10;높은 신뢰도로 생성된 설명">
            <a:hlinkClick r:id="rId2"/>
            <a:extLst>
              <a:ext uri="{FF2B5EF4-FFF2-40B4-BE49-F238E27FC236}">
                <a16:creationId xmlns:a16="http://schemas.microsoft.com/office/drawing/2014/main" id="{C9C4ED27-D034-4D75-A97D-383A701679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47" r="20232" b="-1"/>
          <a:stretch/>
        </p:blipFill>
        <p:spPr>
          <a:xfrm>
            <a:off x="1921265" y="2491733"/>
            <a:ext cx="2453183" cy="250094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7E29B15-BD08-4688-B649-6836E8C6C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en-US" altLang="ko-KR"/>
              <a:t>-</a:t>
            </a:r>
            <a:r>
              <a:rPr lang="ko-KR" altLang="en-US"/>
              <a:t>적외선 센서를 이용하여 거리 측정 방법</a:t>
            </a:r>
            <a:r>
              <a:rPr lang="en-US" altLang="ko-KR"/>
              <a:t> 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647755A-61AE-495E-AE6D-C8FE4D974240}"/>
              </a:ext>
            </a:extLst>
          </p:cNvPr>
          <p:cNvSpPr txBox="1">
            <a:spLocks/>
          </p:cNvSpPr>
          <p:nvPr/>
        </p:nvSpPr>
        <p:spPr>
          <a:xfrm>
            <a:off x="5342122" y="2015734"/>
            <a:ext cx="5707937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altLang="ko-KR" dirty="0"/>
              <a:t>VR </a:t>
            </a:r>
            <a:r>
              <a:rPr lang="ko-KR" altLang="en-US" dirty="0"/>
              <a:t>컨트롤러의 위치 추적 방식에서 착안</a:t>
            </a:r>
            <a:endParaRPr lang="en-US" altLang="ko-KR" dirty="0"/>
          </a:p>
          <a:p>
            <a:pPr latinLnBrk="0"/>
            <a:endParaRPr lang="en-US" altLang="ko-KR" dirty="0"/>
          </a:p>
          <a:p>
            <a:pPr latinLnBrk="0"/>
            <a:r>
              <a:rPr lang="ko-KR" altLang="en-US" dirty="0"/>
              <a:t> </a:t>
            </a:r>
            <a:r>
              <a:rPr lang="en-US" altLang="ko-KR" dirty="0" err="1"/>
              <a:t>airbar</a:t>
            </a:r>
            <a:r>
              <a:rPr lang="en-US" altLang="ko-KR" dirty="0"/>
              <a:t>  </a:t>
            </a:r>
            <a:r>
              <a:rPr lang="ko-KR" altLang="en-US" dirty="0"/>
              <a:t>또한 찾아보니 적외선방식을 이용</a:t>
            </a:r>
            <a:endParaRPr lang="en-US" altLang="ko-KR" dirty="0"/>
          </a:p>
          <a:p>
            <a:pPr marL="0" indent="0" latinLnBrk="0">
              <a:buNone/>
            </a:pPr>
            <a:endParaRPr lang="en-US" altLang="ko-KR" dirty="0"/>
          </a:p>
          <a:p>
            <a:pPr latinLnBrk="0"/>
            <a:r>
              <a:rPr lang="ko-KR" altLang="en-US" dirty="0"/>
              <a:t>센서를 </a:t>
            </a:r>
            <a:r>
              <a:rPr lang="en-US" altLang="ko-KR" dirty="0"/>
              <a:t>360</a:t>
            </a:r>
            <a:r>
              <a:rPr lang="ko-KR" altLang="en-US" dirty="0"/>
              <a:t>도 돌리면서 적외선으로 스캔하는 방식</a:t>
            </a:r>
            <a:endParaRPr lang="en-US" altLang="ko-KR" dirty="0"/>
          </a:p>
          <a:p>
            <a:pPr marL="0" indent="0" latinLnBrk="0">
              <a:buNone/>
            </a:pPr>
            <a:endParaRPr lang="en-US" altLang="ko-KR" dirty="0"/>
          </a:p>
          <a:p>
            <a:pPr latinLnBrk="0"/>
            <a:r>
              <a:rPr lang="ko-KR" altLang="en-US" dirty="0"/>
              <a:t>이를 통해 거리와 스크린 위의 손 위치를 파악이 가능함 </a:t>
            </a:r>
            <a:endParaRPr lang="en-US" altLang="ko-KR" dirty="0"/>
          </a:p>
          <a:p>
            <a:pPr latinLnBrk="0"/>
            <a:endParaRPr lang="en-US" altLang="ko-KR" dirty="0"/>
          </a:p>
          <a:p>
            <a:pPr marL="0" latinLnBrk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03681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DB18E6F-FE38-40D0-A2EC-DB2E37F0418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6399" y="2012810"/>
            <a:ext cx="3413507" cy="3459865"/>
            <a:chOff x="7630846" y="2123762"/>
            <a:chExt cx="3413507" cy="3481923"/>
          </a:xfrm>
        </p:grpSpPr>
        <p:sp>
          <p:nvSpPr>
            <p:cNvPr id="102" name="Rectangle 101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0846" y="2123762"/>
              <a:ext cx="3413507" cy="3481923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9809" y="2294169"/>
              <a:ext cx="3100817" cy="314996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" name="Picture 2" descr="https://image.slidesharecdn.com/hexmagslamipin201302-131031152606-phpapp01/95/simultaneous-localization-and-mapping-for-pedestrians-using-distortions-of-the-local-magnetic-field-intensity-in-large-indoor-environments-3-638.jpg?cb=1383233353">
            <a:extLst>
              <a:ext uri="{FF2B5EF4-FFF2-40B4-BE49-F238E27FC236}">
                <a16:creationId xmlns:a16="http://schemas.microsoft.com/office/drawing/2014/main" id="{77FE2A5B-5326-4236-8F98-C8AD92AC0D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3" r="9085" b="-6"/>
          <a:stretch/>
        </p:blipFill>
        <p:spPr bwMode="auto">
          <a:xfrm>
            <a:off x="1699492" y="2265641"/>
            <a:ext cx="2896730" cy="295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7E29B15-BD08-4688-B649-6836E8C6C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dirty="0"/>
              <a:t>자기장 변화를 이용한 거리 인식 방법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647755A-61AE-495E-AE6D-C8FE4D974240}"/>
              </a:ext>
            </a:extLst>
          </p:cNvPr>
          <p:cNvSpPr txBox="1">
            <a:spLocks/>
          </p:cNvSpPr>
          <p:nvPr/>
        </p:nvSpPr>
        <p:spPr>
          <a:xfrm>
            <a:off x="5342122" y="2015734"/>
            <a:ext cx="5707937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10000"/>
              </a:lnSpc>
            </a:pPr>
            <a:r>
              <a:rPr lang="en-US" altLang="ko-KR" sz="1900" dirty="0"/>
              <a:t>Indoor</a:t>
            </a:r>
            <a:r>
              <a:rPr lang="ko-KR" altLang="en-US" sz="1900" dirty="0"/>
              <a:t> </a:t>
            </a:r>
            <a:r>
              <a:rPr lang="en-US" altLang="ko-KR" sz="1900" dirty="0"/>
              <a:t>navigation</a:t>
            </a:r>
            <a:r>
              <a:rPr lang="ko-KR" altLang="en-US" sz="1900" dirty="0"/>
              <a:t>으로 쓰이는 방법 중 하나 </a:t>
            </a:r>
            <a:endParaRPr lang="en-US" altLang="ko-KR" sz="1900" dirty="0"/>
          </a:p>
          <a:p>
            <a:pPr latinLnBrk="0">
              <a:lnSpc>
                <a:spcPct val="110000"/>
              </a:lnSpc>
            </a:pPr>
            <a:endParaRPr lang="en-US" altLang="ko-KR" sz="1900" dirty="0"/>
          </a:p>
          <a:p>
            <a:pPr latinLnBrk="0">
              <a:lnSpc>
                <a:spcPct val="110000"/>
              </a:lnSpc>
            </a:pPr>
            <a:r>
              <a:rPr lang="ko-KR" altLang="en-US" sz="1900" dirty="0"/>
              <a:t>실내 위치에 따른 자기장 변화를 인식하여서  위치 인식 방법</a:t>
            </a:r>
            <a:endParaRPr lang="en-US" altLang="ko-KR" sz="1900" dirty="0"/>
          </a:p>
          <a:p>
            <a:pPr latinLnBrk="0">
              <a:lnSpc>
                <a:spcPct val="110000"/>
              </a:lnSpc>
            </a:pPr>
            <a:endParaRPr lang="en-US" altLang="ko-KR" sz="1900" dirty="0"/>
          </a:p>
          <a:p>
            <a:pPr latinLnBrk="0">
              <a:lnSpc>
                <a:spcPct val="110000"/>
              </a:lnSpc>
            </a:pPr>
            <a:r>
              <a:rPr lang="ko-KR" altLang="en-US" sz="1900" dirty="0"/>
              <a:t>이 방법을 이용하여서 스크린 위 손 위치를 파악</a:t>
            </a:r>
            <a:endParaRPr lang="en-US" altLang="ko-KR" sz="1900" dirty="0"/>
          </a:p>
          <a:p>
            <a:pPr marL="0" indent="0" latinLnBrk="0">
              <a:lnSpc>
                <a:spcPct val="110000"/>
              </a:lnSpc>
              <a:buNone/>
            </a:pPr>
            <a:endParaRPr lang="en-US" altLang="ko-KR" sz="1900" dirty="0"/>
          </a:p>
        </p:txBody>
      </p:sp>
    </p:spTree>
    <p:extLst>
      <p:ext uri="{BB962C8B-B14F-4D97-AF65-F5344CB8AC3E}">
        <p14:creationId xmlns:p14="http://schemas.microsoft.com/office/powerpoint/2010/main" val="3139515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ADB18E6F-FE38-40D0-A2EC-DB2E37F0418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6399" y="2012810"/>
            <a:ext cx="3413507" cy="3459865"/>
            <a:chOff x="7630846" y="2123762"/>
            <a:chExt cx="3413507" cy="3481923"/>
          </a:xfrm>
        </p:grpSpPr>
        <p:sp>
          <p:nvSpPr>
            <p:cNvPr id="72" name="Rectangle 71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0846" y="2123762"/>
              <a:ext cx="3413507" cy="3481923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9809" y="2294169"/>
              <a:ext cx="3100817" cy="314996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강의실 게시판에 대한 이미지 검색결과">
            <a:extLst>
              <a:ext uri="{FF2B5EF4-FFF2-40B4-BE49-F238E27FC236}">
                <a16:creationId xmlns:a16="http://schemas.microsoft.com/office/drawing/2014/main" id="{D48E5CE5-1F87-4220-ACD5-AB7FC59108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7" r="19518" b="-4"/>
          <a:stretch/>
        </p:blipFill>
        <p:spPr bwMode="auto">
          <a:xfrm>
            <a:off x="1736436" y="2303306"/>
            <a:ext cx="2832381" cy="2887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8AAAA4F-2F1A-4660-A65A-618845084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ko-KR" altLang="en-US" dirty="0"/>
              <a:t>새로운 문제 제기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95E1F1-AA7D-4D45-81AF-87E03AAC9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122" y="2015734"/>
            <a:ext cx="5707937" cy="3450613"/>
          </a:xfrm>
        </p:spPr>
        <p:txBody>
          <a:bodyPr>
            <a:normAutofit/>
          </a:bodyPr>
          <a:lstStyle/>
          <a:p>
            <a:r>
              <a:rPr lang="ko-KR" altLang="en-US" dirty="0"/>
              <a:t>일일이 게시판을 관리해야 되는 불편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새로운 내용으로 교체 될 때마다 종이가 낭비가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간단하게 구성하고 싶다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90715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29B15-BD08-4688-B649-6836E8C6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생각한 아이디어 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647755A-61AE-495E-AE6D-C8FE4D974240}"/>
              </a:ext>
            </a:extLst>
          </p:cNvPr>
          <p:cNvSpPr txBox="1">
            <a:spLocks/>
          </p:cNvSpPr>
          <p:nvPr/>
        </p:nvSpPr>
        <p:spPr>
          <a:xfrm>
            <a:off x="1451578" y="2384846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와이파이나 블루투스를 사용 할 라면 복잡한 구조가 됨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학교에 이미 있는 스피커를 이용한 구조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소리로 데이터를 전송 받아 게시판을 갱신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4347730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563</TotalTime>
  <Words>208</Words>
  <Application>Microsoft Office PowerPoint</Application>
  <PresentationFormat>와이드스크린</PresentationFormat>
  <Paragraphs>51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Gill Sans MT</vt:lpstr>
      <vt:lpstr>갤러리</vt:lpstr>
      <vt:lpstr>캡스톤 디자인 </vt:lpstr>
      <vt:lpstr>지난 아이디어 개선 </vt:lpstr>
      <vt:lpstr>전파 강도를 이용한 거리 인식 방법</vt:lpstr>
      <vt:lpstr>동기화된 저주파의 위상 차 인식 방법 </vt:lpstr>
      <vt:lpstr>-적외선 센서를 이용하여 거리 측정 방법 </vt:lpstr>
      <vt:lpstr>자기장 변화를 이용한 거리 인식 방법</vt:lpstr>
      <vt:lpstr>새로운 문제 제기</vt:lpstr>
      <vt:lpstr>생각한 아이디어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 디자인 </dc:title>
  <dc:creator>박건형</dc:creator>
  <cp:lastModifiedBy>박건형</cp:lastModifiedBy>
  <cp:revision>37</cp:revision>
  <dcterms:created xsi:type="dcterms:W3CDTF">2017-09-13T09:56:16Z</dcterms:created>
  <dcterms:modified xsi:type="dcterms:W3CDTF">2017-09-21T03:23:25Z</dcterms:modified>
</cp:coreProperties>
</file>