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7" r:id="rId1"/>
  </p:sldMasterIdLst>
  <p:sldIdLst>
    <p:sldId id="256" r:id="rId2"/>
    <p:sldId id="266" r:id="rId3"/>
    <p:sldId id="258" r:id="rId4"/>
    <p:sldId id="265" r:id="rId5"/>
    <p:sldId id="270" r:id="rId6"/>
    <p:sldId id="269" r:id="rId7"/>
    <p:sldId id="271" r:id="rId8"/>
    <p:sldId id="272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9" d="100"/>
          <a:sy n="29" d="100"/>
        </p:scale>
        <p:origin x="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4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17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7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78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38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92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09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68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8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50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61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3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kr.mouser.com/new/stmicroelectronics/stm-vl53lox-senso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4BE38-E669-4862-9C0B-D48756E03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44BFC7-4A9D-490D-AC28-EA2935112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손민재</a:t>
            </a:r>
            <a:r>
              <a:rPr lang="en-US" altLang="ko-KR" dirty="0"/>
              <a:t> </a:t>
            </a:r>
            <a:r>
              <a:rPr lang="ko-KR" altLang="en-US" dirty="0"/>
              <a:t>김경현 박건형</a:t>
            </a:r>
          </a:p>
        </p:txBody>
      </p:sp>
    </p:spTree>
    <p:extLst>
      <p:ext uri="{BB962C8B-B14F-4D97-AF65-F5344CB8AC3E}">
        <p14:creationId xmlns:p14="http://schemas.microsoft.com/office/powerpoint/2010/main" val="370984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64B96-C62A-4B94-9C9A-A64F56B0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히스토리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543DA-12D3-4359-AE31-40DF39D3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17.09.28 – </a:t>
            </a:r>
            <a:r>
              <a:rPr lang="ko-KR" altLang="en-US" dirty="0" err="1" smtClean="0"/>
              <a:t>시야각</a:t>
            </a:r>
            <a:r>
              <a:rPr lang="ko-KR" altLang="en-US" dirty="0" smtClean="0"/>
              <a:t> 관련 슬라이드 추가 </a:t>
            </a:r>
            <a:r>
              <a:rPr lang="en-US" altLang="ko-KR" dirty="0" smtClean="0"/>
              <a:t>- </a:t>
            </a:r>
            <a:r>
              <a:rPr lang="ko-KR" altLang="en-US" smtClean="0"/>
              <a:t>민재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015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 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1451578" y="229406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터치 스크린이 아닌 화면이나 빔프로젝트 스크린에서도 터치를 사용하고 싶다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화면 크기에 상관없이 모든 화면에 대응할 수 있는 것을 목표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구현하기 위해서는 손의 위치를 추정할 수 있는 방법을 생각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생각한 방법에 알맞은 센서가 있는 지 찾아보아야 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446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ADB18E6F-FE38-40D0-A2EC-DB2E37F0418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6399" y="2012810"/>
            <a:ext cx="3413507" cy="3459865"/>
            <a:chOff x="7630846" y="2123762"/>
            <a:chExt cx="3413507" cy="3481923"/>
          </a:xfrm>
        </p:grpSpPr>
        <p:sp>
          <p:nvSpPr>
            <p:cNvPr id="72" name="Rectangle 7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0846" y="2123762"/>
              <a:ext cx="3413507" cy="3481923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9809" y="2294169"/>
              <a:ext cx="3100817" cy="314996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STMicroelectronics VL53L0X Time-of-Flight Ranging 센서">
            <a:hlinkClick r:id="rId2"/>
            <a:extLst>
              <a:ext uri="{FF2B5EF4-FFF2-40B4-BE49-F238E27FC236}">
                <a16:creationId xmlns:a16="http://schemas.microsoft.com/office/drawing/2014/main" id="{35B21800-435C-4CCC-80E5-4FE411570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2" r="9752" b="-2"/>
          <a:stretch/>
        </p:blipFill>
        <p:spPr bwMode="auto">
          <a:xfrm>
            <a:off x="1921265" y="2491733"/>
            <a:ext cx="2453183" cy="250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 smtClean="0"/>
              <a:t>적외선 </a:t>
            </a:r>
            <a:r>
              <a:rPr lang="en-US" altLang="ko-KR" dirty="0" smtClean="0"/>
              <a:t>TIME </a:t>
            </a:r>
            <a:r>
              <a:rPr lang="en-US" altLang="ko-KR" dirty="0"/>
              <a:t>OF FLIGHT RANGING </a:t>
            </a:r>
            <a:r>
              <a:rPr lang="ko-KR" altLang="en-US" dirty="0"/>
              <a:t>센서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016B600-F388-4833-B10D-388A98DFA917}"/>
              </a:ext>
            </a:extLst>
          </p:cNvPr>
          <p:cNvSpPr txBox="1">
            <a:spLocks/>
          </p:cNvSpPr>
          <p:nvPr/>
        </p:nvSpPr>
        <p:spPr>
          <a:xfrm>
            <a:off x="5342122" y="2015734"/>
            <a:ext cx="570793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dirty="0" smtClean="0"/>
              <a:t>적외선 </a:t>
            </a:r>
            <a:r>
              <a:rPr lang="en-US" altLang="ko-KR" dirty="0" err="1" smtClean="0"/>
              <a:t>ToF</a:t>
            </a:r>
            <a:r>
              <a:rPr lang="en-US" altLang="ko-KR" dirty="0" smtClean="0"/>
              <a:t> </a:t>
            </a:r>
            <a:r>
              <a:rPr lang="ko-KR" altLang="en-US" dirty="0"/>
              <a:t>센서로 물체에 반사해서 돌아오는 시간을 측정하여 거리를 계산함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/>
              <a:t>적외선 레이저 센서 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/>
              <a:t>최대 </a:t>
            </a:r>
            <a:r>
              <a:rPr lang="en-US" altLang="ko-KR" dirty="0"/>
              <a:t>2m</a:t>
            </a:r>
            <a:r>
              <a:rPr lang="ko-KR" altLang="en-US" dirty="0"/>
              <a:t>까지 거리 </a:t>
            </a:r>
            <a:r>
              <a:rPr lang="ko-KR" altLang="en-US" dirty="0" err="1"/>
              <a:t>측정가능</a:t>
            </a:r>
            <a:r>
              <a:rPr lang="ko-KR" altLang="en-US" dirty="0"/>
              <a:t> 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endParaRPr lang="en-US" altLang="ko-KR" dirty="0"/>
          </a:p>
          <a:p>
            <a:pPr marL="0" latinLnBrk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4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75E2B-CACA-478C-B26B-182AF87A18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실내, 가구이(가) 표시된 사진&#10;&#10;높은 신뢰도로 생성된 설명">
            <a:extLst>
              <a:ext uri="{FF2B5EF4-FFF2-40B4-BE49-F238E27FC236}">
                <a16:creationId xmlns:a16="http://schemas.microsoft.com/office/drawing/2014/main" id="{50FF2874-547C-4D14-9E18-28B19002FB8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F827D-A163-47F7-BD87-34EB4FA7D6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99D9A9-1DA8-433D-A9BC-FB48D93D421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D6F9837-8BE9-4ACB-92FA-AD71F624E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132490"/>
            <a:ext cx="9744492" cy="3264404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016B600-F388-4833-B10D-388A98DFA917}"/>
              </a:ext>
            </a:extLst>
          </p:cNvPr>
          <p:cNvSpPr txBox="1">
            <a:spLocks/>
          </p:cNvSpPr>
          <p:nvPr/>
        </p:nvSpPr>
        <p:spPr>
          <a:xfrm>
            <a:off x="6892299" y="2015734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en-US" altLang="ko-KR" dirty="0"/>
          </a:p>
          <a:p>
            <a:pPr marL="0" latinLnBrk="0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센서 오차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575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75E2B-CACA-478C-B26B-182AF87A18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실내, 가구이(가) 표시된 사진&#10;&#10;높은 신뢰도로 생성된 설명">
            <a:extLst>
              <a:ext uri="{FF2B5EF4-FFF2-40B4-BE49-F238E27FC236}">
                <a16:creationId xmlns:a16="http://schemas.microsoft.com/office/drawing/2014/main" id="{50FF2874-547C-4D14-9E18-28B19002FB8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F827D-A163-47F7-BD87-34EB4FA7D6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99D9A9-1DA8-433D-A9BC-FB48D93D421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4CE11FA-CC65-41AE-BFBF-F99BC503E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396580"/>
            <a:ext cx="9603274" cy="2688916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016B600-F388-4833-B10D-388A98DFA917}"/>
              </a:ext>
            </a:extLst>
          </p:cNvPr>
          <p:cNvSpPr txBox="1">
            <a:spLocks/>
          </p:cNvSpPr>
          <p:nvPr/>
        </p:nvSpPr>
        <p:spPr>
          <a:xfrm>
            <a:off x="6892299" y="2015734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en-US" altLang="ko-KR" dirty="0"/>
          </a:p>
          <a:p>
            <a:pPr marL="0" latinLnBrk="0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센서 오차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399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75E2B-CACA-478C-B26B-182AF87A18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실내, 가구이(가) 표시된 사진&#10;&#10;높은 신뢰도로 생성된 설명">
            <a:extLst>
              <a:ext uri="{FF2B5EF4-FFF2-40B4-BE49-F238E27FC236}">
                <a16:creationId xmlns:a16="http://schemas.microsoft.com/office/drawing/2014/main" id="{50FF2874-547C-4D14-9E18-28B19002FB8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F827D-A163-47F7-BD87-34EB4FA7D6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99D9A9-1DA8-433D-A9BC-FB48D93D421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B134882-A4A5-4A94-84D6-24306C9B4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015732"/>
            <a:ext cx="9021213" cy="3450613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016B600-F388-4833-B10D-388A98DFA917}"/>
              </a:ext>
            </a:extLst>
          </p:cNvPr>
          <p:cNvSpPr txBox="1">
            <a:spLocks/>
          </p:cNvSpPr>
          <p:nvPr/>
        </p:nvSpPr>
        <p:spPr>
          <a:xfrm>
            <a:off x="6892299" y="2015734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en-US" altLang="ko-KR" dirty="0"/>
          </a:p>
          <a:p>
            <a:pPr marL="0" latinLnBrk="0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센서 오차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95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시야각</a:t>
            </a:r>
            <a:r>
              <a:rPr lang="ko-KR" altLang="en-US" dirty="0" smtClean="0"/>
              <a:t>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시야각</a:t>
            </a:r>
            <a:r>
              <a:rPr lang="ko-KR" altLang="en-US" dirty="0" smtClean="0"/>
              <a:t> </a:t>
            </a:r>
            <a:r>
              <a:rPr lang="en-US" altLang="ko-KR" dirty="0" smtClean="0"/>
              <a:t>25</a:t>
            </a:r>
            <a:r>
              <a:rPr lang="ko-KR" altLang="en-US" dirty="0" smtClean="0"/>
              <a:t>도를 전부 사용하려면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스크린이 탐지되게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50252" t="9173" r="19052" b="6955"/>
          <a:stretch/>
        </p:blipFill>
        <p:spPr>
          <a:xfrm rot="5400000">
            <a:off x="3022282" y="1353709"/>
            <a:ext cx="2993923" cy="61353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33468" t="31389" r="28427" b="20755"/>
          <a:stretch/>
        </p:blipFill>
        <p:spPr>
          <a:xfrm rot="5400000">
            <a:off x="7537364" y="3123515"/>
            <a:ext cx="3716593" cy="3318387"/>
          </a:xfrm>
          <a:prstGeom prst="rect">
            <a:avLst/>
          </a:prstGeom>
        </p:spPr>
      </p:pic>
      <p:sp>
        <p:nvSpPr>
          <p:cNvPr id="6" name="정육면체 5"/>
          <p:cNvSpPr/>
          <p:nvPr/>
        </p:nvSpPr>
        <p:spPr>
          <a:xfrm>
            <a:off x="8297507" y="1915995"/>
            <a:ext cx="1451778" cy="3131855"/>
          </a:xfrm>
          <a:prstGeom prst="cube">
            <a:avLst>
              <a:gd name="adj" fmla="val 8019"/>
            </a:avLst>
          </a:prstGeom>
          <a:solidFill>
            <a:schemeClr val="tx1"/>
          </a:solidFill>
          <a:scene3d>
            <a:camera prst="orthographicFront">
              <a:rot lat="1792453" lon="2746101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6" r="35079"/>
          <a:stretch/>
        </p:blipFill>
        <p:spPr>
          <a:xfrm>
            <a:off x="8269320" y="3074006"/>
            <a:ext cx="583735" cy="181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715AE25-4906-42BD-BF5A-DAE27F8A91F6}"/>
              </a:ext>
            </a:extLst>
          </p:cNvPr>
          <p:cNvSpPr/>
          <p:nvPr/>
        </p:nvSpPr>
        <p:spPr>
          <a:xfrm>
            <a:off x="1198281" y="2473995"/>
            <a:ext cx="4984595" cy="2553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센서 활용 방안 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016B600-F388-4833-B10D-388A98DFA917}"/>
              </a:ext>
            </a:extLst>
          </p:cNvPr>
          <p:cNvSpPr txBox="1">
            <a:spLocks/>
          </p:cNvSpPr>
          <p:nvPr/>
        </p:nvSpPr>
        <p:spPr>
          <a:xfrm>
            <a:off x="6892299" y="2015734"/>
            <a:ext cx="4325828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dirty="0"/>
              <a:t>이 센서의 </a:t>
            </a:r>
            <a:r>
              <a:rPr lang="en-US" altLang="ko-KR" dirty="0"/>
              <a:t>FOV</a:t>
            </a:r>
            <a:r>
              <a:rPr lang="ko-KR" altLang="en-US" dirty="0"/>
              <a:t>은 </a:t>
            </a:r>
            <a:r>
              <a:rPr lang="en-US" altLang="ko-KR" dirty="0"/>
              <a:t>25</a:t>
            </a:r>
            <a:r>
              <a:rPr lang="ko-KR" altLang="en-US" dirty="0"/>
              <a:t>도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/>
              <a:t>화면 각 지점에 </a:t>
            </a:r>
            <a:r>
              <a:rPr lang="en-US" altLang="ko-KR" dirty="0"/>
              <a:t>4</a:t>
            </a:r>
            <a:r>
              <a:rPr lang="ko-KR" altLang="en-US" dirty="0"/>
              <a:t>개의 센서를 사용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/>
              <a:t>두 지점에서 터치 지점까지 거리 측정 하여 위치 파악</a:t>
            </a:r>
            <a:endParaRPr lang="en-US" altLang="ko-KR" dirty="0"/>
          </a:p>
          <a:p>
            <a:pPr marL="0" latinLnBrk="0"/>
            <a:endParaRPr lang="en-US" altLang="ko-KR" dirty="0"/>
          </a:p>
          <a:p>
            <a:pPr marL="0" latinLnBrk="0"/>
            <a:endParaRPr lang="en-US" altLang="ko-KR" dirty="0"/>
          </a:p>
          <a:p>
            <a:pPr marL="0" latinLnBrk="0"/>
            <a:endParaRPr lang="en-US" altLang="ko-KR" dirty="0"/>
          </a:p>
          <a:p>
            <a:pPr marL="0" latinLnBrk="0"/>
            <a:endParaRPr lang="en-US" altLang="ko-KR" dirty="0"/>
          </a:p>
          <a:p>
            <a:pPr marL="0" latinLnBrk="0"/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9FD3D35-C30C-4BF0-B0F0-CA36F95A6D09}"/>
              </a:ext>
            </a:extLst>
          </p:cNvPr>
          <p:cNvGrpSpPr/>
          <p:nvPr/>
        </p:nvGrpSpPr>
        <p:grpSpPr>
          <a:xfrm>
            <a:off x="1170879" y="3869473"/>
            <a:ext cx="4984594" cy="1159727"/>
            <a:chOff x="1585391" y="4431740"/>
            <a:chExt cx="4770806" cy="967191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8167767-FC01-48A6-8717-703CF86BD7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5392" y="4705815"/>
              <a:ext cx="768898" cy="691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493B86E-5A76-482A-BFE3-852FF3DF7F2A}"/>
                </a:ext>
              </a:extLst>
            </p:cNvPr>
            <p:cNvCxnSpPr>
              <a:cxnSpLocks/>
            </p:cNvCxnSpPr>
            <p:nvPr/>
          </p:nvCxnSpPr>
          <p:spPr>
            <a:xfrm>
              <a:off x="1585391" y="5377617"/>
              <a:ext cx="8344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3A33E62-4C7F-40A2-B5AA-DA69569AB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323" y="5398931"/>
              <a:ext cx="1026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7CDB724-C7B9-44FC-9A52-A72FE29308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5391" y="4527395"/>
              <a:ext cx="0" cy="8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52AF412-3B26-46E4-91A7-AA7F6DB8F2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6195" y="4431740"/>
              <a:ext cx="0" cy="945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4EAE6F7-883F-4E45-9E11-94B61780BC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08702" y="4705815"/>
              <a:ext cx="847495" cy="690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D6EB7AD-B6A5-408F-BFB1-DDEACCFAD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868" y="3984170"/>
            <a:ext cx="1247292" cy="124729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A061270-0B49-4A39-AC7A-802481D68D0D}"/>
              </a:ext>
            </a:extLst>
          </p:cNvPr>
          <p:cNvCxnSpPr>
            <a:cxnSpLocks/>
          </p:cNvCxnSpPr>
          <p:nvPr/>
        </p:nvCxnSpPr>
        <p:spPr>
          <a:xfrm flipH="1">
            <a:off x="1198280" y="4081346"/>
            <a:ext cx="2422004" cy="9222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C57AAEE-C3FD-4042-B725-90856CEF2443}"/>
              </a:ext>
            </a:extLst>
          </p:cNvPr>
          <p:cNvCxnSpPr>
            <a:cxnSpLocks/>
          </p:cNvCxnSpPr>
          <p:nvPr/>
        </p:nvCxnSpPr>
        <p:spPr>
          <a:xfrm>
            <a:off x="3647685" y="4081346"/>
            <a:ext cx="2507785" cy="9447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30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704</TotalTime>
  <Words>119</Words>
  <Application>Microsoft Office PowerPoint</Application>
  <PresentationFormat>와이드스크린</PresentationFormat>
  <Paragraphs>34</Paragraphs>
  <Slides>9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Gill Sans MT</vt:lpstr>
      <vt:lpstr>갤러리</vt:lpstr>
      <vt:lpstr>캡스톤 디자인 </vt:lpstr>
      <vt:lpstr>히스토리</vt:lpstr>
      <vt:lpstr>아이디어   </vt:lpstr>
      <vt:lpstr>적외선 TIME OF FLIGHT RANGING 센서</vt:lpstr>
      <vt:lpstr>센서 오차</vt:lpstr>
      <vt:lpstr>센서 오차</vt:lpstr>
      <vt:lpstr>센서 오차</vt:lpstr>
      <vt:lpstr>시야각 문제</vt:lpstr>
      <vt:lpstr>센서 활용 방안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</dc:title>
  <dc:creator>박건형</dc:creator>
  <cp:lastModifiedBy>SH-505</cp:lastModifiedBy>
  <cp:revision>51</cp:revision>
  <dcterms:created xsi:type="dcterms:W3CDTF">2017-09-13T09:56:16Z</dcterms:created>
  <dcterms:modified xsi:type="dcterms:W3CDTF">2017-09-28T03:45:56Z</dcterms:modified>
</cp:coreProperties>
</file>