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sldIdLst>
    <p:sldId id="256" r:id="rId2"/>
    <p:sldId id="266" r:id="rId3"/>
    <p:sldId id="258" r:id="rId4"/>
    <p:sldId id="265" r:id="rId5"/>
    <p:sldId id="270" r:id="rId6"/>
    <p:sldId id="269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kr.mouser.com/new/stmicroelectronics/stm-vl53lox-sens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손민재</a:t>
            </a:r>
            <a:r>
              <a:rPr lang="en-US" altLang="ko-KR" dirty="0"/>
              <a:t> </a:t>
            </a:r>
            <a:r>
              <a:rPr lang="ko-KR" altLang="en-US" dirty="0"/>
              <a:t>김경현 박건형</a:t>
            </a:r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4B96-C62A-4B94-9C9A-A64F56B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43DA-12D3-4359-AE31-40DF39D3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터치 스크린이 아닌 화면이나 빔프로젝트 스크린에서도 터치를 사용하고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 크기에 상관없이 모든 화면에 대응할 수 있는 것을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구현하기 위해서는 손의 위치를 추정할 수 있는 방법을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생각한 방법에 알맞은 센서가 있는 지 찾아보아야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46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DB18E6F-FE38-40D0-A2EC-DB2E37F041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3413507" cy="3459865"/>
            <a:chOff x="7630846" y="2123762"/>
            <a:chExt cx="3413507" cy="3481923"/>
          </a:xfrm>
        </p:grpSpPr>
        <p:sp>
          <p:nvSpPr>
            <p:cNvPr id="72" name="Rectangle 7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123762"/>
              <a:ext cx="3413507" cy="3481923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294169"/>
              <a:ext cx="3100817" cy="314996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TMicroelectronics VL53L0X Time-of-Flight Ranging 센서">
            <a:hlinkClick r:id="rId2"/>
            <a:extLst>
              <a:ext uri="{FF2B5EF4-FFF2-40B4-BE49-F238E27FC236}">
                <a16:creationId xmlns:a16="http://schemas.microsoft.com/office/drawing/2014/main" id="{35B21800-435C-4CCC-80E5-4FE411570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2" r="9752" b="-2"/>
          <a:stretch/>
        </p:blipFill>
        <p:spPr bwMode="auto">
          <a:xfrm>
            <a:off x="1921265" y="2491733"/>
            <a:ext cx="2453183" cy="25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TIME OF FLIGHT RANGING </a:t>
            </a:r>
            <a:r>
              <a:rPr lang="ko-KR" altLang="en-US" dirty="0"/>
              <a:t>센서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5342122" y="2015734"/>
            <a:ext cx="570793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dirty="0" err="1"/>
              <a:t>ToF</a:t>
            </a:r>
            <a:r>
              <a:rPr lang="en-US" altLang="ko-KR" dirty="0"/>
              <a:t> </a:t>
            </a:r>
            <a:r>
              <a:rPr lang="ko-KR" altLang="en-US" dirty="0"/>
              <a:t>센서로 물체에 반사해서 돌아오는 시간을 측정하여 거리를 계산함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적외선 레이저 센서 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최대 </a:t>
            </a:r>
            <a:r>
              <a:rPr lang="en-US" altLang="ko-KR" dirty="0"/>
              <a:t>2m</a:t>
            </a:r>
            <a:r>
              <a:rPr lang="ko-KR" altLang="en-US" dirty="0"/>
              <a:t>까지 거리 측정가능 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실내, 가구이(가) 표시된 사진&#10;&#10;높은 신뢰도로 생성된 설명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6F9837-8BE9-4ACB-92FA-AD71F624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132490"/>
            <a:ext cx="9744492" cy="326440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오차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75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실내, 가구이(가) 표시된 사진&#10;&#10;높은 신뢰도로 생성된 설명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4CE11FA-CC65-41AE-BFBF-F99BC503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396580"/>
            <a:ext cx="9603274" cy="268891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오차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99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실내, 가구이(가) 표시된 사진&#10;&#10;높은 신뢰도로 생성된 설명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134882-A4A5-4A94-84D6-24306C9B4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9021213" cy="345061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오차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954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15AE25-4906-42BD-BF5A-DAE27F8A91F6}"/>
              </a:ext>
            </a:extLst>
          </p:cNvPr>
          <p:cNvSpPr/>
          <p:nvPr/>
        </p:nvSpPr>
        <p:spPr>
          <a:xfrm>
            <a:off x="1198281" y="2473995"/>
            <a:ext cx="4984595" cy="2553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센서 활용 방안 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16B600-F388-4833-B10D-388A98DFA917}"/>
              </a:ext>
            </a:extLst>
          </p:cNvPr>
          <p:cNvSpPr txBox="1">
            <a:spLocks/>
          </p:cNvSpPr>
          <p:nvPr/>
        </p:nvSpPr>
        <p:spPr>
          <a:xfrm>
            <a:off x="6892299" y="2015734"/>
            <a:ext cx="432582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이 센서의 </a:t>
            </a:r>
            <a:r>
              <a:rPr lang="en-US" altLang="ko-KR" dirty="0"/>
              <a:t>FOV</a:t>
            </a:r>
            <a:r>
              <a:rPr lang="ko-KR" altLang="en-US" dirty="0"/>
              <a:t>은 </a:t>
            </a:r>
            <a:r>
              <a:rPr lang="en-US" altLang="ko-KR" dirty="0"/>
              <a:t>25</a:t>
            </a:r>
            <a:r>
              <a:rPr lang="ko-KR" altLang="en-US" dirty="0"/>
              <a:t>도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화면 각 지점에 </a:t>
            </a:r>
            <a:r>
              <a:rPr lang="en-US" altLang="ko-KR" dirty="0"/>
              <a:t>4</a:t>
            </a:r>
            <a:r>
              <a:rPr lang="ko-KR" altLang="en-US" dirty="0"/>
              <a:t>개의 센서를 사용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두 지점에서 터치 지점까지 거리 측정 하여 위치 파악</a:t>
            </a:r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  <a:p>
            <a:pPr marL="0" latinLnBrk="0"/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FD3D35-C30C-4BF0-B0F0-CA36F95A6D09}"/>
              </a:ext>
            </a:extLst>
          </p:cNvPr>
          <p:cNvGrpSpPr/>
          <p:nvPr/>
        </p:nvGrpSpPr>
        <p:grpSpPr>
          <a:xfrm>
            <a:off x="1170879" y="3869473"/>
            <a:ext cx="4984594" cy="1159727"/>
            <a:chOff x="1585391" y="4431740"/>
            <a:chExt cx="4770806" cy="967191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167767-FC01-48A6-8717-703CF86BD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392" y="4705815"/>
              <a:ext cx="768898" cy="691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493B86E-5A76-482A-BFE3-852FF3DF7F2A}"/>
                </a:ext>
              </a:extLst>
            </p:cNvPr>
            <p:cNvCxnSpPr>
              <a:cxnSpLocks/>
            </p:cNvCxnSpPr>
            <p:nvPr/>
          </p:nvCxnSpPr>
          <p:spPr>
            <a:xfrm>
              <a:off x="1585391" y="5377617"/>
              <a:ext cx="834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3A33E62-4C7F-40A2-B5AA-DA69569AB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323" y="5398931"/>
              <a:ext cx="1026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7CDB724-C7B9-44FC-9A52-A72FE2930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5391" y="4527395"/>
              <a:ext cx="0" cy="8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2AF412-3B26-46E4-91A7-AA7F6DB8F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195" y="4431740"/>
              <a:ext cx="0" cy="94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4EAE6F7-883F-4E45-9E11-94B61780BC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8702" y="4705815"/>
              <a:ext cx="847495" cy="690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D6EB7AD-B6A5-408F-BFB1-DDEACCFA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68" y="3984170"/>
            <a:ext cx="1247292" cy="124729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061270-0B49-4A39-AC7A-802481D68D0D}"/>
              </a:ext>
            </a:extLst>
          </p:cNvPr>
          <p:cNvCxnSpPr>
            <a:cxnSpLocks/>
          </p:cNvCxnSpPr>
          <p:nvPr/>
        </p:nvCxnSpPr>
        <p:spPr>
          <a:xfrm flipH="1">
            <a:off x="1198280" y="4081346"/>
            <a:ext cx="2422004" cy="9222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C57AAEE-C3FD-4042-B725-90856CEF2443}"/>
              </a:ext>
            </a:extLst>
          </p:cNvPr>
          <p:cNvCxnSpPr>
            <a:cxnSpLocks/>
          </p:cNvCxnSpPr>
          <p:nvPr/>
        </p:nvCxnSpPr>
        <p:spPr>
          <a:xfrm>
            <a:off x="3647685" y="4081346"/>
            <a:ext cx="2507785" cy="9447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0114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687</TotalTime>
  <Words>97</Words>
  <Application>Microsoft Office PowerPoint</Application>
  <PresentationFormat>와이드스크린</PresentationFormat>
  <Paragraphs>31</Paragraphs>
  <Slides>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Gill Sans MT</vt:lpstr>
      <vt:lpstr>갤러리</vt:lpstr>
      <vt:lpstr>캡스톤 디자인 </vt:lpstr>
      <vt:lpstr>히스토리</vt:lpstr>
      <vt:lpstr>아이디어   </vt:lpstr>
      <vt:lpstr>TIME OF FLIGHT RANGING 센서</vt:lpstr>
      <vt:lpstr>센서 오차</vt:lpstr>
      <vt:lpstr>센서 오차</vt:lpstr>
      <vt:lpstr>센서 오차</vt:lpstr>
      <vt:lpstr>센서 활용 방안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박건형</cp:lastModifiedBy>
  <cp:revision>45</cp:revision>
  <dcterms:created xsi:type="dcterms:W3CDTF">2017-09-13T09:56:16Z</dcterms:created>
  <dcterms:modified xsi:type="dcterms:W3CDTF">2017-09-27T13:12:24Z</dcterms:modified>
</cp:coreProperties>
</file>