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손민재" userId="b8e41ac4b573d6fa" providerId="Windows Live" clId="Web-{F36F8108-BF6C-485E-9E8F-EF4AE408E1D5}"/>
    <pc:docChg chg="modSld">
      <pc:chgData name="손민재" userId="b8e41ac4b573d6fa" providerId="Windows Live" clId="Web-{F36F8108-BF6C-485E-9E8F-EF4AE408E1D5}" dt="2017-12-14T14:11:35.816" v="60"/>
      <pc:docMkLst>
        <pc:docMk/>
      </pc:docMkLst>
      <pc:sldChg chg="addSp delSp modSp">
        <pc:chgData name="손민재" userId="b8e41ac4b573d6fa" providerId="Windows Live" clId="Web-{F36F8108-BF6C-485E-9E8F-EF4AE408E1D5}" dt="2017-12-14T14:11:35.816" v="60"/>
        <pc:sldMkLst>
          <pc:docMk/>
          <pc:sldMk cId="2312711435" sldId="256"/>
        </pc:sldMkLst>
        <pc:spChg chg="del">
          <ac:chgData name="손민재" userId="b8e41ac4b573d6fa" providerId="Windows Live" clId="Web-{F36F8108-BF6C-485E-9E8F-EF4AE408E1D5}" dt="2017-12-14T14:06:06.954" v="0"/>
          <ac:spMkLst>
            <pc:docMk/>
            <pc:sldMk cId="2312711435" sldId="256"/>
            <ac:spMk id="2" creationId="{31DE489D-6179-47FA-9743-3BD6BA62484F}"/>
          </ac:spMkLst>
        </pc:spChg>
        <pc:spChg chg="del">
          <ac:chgData name="손민재" userId="b8e41ac4b573d6fa" providerId="Windows Live" clId="Web-{F36F8108-BF6C-485E-9E8F-EF4AE408E1D5}" dt="2017-12-14T14:06:09.548" v="1"/>
          <ac:spMkLst>
            <pc:docMk/>
            <pc:sldMk cId="2312711435" sldId="256"/>
            <ac:spMk id="3" creationId="{C5388BCB-81F9-4EF9-9660-61B43BBE433F}"/>
          </ac:spMkLst>
        </pc:spChg>
        <pc:spChg chg="add mod">
          <ac:chgData name="손민재" userId="b8e41ac4b573d6fa" providerId="Windows Live" clId="Web-{F36F8108-BF6C-485E-9E8F-EF4AE408E1D5}" dt="2017-12-14T14:11:35.801" v="58"/>
          <ac:spMkLst>
            <pc:docMk/>
            <pc:sldMk cId="2312711435" sldId="256"/>
            <ac:spMk id="4" creationId="{0A53783D-71E9-451B-A248-B87E17BF5D3B}"/>
          </ac:spMkLst>
        </pc:spChg>
        <pc:spChg chg="add mod">
          <ac:chgData name="손민재" userId="b8e41ac4b573d6fa" providerId="Windows Live" clId="Web-{F36F8108-BF6C-485E-9E8F-EF4AE408E1D5}" dt="2017-12-14T14:11:35.801" v="59"/>
          <ac:spMkLst>
            <pc:docMk/>
            <pc:sldMk cId="2312711435" sldId="256"/>
            <ac:spMk id="6" creationId="{88734F23-45E9-4ED7-91E7-188218E81990}"/>
          </ac:spMkLst>
        </pc:spChg>
        <pc:spChg chg="add del">
          <ac:chgData name="손민재" userId="b8e41ac4b573d6fa" providerId="Windows Live" clId="Web-{F36F8108-BF6C-485E-9E8F-EF4AE408E1D5}" dt="2017-12-14T14:09:09.464" v="14"/>
          <ac:spMkLst>
            <pc:docMk/>
            <pc:sldMk cId="2312711435" sldId="256"/>
            <ac:spMk id="7" creationId="{AAB77A03-1DE5-4287-B8B7-EA7DA1472CAD}"/>
          </ac:spMkLst>
        </pc:spChg>
        <pc:spChg chg="add del mod">
          <ac:chgData name="손민재" userId="b8e41ac4b573d6fa" providerId="Windows Live" clId="Web-{F36F8108-BF6C-485E-9E8F-EF4AE408E1D5}" dt="2017-12-14T14:09:45.404" v="28"/>
          <ac:spMkLst>
            <pc:docMk/>
            <pc:sldMk cId="2312711435" sldId="256"/>
            <ac:spMk id="8" creationId="{DDD8EEEE-8E5B-46BD-A6F1-D91C6A949ADC}"/>
          </ac:spMkLst>
        </pc:spChg>
        <pc:spChg chg="add mod">
          <ac:chgData name="손민재" userId="b8e41ac4b573d6fa" providerId="Windows Live" clId="Web-{F36F8108-BF6C-485E-9E8F-EF4AE408E1D5}" dt="2017-12-14T14:11:35.816" v="60"/>
          <ac:spMkLst>
            <pc:docMk/>
            <pc:sldMk cId="2312711435" sldId="256"/>
            <ac:spMk id="11" creationId="{3DDE92A6-B79F-4BA4-9810-DB1CF23856C6}"/>
          </ac:spMkLst>
        </pc:spChg>
        <pc:spChg chg="add del">
          <ac:chgData name="손민재" userId="b8e41ac4b573d6fa" providerId="Windows Live" clId="Web-{F36F8108-BF6C-485E-9E8F-EF4AE408E1D5}" dt="2017-12-14T14:11:13.893" v="54"/>
          <ac:spMkLst>
            <pc:docMk/>
            <pc:sldMk cId="2312711435" sldId="256"/>
            <ac:spMk id="12" creationId="{38D2522F-E993-4209-B522-84FC5A709D9B}"/>
          </ac:spMkLst>
        </pc:spChg>
      </pc:sldChg>
    </pc:docChg>
  </pc:docChgLst>
  <pc:docChgLst>
    <pc:chgData name="Guest" providerId="Windows Live" clId="Web-{646EB22B-D09A-44C6-ADF5-EF6D60B9CFB6}"/>
    <pc:docChg chg="modSld">
      <pc:chgData name="Guest" userId="" providerId="Windows Live" clId="Web-{646EB22B-D09A-44C6-ADF5-EF6D60B9CFB6}" dt="2017-12-14T15:12:06.481" v="184"/>
      <pc:docMkLst>
        <pc:docMk/>
      </pc:docMkLst>
      <pc:sldChg chg="addSp delSp modSp">
        <pc:chgData name="Guest" userId="" providerId="Windows Live" clId="Web-{646EB22B-D09A-44C6-ADF5-EF6D60B9CFB6}" dt="2017-12-14T14:37:32.640" v="18"/>
        <pc:sldMkLst>
          <pc:docMk/>
          <pc:sldMk cId="2312711435" sldId="256"/>
        </pc:sldMkLst>
        <pc:spChg chg="add del mod">
          <ac:chgData name="Guest" userId="" providerId="Windows Live" clId="Web-{646EB22B-D09A-44C6-ADF5-EF6D60B9CFB6}" dt="2017-12-14T14:12:53.024" v="9"/>
          <ac:spMkLst>
            <pc:docMk/>
            <pc:sldMk cId="2312711435" sldId="256"/>
            <ac:spMk id="5" creationId="{85C69081-07CB-4F10-8984-5427AF6AAADC}"/>
          </ac:spMkLst>
        </pc:spChg>
        <pc:picChg chg="add del mod">
          <ac:chgData name="Guest" userId="" providerId="Windows Live" clId="Web-{646EB22B-D09A-44C6-ADF5-EF6D60B9CFB6}" dt="2017-12-14T14:10:17.187" v="8"/>
          <ac:picMkLst>
            <pc:docMk/>
            <pc:sldMk cId="2312711435" sldId="256"/>
            <ac:picMk id="9" creationId="{A85599D3-8E4D-434A-A14D-8A196D7EA262}"/>
          </ac:picMkLst>
        </pc:picChg>
        <pc:picChg chg="add mod">
          <ac:chgData name="Guest" userId="" providerId="Windows Live" clId="Web-{646EB22B-D09A-44C6-ADF5-EF6D60B9CFB6}" dt="2017-12-14T14:12:57.055" v="11"/>
          <ac:picMkLst>
            <pc:docMk/>
            <pc:sldMk cId="2312711435" sldId="256"/>
            <ac:picMk id="13" creationId="{EF398892-03C8-4BDF-929D-3E09846BA367}"/>
          </ac:picMkLst>
        </pc:picChg>
        <pc:picChg chg="add del mod">
          <ac:chgData name="Guest" userId="" providerId="Windows Live" clId="Web-{646EB22B-D09A-44C6-ADF5-EF6D60B9CFB6}" dt="2017-12-14T14:28:33.437" v="14"/>
          <ac:picMkLst>
            <pc:docMk/>
            <pc:sldMk cId="2312711435" sldId="256"/>
            <ac:picMk id="24" creationId="{5CA7CBE9-86AF-4BDF-B787-63348938F502}"/>
          </ac:picMkLst>
        </pc:picChg>
        <pc:picChg chg="add del mod">
          <ac:chgData name="Guest" userId="" providerId="Windows Live" clId="Web-{646EB22B-D09A-44C6-ADF5-EF6D60B9CFB6}" dt="2017-12-14T14:37:32.640" v="18"/>
          <ac:picMkLst>
            <pc:docMk/>
            <pc:sldMk cId="2312711435" sldId="256"/>
            <ac:picMk id="26" creationId="{6778D821-10E9-4CA9-9C7C-F5E2EC640116}"/>
          </ac:picMkLst>
        </pc:picChg>
      </pc:sldChg>
      <pc:sldChg chg="addSp delSp modSp">
        <pc:chgData name="Guest" userId="" providerId="Windows Live" clId="Web-{646EB22B-D09A-44C6-ADF5-EF6D60B9CFB6}" dt="2017-12-14T15:12:06.481" v="184"/>
        <pc:sldMkLst>
          <pc:docMk/>
          <pc:sldMk cId="4074104197" sldId="257"/>
        </pc:sldMkLst>
        <pc:picChg chg="mod">
          <ac:chgData name="Guest" userId="" providerId="Windows Live" clId="Web-{646EB22B-D09A-44C6-ADF5-EF6D60B9CFB6}" dt="2017-12-14T15:06:30.337" v="136"/>
          <ac:picMkLst>
            <pc:docMk/>
            <pc:sldMk cId="4074104197" sldId="257"/>
            <ac:picMk id="5" creationId="{8D4A104F-F917-418A-A873-49E0CF84BA29}"/>
          </ac:picMkLst>
        </pc:picChg>
        <pc:picChg chg="mod">
          <ac:chgData name="Guest" userId="" providerId="Windows Live" clId="Web-{646EB22B-D09A-44C6-ADF5-EF6D60B9CFB6}" dt="2017-12-14T15:12:01.497" v="183"/>
          <ac:picMkLst>
            <pc:docMk/>
            <pc:sldMk cId="4074104197" sldId="257"/>
            <ac:picMk id="10" creationId="{707BD8EB-2B20-44AC-9709-5C0940F6D770}"/>
          </ac:picMkLst>
        </pc:picChg>
        <pc:cxnChg chg="add del mod">
          <ac:chgData name="Guest" userId="" providerId="Windows Live" clId="Web-{646EB22B-D09A-44C6-ADF5-EF6D60B9CFB6}" dt="2017-12-14T14:50:35.545" v="22"/>
          <ac:cxnSpMkLst>
            <pc:docMk/>
            <pc:sldMk cId="4074104197" sldId="257"/>
            <ac:cxnSpMk id="6" creationId="{E866004A-6ED0-42F6-89F4-EB4511D8080A}"/>
          </ac:cxnSpMkLst>
        </pc:cxnChg>
        <pc:cxnChg chg="add del mod">
          <ac:chgData name="Guest" userId="" providerId="Windows Live" clId="Web-{646EB22B-D09A-44C6-ADF5-EF6D60B9CFB6}" dt="2017-12-14T14:51:36.548" v="26"/>
          <ac:cxnSpMkLst>
            <pc:docMk/>
            <pc:sldMk cId="4074104197" sldId="257"/>
            <ac:cxnSpMk id="8" creationId="{AD7F25DB-CAF3-4416-BEC8-405E10E677E4}"/>
          </ac:cxnSpMkLst>
        </pc:cxnChg>
        <pc:cxnChg chg="add mod">
          <ac:chgData name="Guest" userId="" providerId="Windows Live" clId="Web-{646EB22B-D09A-44C6-ADF5-EF6D60B9CFB6}" dt="2017-12-14T14:52:49.915" v="38"/>
          <ac:cxnSpMkLst>
            <pc:docMk/>
            <pc:sldMk cId="4074104197" sldId="257"/>
            <ac:cxnSpMk id="12" creationId="{3CD2A42C-E707-4610-A45C-243A6181AF93}"/>
          </ac:cxnSpMkLst>
        </pc:cxnChg>
        <pc:cxnChg chg="add mod">
          <ac:chgData name="Guest" userId="" providerId="Windows Live" clId="Web-{646EB22B-D09A-44C6-ADF5-EF6D60B9CFB6}" dt="2017-12-14T14:52:49.915" v="39"/>
          <ac:cxnSpMkLst>
            <pc:docMk/>
            <pc:sldMk cId="4074104197" sldId="257"/>
            <ac:cxnSpMk id="14" creationId="{9B75A87C-9C95-4F19-BC23-1055FE1DB1CD}"/>
          </ac:cxnSpMkLst>
        </pc:cxnChg>
        <pc:cxnChg chg="add mod">
          <ac:chgData name="Guest" userId="" providerId="Windows Live" clId="Web-{646EB22B-D09A-44C6-ADF5-EF6D60B9CFB6}" dt="2017-12-14T14:52:38.943" v="37"/>
          <ac:cxnSpMkLst>
            <pc:docMk/>
            <pc:sldMk cId="4074104197" sldId="257"/>
            <ac:cxnSpMk id="16" creationId="{CEAF5A24-6674-4970-AF3B-D794CAFE0BBE}"/>
          </ac:cxnSpMkLst>
        </pc:cxnChg>
        <pc:cxnChg chg="add del mod">
          <ac:chgData name="Guest" userId="" providerId="Windows Live" clId="Web-{646EB22B-D09A-44C6-ADF5-EF6D60B9CFB6}" dt="2017-12-14T14:58:28.387" v="120"/>
          <ac:cxnSpMkLst>
            <pc:docMk/>
            <pc:sldMk cId="4074104197" sldId="257"/>
            <ac:cxnSpMk id="17" creationId="{D9B211C6-AB06-4D3F-83D8-82D7D956C267}"/>
          </ac:cxnSpMkLst>
        </pc:cxnChg>
        <pc:cxnChg chg="add mod">
          <ac:chgData name="Guest" userId="" providerId="Windows Live" clId="Web-{646EB22B-D09A-44C6-ADF5-EF6D60B9CFB6}" dt="2017-12-14T14:53:39.043" v="63"/>
          <ac:cxnSpMkLst>
            <pc:docMk/>
            <pc:sldMk cId="4074104197" sldId="257"/>
            <ac:cxnSpMk id="18" creationId="{7F0961C9-983C-462E-89EB-018A3F190CCA}"/>
          </ac:cxnSpMkLst>
        </pc:cxnChg>
        <pc:cxnChg chg="add mod">
          <ac:chgData name="Guest" userId="" providerId="Windows Live" clId="Web-{646EB22B-D09A-44C6-ADF5-EF6D60B9CFB6}" dt="2017-12-14T14:53:23.651" v="51"/>
          <ac:cxnSpMkLst>
            <pc:docMk/>
            <pc:sldMk cId="4074104197" sldId="257"/>
            <ac:cxnSpMk id="19" creationId="{7208AA11-2317-431A-AE85-85B49029B12D}"/>
          </ac:cxnSpMkLst>
        </pc:cxnChg>
        <pc:cxnChg chg="add mod">
          <ac:chgData name="Guest" userId="" providerId="Windows Live" clId="Web-{646EB22B-D09A-44C6-ADF5-EF6D60B9CFB6}" dt="2017-12-14T14:53:23.651" v="52"/>
          <ac:cxnSpMkLst>
            <pc:docMk/>
            <pc:sldMk cId="4074104197" sldId="257"/>
            <ac:cxnSpMk id="20" creationId="{2BEA46F4-EBE8-4022-B097-B57D5C1235E1}"/>
          </ac:cxnSpMkLst>
        </pc:cxnChg>
        <pc:cxnChg chg="add mod">
          <ac:chgData name="Guest" userId="" providerId="Windows Live" clId="Web-{646EB22B-D09A-44C6-ADF5-EF6D60B9CFB6}" dt="2017-12-14T14:53:28.636" v="55"/>
          <ac:cxnSpMkLst>
            <pc:docMk/>
            <pc:sldMk cId="4074104197" sldId="257"/>
            <ac:cxnSpMk id="21" creationId="{A8CBFDC1-0E2F-4661-B033-BFC1018C0D17}"/>
          </ac:cxnSpMkLst>
        </pc:cxnChg>
        <pc:cxnChg chg="add mod">
          <ac:chgData name="Guest" userId="" providerId="Windows Live" clId="Web-{646EB22B-D09A-44C6-ADF5-EF6D60B9CFB6}" dt="2017-12-14T14:53:28.636" v="56"/>
          <ac:cxnSpMkLst>
            <pc:docMk/>
            <pc:sldMk cId="4074104197" sldId="257"/>
            <ac:cxnSpMk id="22" creationId="{0071B82D-08A0-40CB-8FD7-240F6489767A}"/>
          </ac:cxnSpMkLst>
        </pc:cxnChg>
        <pc:cxnChg chg="add mod">
          <ac:chgData name="Guest" userId="" providerId="Windows Live" clId="Web-{646EB22B-D09A-44C6-ADF5-EF6D60B9CFB6}" dt="2017-12-14T14:53:33.324" v="59"/>
          <ac:cxnSpMkLst>
            <pc:docMk/>
            <pc:sldMk cId="4074104197" sldId="257"/>
            <ac:cxnSpMk id="23" creationId="{D21FC186-B1DD-4C44-8A0E-514529846D9F}"/>
          </ac:cxnSpMkLst>
        </pc:cxnChg>
        <pc:cxnChg chg="add mod">
          <ac:chgData name="Guest" userId="" providerId="Windows Live" clId="Web-{646EB22B-D09A-44C6-ADF5-EF6D60B9CFB6}" dt="2017-12-14T14:53:33.324" v="60"/>
          <ac:cxnSpMkLst>
            <pc:docMk/>
            <pc:sldMk cId="4074104197" sldId="257"/>
            <ac:cxnSpMk id="24" creationId="{2FFEC272-4A54-4237-8838-5F5EC38D8E8B}"/>
          </ac:cxnSpMkLst>
        </pc:cxnChg>
        <pc:cxnChg chg="add mod">
          <ac:chgData name="Guest" userId="" providerId="Windows Live" clId="Web-{646EB22B-D09A-44C6-ADF5-EF6D60B9CFB6}" dt="2017-12-14T14:53:48.090" v="64"/>
          <ac:cxnSpMkLst>
            <pc:docMk/>
            <pc:sldMk cId="4074104197" sldId="257"/>
            <ac:cxnSpMk id="25" creationId="{015D21CC-9304-4BFF-8349-15036A29C0AE}"/>
          </ac:cxnSpMkLst>
        </pc:cxnChg>
        <pc:cxnChg chg="add mod">
          <ac:chgData name="Guest" userId="" providerId="Windows Live" clId="Web-{646EB22B-D09A-44C6-ADF5-EF6D60B9CFB6}" dt="2017-12-14T14:53:48.090" v="65"/>
          <ac:cxnSpMkLst>
            <pc:docMk/>
            <pc:sldMk cId="4074104197" sldId="257"/>
            <ac:cxnSpMk id="26" creationId="{60A314A6-51AA-4380-A95C-E67B4CB0522D}"/>
          </ac:cxnSpMkLst>
        </pc:cxnChg>
        <pc:cxnChg chg="add del mod">
          <ac:chgData name="Guest" userId="" providerId="Windows Live" clId="Web-{646EB22B-D09A-44C6-ADF5-EF6D60B9CFB6}" dt="2017-12-14T14:58:25.512" v="119"/>
          <ac:cxnSpMkLst>
            <pc:docMk/>
            <pc:sldMk cId="4074104197" sldId="257"/>
            <ac:cxnSpMk id="29" creationId="{BA68DC7D-B066-4C83-B009-2175658B1552}"/>
          </ac:cxnSpMkLst>
        </pc:cxnChg>
        <pc:cxnChg chg="add mod">
          <ac:chgData name="Guest" userId="" providerId="Windows Live" clId="Web-{646EB22B-D09A-44C6-ADF5-EF6D60B9CFB6}" dt="2017-12-14T14:55:21.564" v="81"/>
          <ac:cxnSpMkLst>
            <pc:docMk/>
            <pc:sldMk cId="4074104197" sldId="257"/>
            <ac:cxnSpMk id="32" creationId="{752C7471-C6EA-4785-B618-1B9621BEC0E3}"/>
          </ac:cxnSpMkLst>
        </pc:cxnChg>
        <pc:cxnChg chg="add mod">
          <ac:chgData name="Guest" userId="" providerId="Windows Live" clId="Web-{646EB22B-D09A-44C6-ADF5-EF6D60B9CFB6}" dt="2017-12-14T14:55:21.564" v="82"/>
          <ac:cxnSpMkLst>
            <pc:docMk/>
            <pc:sldMk cId="4074104197" sldId="257"/>
            <ac:cxnSpMk id="33" creationId="{0760C49F-36BC-4B20-B7E7-3B2549D87344}"/>
          </ac:cxnSpMkLst>
        </pc:cxnChg>
        <pc:cxnChg chg="add mod">
          <ac:chgData name="Guest" userId="" providerId="Windows Live" clId="Web-{646EB22B-D09A-44C6-ADF5-EF6D60B9CFB6}" dt="2017-12-14T14:55:28.658" v="85"/>
          <ac:cxnSpMkLst>
            <pc:docMk/>
            <pc:sldMk cId="4074104197" sldId="257"/>
            <ac:cxnSpMk id="36" creationId="{AA7EA3F1-1A68-46D0-A040-DB448F0AEE01}"/>
          </ac:cxnSpMkLst>
        </pc:cxnChg>
        <pc:cxnChg chg="add mod">
          <ac:chgData name="Guest" userId="" providerId="Windows Live" clId="Web-{646EB22B-D09A-44C6-ADF5-EF6D60B9CFB6}" dt="2017-12-14T14:55:28.674" v="86"/>
          <ac:cxnSpMkLst>
            <pc:docMk/>
            <pc:sldMk cId="4074104197" sldId="257"/>
            <ac:cxnSpMk id="37" creationId="{4A1C0D68-009B-4A9E-B77B-E96D9822A9CF}"/>
          </ac:cxnSpMkLst>
        </pc:cxnChg>
        <pc:cxnChg chg="add mod">
          <ac:chgData name="Guest" userId="" providerId="Windows Live" clId="Web-{646EB22B-D09A-44C6-ADF5-EF6D60B9CFB6}" dt="2017-12-14T14:55:34.799" v="89"/>
          <ac:cxnSpMkLst>
            <pc:docMk/>
            <pc:sldMk cId="4074104197" sldId="257"/>
            <ac:cxnSpMk id="38" creationId="{CF309698-0594-4BB4-B014-B9F0C5B6A597}"/>
          </ac:cxnSpMkLst>
        </pc:cxnChg>
        <pc:cxnChg chg="add mod">
          <ac:chgData name="Guest" userId="" providerId="Windows Live" clId="Web-{646EB22B-D09A-44C6-ADF5-EF6D60B9CFB6}" dt="2017-12-14T14:55:34.799" v="90"/>
          <ac:cxnSpMkLst>
            <pc:docMk/>
            <pc:sldMk cId="4074104197" sldId="257"/>
            <ac:cxnSpMk id="39" creationId="{9462B081-7612-4C46-8D56-47E2549CAB46}"/>
          </ac:cxnSpMkLst>
        </pc:cxnChg>
        <pc:cxnChg chg="add mod">
          <ac:chgData name="Guest" userId="" providerId="Windows Live" clId="Web-{646EB22B-D09A-44C6-ADF5-EF6D60B9CFB6}" dt="2017-12-14T14:55:46.691" v="93"/>
          <ac:cxnSpMkLst>
            <pc:docMk/>
            <pc:sldMk cId="4074104197" sldId="257"/>
            <ac:cxnSpMk id="40" creationId="{1C1A434F-1315-4E9C-910E-83EE8B1DC6BE}"/>
          </ac:cxnSpMkLst>
        </pc:cxnChg>
        <pc:cxnChg chg="add mod">
          <ac:chgData name="Guest" userId="" providerId="Windows Live" clId="Web-{646EB22B-D09A-44C6-ADF5-EF6D60B9CFB6}" dt="2017-12-14T14:55:46.691" v="94"/>
          <ac:cxnSpMkLst>
            <pc:docMk/>
            <pc:sldMk cId="4074104197" sldId="257"/>
            <ac:cxnSpMk id="41" creationId="{8AB846A9-3F7E-4531-8FA8-131A47DCC830}"/>
          </ac:cxnSpMkLst>
        </pc:cxnChg>
        <pc:cxnChg chg="add mod">
          <ac:chgData name="Guest" userId="" providerId="Windows Live" clId="Web-{646EB22B-D09A-44C6-ADF5-EF6D60B9CFB6}" dt="2017-12-14T14:57:10.867" v="104"/>
          <ac:cxnSpMkLst>
            <pc:docMk/>
            <pc:sldMk cId="4074104197" sldId="257"/>
            <ac:cxnSpMk id="44" creationId="{210B67A8-9EB6-41CF-80AA-2301F27B5E08}"/>
          </ac:cxnSpMkLst>
        </pc:cxnChg>
        <pc:cxnChg chg="add mod">
          <ac:chgData name="Guest" userId="" providerId="Windows Live" clId="Web-{646EB22B-D09A-44C6-ADF5-EF6D60B9CFB6}" dt="2017-12-14T14:57:05.101" v="103"/>
          <ac:cxnSpMkLst>
            <pc:docMk/>
            <pc:sldMk cId="4074104197" sldId="257"/>
            <ac:cxnSpMk id="50" creationId="{D77637AE-7B03-44E3-9209-C40D298BA75D}"/>
          </ac:cxnSpMkLst>
        </pc:cxnChg>
        <pc:cxnChg chg="mod">
          <ac:chgData name="Guest" userId="" providerId="Windows Live" clId="Web-{646EB22B-D09A-44C6-ADF5-EF6D60B9CFB6}" dt="2017-12-14T15:09:29.426" v="161"/>
          <ac:cxnSpMkLst>
            <pc:docMk/>
            <pc:sldMk cId="4074104197" sldId="257"/>
            <ac:cxnSpMk id="55" creationId="{4F3D9C24-98BF-4A34-A47B-33ABA79F8FA7}"/>
          </ac:cxnSpMkLst>
        </pc:cxnChg>
        <pc:cxnChg chg="add del mod">
          <ac:chgData name="Guest" userId="" providerId="Windows Live" clId="Web-{646EB22B-D09A-44C6-ADF5-EF6D60B9CFB6}" dt="2017-12-14T14:58:09.043" v="114"/>
          <ac:cxnSpMkLst>
            <pc:docMk/>
            <pc:sldMk cId="4074104197" sldId="257"/>
            <ac:cxnSpMk id="56" creationId="{3F0F64C4-C69F-4BB5-A548-BAAB9C87D999}"/>
          </ac:cxnSpMkLst>
        </pc:cxnChg>
        <pc:cxnChg chg="add del mod">
          <ac:chgData name="Guest" userId="" providerId="Windows Live" clId="Web-{646EB22B-D09A-44C6-ADF5-EF6D60B9CFB6}" dt="2017-12-14T14:58:09.043" v="113"/>
          <ac:cxnSpMkLst>
            <pc:docMk/>
            <pc:sldMk cId="4074104197" sldId="257"/>
            <ac:cxnSpMk id="57" creationId="{656B480F-61B0-4967-AE65-E1D7AF9BD751}"/>
          </ac:cxnSpMkLst>
        </pc:cxnChg>
        <pc:cxnChg chg="add del mod">
          <ac:chgData name="Guest" userId="" providerId="Windows Live" clId="Web-{646EB22B-D09A-44C6-ADF5-EF6D60B9CFB6}" dt="2017-12-14T14:58:29.169" v="121"/>
          <ac:cxnSpMkLst>
            <pc:docMk/>
            <pc:sldMk cId="4074104197" sldId="257"/>
            <ac:cxnSpMk id="58" creationId="{B05432A4-C46E-406B-9305-E8CAAF5A5BCE}"/>
          </ac:cxnSpMkLst>
        </pc:cxnChg>
        <pc:cxnChg chg="add del mod">
          <ac:chgData name="Guest" userId="" providerId="Windows Live" clId="Web-{646EB22B-D09A-44C6-ADF5-EF6D60B9CFB6}" dt="2017-12-14T14:58:31.200" v="122"/>
          <ac:cxnSpMkLst>
            <pc:docMk/>
            <pc:sldMk cId="4074104197" sldId="257"/>
            <ac:cxnSpMk id="59" creationId="{BD46E9CD-5F4E-4849-A900-A76C36260E8B}"/>
          </ac:cxnSpMkLst>
        </pc:cxnChg>
        <pc:cxnChg chg="add del mod">
          <ac:chgData name="Guest" userId="" providerId="Windows Live" clId="Web-{646EB22B-D09A-44C6-ADF5-EF6D60B9CFB6}" dt="2017-12-14T15:06:00.945" v="133"/>
          <ac:cxnSpMkLst>
            <pc:docMk/>
            <pc:sldMk cId="4074104197" sldId="257"/>
            <ac:cxnSpMk id="62" creationId="{3BFEB17D-1691-4B05-9E42-9728FE82F9DA}"/>
          </ac:cxnSpMkLst>
        </pc:cxnChg>
        <pc:cxnChg chg="add mod">
          <ac:chgData name="Guest" userId="" providerId="Windows Live" clId="Web-{646EB22B-D09A-44C6-ADF5-EF6D60B9CFB6}" dt="2017-12-14T15:06:57.323" v="140"/>
          <ac:cxnSpMkLst>
            <pc:docMk/>
            <pc:sldMk cId="4074104197" sldId="257"/>
            <ac:cxnSpMk id="67" creationId="{7AB81781-6CD8-43A7-9903-FDDE28036F11}"/>
          </ac:cxnSpMkLst>
        </pc:cxnChg>
        <pc:cxnChg chg="add mod">
          <ac:chgData name="Guest" userId="" providerId="Windows Live" clId="Web-{646EB22B-D09A-44C6-ADF5-EF6D60B9CFB6}" dt="2017-12-14T15:07:07.917" v="142"/>
          <ac:cxnSpMkLst>
            <pc:docMk/>
            <pc:sldMk cId="4074104197" sldId="257"/>
            <ac:cxnSpMk id="68" creationId="{F7F6E9CD-520D-4202-80A4-77DC0E365C4D}"/>
          </ac:cxnSpMkLst>
        </pc:cxnChg>
        <pc:cxnChg chg="add mod">
          <ac:chgData name="Guest" userId="" providerId="Windows Live" clId="Web-{646EB22B-D09A-44C6-ADF5-EF6D60B9CFB6}" dt="2017-12-14T15:11:36.464" v="178"/>
          <ac:cxnSpMkLst>
            <pc:docMk/>
            <pc:sldMk cId="4074104197" sldId="257"/>
            <ac:cxnSpMk id="72" creationId="{DB1EB05A-F1B7-44E5-8E4B-A5F7CBF283FE}"/>
          </ac:cxnSpMkLst>
        </pc:cxnChg>
        <pc:cxnChg chg="add mod">
          <ac:chgData name="Guest" userId="" providerId="Windows Live" clId="Web-{646EB22B-D09A-44C6-ADF5-EF6D60B9CFB6}" dt="2017-12-14T15:11:32.511" v="177"/>
          <ac:cxnSpMkLst>
            <pc:docMk/>
            <pc:sldMk cId="4074104197" sldId="257"/>
            <ac:cxnSpMk id="73" creationId="{66FF58E4-02F6-43DF-92F4-ED311E3DA9EB}"/>
          </ac:cxnSpMkLst>
        </pc:cxnChg>
        <pc:cxnChg chg="add mod">
          <ac:chgData name="Guest" userId="" providerId="Windows Live" clId="Web-{646EB22B-D09A-44C6-ADF5-EF6D60B9CFB6}" dt="2017-12-14T15:08:40.923" v="156"/>
          <ac:cxnSpMkLst>
            <pc:docMk/>
            <pc:sldMk cId="4074104197" sldId="257"/>
            <ac:cxnSpMk id="74" creationId="{86284277-FA00-489F-9398-DE41C8C8776A}"/>
          </ac:cxnSpMkLst>
        </pc:cxnChg>
        <pc:cxnChg chg="add mod">
          <ac:chgData name="Guest" userId="" providerId="Windows Live" clId="Web-{646EB22B-D09A-44C6-ADF5-EF6D60B9CFB6}" dt="2017-12-14T15:11:27.495" v="176"/>
          <ac:cxnSpMkLst>
            <pc:docMk/>
            <pc:sldMk cId="4074104197" sldId="257"/>
            <ac:cxnSpMk id="75" creationId="{BD0074A5-C5BA-47C5-9D8C-E09220E94655}"/>
          </ac:cxnSpMkLst>
        </pc:cxnChg>
        <pc:cxnChg chg="add del mod">
          <ac:chgData name="Guest" userId="" providerId="Windows Live" clId="Web-{646EB22B-D09A-44C6-ADF5-EF6D60B9CFB6}" dt="2017-12-14T15:11:19.322" v="174"/>
          <ac:cxnSpMkLst>
            <pc:docMk/>
            <pc:sldMk cId="4074104197" sldId="257"/>
            <ac:cxnSpMk id="83" creationId="{834C3F9F-8A7A-4238-BA6E-1789964D2F5E}"/>
          </ac:cxnSpMkLst>
        </pc:cxnChg>
        <pc:cxnChg chg="add del mod">
          <ac:chgData name="Guest" userId="" providerId="Windows Live" clId="Web-{646EB22B-D09A-44C6-ADF5-EF6D60B9CFB6}" dt="2017-12-14T15:11:20.276" v="175"/>
          <ac:cxnSpMkLst>
            <pc:docMk/>
            <pc:sldMk cId="4074104197" sldId="257"/>
            <ac:cxnSpMk id="84" creationId="{D5B87C56-C28B-4CA8-9E36-67BD8E08ACC6}"/>
          </ac:cxnSpMkLst>
        </pc:cxnChg>
        <pc:cxnChg chg="add mod">
          <ac:chgData name="Guest" userId="" providerId="Windows Live" clId="Web-{646EB22B-D09A-44C6-ADF5-EF6D60B9CFB6}" dt="2017-12-14T15:12:06.481" v="184"/>
          <ac:cxnSpMkLst>
            <pc:docMk/>
            <pc:sldMk cId="4074104197" sldId="257"/>
            <ac:cxnSpMk id="87" creationId="{C9D53ECE-752A-4ACD-A4FA-DBD42BAB7559}"/>
          </ac:cxnSpMkLst>
        </pc:cxnChg>
      </pc:sldChg>
    </pc:docChg>
  </pc:docChgLst>
  <pc:docChgLst>
    <pc:chgData name="Guest" providerId="Windows Live" clId="Web-{EB1EA457-7733-451F-9A82-E9B60FEAC079}"/>
    <pc:docChg chg="modSld">
      <pc:chgData name="Guest" userId="" providerId="Windows Live" clId="Web-{EB1EA457-7733-451F-9A82-E9B60FEAC079}" dt="2017-12-14T15:18:07.205" v="112"/>
      <pc:docMkLst>
        <pc:docMk/>
      </pc:docMkLst>
      <pc:sldChg chg="addSp modSp">
        <pc:chgData name="Guest" userId="" providerId="Windows Live" clId="Web-{EB1EA457-7733-451F-9A82-E9B60FEAC079}" dt="2017-12-14T14:41:50.687" v="3"/>
        <pc:sldMkLst>
          <pc:docMk/>
          <pc:sldMk cId="2312711435" sldId="256"/>
        </pc:sldMkLst>
        <pc:picChg chg="add mod">
          <ac:chgData name="Guest" userId="" providerId="Windows Live" clId="Web-{EB1EA457-7733-451F-9A82-E9B60FEAC079}" dt="2017-12-14T14:41:50.687" v="3"/>
          <ac:picMkLst>
            <pc:docMk/>
            <pc:sldMk cId="2312711435" sldId="256"/>
            <ac:picMk id="39" creationId="{149EAEAD-AFFC-4756-AA42-08ADE0356AB2}"/>
          </ac:picMkLst>
        </pc:picChg>
      </pc:sldChg>
      <pc:sldChg chg="addSp delSp modSp">
        <pc:chgData name="Guest" userId="" providerId="Windows Live" clId="Web-{EB1EA457-7733-451F-9A82-E9B60FEAC079}" dt="2017-12-14T15:18:07.205" v="112"/>
        <pc:sldMkLst>
          <pc:docMk/>
          <pc:sldMk cId="4074104197" sldId="257"/>
        </pc:sldMkLst>
        <pc:picChg chg="mod">
          <ac:chgData name="Guest" userId="" providerId="Windows Live" clId="Web-{EB1EA457-7733-451F-9A82-E9B60FEAC079}" dt="2017-12-14T14:51:24.298" v="4"/>
          <ac:picMkLst>
            <pc:docMk/>
            <pc:sldMk cId="4074104197" sldId="257"/>
            <ac:picMk id="2" creationId="{CC78878D-06D9-4A3E-AB96-2F7167DAACCC}"/>
          </ac:picMkLst>
        </pc:picChg>
        <pc:picChg chg="mod">
          <ac:chgData name="Guest" userId="" providerId="Windows Live" clId="Web-{EB1EA457-7733-451F-9A82-E9B60FEAC079}" dt="2017-12-14T14:59:58.408" v="51"/>
          <ac:picMkLst>
            <pc:docMk/>
            <pc:sldMk cId="4074104197" sldId="257"/>
            <ac:picMk id="9" creationId="{F6C9ADF0-2D1D-4B9E-A86E-64E546874AA8}"/>
          </ac:picMkLst>
        </pc:picChg>
        <pc:cxnChg chg="add del mod">
          <ac:chgData name="Guest" userId="" providerId="Windows Live" clId="Web-{EB1EA457-7733-451F-9A82-E9B60FEAC079}" dt="2017-12-14T14:52:44.836" v="12"/>
          <ac:cxnSpMkLst>
            <pc:docMk/>
            <pc:sldMk cId="4074104197" sldId="257"/>
            <ac:cxnSpMk id="13" creationId="{B046899C-90A5-495F-B75B-23625A95E4B9}"/>
          </ac:cxnSpMkLst>
        </pc:cxnChg>
        <pc:cxnChg chg="add mod">
          <ac:chgData name="Guest" userId="" providerId="Windows Live" clId="Web-{EB1EA457-7733-451F-9A82-E9B60FEAC079}" dt="2017-12-14T15:05:50.975" v="71"/>
          <ac:cxnSpMkLst>
            <pc:docMk/>
            <pc:sldMk cId="4074104197" sldId="257"/>
            <ac:cxnSpMk id="34" creationId="{1F651DB0-E183-45DB-999C-03161D958F8D}"/>
          </ac:cxnSpMkLst>
        </pc:cxnChg>
        <pc:cxnChg chg="add mod">
          <ac:chgData name="Guest" userId="" providerId="Windows Live" clId="Web-{EB1EA457-7733-451F-9A82-E9B60FEAC079}" dt="2017-12-14T15:01:34.148" v="68"/>
          <ac:cxnSpMkLst>
            <pc:docMk/>
            <pc:sldMk cId="4074104197" sldId="257"/>
            <ac:cxnSpMk id="35" creationId="{B02BA1B5-4571-4126-8065-3621AF51DC5F}"/>
          </ac:cxnSpMkLst>
        </pc:cxnChg>
        <pc:cxnChg chg="add mod">
          <ac:chgData name="Guest" userId="" providerId="Windows Live" clId="Web-{EB1EA457-7733-451F-9A82-E9B60FEAC079}" dt="2017-12-14T15:01:24.194" v="60"/>
          <ac:cxnSpMkLst>
            <pc:docMk/>
            <pc:sldMk cId="4074104197" sldId="257"/>
            <ac:cxnSpMk id="51" creationId="{2A496B2D-A2B7-4166-9422-F2D24AEF59C3}"/>
          </ac:cxnSpMkLst>
        </pc:cxnChg>
        <pc:cxnChg chg="add mod">
          <ac:chgData name="Guest" userId="" providerId="Windows Live" clId="Web-{EB1EA457-7733-451F-9A82-E9B60FEAC079}" dt="2017-12-14T15:01:24.210" v="61"/>
          <ac:cxnSpMkLst>
            <pc:docMk/>
            <pc:sldMk cId="4074104197" sldId="257"/>
            <ac:cxnSpMk id="52" creationId="{3F527C26-74F1-4F22-B957-DA4CAA311F62}"/>
          </ac:cxnSpMkLst>
        </pc:cxnChg>
        <pc:cxnChg chg="add mod">
          <ac:chgData name="Guest" userId="" providerId="Windows Live" clId="Web-{EB1EA457-7733-451F-9A82-E9B60FEAC079}" dt="2017-12-14T15:01:24.210" v="62"/>
          <ac:cxnSpMkLst>
            <pc:docMk/>
            <pc:sldMk cId="4074104197" sldId="257"/>
            <ac:cxnSpMk id="54" creationId="{08BBC8F0-AC5D-4AB4-B033-5C2615936A7C}"/>
          </ac:cxnSpMkLst>
        </pc:cxnChg>
        <pc:cxnChg chg="add mod">
          <ac:chgData name="Guest" userId="" providerId="Windows Live" clId="Web-{EB1EA457-7733-451F-9A82-E9B60FEAC079}" dt="2017-12-14T15:18:07.205" v="112"/>
          <ac:cxnSpMkLst>
            <pc:docMk/>
            <pc:sldMk cId="4074104197" sldId="257"/>
            <ac:cxnSpMk id="55" creationId="{4F3D9C24-98BF-4A34-A47B-33ABA79F8FA7}"/>
          </ac:cxnSpMkLst>
        </pc:cxnChg>
        <pc:cxnChg chg="add mod">
          <ac:chgData name="Guest" userId="" providerId="Windows Live" clId="Web-{EB1EA457-7733-451F-9A82-E9B60FEAC079}" dt="2017-12-14T15:01:24.226" v="64"/>
          <ac:cxnSpMkLst>
            <pc:docMk/>
            <pc:sldMk cId="4074104197" sldId="257"/>
            <ac:cxnSpMk id="60" creationId="{8BEEFC8C-A650-4DA4-B587-2F1C8EB6D606}"/>
          </ac:cxnSpMkLst>
        </pc:cxnChg>
        <pc:cxnChg chg="add mod">
          <ac:chgData name="Guest" userId="" providerId="Windows Live" clId="Web-{EB1EA457-7733-451F-9A82-E9B60FEAC079}" dt="2017-12-14T15:01:24.226" v="65"/>
          <ac:cxnSpMkLst>
            <pc:docMk/>
            <pc:sldMk cId="4074104197" sldId="257"/>
            <ac:cxnSpMk id="61" creationId="{57684272-4466-4DB9-9B78-42FC3271D09E}"/>
          </ac:cxnSpMkLst>
        </pc:cxnChg>
        <pc:cxnChg chg="add mod">
          <ac:chgData name="Guest" userId="" providerId="Windows Live" clId="Web-{EB1EA457-7733-451F-9A82-E9B60FEAC079}" dt="2017-12-14T15:01:24.226" v="66"/>
          <ac:cxnSpMkLst>
            <pc:docMk/>
            <pc:sldMk cId="4074104197" sldId="257"/>
            <ac:cxnSpMk id="62" creationId="{3BFEB17D-1691-4B05-9E42-9728FE82F9DA}"/>
          </ac:cxnSpMkLst>
        </pc:cxnChg>
        <pc:cxnChg chg="add del mod">
          <ac:chgData name="Guest" userId="" providerId="Windows Live" clId="Web-{EB1EA457-7733-451F-9A82-E9B60FEAC079}" dt="2017-12-14T14:59:49.767" v="48"/>
          <ac:cxnSpMkLst>
            <pc:docMk/>
            <pc:sldMk cId="4074104197" sldId="257"/>
            <ac:cxnSpMk id="63" creationId="{45912B8F-2D6B-449B-A117-6C06EB85B67A}"/>
          </ac:cxnSpMkLst>
        </pc:cxnChg>
        <pc:cxnChg chg="add del mod">
          <ac:chgData name="Guest" userId="" providerId="Windows Live" clId="Web-{EB1EA457-7733-451F-9A82-E9B60FEAC079}" dt="2017-12-14T15:00:01.033" v="52"/>
          <ac:cxnSpMkLst>
            <pc:docMk/>
            <pc:sldMk cId="4074104197" sldId="257"/>
            <ac:cxnSpMk id="64" creationId="{7BB6281B-C902-48CA-A183-2D088ABF8AD7}"/>
          </ac:cxnSpMkLst>
        </pc:cxnChg>
        <pc:cxnChg chg="add mod">
          <ac:chgData name="Guest" userId="" providerId="Windows Live" clId="Web-{EB1EA457-7733-451F-9A82-E9B60FEAC079}" dt="2017-12-14T15:01:24.241" v="67"/>
          <ac:cxnSpMkLst>
            <pc:docMk/>
            <pc:sldMk cId="4074104197" sldId="257"/>
            <ac:cxnSpMk id="65" creationId="{78969527-5FEE-4B6E-89F2-385EA78E095A}"/>
          </ac:cxnSpMkLst>
        </pc:cxnChg>
        <pc:cxnChg chg="add del mod">
          <ac:chgData name="Guest" userId="" providerId="Windows Live" clId="Web-{EB1EA457-7733-451F-9A82-E9B60FEAC079}" dt="2017-12-14T15:05:56.085" v="72"/>
          <ac:cxnSpMkLst>
            <pc:docMk/>
            <pc:sldMk cId="4074104197" sldId="257"/>
            <ac:cxnSpMk id="69" creationId="{1643B089-581A-46D9-9305-8C2DA3D962C3}"/>
          </ac:cxnSpMkLst>
        </pc:cxnChg>
        <pc:cxnChg chg="add del mod">
          <ac:chgData name="Guest" userId="" providerId="Windows Live" clId="Web-{EB1EA457-7733-451F-9A82-E9B60FEAC079}" dt="2017-12-14T15:06:14.024" v="74"/>
          <ac:cxnSpMkLst>
            <pc:docMk/>
            <pc:sldMk cId="4074104197" sldId="257"/>
            <ac:cxnSpMk id="70" creationId="{E1F9E988-322F-41C0-8933-FF63CEA4B0D0}"/>
          </ac:cxnSpMkLst>
        </pc:cxnChg>
        <pc:cxnChg chg="add mod">
          <ac:chgData name="Guest" userId="" providerId="Windows Live" clId="Web-{EB1EA457-7733-451F-9A82-E9B60FEAC079}" dt="2017-12-14T15:11:43.418" v="109"/>
          <ac:cxnSpMkLst>
            <pc:docMk/>
            <pc:sldMk cId="4074104197" sldId="257"/>
            <ac:cxnSpMk id="71" creationId="{73411909-646B-430D-84BA-8308453EFBD9}"/>
          </ac:cxnSpMkLst>
        </pc:cxnChg>
        <pc:cxnChg chg="add del">
          <ac:chgData name="Guest" userId="" providerId="Windows Live" clId="Web-{EB1EA457-7733-451F-9A82-E9B60FEAC079}" dt="2017-12-14T15:10:00.443" v="95"/>
          <ac:cxnSpMkLst>
            <pc:docMk/>
            <pc:sldMk cId="4074104197" sldId="257"/>
            <ac:cxnSpMk id="80" creationId="{0063B421-D2CB-488F-82A0-7BF510950244}"/>
          </ac:cxnSpMkLst>
        </pc:cxnChg>
        <pc:cxnChg chg="add mod">
          <ac:chgData name="Guest" userId="" providerId="Windows Live" clId="Web-{EB1EA457-7733-451F-9A82-E9B60FEAC079}" dt="2017-12-14T15:12:14.419" v="111"/>
          <ac:cxnSpMkLst>
            <pc:docMk/>
            <pc:sldMk cId="4074104197" sldId="257"/>
            <ac:cxnSpMk id="85" creationId="{7629C40A-6BC9-4FA0-AEA8-2957E9FF5064}"/>
          </ac:cxnSpMkLst>
        </pc:cxnChg>
        <pc:cxnChg chg="add mod">
          <ac:chgData name="Guest" userId="" providerId="Windows Live" clId="Web-{EB1EA457-7733-451F-9A82-E9B60FEAC079}" dt="2017-12-14T15:10:53.571" v="102"/>
          <ac:cxnSpMkLst>
            <pc:docMk/>
            <pc:sldMk cId="4074104197" sldId="257"/>
            <ac:cxnSpMk id="86" creationId="{AA55283F-392F-44C2-A91E-6F508CBF5479}"/>
          </ac:cxnSpMkLst>
        </pc:cxnChg>
      </pc:sldChg>
    </pc:docChg>
  </pc:docChgLst>
  <pc:docChgLst>
    <pc:chgData name="Guest" providerId="Windows Live" clId="Web-{FA8E0E33-C9E0-4BE6-8A41-7A155C0863FC}"/>
    <pc:docChg chg="modSld">
      <pc:chgData name="Guest" userId="" providerId="Windows Live" clId="Web-{FA8E0E33-C9E0-4BE6-8A41-7A155C0863FC}" dt="2017-12-14T14:21:00.740" v="4"/>
      <pc:docMkLst>
        <pc:docMk/>
      </pc:docMkLst>
      <pc:sldChg chg="addSp delSp modSp">
        <pc:chgData name="Guest" userId="" providerId="Windows Live" clId="Web-{FA8E0E33-C9E0-4BE6-8A41-7A155C0863FC}" dt="2017-12-14T14:21:00.740" v="4"/>
        <pc:sldMkLst>
          <pc:docMk/>
          <pc:sldMk cId="2312711435" sldId="256"/>
        </pc:sldMkLst>
        <pc:spChg chg="add del">
          <ac:chgData name="Guest" userId="" providerId="Windows Live" clId="Web-{FA8E0E33-C9E0-4BE6-8A41-7A155C0863FC}" dt="2017-12-14T14:18:36.091" v="1"/>
          <ac:spMkLst>
            <pc:docMk/>
            <pc:sldMk cId="2312711435" sldId="256"/>
            <ac:spMk id="15" creationId="{13B68C63-48A7-4302-962F-EA028CCF0B94}"/>
          </ac:spMkLst>
        </pc:spChg>
        <pc:spChg chg="add del mod">
          <ac:chgData name="Guest" userId="" providerId="Windows Live" clId="Web-{FA8E0E33-C9E0-4BE6-8A41-7A155C0863FC}" dt="2017-12-14T14:21:00.740" v="4"/>
          <ac:spMkLst>
            <pc:docMk/>
            <pc:sldMk cId="2312711435" sldId="256"/>
            <ac:spMk id="20" creationId="{527278EB-AE06-4CA0-B96D-017012931E3D}"/>
          </ac:spMkLst>
        </pc:spChg>
      </pc:sldChg>
    </pc:docChg>
  </pc:docChgLst>
  <pc:docChgLst>
    <pc:chgData name="손민재" userId="b8e41ac4b573d6fa" providerId="Windows Live" clId="Web-{D2129F2A-4753-4FE0-99C9-E0CA238DB68A}"/>
    <pc:docChg chg="addSld delSld modSld modSection">
      <pc:chgData name="손민재" userId="b8e41ac4b573d6fa" providerId="Windows Live" clId="Web-{D2129F2A-4753-4FE0-99C9-E0CA238DB68A}" dt="2017-12-14T15:17:38.313" v="525"/>
      <pc:docMkLst>
        <pc:docMk/>
      </pc:docMkLst>
      <pc:sldChg chg="addSp delSp modSp">
        <pc:chgData name="손민재" userId="b8e41ac4b573d6fa" providerId="Windows Live" clId="Web-{D2129F2A-4753-4FE0-99C9-E0CA238DB68A}" dt="2017-12-14T15:14:44.397" v="504"/>
        <pc:sldMkLst>
          <pc:docMk/>
          <pc:sldMk cId="2312711435" sldId="256"/>
        </pc:sldMkLst>
        <pc:spChg chg="add mod">
          <ac:chgData name="손민재" userId="b8e41ac4b573d6fa" providerId="Windows Live" clId="Web-{D2129F2A-4753-4FE0-99C9-E0CA238DB68A}" dt="2017-12-14T14:34:08.785" v="54"/>
          <ac:spMkLst>
            <pc:docMk/>
            <pc:sldMk cId="2312711435" sldId="256"/>
            <ac:spMk id="2" creationId="{A2914BCE-EC17-4FF8-965B-8EC86A2A3F15}"/>
          </ac:spMkLst>
        </pc:spChg>
        <pc:spChg chg="add mod">
          <ac:chgData name="손민재" userId="b8e41ac4b573d6fa" providerId="Windows Live" clId="Web-{D2129F2A-4753-4FE0-99C9-E0CA238DB68A}" dt="2017-12-14T14:23:19.310" v="30"/>
          <ac:spMkLst>
            <pc:docMk/>
            <pc:sldMk cId="2312711435" sldId="256"/>
            <ac:spMk id="3" creationId="{7F22AAA4-EC50-45AA-9000-0BDFD175DCD7}"/>
          </ac:spMkLst>
        </pc:spChg>
        <pc:spChg chg="add mod">
          <ac:chgData name="손민재" userId="b8e41ac4b573d6fa" providerId="Windows Live" clId="Web-{D2129F2A-4753-4FE0-99C9-E0CA238DB68A}" dt="2017-12-14T14:23:37.717" v="37"/>
          <ac:spMkLst>
            <pc:docMk/>
            <pc:sldMk cId="2312711435" sldId="256"/>
            <ac:spMk id="5" creationId="{5CC90FF6-225D-4C63-8D8B-FE2F7FFD6FA0}"/>
          </ac:spMkLst>
        </pc:spChg>
        <pc:spChg chg="add mod">
          <ac:chgData name="손민재" userId="b8e41ac4b573d6fa" providerId="Windows Live" clId="Web-{D2129F2A-4753-4FE0-99C9-E0CA238DB68A}" dt="2017-12-14T14:34:21.692" v="58"/>
          <ac:spMkLst>
            <pc:docMk/>
            <pc:sldMk cId="2312711435" sldId="256"/>
            <ac:spMk id="5" creationId="{245447D5-4A97-447D-BC66-762A2F5A06C9}"/>
          </ac:spMkLst>
        </pc:spChg>
        <pc:spChg chg="add mod">
          <ac:chgData name="손민재" userId="b8e41ac4b573d6fa" providerId="Windows Live" clId="Web-{D2129F2A-4753-4FE0-99C9-E0CA238DB68A}" dt="2017-12-14T14:22:57.403" v="25"/>
          <ac:spMkLst>
            <pc:docMk/>
            <pc:sldMk cId="2312711435" sldId="256"/>
            <ac:spMk id="7" creationId="{091D5F83-7DA7-47BF-9D08-2069ABF1AC12}"/>
          </ac:spMkLst>
        </pc:spChg>
        <pc:spChg chg="add mod">
          <ac:chgData name="손민재" userId="b8e41ac4b573d6fa" providerId="Windows Live" clId="Web-{D2129F2A-4753-4FE0-99C9-E0CA238DB68A}" dt="2017-12-14T14:29:13.096" v="39"/>
          <ac:spMkLst>
            <pc:docMk/>
            <pc:sldMk cId="2312711435" sldId="256"/>
            <ac:spMk id="8" creationId="{686C33FF-8D1B-4233-B839-38A4FAC6C3DF}"/>
          </ac:spMkLst>
        </pc:spChg>
        <pc:spChg chg="mod">
          <ac:chgData name="손민재" userId="b8e41ac4b573d6fa" providerId="Windows Live" clId="Web-{D2129F2A-4753-4FE0-99C9-E0CA238DB68A}" dt="2017-12-14T14:31:53.715" v="47"/>
          <ac:spMkLst>
            <pc:docMk/>
            <pc:sldMk cId="2312711435" sldId="256"/>
            <ac:spMk id="19" creationId="{7F22AAA4-EC50-45AA-9000-0BDFD175DCD7}"/>
          </ac:spMkLst>
        </pc:spChg>
        <pc:spChg chg="mod">
          <ac:chgData name="손민재" userId="b8e41ac4b573d6fa" providerId="Windows Live" clId="Web-{D2129F2A-4753-4FE0-99C9-E0CA238DB68A}" dt="2017-12-14T14:43:51.459" v="93"/>
          <ac:spMkLst>
            <pc:docMk/>
            <pc:sldMk cId="2312711435" sldId="256"/>
            <ac:spMk id="21" creationId="{5CC90FF6-225D-4C63-8D8B-FE2F7FFD6FA0}"/>
          </ac:spMkLst>
        </pc:spChg>
        <pc:spChg chg="mod">
          <ac:chgData name="손민재" userId="b8e41ac4b573d6fa" providerId="Windows Live" clId="Web-{D2129F2A-4753-4FE0-99C9-E0CA238DB68A}" dt="2017-12-14T14:32:52.984" v="50"/>
          <ac:spMkLst>
            <pc:docMk/>
            <pc:sldMk cId="2312711435" sldId="256"/>
            <ac:spMk id="22" creationId="{091D5F83-7DA7-47BF-9D08-2069ABF1AC12}"/>
          </ac:spMkLst>
        </pc:spChg>
        <pc:spChg chg="mod">
          <ac:chgData name="손민재" userId="b8e41ac4b573d6fa" providerId="Windows Live" clId="Web-{D2129F2A-4753-4FE0-99C9-E0CA238DB68A}" dt="2017-12-14T14:44:53.650" v="110"/>
          <ac:spMkLst>
            <pc:docMk/>
            <pc:sldMk cId="2312711435" sldId="256"/>
            <ac:spMk id="23" creationId="{686C33FF-8D1B-4233-B839-38A4FAC6C3DF}"/>
          </ac:spMkLst>
        </pc:spChg>
        <pc:spChg chg="add del mod">
          <ac:chgData name="손민재" userId="b8e41ac4b573d6fa" providerId="Windows Live" clId="Web-{D2129F2A-4753-4FE0-99C9-E0CA238DB68A}" dt="2017-12-14T14:39:16.537" v="70"/>
          <ac:spMkLst>
            <pc:docMk/>
            <pc:sldMk cId="2312711435" sldId="256"/>
            <ac:spMk id="37" creationId="{3ECC85A6-2E1D-4F48-A64A-5012BE23878C}"/>
          </ac:spMkLst>
        </pc:spChg>
        <pc:spChg chg="add mod">
          <ac:chgData name="손민재" userId="b8e41ac4b573d6fa" providerId="Windows Live" clId="Web-{D2129F2A-4753-4FE0-99C9-E0CA238DB68A}" dt="2017-12-14T15:14:11.832" v="495"/>
          <ac:spMkLst>
            <pc:docMk/>
            <pc:sldMk cId="2312711435" sldId="256"/>
            <ac:spMk id="46" creationId="{C01D3B81-E36E-4997-B343-688F36233574}"/>
          </ac:spMkLst>
        </pc:spChg>
        <pc:grpChg chg="del">
          <ac:chgData name="손민재" userId="b8e41ac4b573d6fa" providerId="Windows Live" clId="Web-{D2129F2A-4753-4FE0-99C9-E0CA238DB68A}" dt="2017-12-14T14:42:44.502" v="79"/>
          <ac:grpSpMkLst>
            <pc:docMk/>
            <pc:sldMk cId="2312711435" sldId="256"/>
            <ac:grpSpMk id="24" creationId="{6E2EB830-1B40-4943-8628-856E624783E9}"/>
          </ac:grpSpMkLst>
        </pc:grpChg>
        <pc:grpChg chg="mod">
          <ac:chgData name="손민재" userId="b8e41ac4b573d6fa" providerId="Windows Live" clId="Web-{D2129F2A-4753-4FE0-99C9-E0CA238DB68A}" dt="2017-12-14T15:14:22.317" v="498"/>
          <ac:grpSpMkLst>
            <pc:docMk/>
            <pc:sldMk cId="2312711435" sldId="256"/>
            <ac:grpSpMk id="25" creationId="{6183EE16-BAB1-4505-B7E1-E78301DCA14E}"/>
          </ac:grpSpMkLst>
        </pc:grpChg>
        <pc:grpChg chg="mod">
          <ac:chgData name="손민재" userId="b8e41ac4b573d6fa" providerId="Windows Live" clId="Web-{D2129F2A-4753-4FE0-99C9-E0CA238DB68A}" dt="2017-12-14T14:43:38.583" v="89"/>
          <ac:grpSpMkLst>
            <pc:docMk/>
            <pc:sldMk cId="2312711435" sldId="256"/>
            <ac:grpSpMk id="31" creationId="{270E1C6D-F138-4E98-8501-FA381AD3A456}"/>
          </ac:grpSpMkLst>
        </pc:grpChg>
        <pc:grpChg chg="mod">
          <ac:chgData name="손민재" userId="b8e41ac4b573d6fa" providerId="Windows Live" clId="Web-{D2129F2A-4753-4FE0-99C9-E0CA238DB68A}" dt="2017-12-14T14:43:44.677" v="91"/>
          <ac:grpSpMkLst>
            <pc:docMk/>
            <pc:sldMk cId="2312711435" sldId="256"/>
            <ac:grpSpMk id="34" creationId="{59638B99-0FBB-4C2B-84CD-043512CB99B1}"/>
          </ac:grpSpMkLst>
        </pc:grpChg>
        <pc:picChg chg="del">
          <ac:chgData name="손민재" userId="b8e41ac4b573d6fa" providerId="Windows Live" clId="Web-{D2129F2A-4753-4FE0-99C9-E0CA238DB68A}" dt="2017-12-14T14:20:44.129" v="10"/>
          <ac:picMkLst>
            <pc:docMk/>
            <pc:sldMk cId="2312711435" sldId="256"/>
            <ac:picMk id="13" creationId="{EF398892-03C8-4BDF-929D-3E09846BA367}"/>
          </ac:picMkLst>
        </pc:picChg>
        <pc:picChg chg="add del mod">
          <ac:chgData name="손민재" userId="b8e41ac4b573d6fa" providerId="Windows Live" clId="Web-{D2129F2A-4753-4FE0-99C9-E0CA238DB68A}" dt="2017-12-14T14:20:47.801" v="12"/>
          <ac:picMkLst>
            <pc:docMk/>
            <pc:sldMk cId="2312711435" sldId="256"/>
            <ac:picMk id="16" creationId="{6927BAD6-AA30-4D93-A639-EECF4314E27F}"/>
          </ac:picMkLst>
        </pc:picChg>
        <pc:picChg chg="add del mod">
          <ac:chgData name="손민재" userId="b8e41ac4b573d6fa" providerId="Windows Live" clId="Web-{D2129F2A-4753-4FE0-99C9-E0CA238DB68A}" dt="2017-12-14T14:20:42.801" v="9"/>
          <ac:picMkLst>
            <pc:docMk/>
            <pc:sldMk cId="2312711435" sldId="256"/>
            <ac:picMk id="17" creationId="{C17B4D0A-D123-49BE-AB49-CE2F7FD89447}"/>
          </ac:picMkLst>
        </pc:picChg>
        <pc:picChg chg="add del mod">
          <ac:chgData name="손민재" userId="b8e41ac4b573d6fa" providerId="Windows Live" clId="Web-{D2129F2A-4753-4FE0-99C9-E0CA238DB68A}" dt="2017-12-14T14:20:45.957" v="11"/>
          <ac:picMkLst>
            <pc:docMk/>
            <pc:sldMk cId="2312711435" sldId="256"/>
            <ac:picMk id="18" creationId="{4F730DEF-5BEA-40A6-AE0B-A03457344E2C}"/>
          </ac:picMkLst>
        </pc:picChg>
        <pc:picChg chg="mod">
          <ac:chgData name="손민재" userId="b8e41ac4b573d6fa" providerId="Windows Live" clId="Web-{D2129F2A-4753-4FE0-99C9-E0CA238DB68A}" dt="2017-12-14T14:46:37.266" v="126"/>
          <ac:picMkLst>
            <pc:docMk/>
            <pc:sldMk cId="2312711435" sldId="256"/>
            <ac:picMk id="38" creationId="{9B11FF37-3BB8-4106-8ABD-AF871ACE45D9}"/>
          </ac:picMkLst>
        </pc:picChg>
        <pc:picChg chg="del mod">
          <ac:chgData name="손민재" userId="b8e41ac4b573d6fa" providerId="Windows Live" clId="Web-{D2129F2A-4753-4FE0-99C9-E0CA238DB68A}" dt="2017-12-14T14:46:52.485" v="128"/>
          <ac:picMkLst>
            <pc:docMk/>
            <pc:sldMk cId="2312711435" sldId="256"/>
            <ac:picMk id="39" creationId="{149EAEAD-AFFC-4756-AA42-08ADE0356AB2}"/>
          </ac:picMkLst>
        </pc:picChg>
        <pc:cxnChg chg="add mod">
          <ac:chgData name="손민재" userId="b8e41ac4b573d6fa" providerId="Windows Live" clId="Web-{D2129F2A-4753-4FE0-99C9-E0CA238DB68A}" dt="2017-12-14T14:46:03.623" v="123"/>
          <ac:cxnSpMkLst>
            <pc:docMk/>
            <pc:sldMk cId="2312711435" sldId="256"/>
            <ac:cxnSpMk id="41" creationId="{73AE61E3-9A50-4C36-A962-C00050AB2EA1}"/>
          </ac:cxnSpMkLst>
        </pc:cxnChg>
        <pc:cxnChg chg="add mod">
          <ac:chgData name="손민재" userId="b8e41ac4b573d6fa" providerId="Windows Live" clId="Web-{D2129F2A-4753-4FE0-99C9-E0CA238DB68A}" dt="2017-12-14T14:45:49.263" v="121"/>
          <ac:cxnSpMkLst>
            <pc:docMk/>
            <pc:sldMk cId="2312711435" sldId="256"/>
            <ac:cxnSpMk id="42" creationId="{45324D8F-BA15-4357-BCB5-5AAD16E2BA5E}"/>
          </ac:cxnSpMkLst>
        </pc:cxnChg>
        <pc:cxnChg chg="add mod">
          <ac:chgData name="손민재" userId="b8e41ac4b573d6fa" providerId="Windows Live" clId="Web-{D2129F2A-4753-4FE0-99C9-E0CA238DB68A}" dt="2017-12-14T14:46:24.577" v="124"/>
          <ac:cxnSpMkLst>
            <pc:docMk/>
            <pc:sldMk cId="2312711435" sldId="256"/>
            <ac:cxnSpMk id="43" creationId="{CE4EFB3E-F4B3-4FAB-8B78-BB2C4E99362B}"/>
          </ac:cxnSpMkLst>
        </pc:cxnChg>
        <pc:cxnChg chg="add mod">
          <ac:chgData name="손민재" userId="b8e41ac4b573d6fa" providerId="Windows Live" clId="Web-{D2129F2A-4753-4FE0-99C9-E0CA238DB68A}" dt="2017-12-14T14:46:33.125" v="125"/>
          <ac:cxnSpMkLst>
            <pc:docMk/>
            <pc:sldMk cId="2312711435" sldId="256"/>
            <ac:cxnSpMk id="44" creationId="{E87A1778-74C9-420A-9C26-0D817CE63794}"/>
          </ac:cxnSpMkLst>
        </pc:cxnChg>
        <pc:cxnChg chg="add del mod">
          <ac:chgData name="손민재" userId="b8e41ac4b573d6fa" providerId="Windows Live" clId="Web-{D2129F2A-4753-4FE0-99C9-E0CA238DB68A}" dt="2017-12-14T15:14:25.177" v="499"/>
          <ac:cxnSpMkLst>
            <pc:docMk/>
            <pc:sldMk cId="2312711435" sldId="256"/>
            <ac:cxnSpMk id="47" creationId="{FF32E273-528D-4809-B320-BC359AB6E25B}"/>
          </ac:cxnSpMkLst>
        </pc:cxnChg>
        <pc:cxnChg chg="add mod">
          <ac:chgData name="손민재" userId="b8e41ac4b573d6fa" providerId="Windows Live" clId="Web-{D2129F2A-4753-4FE0-99C9-E0CA238DB68A}" dt="2017-12-14T15:14:44.397" v="504"/>
          <ac:cxnSpMkLst>
            <pc:docMk/>
            <pc:sldMk cId="2312711435" sldId="256"/>
            <ac:cxnSpMk id="48" creationId="{17EA97E3-17B8-4C7C-A383-0DF8DB160CEC}"/>
          </ac:cxnSpMkLst>
        </pc:cxnChg>
      </pc:sldChg>
      <pc:sldChg chg="addSp delSp modSp new">
        <pc:chgData name="손민재" userId="b8e41ac4b573d6fa" providerId="Windows Live" clId="Web-{D2129F2A-4753-4FE0-99C9-E0CA238DB68A}" dt="2017-12-14T15:17:38.313" v="525"/>
        <pc:sldMkLst>
          <pc:docMk/>
          <pc:sldMk cId="4074104197" sldId="257"/>
        </pc:sldMkLst>
        <pc:spChg chg="add mod">
          <ac:chgData name="손민재" userId="b8e41ac4b573d6fa" providerId="Windows Live" clId="Web-{D2129F2A-4753-4FE0-99C9-E0CA238DB68A}" dt="2017-12-14T15:12:48.609" v="473"/>
          <ac:spMkLst>
            <pc:docMk/>
            <pc:sldMk cId="4074104197" sldId="257"/>
            <ac:spMk id="7" creationId="{9956887B-3EE7-4F9A-BAFA-1936FB4D20E4}"/>
          </ac:spMkLst>
        </pc:spChg>
        <pc:spChg chg="add mod">
          <ac:chgData name="손민재" userId="b8e41ac4b573d6fa" providerId="Windows Live" clId="Web-{D2129F2A-4753-4FE0-99C9-E0CA238DB68A}" dt="2017-12-14T15:15:40.181" v="507"/>
          <ac:spMkLst>
            <pc:docMk/>
            <pc:sldMk cId="4074104197" sldId="257"/>
            <ac:spMk id="88" creationId="{EE0BED5F-0C89-4F6D-B770-298F07E34407}"/>
          </ac:spMkLst>
        </pc:spChg>
        <pc:spChg chg="add">
          <ac:chgData name="손민재" userId="b8e41ac4b573d6fa" providerId="Windows Live" clId="Web-{D2129F2A-4753-4FE0-99C9-E0CA238DB68A}" dt="2017-12-14T15:13:37.424" v="479"/>
          <ac:spMkLst>
            <pc:docMk/>
            <pc:sldMk cId="4074104197" sldId="257"/>
            <ac:spMk id="89" creationId="{7DAA1606-A71E-4638-994F-89150827FDDC}"/>
          </ac:spMkLst>
        </pc:spChg>
        <pc:picChg chg="add mod">
          <ac:chgData name="손민재" userId="b8e41ac4b573d6fa" providerId="Windows Live" clId="Web-{D2129F2A-4753-4FE0-99C9-E0CA238DB68A}" dt="2017-12-14T14:53:27.386" v="250"/>
          <ac:picMkLst>
            <pc:docMk/>
            <pc:sldMk cId="4074104197" sldId="257"/>
            <ac:picMk id="2" creationId="{CC78878D-06D9-4A3E-AB96-2F7167DAACCC}"/>
          </ac:picMkLst>
        </pc:picChg>
        <pc:picChg chg="add mod">
          <ac:chgData name="손민재" userId="b8e41ac4b573d6fa" providerId="Windows Live" clId="Web-{D2129F2A-4753-4FE0-99C9-E0CA238DB68A}" dt="2017-12-14T14:54:24.811" v="264"/>
          <ac:picMkLst>
            <pc:docMk/>
            <pc:sldMk cId="4074104197" sldId="257"/>
            <ac:picMk id="5" creationId="{8D4A104F-F917-418A-A873-49E0CF84BA29}"/>
          </ac:picMkLst>
        </pc:picChg>
        <pc:picChg chg="add mod">
          <ac:chgData name="손민재" userId="b8e41ac4b573d6fa" providerId="Windows Live" clId="Web-{D2129F2A-4753-4FE0-99C9-E0CA238DB68A}" dt="2017-12-14T14:51:23.235" v="236"/>
          <ac:picMkLst>
            <pc:docMk/>
            <pc:sldMk cId="4074104197" sldId="257"/>
            <ac:picMk id="9" creationId="{F6C9ADF0-2D1D-4B9E-A86E-64E546874AA8}"/>
          </ac:picMkLst>
        </pc:picChg>
        <pc:picChg chg="add mod">
          <ac:chgData name="손민재" userId="b8e41ac4b573d6fa" providerId="Windows Live" clId="Web-{D2129F2A-4753-4FE0-99C9-E0CA238DB68A}" dt="2017-12-14T14:51:25.798" v="237"/>
          <ac:picMkLst>
            <pc:docMk/>
            <pc:sldMk cId="4074104197" sldId="257"/>
            <ac:picMk id="10" creationId="{707BD8EB-2B20-44AC-9709-5C0940F6D770}"/>
          </ac:picMkLst>
        </pc:picChg>
        <pc:picChg chg="add mod">
          <ac:chgData name="손민재" userId="b8e41ac4b573d6fa" providerId="Windows Live" clId="Web-{D2129F2A-4753-4FE0-99C9-E0CA238DB68A}" dt="2017-12-14T14:51:20.376" v="235"/>
          <ac:picMkLst>
            <pc:docMk/>
            <pc:sldMk cId="4074104197" sldId="257"/>
            <ac:picMk id="11" creationId="{68EFAD3F-C633-4F45-981F-9EF1775DD2D1}"/>
          </ac:picMkLst>
        </pc:picChg>
        <pc:cxnChg chg="del mod">
          <ac:chgData name="손민재" userId="b8e41ac4b573d6fa" providerId="Windows Live" clId="Web-{D2129F2A-4753-4FE0-99C9-E0CA238DB68A}" dt="2017-12-14T14:53:25.698" v="248"/>
          <ac:cxnSpMkLst>
            <pc:docMk/>
            <pc:sldMk cId="4074104197" sldId="257"/>
            <ac:cxnSpMk id="12" creationId="{3CD2A42C-E707-4610-A45C-243A6181AF93}"/>
          </ac:cxnSpMkLst>
        </pc:cxnChg>
        <pc:cxnChg chg="del">
          <ac:chgData name="손민재" userId="b8e41ac4b573d6fa" providerId="Windows Live" clId="Web-{D2129F2A-4753-4FE0-99C9-E0CA238DB68A}" dt="2017-12-14T14:53:25.698" v="247"/>
          <ac:cxnSpMkLst>
            <pc:docMk/>
            <pc:sldMk cId="4074104197" sldId="257"/>
            <ac:cxnSpMk id="14" creationId="{9B75A87C-9C95-4F19-BC23-1055FE1DB1CD}"/>
          </ac:cxnSpMkLst>
        </pc:cxnChg>
        <pc:cxnChg chg="add del mod">
          <ac:chgData name="손민재" userId="b8e41ac4b573d6fa" providerId="Windows Live" clId="Web-{D2129F2A-4753-4FE0-99C9-E0CA238DB68A}" dt="2017-12-14T14:53:13.026" v="245"/>
          <ac:cxnSpMkLst>
            <pc:docMk/>
            <pc:sldMk cId="4074104197" sldId="257"/>
            <ac:cxnSpMk id="15" creationId="{C1633474-6C43-4DF7-9946-D832C1C54152}"/>
          </ac:cxnSpMkLst>
        </pc:cxnChg>
        <pc:cxnChg chg="del mod">
          <ac:chgData name="손민재" userId="b8e41ac4b573d6fa" providerId="Windows Live" clId="Web-{D2129F2A-4753-4FE0-99C9-E0CA238DB68A}" dt="2017-12-14T14:53:10.385" v="244"/>
          <ac:cxnSpMkLst>
            <pc:docMk/>
            <pc:sldMk cId="4074104197" sldId="257"/>
            <ac:cxnSpMk id="16" creationId="{CEAF5A24-6674-4970-AF3B-D794CAFE0BBE}"/>
          </ac:cxnSpMkLst>
        </pc:cxnChg>
        <pc:cxnChg chg="add del mod">
          <ac:chgData name="손민재" userId="b8e41ac4b573d6fa" providerId="Windows Live" clId="Web-{D2129F2A-4753-4FE0-99C9-E0CA238DB68A}" dt="2017-12-14T14:54:48.640" v="267"/>
          <ac:cxnSpMkLst>
            <pc:docMk/>
            <pc:sldMk cId="4074104197" sldId="257"/>
            <ac:cxnSpMk id="18" creationId="{7F0961C9-983C-462E-89EB-018A3F190CCA}"/>
          </ac:cxnSpMkLst>
        </pc:cxnChg>
        <pc:cxnChg chg="add mod">
          <ac:chgData name="손민재" userId="b8e41ac4b573d6fa" providerId="Windows Live" clId="Web-{D2129F2A-4753-4FE0-99C9-E0CA238DB68A}" dt="2017-12-14T14:53:57.794" v="256"/>
          <ac:cxnSpMkLst>
            <pc:docMk/>
            <pc:sldMk cId="4074104197" sldId="257"/>
            <ac:cxnSpMk id="27" creationId="{89015575-4B79-46AE-BA2D-360A00891485}"/>
          </ac:cxnSpMkLst>
        </pc:cxnChg>
        <pc:cxnChg chg="add mod">
          <ac:chgData name="손민재" userId="b8e41ac4b573d6fa" providerId="Windows Live" clId="Web-{D2129F2A-4753-4FE0-99C9-E0CA238DB68A}" dt="2017-12-14T14:58:46.279" v="315"/>
          <ac:cxnSpMkLst>
            <pc:docMk/>
            <pc:sldMk cId="4074104197" sldId="257"/>
            <ac:cxnSpMk id="28" creationId="{00C81C19-1508-4E63-96E0-1BE7A81BB4CC}"/>
          </ac:cxnSpMkLst>
        </pc:cxnChg>
        <pc:cxnChg chg="add mod">
          <ac:chgData name="손민재" userId="b8e41ac4b573d6fa" providerId="Windows Live" clId="Web-{D2129F2A-4753-4FE0-99C9-E0CA238DB68A}" dt="2017-12-14T14:55:43.300" v="281"/>
          <ac:cxnSpMkLst>
            <pc:docMk/>
            <pc:sldMk cId="4074104197" sldId="257"/>
            <ac:cxnSpMk id="30" creationId="{BA7E9589-A648-4108-A0D0-D51D0F9DF45E}"/>
          </ac:cxnSpMkLst>
        </pc:cxnChg>
        <pc:cxnChg chg="add mod">
          <ac:chgData name="손민재" userId="b8e41ac4b573d6fa" providerId="Windows Live" clId="Web-{D2129F2A-4753-4FE0-99C9-E0CA238DB68A}" dt="2017-12-14T14:55:43.300" v="282"/>
          <ac:cxnSpMkLst>
            <pc:docMk/>
            <pc:sldMk cId="4074104197" sldId="257"/>
            <ac:cxnSpMk id="31" creationId="{65034446-B0B1-4592-BF93-87898F9854D4}"/>
          </ac:cxnSpMkLst>
        </pc:cxnChg>
        <pc:cxnChg chg="mod">
          <ac:chgData name="손민재" userId="b8e41ac4b573d6fa" providerId="Windows Live" clId="Web-{D2129F2A-4753-4FE0-99C9-E0CA238DB68A}" dt="2017-12-14T15:04:41.643" v="423"/>
          <ac:cxnSpMkLst>
            <pc:docMk/>
            <pc:sldMk cId="4074104197" sldId="257"/>
            <ac:cxnSpMk id="41" creationId="{8AB846A9-3F7E-4531-8FA8-131A47DCC830}"/>
          </ac:cxnSpMkLst>
        </pc:cxnChg>
        <pc:cxnChg chg="add mod">
          <ac:chgData name="손민재" userId="b8e41ac4b573d6fa" providerId="Windows Live" clId="Web-{D2129F2A-4753-4FE0-99C9-E0CA238DB68A}" dt="2017-12-14T14:56:43.772" v="300"/>
          <ac:cxnSpMkLst>
            <pc:docMk/>
            <pc:sldMk cId="4074104197" sldId="257"/>
            <ac:cxnSpMk id="42" creationId="{8F4B342A-7B90-4CAB-BA37-9A8EF2041738}"/>
          </ac:cxnSpMkLst>
        </pc:cxnChg>
        <pc:cxnChg chg="add mod">
          <ac:chgData name="손민재" userId="b8e41ac4b573d6fa" providerId="Windows Live" clId="Web-{D2129F2A-4753-4FE0-99C9-E0CA238DB68A}" dt="2017-12-14T14:56:43.772" v="301"/>
          <ac:cxnSpMkLst>
            <pc:docMk/>
            <pc:sldMk cId="4074104197" sldId="257"/>
            <ac:cxnSpMk id="43" creationId="{7DF4C5A7-A75B-40FE-A0FF-67D031A3B810}"/>
          </ac:cxnSpMkLst>
        </pc:cxnChg>
        <pc:cxnChg chg="add mod">
          <ac:chgData name="손민재" userId="b8e41ac4b573d6fa" providerId="Windows Live" clId="Web-{D2129F2A-4753-4FE0-99C9-E0CA238DB68A}" dt="2017-12-14T14:57:19.665" v="303"/>
          <ac:cxnSpMkLst>
            <pc:docMk/>
            <pc:sldMk cId="4074104197" sldId="257"/>
            <ac:cxnSpMk id="45" creationId="{EFD5541F-0DA8-435A-BDDF-38D3E8B9074B}"/>
          </ac:cxnSpMkLst>
        </pc:cxnChg>
        <pc:cxnChg chg="add mod">
          <ac:chgData name="손민재" userId="b8e41ac4b573d6fa" providerId="Windows Live" clId="Web-{D2129F2A-4753-4FE0-99C9-E0CA238DB68A}" dt="2017-12-14T14:57:19.680" v="304"/>
          <ac:cxnSpMkLst>
            <pc:docMk/>
            <pc:sldMk cId="4074104197" sldId="257"/>
            <ac:cxnSpMk id="46" creationId="{C97C1E18-E47E-40A3-942B-CE03599AA794}"/>
          </ac:cxnSpMkLst>
        </pc:cxnChg>
        <pc:cxnChg chg="add mod">
          <ac:chgData name="손민재" userId="b8e41ac4b573d6fa" providerId="Windows Live" clId="Web-{D2129F2A-4753-4FE0-99C9-E0CA238DB68A}" dt="2017-12-14T14:57:50.307" v="311"/>
          <ac:cxnSpMkLst>
            <pc:docMk/>
            <pc:sldMk cId="4074104197" sldId="257"/>
            <ac:cxnSpMk id="47" creationId="{DFCE2AF6-475C-4D95-A548-F45350BDB32D}"/>
          </ac:cxnSpMkLst>
        </pc:cxnChg>
        <pc:cxnChg chg="add mod">
          <ac:chgData name="손민재" userId="b8e41ac4b573d6fa" providerId="Windows Live" clId="Web-{D2129F2A-4753-4FE0-99C9-E0CA238DB68A}" dt="2017-12-14T14:57:26.353" v="306"/>
          <ac:cxnSpMkLst>
            <pc:docMk/>
            <pc:sldMk cId="4074104197" sldId="257"/>
            <ac:cxnSpMk id="48" creationId="{16E4864B-6197-4FC0-9826-EDD0DB11B7E3}"/>
          </ac:cxnSpMkLst>
        </pc:cxnChg>
        <pc:cxnChg chg="add mod">
          <ac:chgData name="손민재" userId="b8e41ac4b573d6fa" providerId="Windows Live" clId="Web-{D2129F2A-4753-4FE0-99C9-E0CA238DB68A}" dt="2017-12-14T14:57:35.619" v="308"/>
          <ac:cxnSpMkLst>
            <pc:docMk/>
            <pc:sldMk cId="4074104197" sldId="257"/>
            <ac:cxnSpMk id="49" creationId="{625878C7-8FB6-47B9-B091-23C328EF0D4F}"/>
          </ac:cxnSpMkLst>
        </pc:cxnChg>
        <pc:cxnChg chg="add mod">
          <ac:chgData name="손민재" userId="b8e41ac4b573d6fa" providerId="Windows Live" clId="Web-{D2129F2A-4753-4FE0-99C9-E0CA238DB68A}" dt="2017-12-14T14:58:24.340" v="313"/>
          <ac:cxnSpMkLst>
            <pc:docMk/>
            <pc:sldMk cId="4074104197" sldId="257"/>
            <ac:cxnSpMk id="53" creationId="{54478809-4639-484F-8807-0C834DAAE9CE}"/>
          </ac:cxnSpMkLst>
        </pc:cxnChg>
        <pc:cxnChg chg="add mod">
          <ac:chgData name="손민재" userId="b8e41ac4b573d6fa" providerId="Windows Live" clId="Web-{D2129F2A-4753-4FE0-99C9-E0CA238DB68A}" dt="2017-12-14T15:08:25.047" v="432"/>
          <ac:cxnSpMkLst>
            <pc:docMk/>
            <pc:sldMk cId="4074104197" sldId="257"/>
            <ac:cxnSpMk id="66" creationId="{AD32947D-9B7B-46F6-9F71-3657041DD5AA}"/>
          </ac:cxnSpMkLst>
        </pc:cxnChg>
        <pc:cxnChg chg="mod">
          <ac:chgData name="손민재" userId="b8e41ac4b573d6fa" providerId="Windows Live" clId="Web-{D2129F2A-4753-4FE0-99C9-E0CA238DB68A}" dt="2017-12-14T15:17:38.313" v="525"/>
          <ac:cxnSpMkLst>
            <pc:docMk/>
            <pc:sldMk cId="4074104197" sldId="257"/>
            <ac:cxnSpMk id="71" creationId="{73411909-646B-430D-84BA-8308453EFBD9}"/>
          </ac:cxnSpMkLst>
        </pc:cxnChg>
        <pc:cxnChg chg="add mod">
          <ac:chgData name="손민재" userId="b8e41ac4b573d6fa" providerId="Windows Live" clId="Web-{D2129F2A-4753-4FE0-99C9-E0CA238DB68A}" dt="2017-12-14T15:09:01.236" v="438"/>
          <ac:cxnSpMkLst>
            <pc:docMk/>
            <pc:sldMk cId="4074104197" sldId="257"/>
            <ac:cxnSpMk id="76" creationId="{7E669F37-6E8B-4B78-8C5C-93CA7722A77A}"/>
          </ac:cxnSpMkLst>
        </pc:cxnChg>
        <pc:cxnChg chg="add del mod">
          <ac:chgData name="손민재" userId="b8e41ac4b573d6fa" providerId="Windows Live" clId="Web-{D2129F2A-4753-4FE0-99C9-E0CA238DB68A}" dt="2017-12-14T15:09:04.924" v="440"/>
          <ac:cxnSpMkLst>
            <pc:docMk/>
            <pc:sldMk cId="4074104197" sldId="257"/>
            <ac:cxnSpMk id="77" creationId="{896F8DD1-DAA5-424A-9552-105018CC7F0E}"/>
          </ac:cxnSpMkLst>
        </pc:cxnChg>
        <pc:cxnChg chg="add del mod">
          <ac:chgData name="손민재" userId="b8e41ac4b573d6fa" providerId="Windows Live" clId="Web-{D2129F2A-4753-4FE0-99C9-E0CA238DB68A}" dt="2017-12-14T15:09:09.659" v="444"/>
          <ac:cxnSpMkLst>
            <pc:docMk/>
            <pc:sldMk cId="4074104197" sldId="257"/>
            <ac:cxnSpMk id="78" creationId="{6ED92E65-C43F-46F5-92C2-9C8C4C1073BB}"/>
          </ac:cxnSpMkLst>
        </pc:cxnChg>
        <pc:cxnChg chg="add del mod">
          <ac:chgData name="손민재" userId="b8e41ac4b573d6fa" providerId="Windows Live" clId="Web-{D2129F2A-4753-4FE0-99C9-E0CA238DB68A}" dt="2017-12-14T15:09:09.659" v="443"/>
          <ac:cxnSpMkLst>
            <pc:docMk/>
            <pc:sldMk cId="4074104197" sldId="257"/>
            <ac:cxnSpMk id="79" creationId="{FA99CA25-BC39-4F2E-B715-C5855C082B67}"/>
          </ac:cxnSpMkLst>
        </pc:cxnChg>
        <pc:cxnChg chg="add mod">
          <ac:chgData name="손민재" userId="b8e41ac4b573d6fa" providerId="Windows Live" clId="Web-{D2129F2A-4753-4FE0-99C9-E0CA238DB68A}" dt="2017-12-14T15:09:24.208" v="447"/>
          <ac:cxnSpMkLst>
            <pc:docMk/>
            <pc:sldMk cId="4074104197" sldId="257"/>
            <ac:cxnSpMk id="80" creationId="{0063B421-D2CB-488F-82A0-7BF510950244}"/>
          </ac:cxnSpMkLst>
        </pc:cxnChg>
        <pc:cxnChg chg="add mod">
          <ac:chgData name="손민재" userId="b8e41ac4b573d6fa" providerId="Windows Live" clId="Web-{D2129F2A-4753-4FE0-99C9-E0CA238DB68A}" dt="2017-12-14T15:09:36.598" v="450"/>
          <ac:cxnSpMkLst>
            <pc:docMk/>
            <pc:sldMk cId="4074104197" sldId="257"/>
            <ac:cxnSpMk id="81" creationId="{1201FD08-0C23-435E-B8D0-F42C853155DB}"/>
          </ac:cxnSpMkLst>
        </pc:cxnChg>
        <pc:cxnChg chg="add del mod">
          <ac:chgData name="손민재" userId="b8e41ac4b573d6fa" providerId="Windows Live" clId="Web-{D2129F2A-4753-4FE0-99C9-E0CA238DB68A}" dt="2017-12-14T15:09:48.505" v="452"/>
          <ac:cxnSpMkLst>
            <pc:docMk/>
            <pc:sldMk cId="4074104197" sldId="257"/>
            <ac:cxnSpMk id="82" creationId="{499E1467-6F68-4062-94A4-D08A69552349}"/>
          </ac:cxnSpMkLst>
        </pc:cxnChg>
        <pc:cxnChg chg="mod">
          <ac:chgData name="손민재" userId="b8e41ac4b573d6fa" providerId="Windows Live" clId="Web-{D2129F2A-4753-4FE0-99C9-E0CA238DB68A}" dt="2017-12-14T15:11:03.900" v="466"/>
          <ac:cxnSpMkLst>
            <pc:docMk/>
            <pc:sldMk cId="4074104197" sldId="257"/>
            <ac:cxnSpMk id="85" creationId="{7629C40A-6BC9-4FA0-AEA8-2957E9FF5064}"/>
          </ac:cxnSpMkLst>
        </pc:cxnChg>
        <pc:cxnChg chg="mod">
          <ac:chgData name="손민재" userId="b8e41ac4b573d6fa" providerId="Windows Live" clId="Web-{D2129F2A-4753-4FE0-99C9-E0CA238DB68A}" dt="2017-12-14T15:11:51.184" v="472"/>
          <ac:cxnSpMkLst>
            <pc:docMk/>
            <pc:sldMk cId="4074104197" sldId="257"/>
            <ac:cxnSpMk id="86" creationId="{AA55283F-392F-44C2-A91E-6F508CBF5479}"/>
          </ac:cxnSpMkLst>
        </pc:cxnChg>
        <pc:cxnChg chg="add mod">
          <ac:chgData name="손민재" userId="b8e41ac4b573d6fa" providerId="Windows Live" clId="Web-{D2129F2A-4753-4FE0-99C9-E0CA238DB68A}" dt="2017-12-14T15:16:18.402" v="510"/>
          <ac:cxnSpMkLst>
            <pc:docMk/>
            <pc:sldMk cId="4074104197" sldId="257"/>
            <ac:cxnSpMk id="90" creationId="{FBD326CE-EB33-4B11-9F41-3B1F064F8ED7}"/>
          </ac:cxnSpMkLst>
        </pc:cxnChg>
        <pc:cxnChg chg="add mod">
          <ac:chgData name="손민재" userId="b8e41ac4b573d6fa" providerId="Windows Live" clId="Web-{D2129F2A-4753-4FE0-99C9-E0CA238DB68A}" dt="2017-12-14T15:16:28.778" v="513"/>
          <ac:cxnSpMkLst>
            <pc:docMk/>
            <pc:sldMk cId="4074104197" sldId="257"/>
            <ac:cxnSpMk id="91" creationId="{DACF6C84-7B50-4CDF-BE84-53D28B343D4F}"/>
          </ac:cxnSpMkLst>
        </pc:cxnChg>
        <pc:cxnChg chg="add mod">
          <ac:chgData name="손민재" userId="b8e41ac4b573d6fa" providerId="Windows Live" clId="Web-{D2129F2A-4753-4FE0-99C9-E0CA238DB68A}" dt="2017-12-14T15:16:53.561" v="517"/>
          <ac:cxnSpMkLst>
            <pc:docMk/>
            <pc:sldMk cId="4074104197" sldId="257"/>
            <ac:cxnSpMk id="92" creationId="{3423CF8E-341C-41DB-AAC6-E00F311F4C23}"/>
          </ac:cxnSpMkLst>
        </pc:cxnChg>
        <pc:cxnChg chg="add mod">
          <ac:chgData name="손민재" userId="b8e41ac4b573d6fa" providerId="Windows Live" clId="Web-{D2129F2A-4753-4FE0-99C9-E0CA238DB68A}" dt="2017-12-14T15:17:25.437" v="524"/>
          <ac:cxnSpMkLst>
            <pc:docMk/>
            <pc:sldMk cId="4074104197" sldId="257"/>
            <ac:cxnSpMk id="93" creationId="{F88E5687-5C43-4BE3-A591-3BB3DCAE7E5A}"/>
          </ac:cxnSpMkLst>
        </pc:cxnChg>
        <pc:cxnChg chg="add mod">
          <ac:chgData name="손민재" userId="b8e41ac4b573d6fa" providerId="Windows Live" clId="Web-{D2129F2A-4753-4FE0-99C9-E0CA238DB68A}" dt="2017-12-14T15:17:14.765" v="522"/>
          <ac:cxnSpMkLst>
            <pc:docMk/>
            <pc:sldMk cId="4074104197" sldId="257"/>
            <ac:cxnSpMk id="94" creationId="{9EEA91C5-4C70-49DC-B671-C1BFEC5E4DE6}"/>
          </ac:cxnSpMkLst>
        </pc:cxnChg>
      </pc:sldChg>
      <pc:sldChg chg="add del replId">
        <pc:chgData name="손민재" userId="b8e41ac4b573d6fa" providerId="Windows Live" clId="Web-{D2129F2A-4753-4FE0-99C9-E0CA238DB68A}" dt="2017-12-14T15:14:31.318" v="501"/>
        <pc:sldMkLst>
          <pc:docMk/>
          <pc:sldMk cId="483024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E8A6E-9113-4333-AD06-5A4E60822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DB6C90-601B-41D4-8CCD-B4F006834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259B3-CB27-4A25-A154-2E15AA20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748B-B3A5-4547-BE1D-C67A6B25FF53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37C42-417E-4B0E-9E57-0691793C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70957-DC2E-42E2-B7F0-C7614744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83D2-D982-486D-A254-AC630D934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9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66862-2EB6-4744-A3AC-8757BC7C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E9FED-B501-4508-B227-9CB05E7E9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B1E16-6D2F-4F01-B9D8-43C25ED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748B-B3A5-4547-BE1D-C67A6B25FF53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BF636-6E0C-4608-B403-73DE4A52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BF4F1-BE4B-4B76-B9BC-A12CD04F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83D2-D982-486D-A254-AC630D934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8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25D904-0E85-4209-A10A-27921170E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465D61-1BDF-4BF4-A9DB-4824B80F5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52DC6-6E22-41C1-9939-E4F9A1AC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748B-B3A5-4547-BE1D-C67A6B25FF53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2921F-28C0-469F-91D2-86B62DB3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57EFC-20B1-4095-B269-C05C5D26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83D2-D982-486D-A254-AC630D934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9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AB4EB-5BC3-4064-8025-E47B79FB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15B140-23D3-49CB-AAD6-53D418D35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A1B3C-1714-4492-9C60-564371D5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748B-B3A5-4547-BE1D-C67A6B25FF53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91B75-8BA2-4F3E-A2B1-0BEBBA2B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45CB8-9EB9-4554-AB12-1BB0E660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83D2-D982-486D-A254-AC630D934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01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67EFB-5564-4C97-B883-4703B42B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8047C-FC5C-427B-9FEA-0179EFF9A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EFD82-F8E4-4D35-8F90-9168B8CF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748B-B3A5-4547-BE1D-C67A6B25FF53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FA6E9-E9A7-464C-B8F8-7C1FE848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A2774-B5C0-4A32-807F-CEFE4389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83D2-D982-486D-A254-AC630D934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64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366FA-E09A-42E3-9A3A-B74343C9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44819-5F0D-4525-A658-93C84AC06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3FC720-6DD7-4B31-93BC-456EB1353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E64EC0-5068-4ED1-9406-24151089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748B-B3A5-4547-BE1D-C67A6B25FF53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524189-B062-4856-8E6D-7DBF51DD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339E2C-2019-471C-A04F-EFA5BF51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83D2-D982-486D-A254-AC630D934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33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D6DE7-A82D-4769-A928-C6D46045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81089-A54F-4942-9459-5A9DF579D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7B2811-09A4-49FC-80FE-88401A3DA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3EBC83-105A-451F-A0B2-3A8A43E6B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4017FB-95D6-471C-ABF6-347DA0DC1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A848C7-64BC-41EB-A7D8-7EEABD40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748B-B3A5-4547-BE1D-C67A6B25FF53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89CBAF-2B84-4133-B898-425C95E4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FE7298-7147-464B-B665-E20F5F54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83D2-D982-486D-A254-AC630D934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6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8983D-2D6D-4B10-B95D-1C543960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15005C-9666-4271-8BEE-6438FF57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748B-B3A5-4547-BE1D-C67A6B25FF53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4BD7D3-E01B-4195-B977-316DFC96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D660E2-9EBB-4DDA-9F0F-D3AEC3DC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83D2-D982-486D-A254-AC630D934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89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453656-5549-4E06-9098-D4E2D050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748B-B3A5-4547-BE1D-C67A6B25FF53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FBE084-E8F9-44DF-90C7-8E5DEE29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A9B162-B4F5-49FD-9F08-907F9A1F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83D2-D982-486D-A254-AC630D934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9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FC857-0FD6-4A77-AEDE-7F4BB1A0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8B1FA-0E8B-4011-81A5-A8303BF43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9EA8C6-5311-471C-A5C3-4099EEF16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702C19-7996-4BD1-9184-0FE0FD60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748B-B3A5-4547-BE1D-C67A6B25FF53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E023B3-2510-429F-8D9D-3C78AC78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F68374-8504-438A-A595-2D71AC50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83D2-D982-486D-A254-AC630D934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3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E2D7B-2E19-4F2A-935C-B0D8CB76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A25E83-F33C-473C-821C-7AA52D3A8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A1DFD9-368D-41B8-A785-DC204D91A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C49CC5-C9DE-4E85-808B-C23A6F26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748B-B3A5-4547-BE1D-C67A6B25FF53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2AD2C2-8AE8-4AB9-A0DA-598384CA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B7E38-8DF5-49C8-8BF8-013D5BE7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83D2-D982-486D-A254-AC630D934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90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3E6075-F093-409E-BE9A-F42ADAC0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A839E7-6FC1-429D-AFBF-08C3D9406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16120-3FA4-428E-BC4B-B65ADFEC1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5748B-B3A5-4547-BE1D-C67A6B25FF53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40FF6-0FD2-43E0-ADF9-A324E0E49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E392E-54A5-48F6-989A-83792E529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83D2-D982-486D-A254-AC630D934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54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53783D-71E9-451B-A248-B87E17BF5D3B}"/>
              </a:ext>
            </a:extLst>
          </p:cNvPr>
          <p:cNvSpPr/>
          <p:nvPr/>
        </p:nvSpPr>
        <p:spPr>
          <a:xfrm>
            <a:off x="6401353" y="1371600"/>
            <a:ext cx="4750712" cy="26950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34F23-45E9-4ED7-91E7-188218E81990}"/>
              </a:ext>
            </a:extLst>
          </p:cNvPr>
          <p:cNvSpPr/>
          <p:nvPr/>
        </p:nvSpPr>
        <p:spPr>
          <a:xfrm>
            <a:off x="6668075" y="1371600"/>
            <a:ext cx="4486162" cy="24114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E92A6-B79F-4BA4-9810-DB1CF23856C6}"/>
              </a:ext>
            </a:extLst>
          </p:cNvPr>
          <p:cNvSpPr txBox="1"/>
          <p:nvPr/>
        </p:nvSpPr>
        <p:spPr>
          <a:xfrm>
            <a:off x="8782808" y="17049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맑은 고딕"/>
              </a:rPr>
              <a:t>Screen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F22AAA4-EC50-45AA-9000-0BDFD175DCD7}"/>
              </a:ext>
            </a:extLst>
          </p:cNvPr>
          <p:cNvSpPr/>
          <p:nvPr/>
        </p:nvSpPr>
        <p:spPr>
          <a:xfrm rot="11280000">
            <a:off x="5778207" y="409575"/>
            <a:ext cx="2069872" cy="4704254"/>
          </a:xfrm>
          <a:prstGeom prst="triangle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CC90FF6-225D-4C63-8D8B-FE2F7FFD6FA0}"/>
              </a:ext>
            </a:extLst>
          </p:cNvPr>
          <p:cNvSpPr/>
          <p:nvPr/>
        </p:nvSpPr>
        <p:spPr>
          <a:xfrm rot="14280000">
            <a:off x="6668077" y="902647"/>
            <a:ext cx="2069872" cy="4704254"/>
          </a:xfrm>
          <a:prstGeom prst="triangle">
            <a:avLst/>
          </a:prstGeom>
          <a:solidFill>
            <a:srgbClr val="7030A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91D5F83-7DA7-47BF-9D08-2069ABF1AC12}"/>
              </a:ext>
            </a:extLst>
          </p:cNvPr>
          <p:cNvSpPr/>
          <p:nvPr/>
        </p:nvSpPr>
        <p:spPr>
          <a:xfrm rot="12780000">
            <a:off x="6248941" y="609651"/>
            <a:ext cx="2069872" cy="4704254"/>
          </a:xfrm>
          <a:prstGeom prst="triangle">
            <a:avLst/>
          </a:prstGeom>
          <a:solidFill>
            <a:srgbClr val="92D05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86C33FF-8D1B-4233-B839-38A4FAC6C3DF}"/>
              </a:ext>
            </a:extLst>
          </p:cNvPr>
          <p:cNvSpPr/>
          <p:nvPr/>
        </p:nvSpPr>
        <p:spPr>
          <a:xfrm rot="15780000">
            <a:off x="6953347" y="1433176"/>
            <a:ext cx="2069872" cy="4704254"/>
          </a:xfrm>
          <a:prstGeom prst="triangle">
            <a:avLst/>
          </a:prstGeom>
          <a:solidFill>
            <a:srgbClr val="4472C4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C7D79C3-1AEA-43EB-919D-6A1DF5222552}"/>
              </a:ext>
            </a:extLst>
          </p:cNvPr>
          <p:cNvGrpSpPr/>
          <p:nvPr/>
        </p:nvGrpSpPr>
        <p:grpSpPr>
          <a:xfrm>
            <a:off x="5438618" y="3880626"/>
            <a:ext cx="124113" cy="372052"/>
            <a:chOff x="3219450" y="2759075"/>
            <a:chExt cx="196128" cy="79127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2914BCE-EC17-4FF8-965B-8EC86A2A3F15}"/>
                </a:ext>
              </a:extLst>
            </p:cNvPr>
            <p:cNvSpPr/>
            <p:nvPr/>
          </p:nvSpPr>
          <p:spPr>
            <a:xfrm>
              <a:off x="3219450" y="2759075"/>
              <a:ext cx="99776" cy="7912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5447D5-4A97-447D-BC66-762A2F5A06C9}"/>
                </a:ext>
              </a:extLst>
            </p:cNvPr>
            <p:cNvSpPr/>
            <p:nvPr/>
          </p:nvSpPr>
          <p:spPr>
            <a:xfrm>
              <a:off x="3315565" y="3003550"/>
              <a:ext cx="100013" cy="27911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183EE16-BAB1-4505-B7E1-E78301DCA14E}"/>
              </a:ext>
            </a:extLst>
          </p:cNvPr>
          <p:cNvGrpSpPr/>
          <p:nvPr/>
        </p:nvGrpSpPr>
        <p:grpSpPr>
          <a:xfrm rot="-1680000">
            <a:off x="5510395" y="4400550"/>
            <a:ext cx="124113" cy="372052"/>
            <a:chOff x="3219450" y="2759075"/>
            <a:chExt cx="196128" cy="791270"/>
          </a:xfrm>
        </p:grpSpPr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AA453D68-6FB0-45CC-A64D-3AA30757767F}"/>
                </a:ext>
              </a:extLst>
            </p:cNvPr>
            <p:cNvSpPr/>
            <p:nvPr/>
          </p:nvSpPr>
          <p:spPr>
            <a:xfrm>
              <a:off x="3219450" y="2759075"/>
              <a:ext cx="99776" cy="7912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7DC66806-0BCA-4B02-A509-E6622CC6E301}"/>
                </a:ext>
              </a:extLst>
            </p:cNvPr>
            <p:cNvSpPr/>
            <p:nvPr/>
          </p:nvSpPr>
          <p:spPr>
            <a:xfrm>
              <a:off x="3315565" y="3003550"/>
              <a:ext cx="100013" cy="27911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70E1C6D-F138-4E98-8501-FA381AD3A456}"/>
              </a:ext>
            </a:extLst>
          </p:cNvPr>
          <p:cNvGrpSpPr/>
          <p:nvPr/>
        </p:nvGrpSpPr>
        <p:grpSpPr>
          <a:xfrm rot="-3480000">
            <a:off x="5903972" y="4829175"/>
            <a:ext cx="124113" cy="372052"/>
            <a:chOff x="3219450" y="2759075"/>
            <a:chExt cx="196128" cy="791270"/>
          </a:xfrm>
        </p:grpSpPr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B2F018BA-6337-44B2-B429-75BD7B2F7F78}"/>
                </a:ext>
              </a:extLst>
            </p:cNvPr>
            <p:cNvSpPr/>
            <p:nvPr/>
          </p:nvSpPr>
          <p:spPr>
            <a:xfrm>
              <a:off x="3219450" y="2759075"/>
              <a:ext cx="99776" cy="7912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14BAA0B6-31D8-4857-B73E-66CB9B26D7A0}"/>
                </a:ext>
              </a:extLst>
            </p:cNvPr>
            <p:cNvSpPr/>
            <p:nvPr/>
          </p:nvSpPr>
          <p:spPr>
            <a:xfrm>
              <a:off x="3315565" y="3003550"/>
              <a:ext cx="100013" cy="27911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9638B99-0FBB-4C2B-84CD-043512CB99B1}"/>
              </a:ext>
            </a:extLst>
          </p:cNvPr>
          <p:cNvGrpSpPr/>
          <p:nvPr/>
        </p:nvGrpSpPr>
        <p:grpSpPr>
          <a:xfrm rot="-4980000">
            <a:off x="6412276" y="5051440"/>
            <a:ext cx="124113" cy="372052"/>
            <a:chOff x="3219450" y="2759075"/>
            <a:chExt cx="196128" cy="791270"/>
          </a:xfrm>
        </p:grpSpPr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ECDE5A6C-2302-4224-A1C4-6214CE2BC990}"/>
                </a:ext>
              </a:extLst>
            </p:cNvPr>
            <p:cNvSpPr/>
            <p:nvPr/>
          </p:nvSpPr>
          <p:spPr>
            <a:xfrm>
              <a:off x="3219450" y="2759075"/>
              <a:ext cx="99776" cy="7912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53A5F475-7CA0-47AC-BB29-18A071D60FFC}"/>
                </a:ext>
              </a:extLst>
            </p:cNvPr>
            <p:cNvSpPr/>
            <p:nvPr/>
          </p:nvSpPr>
          <p:spPr>
            <a:xfrm>
              <a:off x="3315565" y="3003550"/>
              <a:ext cx="100013" cy="27911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2" descr="Image result for bluno nano">
            <a:extLst>
              <a:ext uri="{FF2B5EF4-FFF2-40B4-BE49-F238E27FC236}">
                <a16:creationId xmlns:a16="http://schemas.microsoft.com/office/drawing/2014/main" id="{9B11FF37-3BB8-4106-8ABD-AF871ACE4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1" t="34772" r="6541" b="34725"/>
          <a:stretch/>
        </p:blipFill>
        <p:spPr bwMode="auto">
          <a:xfrm>
            <a:off x="3887476" y="5800725"/>
            <a:ext cx="1897723" cy="65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AE61E3-9A50-4C36-A962-C00050AB2EA1}"/>
              </a:ext>
            </a:extLst>
          </p:cNvPr>
          <p:cNvCxnSpPr/>
          <p:nvPr/>
        </p:nvCxnSpPr>
        <p:spPr>
          <a:xfrm flipH="1">
            <a:off x="4781564" y="4065999"/>
            <a:ext cx="601180" cy="16058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324D8F-BA15-4357-BCB5-5AAD16E2BA5E}"/>
              </a:ext>
            </a:extLst>
          </p:cNvPr>
          <p:cNvCxnSpPr>
            <a:cxnSpLocks/>
          </p:cNvCxnSpPr>
          <p:nvPr/>
        </p:nvCxnSpPr>
        <p:spPr>
          <a:xfrm flipH="1">
            <a:off x="4840383" y="4698265"/>
            <a:ext cx="534874" cy="101858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4EFB3E-F4B3-4FAB-8B78-BB2C4E99362B}"/>
              </a:ext>
            </a:extLst>
          </p:cNvPr>
          <p:cNvCxnSpPr>
            <a:cxnSpLocks/>
          </p:cNvCxnSpPr>
          <p:nvPr/>
        </p:nvCxnSpPr>
        <p:spPr>
          <a:xfrm flipH="1">
            <a:off x="4954052" y="5096082"/>
            <a:ext cx="894823" cy="58289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7A1778-74C9-420A-9C26-0D817CE63794}"/>
              </a:ext>
            </a:extLst>
          </p:cNvPr>
          <p:cNvCxnSpPr>
            <a:cxnSpLocks/>
          </p:cNvCxnSpPr>
          <p:nvPr/>
        </p:nvCxnSpPr>
        <p:spPr>
          <a:xfrm flipH="1">
            <a:off x="5175942" y="5363915"/>
            <a:ext cx="1216885" cy="31769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01D3B81-E36E-4997-B343-688F36233574}"/>
              </a:ext>
            </a:extLst>
          </p:cNvPr>
          <p:cNvSpPr/>
          <p:nvPr/>
        </p:nvSpPr>
        <p:spPr>
          <a:xfrm>
            <a:off x="1609864" y="5497819"/>
            <a:ext cx="1396562" cy="11348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배터리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EA97E3-17B8-4C7C-A383-0DF8DB160CEC}"/>
              </a:ext>
            </a:extLst>
          </p:cNvPr>
          <p:cNvCxnSpPr>
            <a:cxnSpLocks/>
          </p:cNvCxnSpPr>
          <p:nvPr/>
        </p:nvCxnSpPr>
        <p:spPr>
          <a:xfrm flipH="1" flipV="1">
            <a:off x="3000634" y="6118653"/>
            <a:ext cx="743265" cy="43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1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C78878D-06D9-4A3E-AB96-2F7167DA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66" y="4829175"/>
            <a:ext cx="1905164" cy="1371600"/>
          </a:xfrm>
          <a:prstGeom prst="rect">
            <a:avLst/>
          </a:prstGeom>
        </p:spPr>
      </p:pic>
      <p:pic>
        <p:nvPicPr>
          <p:cNvPr id="5" name="Picture 2" descr="Image result for bluno nano">
            <a:extLst>
              <a:ext uri="{FF2B5EF4-FFF2-40B4-BE49-F238E27FC236}">
                <a16:creationId xmlns:a16="http://schemas.microsoft.com/office/drawing/2014/main" id="{8D4A104F-F917-418A-A873-49E0CF84B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1" t="34772" r="6541" b="34725"/>
          <a:stretch/>
        </p:blipFill>
        <p:spPr bwMode="auto">
          <a:xfrm>
            <a:off x="5168975" y="135629"/>
            <a:ext cx="6252225" cy="217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56887B-3EE7-4F9A-BAFA-1936FB4D20E4}"/>
              </a:ext>
            </a:extLst>
          </p:cNvPr>
          <p:cNvSpPr txBox="1"/>
          <p:nvPr/>
        </p:nvSpPr>
        <p:spPr>
          <a:xfrm>
            <a:off x="188400" y="159313"/>
            <a:ext cx="2743200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센서 </a:t>
            </a:r>
            <a:r>
              <a:rPr lang="en-US" altLang="ko-KR" dirty="0"/>
              <a:t>- </a:t>
            </a:r>
            <a:r>
              <a:rPr lang="ko-KR" altLang="en-US" dirty="0"/>
              <a:t>보드</a:t>
            </a:r>
            <a:endParaRPr lang="en-US" dirty="0"/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SDA – A4</a:t>
            </a:r>
          </a:p>
          <a:p>
            <a:pPr algn="ctr"/>
            <a:r>
              <a:rPr lang="en-US" dirty="0">
                <a:solidFill>
                  <a:srgbClr val="FFFF00"/>
                </a:solidFill>
                <a:ea typeface="맑은 고딕"/>
              </a:rPr>
              <a:t>SCL – A5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ea typeface="맑은 고딕"/>
              </a:rPr>
              <a:t>VIN - +5v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ea typeface="맑은 고딕"/>
              </a:rPr>
              <a:t>GND – GND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  <a:ea typeface="맑은 고딕"/>
              </a:rPr>
              <a:t>XSHUT - D9~D11 각자</a:t>
            </a:r>
          </a:p>
          <a:p>
            <a:pPr algn="ctr"/>
            <a:endParaRPr lang="en-US" dirty="0">
              <a:ea typeface="맑은 고딕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6C9ADF0-2D1D-4B9E-A86E-64E546874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550" y="4829175"/>
            <a:ext cx="1905164" cy="13716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07BD8EB-2B20-44AC-9709-5C0940F6D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526" y="4829175"/>
            <a:ext cx="1905164" cy="137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8EFAD3F-C633-4F45-981F-9EF1775DD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470" y="4829175"/>
            <a:ext cx="1905164" cy="13716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08AA11-2317-431A-AE85-85B49029B12D}"/>
              </a:ext>
            </a:extLst>
          </p:cNvPr>
          <p:cNvCxnSpPr>
            <a:cxnSpLocks/>
          </p:cNvCxnSpPr>
          <p:nvPr/>
        </p:nvCxnSpPr>
        <p:spPr>
          <a:xfrm>
            <a:off x="6925273" y="5191125"/>
            <a:ext cx="843553" cy="21804"/>
          </a:xfrm>
          <a:prstGeom prst="straightConnector1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A46F4-EBE8-4022-B097-B57D5C1235E1}"/>
              </a:ext>
            </a:extLst>
          </p:cNvPr>
          <p:cNvCxnSpPr>
            <a:cxnSpLocks/>
          </p:cNvCxnSpPr>
          <p:nvPr/>
        </p:nvCxnSpPr>
        <p:spPr>
          <a:xfrm flipV="1">
            <a:off x="6934799" y="3800475"/>
            <a:ext cx="21727" cy="1423351"/>
          </a:xfrm>
          <a:prstGeom prst="straightConnector1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CBFDC1-0E2F-4661-B033-BFC1018C0D17}"/>
              </a:ext>
            </a:extLst>
          </p:cNvPr>
          <p:cNvCxnSpPr>
            <a:cxnSpLocks/>
          </p:cNvCxnSpPr>
          <p:nvPr/>
        </p:nvCxnSpPr>
        <p:spPr>
          <a:xfrm>
            <a:off x="9478193" y="5162550"/>
            <a:ext cx="843553" cy="21804"/>
          </a:xfrm>
          <a:prstGeom prst="straightConnector1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71B82D-08A0-40CB-8FD7-240F6489767A}"/>
              </a:ext>
            </a:extLst>
          </p:cNvPr>
          <p:cNvCxnSpPr>
            <a:cxnSpLocks/>
          </p:cNvCxnSpPr>
          <p:nvPr/>
        </p:nvCxnSpPr>
        <p:spPr>
          <a:xfrm flipV="1">
            <a:off x="9487719" y="3771900"/>
            <a:ext cx="21727" cy="1423351"/>
          </a:xfrm>
          <a:prstGeom prst="straightConnector1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1FC186-B1DD-4C44-8A0E-514529846D9F}"/>
              </a:ext>
            </a:extLst>
          </p:cNvPr>
          <p:cNvCxnSpPr>
            <a:cxnSpLocks/>
          </p:cNvCxnSpPr>
          <p:nvPr/>
        </p:nvCxnSpPr>
        <p:spPr>
          <a:xfrm>
            <a:off x="4324723" y="5153025"/>
            <a:ext cx="843553" cy="21804"/>
          </a:xfrm>
          <a:prstGeom prst="straightConnector1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FEC272-4A54-4237-8838-5F5EC38D8E8B}"/>
              </a:ext>
            </a:extLst>
          </p:cNvPr>
          <p:cNvCxnSpPr>
            <a:cxnSpLocks/>
          </p:cNvCxnSpPr>
          <p:nvPr/>
        </p:nvCxnSpPr>
        <p:spPr>
          <a:xfrm flipV="1">
            <a:off x="4334249" y="3762375"/>
            <a:ext cx="21727" cy="1423351"/>
          </a:xfrm>
          <a:prstGeom prst="straightConnector1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5D21CC-9304-4BFF-8349-15036A29C0AE}"/>
              </a:ext>
            </a:extLst>
          </p:cNvPr>
          <p:cNvCxnSpPr>
            <a:cxnSpLocks/>
          </p:cNvCxnSpPr>
          <p:nvPr/>
        </p:nvCxnSpPr>
        <p:spPr>
          <a:xfrm>
            <a:off x="1533657" y="5162550"/>
            <a:ext cx="843553" cy="21804"/>
          </a:xfrm>
          <a:prstGeom prst="straightConnector1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A314A6-51AA-4380-A95C-E67B4CB0522D}"/>
              </a:ext>
            </a:extLst>
          </p:cNvPr>
          <p:cNvCxnSpPr>
            <a:cxnSpLocks/>
          </p:cNvCxnSpPr>
          <p:nvPr/>
        </p:nvCxnSpPr>
        <p:spPr>
          <a:xfrm flipV="1">
            <a:off x="1543183" y="3771900"/>
            <a:ext cx="21727" cy="1423351"/>
          </a:xfrm>
          <a:prstGeom prst="straightConnector1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015575-4B79-46AE-BA2D-360A00891485}"/>
              </a:ext>
            </a:extLst>
          </p:cNvPr>
          <p:cNvCxnSpPr>
            <a:cxnSpLocks/>
          </p:cNvCxnSpPr>
          <p:nvPr/>
        </p:nvCxnSpPr>
        <p:spPr>
          <a:xfrm flipV="1">
            <a:off x="1586018" y="3778863"/>
            <a:ext cx="7909945" cy="16082"/>
          </a:xfrm>
          <a:prstGeom prst="straightConnector1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C81C19-1508-4E63-96E0-1BE7A81BB4CC}"/>
              </a:ext>
            </a:extLst>
          </p:cNvPr>
          <p:cNvCxnSpPr>
            <a:cxnSpLocks/>
          </p:cNvCxnSpPr>
          <p:nvPr/>
        </p:nvCxnSpPr>
        <p:spPr>
          <a:xfrm flipV="1">
            <a:off x="9183486" y="2131661"/>
            <a:ext cx="21728" cy="1631725"/>
          </a:xfrm>
          <a:prstGeom prst="straightConnector1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7E9589-A648-4108-A0D0-D51D0F9DF45E}"/>
              </a:ext>
            </a:extLst>
          </p:cNvPr>
          <p:cNvCxnSpPr>
            <a:cxnSpLocks/>
          </p:cNvCxnSpPr>
          <p:nvPr/>
        </p:nvCxnSpPr>
        <p:spPr>
          <a:xfrm>
            <a:off x="1295512" y="5524500"/>
            <a:ext cx="1051945" cy="21804"/>
          </a:xfrm>
          <a:prstGeom prst="straightConnector1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034446-B0B1-4592-BF93-87898F9854D4}"/>
              </a:ext>
            </a:extLst>
          </p:cNvPr>
          <p:cNvCxnSpPr>
            <a:cxnSpLocks/>
          </p:cNvCxnSpPr>
          <p:nvPr/>
        </p:nvCxnSpPr>
        <p:spPr>
          <a:xfrm flipV="1">
            <a:off x="1285986" y="4114800"/>
            <a:ext cx="21727" cy="1423351"/>
          </a:xfrm>
          <a:prstGeom prst="straightConnector1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2C7471-C6EA-4785-B618-1B9621BEC0E3}"/>
              </a:ext>
            </a:extLst>
          </p:cNvPr>
          <p:cNvCxnSpPr>
            <a:cxnSpLocks/>
          </p:cNvCxnSpPr>
          <p:nvPr/>
        </p:nvCxnSpPr>
        <p:spPr>
          <a:xfrm>
            <a:off x="4258043" y="5343525"/>
            <a:ext cx="900230" cy="7636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60C49F-36BC-4B20-B7E7-3B2549D87344}"/>
              </a:ext>
            </a:extLst>
          </p:cNvPr>
          <p:cNvCxnSpPr>
            <a:cxnSpLocks/>
          </p:cNvCxnSpPr>
          <p:nvPr/>
        </p:nvCxnSpPr>
        <p:spPr>
          <a:xfrm flipV="1">
            <a:off x="4248517" y="3933825"/>
            <a:ext cx="21727" cy="1423351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651DB0-E183-45DB-999C-03161D958F8D}"/>
              </a:ext>
            </a:extLst>
          </p:cNvPr>
          <p:cNvCxnSpPr>
            <a:cxnSpLocks/>
          </p:cNvCxnSpPr>
          <p:nvPr/>
        </p:nvCxnSpPr>
        <p:spPr>
          <a:xfrm>
            <a:off x="1133521" y="5679286"/>
            <a:ext cx="1207446" cy="7810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2BA1B5-4571-4126-8065-3621AF51DC5F}"/>
              </a:ext>
            </a:extLst>
          </p:cNvPr>
          <p:cNvCxnSpPr>
            <a:cxnSpLocks/>
          </p:cNvCxnSpPr>
          <p:nvPr/>
        </p:nvCxnSpPr>
        <p:spPr>
          <a:xfrm flipV="1">
            <a:off x="8299046" y="2152422"/>
            <a:ext cx="0" cy="2098390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7EA3F1-1A68-46D0-A040-DB448F0AEE01}"/>
              </a:ext>
            </a:extLst>
          </p:cNvPr>
          <p:cNvCxnSpPr>
            <a:cxnSpLocks/>
          </p:cNvCxnSpPr>
          <p:nvPr/>
        </p:nvCxnSpPr>
        <p:spPr>
          <a:xfrm>
            <a:off x="1466977" y="5372100"/>
            <a:ext cx="900230" cy="7636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1C0D68-009B-4A9E-B77B-E96D9822A9CF}"/>
              </a:ext>
            </a:extLst>
          </p:cNvPr>
          <p:cNvCxnSpPr>
            <a:cxnSpLocks/>
          </p:cNvCxnSpPr>
          <p:nvPr/>
        </p:nvCxnSpPr>
        <p:spPr>
          <a:xfrm flipV="1">
            <a:off x="1457451" y="3962400"/>
            <a:ext cx="21727" cy="1423351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309698-0594-4BB4-B014-B9F0C5B6A597}"/>
              </a:ext>
            </a:extLst>
          </p:cNvPr>
          <p:cNvCxnSpPr>
            <a:cxnSpLocks/>
          </p:cNvCxnSpPr>
          <p:nvPr/>
        </p:nvCxnSpPr>
        <p:spPr>
          <a:xfrm>
            <a:off x="6868118" y="5334000"/>
            <a:ext cx="900230" cy="7636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62B081-7612-4C46-8D56-47E2549CAB46}"/>
              </a:ext>
            </a:extLst>
          </p:cNvPr>
          <p:cNvCxnSpPr>
            <a:cxnSpLocks/>
          </p:cNvCxnSpPr>
          <p:nvPr/>
        </p:nvCxnSpPr>
        <p:spPr>
          <a:xfrm flipV="1">
            <a:off x="6858592" y="3924300"/>
            <a:ext cx="21727" cy="1423351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1A434F-1315-4E9C-910E-83EE8B1DC6BE}"/>
              </a:ext>
            </a:extLst>
          </p:cNvPr>
          <p:cNvCxnSpPr>
            <a:cxnSpLocks/>
          </p:cNvCxnSpPr>
          <p:nvPr/>
        </p:nvCxnSpPr>
        <p:spPr>
          <a:xfrm>
            <a:off x="9430564" y="5372100"/>
            <a:ext cx="900230" cy="7636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B846A9-3F7E-4531-8FA8-131A47DCC830}"/>
              </a:ext>
            </a:extLst>
          </p:cNvPr>
          <p:cNvCxnSpPr>
            <a:cxnSpLocks/>
          </p:cNvCxnSpPr>
          <p:nvPr/>
        </p:nvCxnSpPr>
        <p:spPr>
          <a:xfrm flipV="1">
            <a:off x="9421038" y="3924514"/>
            <a:ext cx="21727" cy="1461237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4B342A-7B90-4CAB-BA37-9A8EF2041738}"/>
              </a:ext>
            </a:extLst>
          </p:cNvPr>
          <p:cNvCxnSpPr>
            <a:cxnSpLocks/>
          </p:cNvCxnSpPr>
          <p:nvPr/>
        </p:nvCxnSpPr>
        <p:spPr>
          <a:xfrm>
            <a:off x="4105630" y="5534025"/>
            <a:ext cx="1051945" cy="21804"/>
          </a:xfrm>
          <a:prstGeom prst="straightConnector1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F4C5A7-A75B-40FE-A0FF-67D031A3B810}"/>
              </a:ext>
            </a:extLst>
          </p:cNvPr>
          <p:cNvCxnSpPr>
            <a:cxnSpLocks/>
          </p:cNvCxnSpPr>
          <p:nvPr/>
        </p:nvCxnSpPr>
        <p:spPr>
          <a:xfrm flipV="1">
            <a:off x="4096103" y="4124325"/>
            <a:ext cx="21727" cy="1423351"/>
          </a:xfrm>
          <a:prstGeom prst="straightConnector1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0B67A8-9EB6-41CF-80AA-2301F27B5E08}"/>
              </a:ext>
            </a:extLst>
          </p:cNvPr>
          <p:cNvCxnSpPr>
            <a:cxnSpLocks/>
          </p:cNvCxnSpPr>
          <p:nvPr/>
        </p:nvCxnSpPr>
        <p:spPr>
          <a:xfrm flipV="1">
            <a:off x="1468555" y="3912375"/>
            <a:ext cx="8339177" cy="34868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D5541F-0DA8-435A-BDDF-38D3E8B9074B}"/>
              </a:ext>
            </a:extLst>
          </p:cNvPr>
          <p:cNvCxnSpPr>
            <a:cxnSpLocks/>
          </p:cNvCxnSpPr>
          <p:nvPr/>
        </p:nvCxnSpPr>
        <p:spPr>
          <a:xfrm>
            <a:off x="6725229" y="5534023"/>
            <a:ext cx="1051945" cy="21804"/>
          </a:xfrm>
          <a:prstGeom prst="straightConnector1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7C1E18-E47E-40A3-942B-CE03599AA794}"/>
              </a:ext>
            </a:extLst>
          </p:cNvPr>
          <p:cNvCxnSpPr>
            <a:cxnSpLocks/>
          </p:cNvCxnSpPr>
          <p:nvPr/>
        </p:nvCxnSpPr>
        <p:spPr>
          <a:xfrm flipV="1">
            <a:off x="6715705" y="4124325"/>
            <a:ext cx="21727" cy="1423351"/>
          </a:xfrm>
          <a:prstGeom prst="straightConnector1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CE2AF6-475C-4D95-A548-F45350BDB32D}"/>
              </a:ext>
            </a:extLst>
          </p:cNvPr>
          <p:cNvCxnSpPr>
            <a:cxnSpLocks/>
          </p:cNvCxnSpPr>
          <p:nvPr/>
        </p:nvCxnSpPr>
        <p:spPr>
          <a:xfrm>
            <a:off x="9259099" y="5543551"/>
            <a:ext cx="1051945" cy="21804"/>
          </a:xfrm>
          <a:prstGeom prst="straightConnector1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E4864B-6197-4FC0-9826-EDD0DB11B7E3}"/>
              </a:ext>
            </a:extLst>
          </p:cNvPr>
          <p:cNvCxnSpPr>
            <a:cxnSpLocks/>
          </p:cNvCxnSpPr>
          <p:nvPr/>
        </p:nvCxnSpPr>
        <p:spPr>
          <a:xfrm flipV="1">
            <a:off x="9249575" y="4133850"/>
            <a:ext cx="21727" cy="1423351"/>
          </a:xfrm>
          <a:prstGeom prst="straightConnector1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5878C7-8FB6-47B9-B091-23C328EF0D4F}"/>
              </a:ext>
            </a:extLst>
          </p:cNvPr>
          <p:cNvCxnSpPr>
            <a:cxnSpLocks/>
          </p:cNvCxnSpPr>
          <p:nvPr/>
        </p:nvCxnSpPr>
        <p:spPr>
          <a:xfrm>
            <a:off x="1315551" y="4132627"/>
            <a:ext cx="7938362" cy="2861"/>
          </a:xfrm>
          <a:prstGeom prst="straightConnector1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7637AE-7B03-44E3-9209-C40D298BA75D}"/>
              </a:ext>
            </a:extLst>
          </p:cNvPr>
          <p:cNvCxnSpPr>
            <a:cxnSpLocks/>
          </p:cNvCxnSpPr>
          <p:nvPr/>
        </p:nvCxnSpPr>
        <p:spPr>
          <a:xfrm flipV="1">
            <a:off x="9786392" y="2116948"/>
            <a:ext cx="21727" cy="1805892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A496B2D-A2B7-4166-9422-F2D24AEF59C3}"/>
              </a:ext>
            </a:extLst>
          </p:cNvPr>
          <p:cNvCxnSpPr>
            <a:cxnSpLocks/>
          </p:cNvCxnSpPr>
          <p:nvPr/>
        </p:nvCxnSpPr>
        <p:spPr>
          <a:xfrm>
            <a:off x="3962742" y="5686425"/>
            <a:ext cx="1207446" cy="7810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527C26-74F1-4F22-B957-DA4CAA311F62}"/>
              </a:ext>
            </a:extLst>
          </p:cNvPr>
          <p:cNvCxnSpPr>
            <a:cxnSpLocks/>
          </p:cNvCxnSpPr>
          <p:nvPr/>
        </p:nvCxnSpPr>
        <p:spPr>
          <a:xfrm flipV="1">
            <a:off x="3953216" y="4257675"/>
            <a:ext cx="21727" cy="1423351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4478809-4639-484F-8807-0C834DAAE9CE}"/>
              </a:ext>
            </a:extLst>
          </p:cNvPr>
          <p:cNvCxnSpPr>
            <a:cxnSpLocks/>
          </p:cNvCxnSpPr>
          <p:nvPr/>
        </p:nvCxnSpPr>
        <p:spPr>
          <a:xfrm flipV="1">
            <a:off x="8001691" y="2152422"/>
            <a:ext cx="2783" cy="1963229"/>
          </a:xfrm>
          <a:prstGeom prst="straightConnector1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8BBC8F0-AC5D-4AB4-B033-5C2615936A7C}"/>
              </a:ext>
            </a:extLst>
          </p:cNvPr>
          <p:cNvCxnSpPr>
            <a:cxnSpLocks/>
          </p:cNvCxnSpPr>
          <p:nvPr/>
        </p:nvCxnSpPr>
        <p:spPr>
          <a:xfrm>
            <a:off x="6572817" y="5676900"/>
            <a:ext cx="1207446" cy="7810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3D9C24-98BF-4A34-A47B-33ABA79F8FA7}"/>
              </a:ext>
            </a:extLst>
          </p:cNvPr>
          <p:cNvCxnSpPr>
            <a:cxnSpLocks/>
          </p:cNvCxnSpPr>
          <p:nvPr/>
        </p:nvCxnSpPr>
        <p:spPr>
          <a:xfrm flipV="1">
            <a:off x="6592236" y="4252572"/>
            <a:ext cx="21727" cy="1423351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EEFC8C-A650-4DA4-B587-2F1C8EB6D606}"/>
              </a:ext>
            </a:extLst>
          </p:cNvPr>
          <p:cNvCxnSpPr>
            <a:cxnSpLocks/>
          </p:cNvCxnSpPr>
          <p:nvPr/>
        </p:nvCxnSpPr>
        <p:spPr>
          <a:xfrm>
            <a:off x="9135263" y="5686425"/>
            <a:ext cx="1207446" cy="7810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684272-4466-4DB9-9B78-42FC3271D09E}"/>
              </a:ext>
            </a:extLst>
          </p:cNvPr>
          <p:cNvCxnSpPr>
            <a:cxnSpLocks/>
          </p:cNvCxnSpPr>
          <p:nvPr/>
        </p:nvCxnSpPr>
        <p:spPr>
          <a:xfrm flipV="1">
            <a:off x="9125738" y="4267200"/>
            <a:ext cx="21727" cy="1423351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BFEB17D-1691-4B05-9E42-9728FE82F9DA}"/>
              </a:ext>
            </a:extLst>
          </p:cNvPr>
          <p:cNvCxnSpPr>
            <a:cxnSpLocks/>
          </p:cNvCxnSpPr>
          <p:nvPr/>
        </p:nvCxnSpPr>
        <p:spPr>
          <a:xfrm flipV="1">
            <a:off x="1155304" y="4242467"/>
            <a:ext cx="8008341" cy="11133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8969527-5FEE-4B6E-89F2-385EA78E095A}"/>
              </a:ext>
            </a:extLst>
          </p:cNvPr>
          <p:cNvCxnSpPr>
            <a:cxnSpLocks/>
          </p:cNvCxnSpPr>
          <p:nvPr/>
        </p:nvCxnSpPr>
        <p:spPr>
          <a:xfrm flipV="1">
            <a:off x="1123677" y="4267195"/>
            <a:ext cx="21727" cy="1423351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D32947D-9B7B-46F6-9F71-3657041DD5AA}"/>
              </a:ext>
            </a:extLst>
          </p:cNvPr>
          <p:cNvCxnSpPr>
            <a:cxnSpLocks/>
          </p:cNvCxnSpPr>
          <p:nvPr/>
        </p:nvCxnSpPr>
        <p:spPr>
          <a:xfrm flipH="1" flipV="1">
            <a:off x="674965" y="5802834"/>
            <a:ext cx="1692068" cy="15923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AB81781-6CD8-43A7-9903-FDDE28036F11}"/>
              </a:ext>
            </a:extLst>
          </p:cNvPr>
          <p:cNvCxnSpPr>
            <a:cxnSpLocks/>
          </p:cNvCxnSpPr>
          <p:nvPr/>
        </p:nvCxnSpPr>
        <p:spPr>
          <a:xfrm flipH="1" flipV="1">
            <a:off x="10341038" y="5837110"/>
            <a:ext cx="1413897" cy="20526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7F6E9CD-520D-4202-80A4-77DC0E365C4D}"/>
              </a:ext>
            </a:extLst>
          </p:cNvPr>
          <p:cNvCxnSpPr>
            <a:cxnSpLocks/>
          </p:cNvCxnSpPr>
          <p:nvPr/>
        </p:nvCxnSpPr>
        <p:spPr>
          <a:xfrm flipV="1">
            <a:off x="11715405" y="31343"/>
            <a:ext cx="78405" cy="587216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411909-646B-430D-84BA-8308453EFBD9}"/>
              </a:ext>
            </a:extLst>
          </p:cNvPr>
          <p:cNvCxnSpPr>
            <a:cxnSpLocks/>
          </p:cNvCxnSpPr>
          <p:nvPr/>
        </p:nvCxnSpPr>
        <p:spPr>
          <a:xfrm flipH="1">
            <a:off x="4576061" y="5848350"/>
            <a:ext cx="15386" cy="70890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B1EB05A-F1B7-44E5-8E4B-A5F7CBF283FE}"/>
              </a:ext>
            </a:extLst>
          </p:cNvPr>
          <p:cNvCxnSpPr>
            <a:cxnSpLocks/>
          </p:cNvCxnSpPr>
          <p:nvPr/>
        </p:nvCxnSpPr>
        <p:spPr>
          <a:xfrm>
            <a:off x="6754221" y="25995"/>
            <a:ext cx="5061527" cy="781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FF58E4-02F6-43DF-92F4-ED311E3DA9EB}"/>
              </a:ext>
            </a:extLst>
          </p:cNvPr>
          <p:cNvCxnSpPr>
            <a:cxnSpLocks/>
          </p:cNvCxnSpPr>
          <p:nvPr/>
        </p:nvCxnSpPr>
        <p:spPr>
          <a:xfrm flipH="1" flipV="1">
            <a:off x="6771433" y="36161"/>
            <a:ext cx="20780" cy="24739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6284277-FA00-489F-9398-DE41C8C8776A}"/>
              </a:ext>
            </a:extLst>
          </p:cNvPr>
          <p:cNvCxnSpPr>
            <a:cxnSpLocks/>
          </p:cNvCxnSpPr>
          <p:nvPr/>
        </p:nvCxnSpPr>
        <p:spPr>
          <a:xfrm>
            <a:off x="6471083" y="5821490"/>
            <a:ext cx="1292462" cy="781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D0074A5-C5BA-47C5-9D8C-E09220E94655}"/>
              </a:ext>
            </a:extLst>
          </p:cNvPr>
          <p:cNvCxnSpPr>
            <a:cxnSpLocks/>
          </p:cNvCxnSpPr>
          <p:nvPr/>
        </p:nvCxnSpPr>
        <p:spPr>
          <a:xfrm flipV="1">
            <a:off x="6429930" y="209637"/>
            <a:ext cx="50067" cy="564547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669F37-6E8B-4B78-8C5C-93CA7722A77A}"/>
              </a:ext>
            </a:extLst>
          </p:cNvPr>
          <p:cNvCxnSpPr>
            <a:cxnSpLocks/>
          </p:cNvCxnSpPr>
          <p:nvPr/>
        </p:nvCxnSpPr>
        <p:spPr>
          <a:xfrm flipH="1">
            <a:off x="682083" y="3295704"/>
            <a:ext cx="91235" cy="250351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063B421-D2CB-488F-82A0-7BF510950244}"/>
              </a:ext>
            </a:extLst>
          </p:cNvPr>
          <p:cNvCxnSpPr>
            <a:cxnSpLocks/>
          </p:cNvCxnSpPr>
          <p:nvPr/>
        </p:nvCxnSpPr>
        <p:spPr>
          <a:xfrm flipH="1">
            <a:off x="771042" y="3302209"/>
            <a:ext cx="5102123" cy="12491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201FD08-0C23-435E-B8D0-F42C853155DB}"/>
              </a:ext>
            </a:extLst>
          </p:cNvPr>
          <p:cNvCxnSpPr>
            <a:cxnSpLocks/>
          </p:cNvCxnSpPr>
          <p:nvPr/>
        </p:nvCxnSpPr>
        <p:spPr>
          <a:xfrm>
            <a:off x="5845473" y="271849"/>
            <a:ext cx="22433" cy="3043388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629C40A-6BC9-4FA0-AEA8-2957E9FF5064}"/>
              </a:ext>
            </a:extLst>
          </p:cNvPr>
          <p:cNvCxnSpPr>
            <a:cxnSpLocks/>
          </p:cNvCxnSpPr>
          <p:nvPr/>
        </p:nvCxnSpPr>
        <p:spPr>
          <a:xfrm flipH="1" flipV="1">
            <a:off x="4566292" y="6555367"/>
            <a:ext cx="1567435" cy="10993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A55283F-392F-44C2-A91E-6F508CBF5479}"/>
              </a:ext>
            </a:extLst>
          </p:cNvPr>
          <p:cNvCxnSpPr>
            <a:cxnSpLocks/>
          </p:cNvCxnSpPr>
          <p:nvPr/>
        </p:nvCxnSpPr>
        <p:spPr>
          <a:xfrm>
            <a:off x="4606882" y="5826176"/>
            <a:ext cx="529471" cy="904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9D53ECE-752A-4ACD-A4FA-DBD42BAB7559}"/>
              </a:ext>
            </a:extLst>
          </p:cNvPr>
          <p:cNvCxnSpPr>
            <a:cxnSpLocks/>
          </p:cNvCxnSpPr>
          <p:nvPr/>
        </p:nvCxnSpPr>
        <p:spPr>
          <a:xfrm flipV="1">
            <a:off x="6115578" y="309886"/>
            <a:ext cx="50067" cy="6240539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E0BED5F-0C89-4F6D-B770-298F07E34407}"/>
              </a:ext>
            </a:extLst>
          </p:cNvPr>
          <p:cNvSpPr/>
          <p:nvPr/>
        </p:nvSpPr>
        <p:spPr>
          <a:xfrm>
            <a:off x="3092082" y="895350"/>
            <a:ext cx="1396562" cy="11348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배터리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BD326CE-EB33-4B11-9F41-3B1F064F8ED7}"/>
              </a:ext>
            </a:extLst>
          </p:cNvPr>
          <p:cNvCxnSpPr>
            <a:cxnSpLocks/>
          </p:cNvCxnSpPr>
          <p:nvPr/>
        </p:nvCxnSpPr>
        <p:spPr>
          <a:xfrm>
            <a:off x="4205508" y="2721293"/>
            <a:ext cx="5582716" cy="31432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ACF6C84-7B50-4CDF-BE84-53D28B343D4F}"/>
              </a:ext>
            </a:extLst>
          </p:cNvPr>
          <p:cNvCxnSpPr>
            <a:cxnSpLocks/>
          </p:cNvCxnSpPr>
          <p:nvPr/>
        </p:nvCxnSpPr>
        <p:spPr>
          <a:xfrm flipV="1">
            <a:off x="4211100" y="2027273"/>
            <a:ext cx="12255" cy="712985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423CF8E-341C-41DB-AAC6-E00F311F4C23}"/>
              </a:ext>
            </a:extLst>
          </p:cNvPr>
          <p:cNvCxnSpPr>
            <a:cxnSpLocks/>
          </p:cNvCxnSpPr>
          <p:nvPr/>
        </p:nvCxnSpPr>
        <p:spPr>
          <a:xfrm flipV="1">
            <a:off x="3722120" y="2026658"/>
            <a:ext cx="12255" cy="89294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88E5687-5C43-4BE3-A591-3BB3DCAE7E5A}"/>
              </a:ext>
            </a:extLst>
          </p:cNvPr>
          <p:cNvCxnSpPr>
            <a:cxnSpLocks/>
          </p:cNvCxnSpPr>
          <p:nvPr/>
        </p:nvCxnSpPr>
        <p:spPr>
          <a:xfrm flipH="1" flipV="1">
            <a:off x="3725426" y="2908062"/>
            <a:ext cx="6438432" cy="4050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EEA91C5-4C70-49DC-B671-C1BFEC5E4DE6}"/>
              </a:ext>
            </a:extLst>
          </p:cNvPr>
          <p:cNvCxnSpPr>
            <a:cxnSpLocks/>
          </p:cNvCxnSpPr>
          <p:nvPr/>
        </p:nvCxnSpPr>
        <p:spPr>
          <a:xfrm flipV="1">
            <a:off x="10149155" y="2067083"/>
            <a:ext cx="12255" cy="89294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10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손민재</dc:creator>
  <cp:lastModifiedBy>손민재</cp:lastModifiedBy>
  <cp:revision>16</cp:revision>
  <dcterms:created xsi:type="dcterms:W3CDTF">2017-12-14T14:06:34Z</dcterms:created>
  <dcterms:modified xsi:type="dcterms:W3CDTF">2018-03-13T10:42:46Z</dcterms:modified>
</cp:coreProperties>
</file>