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4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7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7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78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38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92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9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68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8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50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61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3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4BE38-E669-4862-9C0B-D48756E03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44BFC7-4A9D-490D-AC28-EA2935112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손민재</a:t>
            </a:r>
            <a:r>
              <a:rPr lang="en-US" altLang="ko-KR" dirty="0"/>
              <a:t> </a:t>
            </a:r>
            <a:r>
              <a:rPr lang="ko-KR" altLang="en-US" dirty="0"/>
              <a:t>김경현 박건형</a:t>
            </a:r>
          </a:p>
        </p:txBody>
      </p:sp>
    </p:spTree>
    <p:extLst>
      <p:ext uri="{BB962C8B-B14F-4D97-AF65-F5344CB8AC3E}">
        <p14:creationId xmlns:p14="http://schemas.microsoft.com/office/powerpoint/2010/main" val="370984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AAA4F-2F1A-4660-A65A-61884508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5E1F1-AA7D-4D45-81AF-87E03AAC9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터치가 되는 큰 디스플레이는 가격이 비싸다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 모니터에서도 터치를 이용하고 싶다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빔프로젝트에서도 터치 기능을  이용하고 싶다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2050" name="Picture 2" descr="http://pds10.egloos.com/pds/200809/20/58/a0013258_48d3d3b707e69.jpg">
            <a:extLst>
              <a:ext uri="{FF2B5EF4-FFF2-40B4-BE49-F238E27FC236}">
                <a16:creationId xmlns:a16="http://schemas.microsoft.com/office/drawing/2014/main" id="{7D81322F-C50E-44AE-A085-C52B7F91A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334" y="2015732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98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생각한 아이디어 </a:t>
            </a:r>
          </a:p>
        </p:txBody>
      </p:sp>
      <p:pic>
        <p:nvPicPr>
          <p:cNvPr id="1028" name="Picture 4" descr="http://cfile225.uf.daum.net/image/2773474354026E42068000">
            <a:extLst>
              <a:ext uri="{FF2B5EF4-FFF2-40B4-BE49-F238E27FC236}">
                <a16:creationId xmlns:a16="http://schemas.microsoft.com/office/drawing/2014/main" id="{E5777434-3F20-402C-858B-01918B2615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10" y="2188047"/>
            <a:ext cx="5568544" cy="341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1451578" y="229406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Gps</a:t>
            </a:r>
            <a:r>
              <a:rPr lang="ko-KR" altLang="en-US" dirty="0"/>
              <a:t>원리에서 착안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 모서리에 </a:t>
            </a:r>
            <a:r>
              <a:rPr lang="en-US" altLang="ko-KR" dirty="0"/>
              <a:t>3</a:t>
            </a:r>
            <a:r>
              <a:rPr lang="ko-KR" altLang="en-US" dirty="0"/>
              <a:t>개 이상의 센서 설치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센서에서 손까지의 </a:t>
            </a:r>
            <a:r>
              <a:rPr lang="ko-KR" altLang="en-US" dirty="0" err="1"/>
              <a:t>거리값을</a:t>
            </a:r>
            <a:r>
              <a:rPr lang="ko-KR" altLang="en-US" dirty="0"/>
              <a:t> 이용하여서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손의 위치를 추적하자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4464304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304</TotalTime>
  <Words>47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Gill Sans MT</vt:lpstr>
      <vt:lpstr>갤러리</vt:lpstr>
      <vt:lpstr>캡스톤 디자인 </vt:lpstr>
      <vt:lpstr>문제 제기</vt:lpstr>
      <vt:lpstr>생각한 아이디어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</dc:title>
  <dc:creator>박건형</dc:creator>
  <cp:lastModifiedBy>박건형</cp:lastModifiedBy>
  <cp:revision>13</cp:revision>
  <dcterms:created xsi:type="dcterms:W3CDTF">2017-09-13T09:56:16Z</dcterms:created>
  <dcterms:modified xsi:type="dcterms:W3CDTF">2017-09-13T15:01:04Z</dcterms:modified>
</cp:coreProperties>
</file>