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8723" autoAdjust="0"/>
  </p:normalViewPr>
  <p:slideViewPr>
    <p:cSldViewPr snapToGrid="0">
      <p:cViewPr varScale="1">
        <p:scale>
          <a:sx n="112" d="100"/>
          <a:sy n="112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kewith.co/page/project/1004/story/2392/" TargetMode="External"/><Relationship Id="rId2" Type="http://schemas.openxmlformats.org/officeDocument/2006/relationships/hyperlink" Target="http://dsnight.tistory.com/tag/RFCO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martits.tistory.com/1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pololu.com/t/vl53l0x-address-programming/11395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2253-ADC5-4063-BA93-7B8EBB78C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TiM</a:t>
            </a:r>
            <a:r>
              <a:rPr lang="ko-KR" altLang="en-US" dirty="0">
                <a:latin typeface="맑은 고딕"/>
                <a:ea typeface="맑은 고딕"/>
              </a:rPr>
              <a:t> POINTER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C6CA9C-27C8-4993-9A80-8780DD0DF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Tim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team</a:t>
            </a:r>
            <a:r>
              <a:rPr lang="ko-KR" altLang="en-US" dirty="0">
                <a:latin typeface="맑은 고딕"/>
                <a:ea typeface="맑은 고딕"/>
              </a:rPr>
              <a:t>: 김경현 </a:t>
            </a:r>
            <a:r>
              <a:rPr lang="ko-KR" altLang="en-US" dirty="0" err="1">
                <a:latin typeface="맑은 고딕"/>
                <a:ea typeface="맑은 고딕"/>
              </a:rPr>
              <a:t>박건형</a:t>
            </a:r>
            <a:r>
              <a:rPr lang="ko-KR" altLang="en-US" dirty="0">
                <a:latin typeface="맑은 고딕"/>
                <a:ea typeface="맑은 고딕"/>
              </a:rPr>
              <a:t> 손민재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76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CF011-F3C7-4F8E-B447-5DE7980F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요구사항 분석</a:t>
            </a:r>
            <a:endParaRPr lang="ko-KR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94998-D455-474C-983D-4B97190D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일반 모니터를 터치가 가능하게 한다</a:t>
            </a:r>
          </a:p>
          <a:p>
            <a:pPr lvl="1"/>
            <a:r>
              <a:rPr lang="ko-KR" altLang="en-US" dirty="0">
                <a:latin typeface="맑은 고딕"/>
                <a:ea typeface="맑은 고딕"/>
              </a:rPr>
              <a:t>화면크기에 영향을 받지 않고 터치를 한다</a:t>
            </a:r>
            <a:endParaRPr lang="en-US" altLang="ko-KR" dirty="0">
              <a:latin typeface="맑은 고딕"/>
              <a:ea typeface="맑은 고딕"/>
            </a:endParaRPr>
          </a:p>
          <a:p>
            <a:pPr lvl="2"/>
            <a:r>
              <a:rPr lang="ko-KR" altLang="en-US" dirty="0">
                <a:latin typeface="맑은 고딕"/>
                <a:ea typeface="맑은 고딕"/>
              </a:rPr>
              <a:t>화면 크기와 해상도에 맞춰 계산을 달리한다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  <a:endParaRPr lang="ko-KR" altLang="en-US" dirty="0">
              <a:latin typeface="맑은 고딕"/>
              <a:ea typeface="맑은 고딕"/>
            </a:endParaRPr>
          </a:p>
          <a:p>
            <a:pPr lvl="1"/>
            <a:r>
              <a:rPr lang="ko-KR" altLang="en-US" dirty="0">
                <a:latin typeface="맑은 고딕"/>
                <a:ea typeface="맑은 고딕"/>
              </a:rPr>
              <a:t>드래그, 더블 터치 등 여러 터치 제스처를 한다</a:t>
            </a:r>
            <a:endParaRPr lang="en-US" altLang="ko-KR" dirty="0">
              <a:latin typeface="맑은 고딕"/>
              <a:ea typeface="맑은 고딕"/>
            </a:endParaRPr>
          </a:p>
          <a:p>
            <a:pPr lvl="2"/>
            <a:r>
              <a:rPr lang="ko-KR" altLang="en-US" dirty="0">
                <a:latin typeface="맑은 고딕"/>
                <a:ea typeface="맑은 고딕"/>
              </a:rPr>
              <a:t>드래그 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</a:rPr>
              <a:t>아이콘을 옮기거나 텍스트 블록을 선택하는 등의 기능</a:t>
            </a:r>
            <a:endParaRPr lang="en-US" altLang="ko-KR" dirty="0">
              <a:latin typeface="맑은 고딕"/>
              <a:ea typeface="맑은 고딕"/>
            </a:endParaRPr>
          </a:p>
          <a:p>
            <a:pPr lvl="2"/>
            <a:r>
              <a:rPr lang="ko-KR" altLang="en-US" dirty="0">
                <a:latin typeface="맑은 고딕"/>
                <a:ea typeface="맑은 고딕"/>
              </a:rPr>
              <a:t>더블터치 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</a:rPr>
              <a:t>프로그램을 실행하는 기능</a:t>
            </a:r>
            <a:endParaRPr lang="en-US" altLang="ko-KR" dirty="0">
              <a:latin typeface="맑은 고딕"/>
              <a:ea typeface="맑은 고딕"/>
            </a:endParaRPr>
          </a:p>
          <a:p>
            <a:pPr lvl="2"/>
            <a:r>
              <a:rPr lang="ko-KR" altLang="en-US" dirty="0" err="1">
                <a:latin typeface="맑은 고딕"/>
                <a:ea typeface="맑은 고딕"/>
              </a:rPr>
              <a:t>싱글터치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</a:rPr>
              <a:t>버튼을 누르는 기능</a:t>
            </a:r>
            <a:endParaRPr lang="en-US" altLang="ko-KR" dirty="0">
              <a:latin typeface="맑은 고딕"/>
              <a:ea typeface="맑은 고딕"/>
            </a:endParaRPr>
          </a:p>
          <a:p>
            <a:pPr lvl="2"/>
            <a:r>
              <a:rPr lang="ko-KR" altLang="en-US" dirty="0">
                <a:latin typeface="맑은 고딕"/>
                <a:ea typeface="맑은 고딕"/>
              </a:rPr>
              <a:t>탭</a:t>
            </a:r>
            <a:r>
              <a:rPr lang="en-US" altLang="ko-KR" dirty="0">
                <a:latin typeface="맑은 고딕"/>
                <a:ea typeface="맑은 고딕"/>
              </a:rPr>
              <a:t>&amp;</a:t>
            </a:r>
            <a:r>
              <a:rPr lang="ko-KR" altLang="en-US" dirty="0">
                <a:latin typeface="맑은 고딕"/>
                <a:ea typeface="맑은 고딕"/>
              </a:rPr>
              <a:t>드래그 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</a:rPr>
              <a:t>확대</a:t>
            </a:r>
            <a:r>
              <a:rPr lang="en-US" altLang="ko-KR" dirty="0">
                <a:latin typeface="맑은 고딕"/>
                <a:ea typeface="맑은 고딕"/>
              </a:rPr>
              <a:t>, </a:t>
            </a:r>
            <a:r>
              <a:rPr lang="ko-KR" altLang="en-US" dirty="0">
                <a:latin typeface="맑은 고딕"/>
                <a:ea typeface="맑은 고딕"/>
              </a:rPr>
              <a:t>축소 등을 할 수 있는 기능</a:t>
            </a: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005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4C0C-2F53-4E97-93B9-3113374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개발목표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3D5516E-ACE9-44F1-B542-B8438C0B2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857214"/>
              </p:ext>
            </p:extLst>
          </p:nvPr>
        </p:nvGraphicFramePr>
        <p:xfrm>
          <a:off x="1450975" y="2512563"/>
          <a:ext cx="9604374" cy="3574374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202167372"/>
                    </a:ext>
                  </a:extLst>
                </a:gridCol>
                <a:gridCol w="8683624">
                  <a:extLst>
                    <a:ext uri="{9D8B030D-6E8A-4147-A177-3AD203B41FA5}">
                      <a16:colId xmlns:a16="http://schemas.microsoft.com/office/drawing/2014/main" val="83741108"/>
                    </a:ext>
                  </a:extLst>
                </a:gridCol>
              </a:tblGrid>
              <a:tr h="35203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신명 디나루"/>
                          <a:ea typeface="신명 디나루"/>
                        </a:rPr>
                        <a:t>개발목표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1" marR="16151" marT="16151" marB="16151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※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개발의 필요성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현재 기술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제품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의 한계점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16151" marR="16151" marT="16151" marB="161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54287"/>
                  </a:ext>
                </a:extLst>
              </a:tr>
              <a:tr h="1829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현재 터치 스크린은 각 디스플레이에 맞춰 제작되고 장착되어 나오기 때문에 일반인 대부분은 터치가 되는 제품을 따로 구매한다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대형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화면용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터치시스템은 비용이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많이든다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그래서 화면 크기에 상관없이 쉽게 설치하여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쓸수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있는 터치 시스템이 필요하다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1" marR="16151" marT="16151" marB="161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294520"/>
                  </a:ext>
                </a:extLst>
              </a:tr>
              <a:tr h="35203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신명 디나루"/>
                          <a:ea typeface="신명 디나루"/>
                        </a:rPr>
                        <a:t>개발범위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1" marR="16151" marT="16151" marB="16151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※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전체 시스템 사용 환경 중에서 개발하려는 내용 및 범위</a:t>
                      </a:r>
                    </a:p>
                  </a:txBody>
                  <a:tcPr marL="16151" marR="16151" marT="16151" marB="161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711209"/>
                  </a:ext>
                </a:extLst>
              </a:tr>
              <a:tr h="935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윈도우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10, 60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인치 이하의 화면</a:t>
                      </a:r>
                    </a:p>
                  </a:txBody>
                  <a:tcPr marL="16151" marR="16151" marT="16151" marB="161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98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92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6E805-B286-4A52-B198-DF74E4AC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블루투스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61CB-B377-479B-AC80-9273EFE9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신뢰성 있는 프로토콜을 사용해야한다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http://dsnight.tistory.com/tag/RFCOMM</a:t>
            </a:r>
            <a:r>
              <a:rPr lang="en-US" altLang="ko-KR" dirty="0"/>
              <a:t> UUID</a:t>
            </a:r>
            <a:r>
              <a:rPr lang="ko-KR" altLang="en-US" dirty="0"/>
              <a:t>에 따라 무수히 많은 프로토콜을 사용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BLE Notification Listen</a:t>
            </a:r>
            <a:r>
              <a:rPr lang="ko-KR" altLang="en-US" dirty="0"/>
              <a:t> 모드</a:t>
            </a:r>
            <a:r>
              <a:rPr lang="en-US" altLang="ko-KR" dirty="0"/>
              <a:t> : BLE</a:t>
            </a:r>
            <a:r>
              <a:rPr lang="ko-KR" altLang="en-US" dirty="0"/>
              <a:t>에서 값이 </a:t>
            </a:r>
            <a:r>
              <a:rPr lang="ko-KR" altLang="en-US" dirty="0" err="1"/>
              <a:t>나오는것을</a:t>
            </a:r>
            <a:r>
              <a:rPr lang="ko-KR" altLang="en-US" dirty="0"/>
              <a:t> 지속적으로 수신하는 모드</a:t>
            </a:r>
            <a:r>
              <a:rPr lang="en-US" altLang="ko-KR" dirty="0"/>
              <a:t>. </a:t>
            </a:r>
            <a:r>
              <a:rPr lang="en-US" altLang="ko-KR" dirty="0">
                <a:hlinkClick r:id="rId3"/>
              </a:rPr>
              <a:t>http://www.makewith.co/page/project/1004/story/2392/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http://smartits.tistory.com/18</a:t>
            </a:r>
            <a:r>
              <a:rPr lang="en-US" altLang="ko-KR" dirty="0"/>
              <a:t> : LE</a:t>
            </a:r>
            <a:r>
              <a:rPr lang="ko-KR" altLang="en-US" dirty="0"/>
              <a:t>의 </a:t>
            </a:r>
            <a:r>
              <a:rPr lang="en-US" altLang="ko-KR" dirty="0"/>
              <a:t>Notification</a:t>
            </a:r>
            <a:r>
              <a:rPr lang="ko-KR" altLang="en-US" dirty="0"/>
              <a:t>은 </a:t>
            </a:r>
            <a:r>
              <a:rPr lang="en-US" altLang="ko-KR" dirty="0"/>
              <a:t>GATT</a:t>
            </a:r>
            <a:r>
              <a:rPr lang="ko-KR" altLang="en-US" dirty="0"/>
              <a:t>계층을 활용한 통신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센서 번호</a:t>
            </a:r>
            <a:r>
              <a:rPr lang="en-US" altLang="ko-KR" dirty="0"/>
              <a:t>, </a:t>
            </a:r>
            <a:r>
              <a:rPr lang="ko-KR" altLang="en-US" dirty="0" err="1"/>
              <a:t>센서값을</a:t>
            </a:r>
            <a:r>
              <a:rPr lang="ko-KR" altLang="en-US" dirty="0"/>
              <a:t> 전송하고 타임스탬프와 함께 활용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CF011-F3C7-4F8E-B447-5DE7980F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맑은 고딕"/>
                <a:ea typeface="맑은 고딕"/>
              </a:rPr>
              <a:t>센서 테스트 </a:t>
            </a: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94998-D455-474C-983D-4B97190D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센서를 테스트한 결과</a:t>
            </a:r>
            <a:endParaRPr lang="ko-KR" dirty="0"/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멀어 질 수 록 더 멀게 측정이 되는 경향이 있음</a:t>
            </a:r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오차가 많이 크지 않아서 사용하는 데는 문제가 없음</a:t>
            </a:r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하지만 센서의 일부분을 가리는 것도 측정되어 버려서 적외선을 막을 방법을 </a:t>
            </a:r>
            <a:r>
              <a:rPr lang="ko-KR" altLang="en-US" dirty="0" err="1">
                <a:latin typeface="맑은 고딕"/>
                <a:ea typeface="맑은 고딕"/>
              </a:rPr>
              <a:t>구상해야함</a:t>
            </a:r>
            <a:r>
              <a:rPr lang="ko-KR" altLang="en-US" dirty="0">
                <a:latin typeface="맑은 고딕"/>
                <a:ea typeface="맑은 고딕"/>
              </a:rPr>
              <a:t> 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D5B3F1B-735A-46D0-B5EA-65B6F40D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52" y="1853188"/>
            <a:ext cx="3389811" cy="290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6DD4C32-E24B-46E2-96F0-138FA245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52" y="0"/>
            <a:ext cx="2964048" cy="21309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D1EB32-5A1D-4315-88D6-054F95AF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Tof</a:t>
            </a:r>
            <a:r>
              <a:rPr lang="ko-KR" altLang="en-US" dirty="0"/>
              <a:t>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37315-FD59-4FE9-93F1-06E8CB5C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표기상 정확도가 </a:t>
            </a:r>
            <a:r>
              <a:rPr lang="en-US" altLang="ko-KR" dirty="0"/>
              <a:t>2cm </a:t>
            </a:r>
            <a:r>
              <a:rPr lang="ko-KR" altLang="en-US" dirty="0"/>
              <a:t>이내지만</a:t>
            </a:r>
            <a:r>
              <a:rPr lang="en-US" altLang="ko-KR" dirty="0"/>
              <a:t>, </a:t>
            </a:r>
            <a:r>
              <a:rPr lang="ko-KR" altLang="en-US" dirty="0"/>
              <a:t>캘리브레이션 차이정도로 정지 </a:t>
            </a:r>
            <a:r>
              <a:rPr lang="ko-KR" altLang="en-US" dirty="0" err="1"/>
              <a:t>물체값이</a:t>
            </a:r>
            <a:r>
              <a:rPr lang="ko-KR" altLang="en-US" dirty="0"/>
              <a:t> 마구잡이로 바뀌지는 않음</a:t>
            </a:r>
            <a:r>
              <a:rPr lang="en-US" altLang="ko-KR" dirty="0"/>
              <a:t>. </a:t>
            </a:r>
            <a:r>
              <a:rPr lang="ko-KR" altLang="en-US" dirty="0"/>
              <a:t> 거리가 멀수록 좀더 </a:t>
            </a:r>
            <a:r>
              <a:rPr lang="ko-KR" altLang="en-US" dirty="0" err="1"/>
              <a:t>먼값으로</a:t>
            </a:r>
            <a:r>
              <a:rPr lang="ko-KR" altLang="en-US" dirty="0"/>
              <a:t> 측정되는 경향이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색에 상관없이 거의 모든 물체를 탐지</a:t>
            </a:r>
            <a:r>
              <a:rPr lang="en-US" altLang="ko-KR" dirty="0"/>
              <a:t>. (</a:t>
            </a:r>
            <a:r>
              <a:rPr lang="ko-KR" altLang="en-US" dirty="0"/>
              <a:t>검은색 물체</a:t>
            </a:r>
            <a:r>
              <a:rPr lang="en-US" altLang="ko-KR" dirty="0"/>
              <a:t>, </a:t>
            </a:r>
            <a:r>
              <a:rPr lang="ko-KR" altLang="en-US" dirty="0"/>
              <a:t>거울도 탐지</a:t>
            </a:r>
            <a:r>
              <a:rPr lang="en-US" altLang="ko-KR" dirty="0"/>
              <a:t>.)</a:t>
            </a:r>
          </a:p>
          <a:p>
            <a:r>
              <a:rPr lang="ko-KR" altLang="en-US" dirty="0" smtClean="0"/>
              <a:t>탐지 센서가 상당히 작아서 </a:t>
            </a:r>
            <a:r>
              <a:rPr lang="ko-KR" altLang="en-US" dirty="0" err="1" smtClean="0"/>
              <a:t>원하는대로</a:t>
            </a:r>
            <a:r>
              <a:rPr lang="ko-KR" altLang="en-US" dirty="0" smtClean="0"/>
              <a:t> 시야를 제한하기 어려움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탐지를 여러 센서에서 동시에 하면 상호 간섭이 </a:t>
            </a:r>
            <a:r>
              <a:rPr lang="ko-KR" altLang="en-US" dirty="0" smtClean="0"/>
              <a:t>발생 할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I2C</a:t>
            </a:r>
            <a:r>
              <a:rPr lang="ko-KR" altLang="en-US" dirty="0"/>
              <a:t>의 기본 주소가 동일하여 초기에 동시에 </a:t>
            </a:r>
            <a:r>
              <a:rPr lang="ko-KR" altLang="en-US" dirty="0" err="1"/>
              <a:t>연결된채로</a:t>
            </a:r>
            <a:r>
              <a:rPr lang="ko-KR" altLang="en-US" dirty="0"/>
              <a:t> 개별 컨트롤이 필요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https://forum.pololu.com/t/vl53l0x-address-programming/11395</a:t>
            </a:r>
            <a:r>
              <a:rPr lang="en-US" altLang="ko-KR" dirty="0"/>
              <a:t> XSHUT</a:t>
            </a:r>
            <a:r>
              <a:rPr lang="ko-KR" altLang="en-US" dirty="0"/>
              <a:t>핀을 추가로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87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C94C1-1DA2-48E9-A217-C8006483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Tof</a:t>
            </a:r>
            <a:r>
              <a:rPr lang="ko-KR" altLang="en-US" dirty="0"/>
              <a:t>센서 라이브러리 주요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A1AEC-F142-430A-8512-1654ACA0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장치 초기화</a:t>
            </a:r>
            <a:r>
              <a:rPr lang="en-US" altLang="ko-KR" dirty="0"/>
              <a:t>. 40ms </a:t>
            </a:r>
            <a:r>
              <a:rPr lang="ko-KR" altLang="en-US" dirty="0"/>
              <a:t>소요</a:t>
            </a:r>
            <a:endParaRPr lang="en-US" altLang="ko-KR" dirty="0"/>
          </a:p>
          <a:p>
            <a:r>
              <a:rPr lang="en-US" altLang="ko-KR" dirty="0" err="1"/>
              <a:t>SingleReading</a:t>
            </a:r>
            <a:r>
              <a:rPr lang="en-US" altLang="ko-KR" dirty="0"/>
              <a:t> : </a:t>
            </a:r>
            <a:r>
              <a:rPr lang="ko-KR" altLang="en-US" dirty="0"/>
              <a:t>한번만 거리를 측정</a:t>
            </a:r>
            <a:endParaRPr lang="en-US" altLang="ko-KR" dirty="0"/>
          </a:p>
          <a:p>
            <a:r>
              <a:rPr lang="en-US" altLang="ko-KR" dirty="0" err="1"/>
              <a:t>ContinuousReading</a:t>
            </a:r>
            <a:r>
              <a:rPr lang="en-US" altLang="ko-KR" dirty="0"/>
              <a:t> : </a:t>
            </a:r>
            <a:r>
              <a:rPr lang="ko-KR" altLang="en-US" dirty="0"/>
              <a:t>지속해서 거리를 측정</a:t>
            </a:r>
            <a:r>
              <a:rPr lang="en-US" altLang="ko-KR" dirty="0"/>
              <a:t>. </a:t>
            </a:r>
            <a:r>
              <a:rPr lang="en-US" altLang="ko-KR" dirty="0" err="1"/>
              <a:t>stopContinuous</a:t>
            </a:r>
            <a:r>
              <a:rPr lang="ko-KR" altLang="en-US" dirty="0"/>
              <a:t>로 중지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여러 장치를 시간을 분배해 </a:t>
            </a:r>
            <a:r>
              <a:rPr lang="ko-KR" altLang="en-US" dirty="0" err="1"/>
              <a:t>사용해야해서</a:t>
            </a:r>
            <a:r>
              <a:rPr lang="ko-KR" altLang="en-US" dirty="0"/>
              <a:t> 사용 불가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set/</a:t>
            </a:r>
            <a:r>
              <a:rPr lang="en-US" altLang="ko-KR" dirty="0" err="1"/>
              <a:t>getMeasurementTimingBudget</a:t>
            </a:r>
            <a:r>
              <a:rPr lang="en-US" altLang="ko-KR" dirty="0"/>
              <a:t> : </a:t>
            </a:r>
            <a:r>
              <a:rPr lang="ko-KR" altLang="en-US" dirty="0" err="1"/>
              <a:t>센싱하는데</a:t>
            </a:r>
            <a:r>
              <a:rPr lang="ko-KR" altLang="en-US" dirty="0"/>
              <a:t> 사용하는 시간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20ms~ 200ms</a:t>
            </a:r>
          </a:p>
          <a:p>
            <a:r>
              <a:rPr lang="en-US" altLang="ko-KR" dirty="0"/>
              <a:t>set/</a:t>
            </a:r>
            <a:r>
              <a:rPr lang="en-US" altLang="ko-KR" dirty="0" err="1"/>
              <a:t>getTimeout</a:t>
            </a:r>
            <a:r>
              <a:rPr lang="en-US" altLang="ko-KR" dirty="0"/>
              <a:t> : </a:t>
            </a:r>
            <a:r>
              <a:rPr lang="ko-KR" altLang="en-US" dirty="0"/>
              <a:t>센싱이 바로 시작되지 </a:t>
            </a:r>
            <a:r>
              <a:rPr lang="ko-KR" altLang="en-US" dirty="0" err="1"/>
              <a:t>않을때의</a:t>
            </a:r>
            <a:r>
              <a:rPr lang="ko-KR" altLang="en-US" dirty="0"/>
              <a:t> 타임 아웃 정보</a:t>
            </a:r>
            <a:endParaRPr lang="en-US" altLang="ko-KR" dirty="0"/>
          </a:p>
          <a:p>
            <a:r>
              <a:rPr lang="en-US" altLang="ko-KR" dirty="0"/>
              <a:t>set/</a:t>
            </a:r>
            <a:r>
              <a:rPr lang="en-US" altLang="ko-KR" dirty="0" err="1"/>
              <a:t>getAddress</a:t>
            </a:r>
            <a:r>
              <a:rPr lang="en-US" altLang="ko-KR" dirty="0"/>
              <a:t> : </a:t>
            </a:r>
            <a:r>
              <a:rPr lang="ko-KR" altLang="en-US" dirty="0"/>
              <a:t>장치의 </a:t>
            </a:r>
            <a:r>
              <a:rPr lang="en-US" altLang="ko-KR" dirty="0"/>
              <a:t>I2C </a:t>
            </a:r>
            <a:r>
              <a:rPr lang="ko-KR" altLang="en-US" dirty="0"/>
              <a:t>주소 설정</a:t>
            </a:r>
          </a:p>
        </p:txBody>
      </p:sp>
    </p:spTree>
    <p:extLst>
      <p:ext uri="{BB962C8B-B14F-4D97-AF65-F5344CB8AC3E}">
        <p14:creationId xmlns:p14="http://schemas.microsoft.com/office/powerpoint/2010/main" val="354677269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239</TotalTime>
  <Words>366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맑은 고딕</vt:lpstr>
      <vt:lpstr>신명 디나루</vt:lpstr>
      <vt:lpstr>한양신명조</vt:lpstr>
      <vt:lpstr>Arial</vt:lpstr>
      <vt:lpstr>Gill Sans MT</vt:lpstr>
      <vt:lpstr>갤러리</vt:lpstr>
      <vt:lpstr>TiM POINTER</vt:lpstr>
      <vt:lpstr>요구사항 분석 </vt:lpstr>
      <vt:lpstr>개발목표 </vt:lpstr>
      <vt:lpstr>블루투스 모듈</vt:lpstr>
      <vt:lpstr>센서 테스트  </vt:lpstr>
      <vt:lpstr>Tof센서 </vt:lpstr>
      <vt:lpstr>Tof센서 라이브러리 주요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손민재</dc:creator>
  <cp:lastModifiedBy>손민재</cp:lastModifiedBy>
  <cp:revision>17</cp:revision>
  <dcterms:created xsi:type="dcterms:W3CDTF">2017-11-12T04:28:12Z</dcterms:created>
  <dcterms:modified xsi:type="dcterms:W3CDTF">2017-11-14T03:30:17Z</dcterms:modified>
</cp:coreProperties>
</file>